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3.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99" r:id="rId2"/>
    <p:sldId id="400" r:id="rId3"/>
    <p:sldId id="401" r:id="rId4"/>
    <p:sldId id="402" r:id="rId5"/>
    <p:sldId id="403" r:id="rId6"/>
    <p:sldId id="409" r:id="rId7"/>
    <p:sldId id="405" r:id="rId8"/>
    <p:sldId id="420" r:id="rId9"/>
    <p:sldId id="404" r:id="rId10"/>
    <p:sldId id="414" r:id="rId11"/>
    <p:sldId id="407" r:id="rId12"/>
    <p:sldId id="408" r:id="rId13"/>
    <p:sldId id="421" r:id="rId14"/>
    <p:sldId id="410" r:id="rId15"/>
    <p:sldId id="419" r:id="rId16"/>
    <p:sldId id="406" r:id="rId17"/>
    <p:sldId id="412" r:id="rId18"/>
    <p:sldId id="415" r:id="rId19"/>
    <p:sldId id="422" r:id="rId20"/>
    <p:sldId id="416" r:id="rId21"/>
    <p:sldId id="413" r:id="rId22"/>
    <p:sldId id="411" r:id="rId23"/>
    <p:sldId id="417" r:id="rId24"/>
    <p:sldId id="418" r:id="rId25"/>
    <p:sldId id="423" r:id="rId26"/>
  </p:sldIdLst>
  <p:sldSz cx="9144000" cy="51450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2" autoAdjust="0"/>
    <p:restoredTop sz="93029" autoAdjust="0"/>
  </p:normalViewPr>
  <p:slideViewPr>
    <p:cSldViewPr>
      <p:cViewPr varScale="1">
        <p:scale>
          <a:sx n="140" d="100"/>
          <a:sy n="140" d="100"/>
        </p:scale>
        <p:origin x="744" y="114"/>
      </p:cViewPr>
      <p:guideLst>
        <p:guide orient="horz" pos="1621"/>
        <p:guide pos="2880"/>
      </p:guideLst>
    </p:cSldViewPr>
  </p:slid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9F8513-A743-4602-9E9F-CEEE9A802B5E}" type="datetimeFigureOut">
              <a:rPr lang="zh-CN" altLang="en-US" smtClean="0"/>
              <a:t>2017/10/26</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F1102C-FAD4-459D-8C7A-106E6431C5A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2802140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p:spPr>
      </p:sp>
      <p:sp>
        <p:nvSpPr>
          <p:cNvPr id="41987"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41988" name="灯片编号占位符 3"/>
          <p:cNvSpPr>
            <a:spLocks noGrp="1"/>
          </p:cNvSpPr>
          <p:nvPr>
            <p:ph type="sldNum" sz="quarter" idx="5"/>
          </p:nvPr>
        </p:nvSpPr>
        <p:spPr bwMode="auto">
          <a:noFill/>
          <a:ln>
            <a:miter lim="800000"/>
            <a:headEnd/>
            <a:tailEnd/>
          </a:ln>
        </p:spPr>
        <p:txBody>
          <a:bodyPr/>
          <a:lstStyle/>
          <a:p>
            <a:fld id="{D51A08E0-F56E-4178-A328-19617A99F8D9}" type="slidenum">
              <a:rPr lang="zh-CN" altLang="en-US"/>
              <a:pPr/>
              <a:t>24</a:t>
            </a:fld>
            <a:endParaRPr lang="zh-CN" altLang="en-US"/>
          </a:p>
        </p:txBody>
      </p:sp>
    </p:spTree>
    <p:extLst>
      <p:ext uri="{BB962C8B-B14F-4D97-AF65-F5344CB8AC3E}">
        <p14:creationId xmlns:p14="http://schemas.microsoft.com/office/powerpoint/2010/main" val="19420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2588" y="685800"/>
            <a:ext cx="6092825" cy="3429000"/>
          </a:xfrm>
        </p:spPr>
      </p:sp>
      <p:sp>
        <p:nvSpPr>
          <p:cNvPr id="3" name="2 Marcador de notas"/>
          <p:cNvSpPr>
            <a:spLocks noGrp="1"/>
          </p:cNvSpPr>
          <p:nvPr>
            <p:ph type="body" idx="1"/>
          </p:nvPr>
        </p:nvSpPr>
        <p:spPr/>
        <p:txBody>
          <a:bodyPr/>
          <a:lstStyle/>
          <a:p>
            <a:endParaRPr lang="es-SV" dirty="0"/>
          </a:p>
        </p:txBody>
      </p:sp>
      <p:sp>
        <p:nvSpPr>
          <p:cNvPr id="4" name="3 Marcador de número de diapositiva"/>
          <p:cNvSpPr>
            <a:spLocks noGrp="1"/>
          </p:cNvSpPr>
          <p:nvPr>
            <p:ph type="sldNum" sz="quarter" idx="10"/>
          </p:nvPr>
        </p:nvSpPr>
        <p:spPr/>
        <p:txBody>
          <a:bodyPr/>
          <a:lstStyle/>
          <a:p>
            <a:fld id="{69BC2EFC-28F3-48C0-BF6B-230A53BCFDFC}" type="slidenum">
              <a:rPr lang="es-MX" smtClean="0">
                <a:solidFill>
                  <a:prstClr val="black"/>
                </a:solidFill>
              </a:rPr>
              <a:pPr/>
              <a:t>10</a:t>
            </a:fld>
            <a:endParaRPr lang="es-MX">
              <a:solidFill>
                <a:prstClr val="black"/>
              </a:solidFill>
            </a:endParaRPr>
          </a:p>
        </p:txBody>
      </p:sp>
    </p:spTree>
    <p:extLst>
      <p:ext uri="{BB962C8B-B14F-4D97-AF65-F5344CB8AC3E}">
        <p14:creationId xmlns:p14="http://schemas.microsoft.com/office/powerpoint/2010/main" val="1842488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p:spPr>
      </p:sp>
      <p:sp>
        <p:nvSpPr>
          <p:cNvPr id="48131"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48132" name="灯片编号占位符 3"/>
          <p:cNvSpPr>
            <a:spLocks noGrp="1"/>
          </p:cNvSpPr>
          <p:nvPr>
            <p:ph type="sldNum" sz="quarter" idx="5"/>
          </p:nvPr>
        </p:nvSpPr>
        <p:spPr bwMode="auto">
          <a:noFill/>
          <a:ln>
            <a:miter lim="800000"/>
            <a:headEnd/>
            <a:tailEnd/>
          </a:ln>
        </p:spPr>
        <p:txBody>
          <a:bodyPr/>
          <a:lstStyle/>
          <a:p>
            <a:fld id="{624A0E19-CF50-42F3-AE7F-BB1DC8A2A959}" type="slidenum">
              <a:rPr lang="zh-CN" altLang="en-US"/>
              <a:pPr/>
              <a:t>15</a:t>
            </a:fld>
            <a:endParaRPr lang="zh-CN" altLang="en-US"/>
          </a:p>
        </p:txBody>
      </p:sp>
    </p:spTree>
    <p:extLst>
      <p:ext uri="{BB962C8B-B14F-4D97-AF65-F5344CB8AC3E}">
        <p14:creationId xmlns:p14="http://schemas.microsoft.com/office/powerpoint/2010/main" val="3509047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191943-51BD-4131-B271-DC25003004B7}" type="slidenum">
              <a:rPr lang="zh-CN" altLang="en-US" smtClean="0"/>
              <a:pPr/>
              <a:t>17</a:t>
            </a:fld>
            <a:endParaRPr lang="zh-CN" altLang="en-US"/>
          </a:p>
        </p:txBody>
      </p:sp>
    </p:spTree>
    <p:extLst>
      <p:ext uri="{BB962C8B-B14F-4D97-AF65-F5344CB8AC3E}">
        <p14:creationId xmlns:p14="http://schemas.microsoft.com/office/powerpoint/2010/main" val="2180217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8E8EDC-1225-47E3-9680-C9FAF722F7AC}" type="slidenum">
              <a:rPr lang="zh-CN" altLang="en-US" smtClean="0"/>
              <a:pPr/>
              <a:t>18</a:t>
            </a:fld>
            <a:endParaRPr lang="zh-CN" altLang="en-US"/>
          </a:p>
        </p:txBody>
      </p:sp>
    </p:spTree>
    <p:extLst>
      <p:ext uri="{BB962C8B-B14F-4D97-AF65-F5344CB8AC3E}">
        <p14:creationId xmlns:p14="http://schemas.microsoft.com/office/powerpoint/2010/main" val="2913360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p:spPr>
      </p:sp>
      <p:sp>
        <p:nvSpPr>
          <p:cNvPr id="33795"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33796" name="灯片编号占位符 3"/>
          <p:cNvSpPr>
            <a:spLocks noGrp="1"/>
          </p:cNvSpPr>
          <p:nvPr>
            <p:ph type="sldNum" sz="quarter" idx="5"/>
          </p:nvPr>
        </p:nvSpPr>
        <p:spPr bwMode="auto">
          <a:noFill/>
          <a:ln>
            <a:miter lim="800000"/>
            <a:headEnd/>
            <a:tailEnd/>
          </a:ln>
        </p:spPr>
        <p:txBody>
          <a:bodyPr/>
          <a:lstStyle/>
          <a:p>
            <a:fld id="{D463DB61-2EBC-43A5-8F0C-C401A4C922AF}" type="slidenum">
              <a:rPr lang="zh-CN" altLang="en-US"/>
              <a:pPr/>
              <a:t>20</a:t>
            </a:fld>
            <a:endParaRPr lang="zh-CN" altLang="en-US"/>
          </a:p>
        </p:txBody>
      </p:sp>
    </p:spTree>
    <p:extLst>
      <p:ext uri="{BB962C8B-B14F-4D97-AF65-F5344CB8AC3E}">
        <p14:creationId xmlns:p14="http://schemas.microsoft.com/office/powerpoint/2010/main" val="2554036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191943-51BD-4131-B271-DC25003004B7}" type="slidenum">
              <a:rPr lang="zh-CN" altLang="en-US" smtClean="0"/>
              <a:pPr/>
              <a:t>21</a:t>
            </a:fld>
            <a:endParaRPr lang="zh-CN" altLang="en-US"/>
          </a:p>
        </p:txBody>
      </p:sp>
    </p:spTree>
    <p:extLst>
      <p:ext uri="{BB962C8B-B14F-4D97-AF65-F5344CB8AC3E}">
        <p14:creationId xmlns:p14="http://schemas.microsoft.com/office/powerpoint/2010/main" val="2769028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191943-51BD-4131-B271-DC25003004B7}" type="slidenum">
              <a:rPr lang="zh-CN" altLang="en-US" smtClean="0"/>
              <a:pPr/>
              <a:t>22</a:t>
            </a:fld>
            <a:endParaRPr lang="zh-CN" altLang="en-US"/>
          </a:p>
        </p:txBody>
      </p:sp>
    </p:spTree>
    <p:extLst>
      <p:ext uri="{BB962C8B-B14F-4D97-AF65-F5344CB8AC3E}">
        <p14:creationId xmlns:p14="http://schemas.microsoft.com/office/powerpoint/2010/main" val="2206701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p:spPr>
      </p:sp>
      <p:sp>
        <p:nvSpPr>
          <p:cNvPr id="37891"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37892" name="灯片编号占位符 3"/>
          <p:cNvSpPr>
            <a:spLocks noGrp="1"/>
          </p:cNvSpPr>
          <p:nvPr>
            <p:ph type="sldNum" sz="quarter" idx="5"/>
          </p:nvPr>
        </p:nvSpPr>
        <p:spPr bwMode="auto">
          <a:noFill/>
          <a:ln>
            <a:miter lim="800000"/>
            <a:headEnd/>
            <a:tailEnd/>
          </a:ln>
        </p:spPr>
        <p:txBody>
          <a:bodyPr/>
          <a:lstStyle/>
          <a:p>
            <a:fld id="{CE9CDFE0-646D-4137-B4D6-2E27EA191F1E}" type="slidenum">
              <a:rPr lang="zh-CN" altLang="en-US"/>
              <a:pPr/>
              <a:t>23</a:t>
            </a:fld>
            <a:endParaRPr lang="zh-CN" altLang="en-US"/>
          </a:p>
        </p:txBody>
      </p:sp>
    </p:spTree>
    <p:extLst>
      <p:ext uri="{BB962C8B-B14F-4D97-AF65-F5344CB8AC3E}">
        <p14:creationId xmlns:p14="http://schemas.microsoft.com/office/powerpoint/2010/main" val="2175604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A620DD7-6358-4E35-981D-64C57D7D925A}" type="datetimeFigureOut">
              <a:rPr lang="zh-CN" altLang="en-US" smtClean="0"/>
              <a:t>2017/10/26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567DBE-345A-4DFC-A5AF-A1AA18485C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pPr/>
              <a:t>2017/10/26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5" name="矩形 4"/>
          <p:cNvSpPr/>
          <p:nvPr userDrawn="1"/>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6" name="文本框 37"/>
          <p:cNvSpPr txBox="1"/>
          <p:nvPr userDrawn="1"/>
        </p:nvSpPr>
        <p:spPr>
          <a:xfrm>
            <a:off x="467576" y="232284"/>
            <a:ext cx="1836172" cy="315475"/>
          </a:xfrm>
          <a:prstGeom prst="rect">
            <a:avLst/>
          </a:prstGeom>
          <a:noFill/>
        </p:spPr>
        <p:txBody>
          <a:bodyPr wrap="square" lIns="68584" tIns="34292" rIns="68584" bIns="34292"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工作体会</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文本框 38"/>
          <p:cNvSpPr txBox="1"/>
          <p:nvPr userDrawn="1"/>
        </p:nvSpPr>
        <p:spPr>
          <a:xfrm>
            <a:off x="431540" y="556320"/>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pPr/>
              <a:t>2017/10/26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5" name="矩形 4"/>
          <p:cNvSpPr/>
          <p:nvPr userDrawn="1"/>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6" name="文本框 37"/>
          <p:cNvSpPr txBox="1"/>
          <p:nvPr userDrawn="1"/>
        </p:nvSpPr>
        <p:spPr>
          <a:xfrm>
            <a:off x="467576" y="232284"/>
            <a:ext cx="1836172" cy="315475"/>
          </a:xfrm>
          <a:prstGeom prst="rect">
            <a:avLst/>
          </a:prstGeom>
          <a:noFill/>
        </p:spPr>
        <p:txBody>
          <a:bodyPr wrap="square" lIns="68584" tIns="34292" rIns="68584" bIns="34292"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工作规划和展望</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文本框 38"/>
          <p:cNvSpPr txBox="1"/>
          <p:nvPr userDrawn="1"/>
        </p:nvSpPr>
        <p:spPr>
          <a:xfrm>
            <a:off x="431540" y="556320"/>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A620DD7-6358-4E35-981D-64C57D7D925A}" type="datetimeFigureOut">
              <a:rPr lang="zh-CN" altLang="en-US" smtClean="0"/>
              <a:t>2017/10/26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5567DBE-345A-4DFC-A5AF-A1AA18485C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A620DD7-6358-4E35-981D-64C57D7D925A}" type="datetimeFigureOut">
              <a:rPr lang="zh-CN" altLang="en-US" smtClean="0"/>
              <a:t>2017/10/26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5567DBE-345A-4DFC-A5AF-A1AA18485C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A620DD7-6358-4E35-981D-64C57D7D925A}" type="datetimeFigureOut">
              <a:rPr lang="zh-CN" altLang="en-US" smtClean="0"/>
              <a:t>2017/10/26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567DBE-345A-4DFC-A5AF-A1AA18485C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042"/>
            <a:ext cx="2057400" cy="438999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042"/>
            <a:ext cx="6019800" cy="438999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A620DD7-6358-4E35-981D-64C57D7D925A}" type="datetimeFigureOut">
              <a:rPr lang="zh-CN" altLang="en-US" smtClean="0"/>
              <a:t>2017/10/26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567DBE-345A-4DFC-A5AF-A1AA18485C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27D6176-1D4A-497E-BE2E-37343A1410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6" name="组合 5">
            <a:extLst>
              <a:ext uri="{FF2B5EF4-FFF2-40B4-BE49-F238E27FC236}">
                <a16:creationId xmlns:a16="http://schemas.microsoft.com/office/drawing/2014/main" id="{82C8D29A-706E-4E9E-B5EC-BB9ABACEF6DE}"/>
              </a:ext>
            </a:extLst>
          </p:cNvPr>
          <p:cNvGrpSpPr/>
          <p:nvPr userDrawn="1"/>
        </p:nvGrpSpPr>
        <p:grpSpPr>
          <a:xfrm>
            <a:off x="323528" y="386106"/>
            <a:ext cx="8496944" cy="4382682"/>
            <a:chOff x="359532" y="408895"/>
            <a:chExt cx="8496944" cy="4382682"/>
          </a:xfrm>
        </p:grpSpPr>
        <p:sp>
          <p:nvSpPr>
            <p:cNvPr id="7" name="矩形 6">
              <a:extLst>
                <a:ext uri="{FF2B5EF4-FFF2-40B4-BE49-F238E27FC236}">
                  <a16:creationId xmlns:a16="http://schemas.microsoft.com/office/drawing/2014/main" id="{E1D2B872-7444-4124-9250-C46D59AC352E}"/>
                </a:ext>
              </a:extLst>
            </p:cNvPr>
            <p:cNvSpPr/>
            <p:nvPr/>
          </p:nvSpPr>
          <p:spPr>
            <a:xfrm>
              <a:off x="395536" y="448308"/>
              <a:ext cx="8424936" cy="4320480"/>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半闭框 7">
              <a:extLst>
                <a:ext uri="{FF2B5EF4-FFF2-40B4-BE49-F238E27FC236}">
                  <a16:creationId xmlns:a16="http://schemas.microsoft.com/office/drawing/2014/main" id="{53F1BC7A-D59D-4648-80BB-66073E86D985}"/>
                </a:ext>
              </a:extLst>
            </p:cNvPr>
            <p:cNvSpPr/>
            <p:nvPr/>
          </p:nvSpPr>
          <p:spPr>
            <a:xfrm>
              <a:off x="359532" y="408895"/>
              <a:ext cx="1376226" cy="1119533"/>
            </a:xfrm>
            <a:prstGeom prst="halfFrame">
              <a:avLst>
                <a:gd name="adj1" fmla="val 8830"/>
                <a:gd name="adj2" fmla="val 66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半闭框 8">
              <a:extLst>
                <a:ext uri="{FF2B5EF4-FFF2-40B4-BE49-F238E27FC236}">
                  <a16:creationId xmlns:a16="http://schemas.microsoft.com/office/drawing/2014/main" id="{1F2EB939-8E28-4D40-BE49-3C94071DF093}"/>
                </a:ext>
              </a:extLst>
            </p:cNvPr>
            <p:cNvSpPr/>
            <p:nvPr/>
          </p:nvSpPr>
          <p:spPr>
            <a:xfrm flipH="1">
              <a:off x="7480250" y="408895"/>
              <a:ext cx="1376226" cy="1119533"/>
            </a:xfrm>
            <a:prstGeom prst="halfFrame">
              <a:avLst>
                <a:gd name="adj1" fmla="val 8830"/>
                <a:gd name="adj2" fmla="val 66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半闭框 9">
              <a:extLst>
                <a:ext uri="{FF2B5EF4-FFF2-40B4-BE49-F238E27FC236}">
                  <a16:creationId xmlns:a16="http://schemas.microsoft.com/office/drawing/2014/main" id="{A110AE46-1614-4282-98FC-BA11765E713C}"/>
                </a:ext>
              </a:extLst>
            </p:cNvPr>
            <p:cNvSpPr/>
            <p:nvPr/>
          </p:nvSpPr>
          <p:spPr>
            <a:xfrm flipH="1" flipV="1">
              <a:off x="7480250" y="3688668"/>
              <a:ext cx="1376226" cy="1098769"/>
            </a:xfrm>
            <a:prstGeom prst="halfFrame">
              <a:avLst>
                <a:gd name="adj1" fmla="val 8830"/>
                <a:gd name="adj2" fmla="val 66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半闭框 10">
              <a:extLst>
                <a:ext uri="{FF2B5EF4-FFF2-40B4-BE49-F238E27FC236}">
                  <a16:creationId xmlns:a16="http://schemas.microsoft.com/office/drawing/2014/main" id="{DD2BCEE5-33B0-4786-9633-A2981AE0027D}"/>
                </a:ext>
              </a:extLst>
            </p:cNvPr>
            <p:cNvSpPr/>
            <p:nvPr/>
          </p:nvSpPr>
          <p:spPr>
            <a:xfrm flipV="1">
              <a:off x="359532" y="3692808"/>
              <a:ext cx="1440470" cy="1098769"/>
            </a:xfrm>
            <a:prstGeom prst="halfFrame">
              <a:avLst>
                <a:gd name="adj1" fmla="val 8830"/>
                <a:gd name="adj2" fmla="val 66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文本框 37"/>
          <p:cNvSpPr txBox="1"/>
          <p:nvPr userDrawn="1"/>
        </p:nvSpPr>
        <p:spPr>
          <a:xfrm>
            <a:off x="257793" y="31407"/>
            <a:ext cx="2189971" cy="315475"/>
          </a:xfrm>
          <a:prstGeom prst="rect">
            <a:avLst/>
          </a:prstGeom>
          <a:noFill/>
        </p:spPr>
        <p:txBody>
          <a:bodyPr wrap="none" lIns="68572" tIns="34286" rIns="68572" bIns="34286" rtlCol="0">
            <a:spAutoFit/>
          </a:bodyPr>
          <a:lstStyle/>
          <a:p>
            <a:pPr defTabSz="685658"/>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点击添加相关标题文字</a:t>
            </a:r>
          </a:p>
        </p:txBody>
      </p:sp>
    </p:spTree>
    <p:extLst>
      <p:ext uri="{BB962C8B-B14F-4D97-AF65-F5344CB8AC3E}">
        <p14:creationId xmlns:p14="http://schemas.microsoft.com/office/powerpoint/2010/main" val="18858667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63472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ur Services">
    <p:spTree>
      <p:nvGrpSpPr>
        <p:cNvPr id="1" name=""/>
        <p:cNvGrpSpPr/>
        <p:nvPr/>
      </p:nvGrpSpPr>
      <p:grpSpPr>
        <a:xfrm>
          <a:off x="0" y="0"/>
          <a:ext cx="0" cy="0"/>
          <a:chOff x="0" y="0"/>
          <a:chExt cx="0" cy="0"/>
        </a:xfrm>
      </p:grpSpPr>
      <p:sp>
        <p:nvSpPr>
          <p:cNvPr id="8" name="Picture Placeholder 24"/>
          <p:cNvSpPr>
            <a:spLocks noGrp="1"/>
          </p:cNvSpPr>
          <p:nvPr>
            <p:ph type="pic" sz="quarter" idx="14"/>
          </p:nvPr>
        </p:nvSpPr>
        <p:spPr>
          <a:xfrm>
            <a:off x="457200" y="1352969"/>
            <a:ext cx="2671762" cy="3007655"/>
          </a:xfrm>
        </p:spPr>
        <p:txBody>
          <a:bodyPr>
            <a:normAutofit/>
          </a:bodyPr>
          <a:lstStyle>
            <a:lvl1pPr marL="0" indent="0">
              <a:buFontTx/>
              <a:buNone/>
              <a:defRPr sz="1200">
                <a:solidFill>
                  <a:srgbClr val="17375E"/>
                </a:solidFill>
              </a:defRPr>
            </a:lvl1pPr>
          </a:lstStyle>
          <a:p>
            <a:endParaRPr lang="en-US"/>
          </a:p>
        </p:txBody>
      </p:sp>
      <p:sp>
        <p:nvSpPr>
          <p:cNvPr id="9" name="Text Placeholder 26"/>
          <p:cNvSpPr>
            <a:spLocks noGrp="1"/>
          </p:cNvSpPr>
          <p:nvPr>
            <p:ph type="body" sz="quarter" idx="15"/>
          </p:nvPr>
        </p:nvSpPr>
        <p:spPr>
          <a:xfrm>
            <a:off x="3733801" y="1818249"/>
            <a:ext cx="2127250" cy="830518"/>
          </a:xfrm>
        </p:spPr>
        <p:txBody>
          <a:bodyPr>
            <a:noAutofit/>
          </a:bodyPr>
          <a:lstStyle>
            <a:lvl1pPr marL="0" indent="0">
              <a:lnSpc>
                <a:spcPts val="1400"/>
              </a:lnSpc>
              <a:buFontTx/>
              <a:buNone/>
              <a:defRPr sz="1050">
                <a:solidFill>
                  <a:srgbClr val="7F7F7F"/>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US" dirty="0"/>
          </a:p>
        </p:txBody>
      </p:sp>
      <p:sp>
        <p:nvSpPr>
          <p:cNvPr id="10" name="Text Placeholder 26"/>
          <p:cNvSpPr>
            <a:spLocks noGrp="1"/>
          </p:cNvSpPr>
          <p:nvPr>
            <p:ph type="body" sz="quarter" idx="16"/>
          </p:nvPr>
        </p:nvSpPr>
        <p:spPr>
          <a:xfrm>
            <a:off x="6407151" y="1810309"/>
            <a:ext cx="2127250" cy="830518"/>
          </a:xfrm>
        </p:spPr>
        <p:txBody>
          <a:bodyPr>
            <a:noAutofit/>
          </a:bodyPr>
          <a:lstStyle>
            <a:lvl1pPr marL="0" indent="0">
              <a:lnSpc>
                <a:spcPts val="1400"/>
              </a:lnSpc>
              <a:buFontTx/>
              <a:buNone/>
              <a:defRPr sz="1050">
                <a:solidFill>
                  <a:srgbClr val="7F7F7F"/>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US" dirty="0"/>
          </a:p>
        </p:txBody>
      </p:sp>
      <p:sp>
        <p:nvSpPr>
          <p:cNvPr id="11" name="Text Placeholder 26"/>
          <p:cNvSpPr>
            <a:spLocks noGrp="1"/>
          </p:cNvSpPr>
          <p:nvPr>
            <p:ph type="body" sz="quarter" idx="17"/>
          </p:nvPr>
        </p:nvSpPr>
        <p:spPr>
          <a:xfrm>
            <a:off x="3736975" y="3406380"/>
            <a:ext cx="2127250" cy="830518"/>
          </a:xfrm>
        </p:spPr>
        <p:txBody>
          <a:bodyPr>
            <a:noAutofit/>
          </a:bodyPr>
          <a:lstStyle>
            <a:lvl1pPr marL="0" indent="0">
              <a:lnSpc>
                <a:spcPts val="1400"/>
              </a:lnSpc>
              <a:buFontTx/>
              <a:buNone/>
              <a:defRPr sz="1050">
                <a:solidFill>
                  <a:srgbClr val="7F7F7F"/>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US" dirty="0"/>
          </a:p>
        </p:txBody>
      </p:sp>
      <p:sp>
        <p:nvSpPr>
          <p:cNvPr id="12" name="Text Placeholder 26"/>
          <p:cNvSpPr>
            <a:spLocks noGrp="1"/>
          </p:cNvSpPr>
          <p:nvPr>
            <p:ph type="body" sz="quarter" idx="18"/>
          </p:nvPr>
        </p:nvSpPr>
        <p:spPr>
          <a:xfrm>
            <a:off x="6410325" y="3398439"/>
            <a:ext cx="2127250" cy="830518"/>
          </a:xfrm>
        </p:spPr>
        <p:txBody>
          <a:bodyPr>
            <a:noAutofit/>
          </a:bodyPr>
          <a:lstStyle>
            <a:lvl1pPr marL="0" indent="0">
              <a:lnSpc>
                <a:spcPts val="1400"/>
              </a:lnSpc>
              <a:buFontTx/>
              <a:buNone/>
              <a:defRPr sz="1050">
                <a:solidFill>
                  <a:srgbClr val="7F7F7F"/>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US" dirty="0"/>
          </a:p>
        </p:txBody>
      </p:sp>
      <p:sp>
        <p:nvSpPr>
          <p:cNvPr id="13" name="Text Placeholder 32"/>
          <p:cNvSpPr>
            <a:spLocks noGrp="1"/>
          </p:cNvSpPr>
          <p:nvPr>
            <p:ph type="body" sz="quarter" idx="19"/>
          </p:nvPr>
        </p:nvSpPr>
        <p:spPr>
          <a:xfrm>
            <a:off x="3733800" y="1517977"/>
            <a:ext cx="1600200" cy="308210"/>
          </a:xfrm>
        </p:spPr>
        <p:txBody>
          <a:bodyPr>
            <a:noAutofit/>
          </a:bodyPr>
          <a:lstStyle>
            <a:lvl1pPr marL="0" indent="0">
              <a:buFontTx/>
              <a:buNone/>
              <a:defRPr sz="1200" b="0" i="0">
                <a:solidFill>
                  <a:srgbClr val="1399EE"/>
                </a:solidFill>
                <a:latin typeface="Glegoo"/>
                <a:ea typeface="Calibri" panose="020F0502020204030204"/>
                <a:cs typeface="Glegoo"/>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dirty="0"/>
          </a:p>
        </p:txBody>
      </p:sp>
      <p:sp>
        <p:nvSpPr>
          <p:cNvPr id="14" name="Text Placeholder 32"/>
          <p:cNvSpPr>
            <a:spLocks noGrp="1"/>
          </p:cNvSpPr>
          <p:nvPr>
            <p:ph type="body" sz="quarter" idx="20"/>
          </p:nvPr>
        </p:nvSpPr>
        <p:spPr>
          <a:xfrm>
            <a:off x="6400800" y="1517977"/>
            <a:ext cx="1600200" cy="308210"/>
          </a:xfrm>
        </p:spPr>
        <p:txBody>
          <a:bodyPr>
            <a:noAutofit/>
          </a:bodyPr>
          <a:lstStyle>
            <a:lvl1pPr marL="0" indent="0">
              <a:buFontTx/>
              <a:buNone/>
              <a:defRPr sz="1200" b="0" i="0">
                <a:solidFill>
                  <a:srgbClr val="1399EE"/>
                </a:solidFill>
                <a:latin typeface="Glegoo"/>
                <a:ea typeface="Calibri" panose="020F0502020204030204"/>
                <a:cs typeface="Glegoo"/>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dirty="0"/>
          </a:p>
        </p:txBody>
      </p:sp>
      <p:sp>
        <p:nvSpPr>
          <p:cNvPr id="15" name="Text Placeholder 32"/>
          <p:cNvSpPr>
            <a:spLocks noGrp="1"/>
          </p:cNvSpPr>
          <p:nvPr>
            <p:ph type="body" sz="quarter" idx="21"/>
          </p:nvPr>
        </p:nvSpPr>
        <p:spPr>
          <a:xfrm>
            <a:off x="3733800" y="3102793"/>
            <a:ext cx="1600200" cy="308210"/>
          </a:xfrm>
        </p:spPr>
        <p:txBody>
          <a:bodyPr>
            <a:noAutofit/>
          </a:bodyPr>
          <a:lstStyle>
            <a:lvl1pPr marL="0" indent="0">
              <a:buFontTx/>
              <a:buNone/>
              <a:defRPr sz="1200" b="0" i="0">
                <a:solidFill>
                  <a:srgbClr val="1399EE"/>
                </a:solidFill>
                <a:latin typeface="Glegoo"/>
                <a:ea typeface="Calibri" panose="020F0502020204030204"/>
                <a:cs typeface="Glegoo"/>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dirty="0"/>
          </a:p>
        </p:txBody>
      </p:sp>
      <p:sp>
        <p:nvSpPr>
          <p:cNvPr id="16" name="Text Placeholder 32"/>
          <p:cNvSpPr>
            <a:spLocks noGrp="1"/>
          </p:cNvSpPr>
          <p:nvPr>
            <p:ph type="body" sz="quarter" idx="22"/>
          </p:nvPr>
        </p:nvSpPr>
        <p:spPr>
          <a:xfrm>
            <a:off x="6400800" y="3102793"/>
            <a:ext cx="1600200" cy="308210"/>
          </a:xfrm>
        </p:spPr>
        <p:txBody>
          <a:bodyPr>
            <a:noAutofit/>
          </a:bodyPr>
          <a:lstStyle>
            <a:lvl1pPr marL="0" indent="0">
              <a:buFontTx/>
              <a:buNone/>
              <a:defRPr sz="1200" b="0" i="0">
                <a:solidFill>
                  <a:srgbClr val="1399EE"/>
                </a:solidFill>
                <a:latin typeface="Glegoo"/>
                <a:ea typeface="Calibri" panose="020F0502020204030204"/>
                <a:cs typeface="Glegoo"/>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US" dirty="0"/>
          </a:p>
        </p:txBody>
      </p:sp>
      <p:sp>
        <p:nvSpPr>
          <p:cNvPr id="18" name="Title 1"/>
          <p:cNvSpPr>
            <a:spLocks noGrp="1"/>
          </p:cNvSpPr>
          <p:nvPr>
            <p:ph type="title"/>
          </p:nvPr>
        </p:nvSpPr>
        <p:spPr>
          <a:xfrm>
            <a:off x="457201" y="285839"/>
            <a:ext cx="8229600" cy="857515"/>
          </a:xfrm>
        </p:spPr>
        <p:txBody>
          <a:bodyPr>
            <a:normAutofit/>
          </a:bodyPr>
          <a:lstStyle>
            <a:lvl1pPr>
              <a:defRPr sz="2800">
                <a:solidFill>
                  <a:srgbClr val="48597F"/>
                </a:solidFill>
                <a:latin typeface="Lato Light"/>
                <a:cs typeface="Lato Light"/>
              </a:defRPr>
            </a:lvl1pPr>
          </a:lstStyle>
          <a:p>
            <a:r>
              <a:rPr lang="en-US" dirty="0"/>
              <a:t>Click to edit Master title style</a:t>
            </a:r>
          </a:p>
        </p:txBody>
      </p:sp>
      <p:sp>
        <p:nvSpPr>
          <p:cNvPr id="20" name="Text Placeholder 17"/>
          <p:cNvSpPr>
            <a:spLocks noGrp="1"/>
          </p:cNvSpPr>
          <p:nvPr>
            <p:ph type="body" sz="quarter" idx="23"/>
          </p:nvPr>
        </p:nvSpPr>
        <p:spPr>
          <a:xfrm>
            <a:off x="2057401" y="876571"/>
            <a:ext cx="5029200" cy="323950"/>
          </a:xfrm>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
        <p:nvSpPr>
          <p:cNvPr id="21" name="Slide Number Placeholder 5"/>
          <p:cNvSpPr>
            <a:spLocks noGrp="1"/>
          </p:cNvSpPr>
          <p:nvPr>
            <p:ph type="sldNum" sz="quarter" idx="4"/>
          </p:nvPr>
        </p:nvSpPr>
        <p:spPr>
          <a:xfrm>
            <a:off x="4381500" y="4870367"/>
            <a:ext cx="381000" cy="274722"/>
          </a:xfrm>
          <a:prstGeom prst="rect">
            <a:avLst/>
          </a:prstGeom>
        </p:spPr>
        <p:txBody>
          <a:bodyPr vert="horz" lIns="91440" tIns="45720" rIns="91440" bIns="45720" rtlCol="0" anchor="ctr"/>
          <a:lstStyle>
            <a:lvl1pPr algn="r">
              <a:defRPr sz="1000">
                <a:solidFill>
                  <a:srgbClr val="FFFFFF"/>
                </a:solidFill>
                <a:latin typeface="Glegoo"/>
                <a:cs typeface="Glegoo"/>
              </a:defRPr>
            </a:lvl1pPr>
          </a:lstStyle>
          <a:p>
            <a:fld id="{4F30D5C1-D155-2E40-A967-511B3BD0F2AE}" type="slidenum">
              <a:rPr lang="en-US" smtClean="0"/>
              <a:t>‹#›</a:t>
            </a:fld>
            <a:endParaRPr lang="en-US" dirty="0"/>
          </a:p>
        </p:txBody>
      </p:sp>
    </p:spTree>
    <p:extLst>
      <p:ext uri="{BB962C8B-B14F-4D97-AF65-F5344CB8AC3E}">
        <p14:creationId xmlns:p14="http://schemas.microsoft.com/office/powerpoint/2010/main" val="45340275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693631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A620DD7-6358-4E35-981D-64C57D7D925A}" type="datetimeFigureOut">
              <a:rPr lang="zh-CN" altLang="en-US" smtClean="0"/>
              <a:t>2017/10/26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567DBE-345A-4DFC-A5AF-A1AA18485C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4381500" y="4870367"/>
            <a:ext cx="381000" cy="274722"/>
          </a:xfrm>
          <a:prstGeom prst="rect">
            <a:avLst/>
          </a:prstGeom>
        </p:spPr>
        <p:txBody>
          <a:bodyPr vert="horz" lIns="91440" tIns="45720" rIns="91440" bIns="45720" rtlCol="0" anchor="ctr"/>
          <a:lstStyle>
            <a:lvl1pPr algn="ctr">
              <a:defRPr sz="1000">
                <a:solidFill>
                  <a:srgbClr val="FFFFFF"/>
                </a:solidFill>
                <a:latin typeface="Glegoo"/>
                <a:cs typeface="Glegoo"/>
              </a:defRPr>
            </a:lvl1pPr>
          </a:lstStyle>
          <a:p>
            <a:fld id="{4F30D5C1-D155-2E40-A967-511B3BD0F2AE}" type="slidenum">
              <a:rPr lang="en-US" smtClean="0"/>
              <a:t>‹#›</a:t>
            </a:fld>
            <a:endParaRPr lang="en-US" dirty="0"/>
          </a:p>
        </p:txBody>
      </p:sp>
      <p:sp>
        <p:nvSpPr>
          <p:cNvPr id="10" name="Title 1"/>
          <p:cNvSpPr>
            <a:spLocks noGrp="1"/>
          </p:cNvSpPr>
          <p:nvPr>
            <p:ph type="title"/>
          </p:nvPr>
        </p:nvSpPr>
        <p:spPr>
          <a:xfrm>
            <a:off x="457201" y="285839"/>
            <a:ext cx="8229600" cy="857515"/>
          </a:xfrm>
        </p:spPr>
        <p:txBody>
          <a:bodyPr>
            <a:normAutofit/>
          </a:bodyPr>
          <a:lstStyle>
            <a:lvl1pPr>
              <a:defRPr sz="2800">
                <a:solidFill>
                  <a:srgbClr val="48597F"/>
                </a:solidFill>
                <a:latin typeface="Lato Light"/>
                <a:cs typeface="Lato Light"/>
              </a:defRPr>
            </a:lvl1pPr>
          </a:lstStyle>
          <a:p>
            <a:r>
              <a:rPr lang="en-US" dirty="0"/>
              <a:t>Click to edit Master title style</a:t>
            </a:r>
          </a:p>
        </p:txBody>
      </p:sp>
      <p:sp>
        <p:nvSpPr>
          <p:cNvPr id="11" name="Text Placeholder 17"/>
          <p:cNvSpPr>
            <a:spLocks noGrp="1"/>
          </p:cNvSpPr>
          <p:nvPr>
            <p:ph type="body" sz="quarter" idx="23"/>
          </p:nvPr>
        </p:nvSpPr>
        <p:spPr>
          <a:xfrm>
            <a:off x="2057401" y="876571"/>
            <a:ext cx="5029200" cy="323950"/>
          </a:xfrm>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Tree>
    <p:extLst>
      <p:ext uri="{BB962C8B-B14F-4D97-AF65-F5344CB8AC3E}">
        <p14:creationId xmlns:p14="http://schemas.microsoft.com/office/powerpoint/2010/main" val="14494645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13643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02">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811567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A620DD7-6358-4E35-981D-64C57D7D925A}" type="datetimeFigureOut">
              <a:rPr lang="zh-CN" altLang="en-US" smtClean="0"/>
              <a:t>2017/10/26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567DBE-345A-4DFC-A5AF-A1AA18485C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A620DD7-6358-4E35-981D-64C57D7D925A}" type="datetimeFigureOut">
              <a:rPr lang="zh-CN" altLang="en-US" smtClean="0"/>
              <a:t>2017/10/26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5567DBE-345A-4DFC-A5AF-A1AA18485C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A620DD7-6358-4E35-981D-64C57D7D925A}" type="datetimeFigureOut">
              <a:rPr lang="zh-CN" altLang="en-US" smtClean="0"/>
              <a:t>2017/10/26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5567DBE-345A-4DFC-A5AF-A1AA18485C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A620DD7-6358-4E35-981D-64C57D7D925A}" type="datetimeFigureOut">
              <a:rPr lang="zh-CN" altLang="en-US" smtClean="0"/>
              <a:t>2017/10/26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5567DBE-345A-4DFC-A5AF-A1AA18485C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A620DD7-6358-4E35-981D-64C57D7D925A}" type="datetimeFigureOut">
              <a:rPr lang="zh-CN" altLang="en-US" smtClean="0"/>
              <a:t>2017/10/26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5567DBE-345A-4DFC-A5AF-A1AA18485C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pPr/>
              <a:t>2017/10/26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5" name="矩形 4"/>
          <p:cNvSpPr/>
          <p:nvPr userDrawn="1"/>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6" name="文本框 37"/>
          <p:cNvSpPr txBox="1"/>
          <p:nvPr userDrawn="1"/>
        </p:nvSpPr>
        <p:spPr>
          <a:xfrm>
            <a:off x="467576" y="232284"/>
            <a:ext cx="1836172" cy="315475"/>
          </a:xfrm>
          <a:prstGeom prst="rect">
            <a:avLst/>
          </a:prstGeom>
          <a:noFill/>
        </p:spPr>
        <p:txBody>
          <a:bodyPr wrap="square" lIns="68584" tIns="34292" rIns="68584" bIns="34292"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工作评价</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文本框 38"/>
          <p:cNvSpPr txBox="1"/>
          <p:nvPr userDrawn="1"/>
        </p:nvSpPr>
        <p:spPr>
          <a:xfrm>
            <a:off x="431540" y="556320"/>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pPr/>
              <a:t>2017/10/26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5" name="矩形 4"/>
          <p:cNvSpPr/>
          <p:nvPr userDrawn="1"/>
        </p:nvSpPr>
        <p:spPr>
          <a:xfrm>
            <a:off x="0" y="232284"/>
            <a:ext cx="395570"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6" name="文本框 37"/>
          <p:cNvSpPr txBox="1"/>
          <p:nvPr userDrawn="1"/>
        </p:nvSpPr>
        <p:spPr>
          <a:xfrm>
            <a:off x="467576" y="232284"/>
            <a:ext cx="1836172" cy="315475"/>
          </a:xfrm>
          <a:prstGeom prst="rect">
            <a:avLst/>
          </a:prstGeom>
          <a:noFill/>
        </p:spPr>
        <p:txBody>
          <a:bodyPr wrap="square" lIns="68584" tIns="34292" rIns="68584" bIns="34292"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自我评价</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文本框 38"/>
          <p:cNvSpPr txBox="1"/>
          <p:nvPr userDrawn="1"/>
        </p:nvSpPr>
        <p:spPr>
          <a:xfrm>
            <a:off x="431540" y="556320"/>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3A620DD7-6358-4E35-981D-64C57D7D925A}" type="datetimeFigureOut">
              <a:rPr lang="zh-CN" altLang="en-US" smtClean="0"/>
              <a:t>2017/10/26</a:t>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25567DBE-345A-4DFC-A5AF-A1AA18485CC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2" r:id="rId8"/>
    <p:sldLayoutId id="2147483663" r:id="rId9"/>
    <p:sldLayoutId id="2147483664" r:id="rId10"/>
    <p:sldLayoutId id="2147483665" r:id="rId11"/>
    <p:sldLayoutId id="2147483656" r:id="rId12"/>
    <p:sldLayoutId id="2147483657" r:id="rId13"/>
    <p:sldLayoutId id="2147483658" r:id="rId14"/>
    <p:sldLayoutId id="2147483659" r:id="rId15"/>
    <p:sldLayoutId id="2147483667" r:id="rId16"/>
    <p:sldLayoutId id="2147483669" r:id="rId17"/>
    <p:sldLayoutId id="2147483670" r:id="rId18"/>
    <p:sldLayoutId id="2147483671" r:id="rId19"/>
    <p:sldLayoutId id="2147483672" r:id="rId20"/>
    <p:sldLayoutId id="2147483673" r:id="rId21"/>
    <p:sldLayoutId id="2147483674" r:id="rId22"/>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5.xml"/><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tags" Target="../tags/tag24.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slideLayout" Target="../slideLayouts/slideLayout16.xml"/><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9.xml"/><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tags" Target="../tags/tag38.xml"/><Relationship Id="rId2" Type="http://schemas.openxmlformats.org/officeDocument/2006/relationships/tags" Target="../tags/tag28.xml"/><Relationship Id="rId16" Type="http://schemas.openxmlformats.org/officeDocument/2006/relationships/slideLayout" Target="../slideLayouts/slideLayout16.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5" Type="http://schemas.openxmlformats.org/officeDocument/2006/relationships/tags" Target="../tags/tag31.xml"/><Relationship Id="rId15" Type="http://schemas.openxmlformats.org/officeDocument/2006/relationships/tags" Target="../tags/tag41.xml"/><Relationship Id="rId10" Type="http://schemas.openxmlformats.org/officeDocument/2006/relationships/tags" Target="../tags/tag36.xml"/><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tags" Target="../tags/tag4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21.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1.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7.jpg"/><Relationship Id="rId4" Type="http://schemas.openxmlformats.org/officeDocument/2006/relationships/image" Target="../media/image6.jpg"/></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BE860DA-78CE-4DB8-BDAE-F544EF9942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文本框 158">
            <a:extLst>
              <a:ext uri="{FF2B5EF4-FFF2-40B4-BE49-F238E27FC236}">
                <a16:creationId xmlns:a16="http://schemas.microsoft.com/office/drawing/2014/main" id="{1A6E21B7-371F-44F4-B162-A643C9484219}"/>
              </a:ext>
            </a:extLst>
          </p:cNvPr>
          <p:cNvSpPr txBox="1"/>
          <p:nvPr/>
        </p:nvSpPr>
        <p:spPr>
          <a:xfrm>
            <a:off x="2932707" y="2341880"/>
            <a:ext cx="4130827" cy="681220"/>
          </a:xfrm>
          <a:prstGeom prst="rect">
            <a:avLst/>
          </a:prstGeom>
          <a:noFill/>
        </p:spPr>
        <p:txBody>
          <a:bodyPr wrap="none" lIns="65032" tIns="32516" rIns="65032" bIns="32516" rtlCol="0">
            <a:spAutoFit/>
          </a:bodyPr>
          <a:lstStyle/>
          <a:p>
            <a:r>
              <a:rPr kumimoji="1" lang="zh-CN" altLang="en-US" sz="4000" dirty="0">
                <a:solidFill>
                  <a:schemeClr val="bg1">
                    <a:lumMod val="95000"/>
                  </a:schemeClr>
                </a:solidFill>
                <a:latin typeface="微软雅黑" panose="020B0503020204020204" pitchFamily="34" charset="-122"/>
                <a:ea typeface="微软雅黑" panose="020B0503020204020204" pitchFamily="34" charset="-122"/>
              </a:rPr>
              <a:t>未来科技</a:t>
            </a:r>
            <a:r>
              <a:rPr kumimoji="1" lang="en-US" altLang="zh-CN" sz="4000" dirty="0">
                <a:solidFill>
                  <a:schemeClr val="bg1">
                    <a:lumMod val="95000"/>
                  </a:schemeClr>
                </a:solidFill>
                <a:latin typeface="微软雅黑" panose="020B0503020204020204" pitchFamily="34" charset="-122"/>
                <a:ea typeface="微软雅黑" panose="020B0503020204020204" pitchFamily="34" charset="-122"/>
              </a:rPr>
              <a:t>PPT</a:t>
            </a:r>
            <a:r>
              <a:rPr kumimoji="1" lang="zh-CN" altLang="en-US" sz="4000" dirty="0">
                <a:solidFill>
                  <a:schemeClr val="bg1">
                    <a:lumMod val="95000"/>
                  </a:schemeClr>
                </a:solidFill>
                <a:latin typeface="微软雅黑" panose="020B0503020204020204" pitchFamily="34" charset="-122"/>
                <a:ea typeface="微软雅黑" panose="020B0503020204020204" pitchFamily="34" charset="-122"/>
              </a:rPr>
              <a:t>模板</a:t>
            </a:r>
          </a:p>
        </p:txBody>
      </p:sp>
      <p:sp>
        <p:nvSpPr>
          <p:cNvPr id="7" name="文本框 159">
            <a:extLst>
              <a:ext uri="{FF2B5EF4-FFF2-40B4-BE49-F238E27FC236}">
                <a16:creationId xmlns:a16="http://schemas.microsoft.com/office/drawing/2014/main" id="{DAA4C5CA-8F7D-408A-908C-FE480EB434EB}"/>
              </a:ext>
            </a:extLst>
          </p:cNvPr>
          <p:cNvSpPr txBox="1"/>
          <p:nvPr/>
        </p:nvSpPr>
        <p:spPr>
          <a:xfrm>
            <a:off x="3104249" y="3111321"/>
            <a:ext cx="3962157" cy="481165"/>
          </a:xfrm>
          <a:prstGeom prst="rect">
            <a:avLst/>
          </a:prstGeom>
          <a:noFill/>
        </p:spPr>
        <p:txBody>
          <a:bodyPr wrap="square" lIns="65032" tIns="32516" rIns="65032" bIns="32516" rtlCol="0">
            <a:spAutoFit/>
          </a:bodyPr>
          <a:lstStyle/>
          <a:p>
            <a:pPr algn="ctr">
              <a:lnSpc>
                <a:spcPct val="150000"/>
              </a:lnSpc>
              <a:buNone/>
            </a:pPr>
            <a:r>
              <a:rPr lang="en-US" altLang="zh-CN" sz="600" dirty="0">
                <a:solidFill>
                  <a:schemeClr val="bg1">
                    <a:lumMod val="95000"/>
                  </a:schemeClr>
                </a:solidFill>
                <a:latin typeface="Arial" panose="020B0604020202020204" pitchFamily="34" charset="0"/>
                <a:cs typeface="Arial" panose="020B0604020202020204" pitchFamily="34" charset="0"/>
              </a:rPr>
              <a:t>CONTRACTED WIND POWERPOINT TEMPLATE DESIGNS CONTRACTED WIND POWERPOINT TEMPLATE DESIGNS CONTRACTED WIND POWERPOINT TEMPLATE DESIGNS CONTRACTED WIND POWERPOINT TEMPLATE DESIGNS</a:t>
            </a:r>
            <a:endParaRPr lang="zh-CN" altLang="en-US" sz="600" dirty="0">
              <a:solidFill>
                <a:schemeClr val="bg1">
                  <a:lumMod val="95000"/>
                </a:schemeClr>
              </a:solidFill>
              <a:latin typeface="Arial" panose="020B0604020202020204" pitchFamily="34" charset="0"/>
              <a:cs typeface="Arial" panose="020B0604020202020204" pitchFamily="34" charset="0"/>
            </a:endParaRPr>
          </a:p>
        </p:txBody>
      </p:sp>
      <p:sp>
        <p:nvSpPr>
          <p:cNvPr id="8" name="文本框 36">
            <a:extLst>
              <a:ext uri="{FF2B5EF4-FFF2-40B4-BE49-F238E27FC236}">
                <a16:creationId xmlns:a16="http://schemas.microsoft.com/office/drawing/2014/main" id="{C67453FE-1D5C-4A75-9C71-D02CBA3EE358}"/>
              </a:ext>
            </a:extLst>
          </p:cNvPr>
          <p:cNvSpPr txBox="1"/>
          <p:nvPr/>
        </p:nvSpPr>
        <p:spPr>
          <a:xfrm>
            <a:off x="3922211" y="1240396"/>
            <a:ext cx="1945933" cy="896664"/>
          </a:xfrm>
          <a:prstGeom prst="rect">
            <a:avLst/>
          </a:prstGeom>
          <a:noFill/>
        </p:spPr>
        <p:txBody>
          <a:bodyPr wrap="none" lIns="65032" tIns="32516" rIns="65032" bIns="32516" rtlCol="0">
            <a:spAutoFit/>
          </a:bodyPr>
          <a:lstStyle/>
          <a:p>
            <a:r>
              <a:rPr kumimoji="1" lang="en-US" altLang="zh-CN" sz="5400" dirty="0">
                <a:solidFill>
                  <a:schemeClr val="bg1">
                    <a:lumMod val="95000"/>
                  </a:schemeClr>
                </a:solidFill>
                <a:latin typeface="Bodoni MT Black" panose="02070A03080606020203" pitchFamily="18" charset="0"/>
                <a:ea typeface="方正舒体" pitchFamily="2" charset="-122"/>
              </a:rPr>
              <a:t>2019</a:t>
            </a:r>
            <a:endParaRPr kumimoji="1" lang="zh-CN" altLang="en-US" sz="5400" dirty="0">
              <a:solidFill>
                <a:schemeClr val="bg1">
                  <a:lumMod val="95000"/>
                </a:schemeClr>
              </a:solidFill>
              <a:latin typeface="Bodoni MT Black" panose="02070A03080606020203" pitchFamily="18" charset="0"/>
              <a:ea typeface="方正舒体" pitchFamily="2" charset="-122"/>
            </a:endParaRPr>
          </a:p>
        </p:txBody>
      </p:sp>
      <p:sp>
        <p:nvSpPr>
          <p:cNvPr id="9" name="文本框 159">
            <a:extLst>
              <a:ext uri="{FF2B5EF4-FFF2-40B4-BE49-F238E27FC236}">
                <a16:creationId xmlns:a16="http://schemas.microsoft.com/office/drawing/2014/main" id="{7FDB56DD-8265-4D79-86D0-B4294FDCC3C8}"/>
              </a:ext>
            </a:extLst>
          </p:cNvPr>
          <p:cNvSpPr txBox="1"/>
          <p:nvPr/>
        </p:nvSpPr>
        <p:spPr>
          <a:xfrm>
            <a:off x="3599892" y="3686437"/>
            <a:ext cx="3183459" cy="276687"/>
          </a:xfrm>
          <a:prstGeom prst="rect">
            <a:avLst/>
          </a:prstGeom>
          <a:noFill/>
        </p:spPr>
        <p:txBody>
          <a:bodyPr wrap="square" lIns="65032" tIns="32516" rIns="65032" bIns="32516" rtlCol="0">
            <a:spAutoFit/>
          </a:bodyPr>
          <a:lstStyle/>
          <a:p>
            <a:pPr>
              <a:lnSpc>
                <a:spcPct val="150000"/>
              </a:lnSpc>
              <a:buNone/>
            </a:pPr>
            <a:r>
              <a:rPr lang="zh-CN" altLang="en-US" sz="1050" dirty="0">
                <a:solidFill>
                  <a:schemeClr val="bg1"/>
                </a:solidFill>
                <a:latin typeface="Arial" panose="020B0604020202020204" pitchFamily="34" charset="0"/>
                <a:cs typeface="Arial" panose="020B0604020202020204" pitchFamily="34" charset="0"/>
              </a:rPr>
              <a:t>汇报</a:t>
            </a:r>
            <a:r>
              <a:rPr lang="zh-CN" altLang="en-US" sz="1050">
                <a:solidFill>
                  <a:schemeClr val="bg1"/>
                </a:solidFill>
                <a:latin typeface="Arial" panose="020B0604020202020204" pitchFamily="34" charset="0"/>
                <a:cs typeface="Arial" panose="020B0604020202020204" pitchFamily="34" charset="0"/>
              </a:rPr>
              <a:t>人：博龙图旗舰店             </a:t>
            </a:r>
            <a:r>
              <a:rPr lang="zh-CN" altLang="en-US" sz="1050" dirty="0">
                <a:solidFill>
                  <a:schemeClr val="bg1"/>
                </a:solidFill>
                <a:latin typeface="Arial" panose="020B0604020202020204" pitchFamily="34" charset="0"/>
                <a:cs typeface="Arial" panose="020B0604020202020204" pitchFamily="34" charset="0"/>
              </a:rPr>
              <a:t>时间：</a:t>
            </a:r>
            <a:r>
              <a:rPr lang="en-US" altLang="zh-CN" sz="1050" dirty="0">
                <a:solidFill>
                  <a:schemeClr val="bg1"/>
                </a:solidFill>
                <a:latin typeface="Arial" panose="020B0604020202020204" pitchFamily="34" charset="0"/>
                <a:cs typeface="Arial" panose="020B0604020202020204" pitchFamily="34" charset="0"/>
              </a:rPr>
              <a:t>2018x</a:t>
            </a:r>
            <a:r>
              <a:rPr lang="zh-CN" altLang="en-US" sz="1050" dirty="0">
                <a:solidFill>
                  <a:schemeClr val="bg1"/>
                </a:solidFill>
                <a:latin typeface="Arial" panose="020B0604020202020204" pitchFamily="34" charset="0"/>
                <a:cs typeface="Arial" panose="020B0604020202020204" pitchFamily="34" charset="0"/>
              </a:rPr>
              <a:t>月</a:t>
            </a:r>
            <a:r>
              <a:rPr lang="en-US" altLang="zh-CN" sz="1050" dirty="0">
                <a:solidFill>
                  <a:schemeClr val="bg1"/>
                </a:solidFill>
                <a:latin typeface="Arial" panose="020B0604020202020204" pitchFamily="34" charset="0"/>
                <a:cs typeface="Arial" panose="020B0604020202020204" pitchFamily="34" charset="0"/>
              </a:rPr>
              <a:t>x</a:t>
            </a:r>
            <a:r>
              <a:rPr lang="zh-CN" altLang="en-US" sz="1050" dirty="0">
                <a:solidFill>
                  <a:schemeClr val="bg1"/>
                </a:solidFill>
                <a:latin typeface="Arial" panose="020B0604020202020204" pitchFamily="34" charset="0"/>
                <a:cs typeface="Arial" panose="020B0604020202020204" pitchFamily="34" charset="0"/>
              </a:rPr>
              <a:t>日</a:t>
            </a:r>
          </a:p>
        </p:txBody>
      </p:sp>
      <p:pic>
        <p:nvPicPr>
          <p:cNvPr id="2" name="William Joseph - Radioactive">
            <a:hlinkClick r:id="" action="ppaction://media"/>
            <a:extLst>
              <a:ext uri="{FF2B5EF4-FFF2-40B4-BE49-F238E27FC236}">
                <a16:creationId xmlns:a16="http://schemas.microsoft.com/office/drawing/2014/main" id="{F3E0CE06-3B54-416A-B2E7-9B0DC94D32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20588" y="1240396"/>
            <a:ext cx="609600" cy="609600"/>
          </a:xfrm>
          <a:prstGeom prst="rect">
            <a:avLst/>
          </a:prstGeom>
        </p:spPr>
      </p:pic>
    </p:spTree>
    <p:extLst>
      <p:ext uri="{BB962C8B-B14F-4D97-AF65-F5344CB8AC3E}">
        <p14:creationId xmlns:p14="http://schemas.microsoft.com/office/powerpoint/2010/main" val="1822893482"/>
      </p:ext>
    </p:extLst>
  </p:cSld>
  <p:clrMapOvr>
    <a:masterClrMapping/>
  </p:clrMapOvr>
  <mc:AlternateContent xmlns:mc="http://schemas.openxmlformats.org/markup-compatibility/2006" xmlns:p14="http://schemas.microsoft.com/office/powerpoint/2010/main">
    <mc:Choice Requires="p14">
      <p:transition spd="slow" p14:dur="1500" advClick="0" advTm="0">
        <p14:window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50" presetClass="entr" presetSubtype="0" decel="10000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1000" fill="hold"/>
                                        <p:tgtEl>
                                          <p:spTgt spid="5"/>
                                        </p:tgtEl>
                                        <p:attrNameLst>
                                          <p:attrName>ppt_w</p:attrName>
                                        </p:attrNameLst>
                                      </p:cBhvr>
                                      <p:tavLst>
                                        <p:tav tm="0">
                                          <p:val>
                                            <p:strVal val="#ppt_w+.3"/>
                                          </p:val>
                                        </p:tav>
                                        <p:tav tm="100000">
                                          <p:val>
                                            <p:strVal val="#ppt_w"/>
                                          </p:val>
                                        </p:tav>
                                      </p:tavLst>
                                    </p:anim>
                                    <p:anim calcmode="lin" valueType="num">
                                      <p:cBhvr>
                                        <p:cTn id="11" dur="1000" fill="hold"/>
                                        <p:tgtEl>
                                          <p:spTgt spid="5"/>
                                        </p:tgtEl>
                                        <p:attrNameLst>
                                          <p:attrName>ppt_h</p:attrName>
                                        </p:attrNameLst>
                                      </p:cBhvr>
                                      <p:tavLst>
                                        <p:tav tm="0">
                                          <p:val>
                                            <p:strVal val="#ppt_h"/>
                                          </p:val>
                                        </p:tav>
                                        <p:tav tm="100000">
                                          <p:val>
                                            <p:strVal val="#ppt_h"/>
                                          </p:val>
                                        </p:tav>
                                      </p:tavLst>
                                    </p:anim>
                                    <p:animEffect transition="in" filter="fade">
                                      <p:cBhvr>
                                        <p:cTn id="12" dur="1000"/>
                                        <p:tgtEl>
                                          <p:spTgt spid="5"/>
                                        </p:tgtEl>
                                      </p:cBhvr>
                                    </p:animEffect>
                                  </p:childTnLst>
                                </p:cTn>
                              </p:par>
                            </p:childTnLst>
                          </p:cTn>
                        </p:par>
                        <p:par>
                          <p:cTn id="13" fill="hold">
                            <p:stCondLst>
                              <p:cond delay="1000"/>
                            </p:stCondLst>
                            <p:childTnLst>
                              <p:par>
                                <p:cTn id="14" presetID="2" presetClass="entr" presetSubtype="2" fill="hold" grpId="0" nodeType="afterEffect">
                                  <p:stCondLst>
                                    <p:cond delay="0"/>
                                  </p:stCondLst>
                                  <p:iterate type="lt">
                                    <p:tmPct val="0"/>
                                  </p:iterate>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6" presetClass="emph" presetSubtype="0" fill="hold" grpId="1" nodeType="afterEffect">
                                  <p:stCondLst>
                                    <p:cond delay="0"/>
                                  </p:stCondLst>
                                  <p:iterate type="lt">
                                    <p:tmPct val="0"/>
                                  </p:iterate>
                                  <p:childTnLst>
                                    <p:animEffect transition="out" filter="fade">
                                      <p:cBhvr>
                                        <p:cTn id="20" dur="500" tmFilter="0, 0; .2, .5; .8, .5; 1, 0"/>
                                        <p:tgtEl>
                                          <p:spTgt spid="8"/>
                                        </p:tgtEl>
                                      </p:cBhvr>
                                    </p:animEffect>
                                    <p:animScale>
                                      <p:cBhvr>
                                        <p:cTn id="21" dur="250" autoRev="1" fill="hold"/>
                                        <p:tgtEl>
                                          <p:spTgt spid="8"/>
                                        </p:tgtEl>
                                      </p:cBhvr>
                                      <p:by x="105000" y="105000"/>
                                    </p:animScale>
                                  </p:childTnLst>
                                </p:cTn>
                              </p:par>
                            </p:childTnLst>
                          </p:cTn>
                        </p:par>
                        <p:par>
                          <p:cTn id="22" fill="hold">
                            <p:stCondLst>
                              <p:cond delay="20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6"/>
                                        </p:tgtEl>
                                        <p:attrNameLst>
                                          <p:attrName>ppt_y</p:attrName>
                                        </p:attrNameLst>
                                      </p:cBhvr>
                                      <p:tavLst>
                                        <p:tav tm="0">
                                          <p:val>
                                            <p:strVal val="#ppt_y"/>
                                          </p:val>
                                        </p:tav>
                                        <p:tav tm="100000">
                                          <p:val>
                                            <p:strVal val="#ppt_y"/>
                                          </p:val>
                                        </p:tav>
                                      </p:tavLst>
                                    </p:anim>
                                    <p:anim calcmode="lin" valueType="num">
                                      <p:cBhvr>
                                        <p:cTn id="27"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6"/>
                                        </p:tgtEl>
                                      </p:cBhvr>
                                    </p:animEffect>
                                  </p:childTnLst>
                                </p:cTn>
                              </p:par>
                            </p:childTnLst>
                          </p:cTn>
                        </p:par>
                        <p:par>
                          <p:cTn id="30" fill="hold">
                            <p:stCondLst>
                              <p:cond delay="2900"/>
                            </p:stCondLst>
                            <p:childTnLst>
                              <p:par>
                                <p:cTn id="31" presetID="26" presetClass="emph" presetSubtype="0" fill="hold" grpId="1" nodeType="afterEffect">
                                  <p:stCondLst>
                                    <p:cond delay="0"/>
                                  </p:stCondLst>
                                  <p:iterate type="lt">
                                    <p:tmPct val="0"/>
                                  </p:iterate>
                                  <p:childTnLst>
                                    <p:animEffect transition="out" filter="fade">
                                      <p:cBhvr>
                                        <p:cTn id="32" dur="500" tmFilter="0, 0; .2, .5; .8, .5; 1, 0"/>
                                        <p:tgtEl>
                                          <p:spTgt spid="6"/>
                                        </p:tgtEl>
                                      </p:cBhvr>
                                    </p:animEffect>
                                    <p:animScale>
                                      <p:cBhvr>
                                        <p:cTn id="33" dur="250" autoRev="1" fill="hold"/>
                                        <p:tgtEl>
                                          <p:spTgt spid="6"/>
                                        </p:tgtEl>
                                      </p:cBhvr>
                                      <p:by x="105000" y="105000"/>
                                    </p:animScale>
                                  </p:childTnLst>
                                </p:cTn>
                              </p:par>
                            </p:childTnLst>
                          </p:cTn>
                        </p:par>
                        <p:par>
                          <p:cTn id="34" fill="hold">
                            <p:stCondLst>
                              <p:cond delay="3400"/>
                            </p:stCondLst>
                            <p:childTnLst>
                              <p:par>
                                <p:cTn id="35" presetID="41" presetClass="entr" presetSubtype="0" fill="hold" grpId="0" nodeType="afterEffect">
                                  <p:stCondLst>
                                    <p:cond delay="0"/>
                                  </p:stCondLst>
                                  <p:iterate type="lt">
                                    <p:tmPct val="10000"/>
                                  </p:iterate>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7"/>
                                        </p:tgtEl>
                                        <p:attrNameLst>
                                          <p:attrName>ppt_y</p:attrName>
                                        </p:attrNameLst>
                                      </p:cBhvr>
                                      <p:tavLst>
                                        <p:tav tm="0">
                                          <p:val>
                                            <p:strVal val="#ppt_y"/>
                                          </p:val>
                                        </p:tav>
                                        <p:tav tm="100000">
                                          <p:val>
                                            <p:strVal val="#ppt_y"/>
                                          </p:val>
                                        </p:tav>
                                      </p:tavLst>
                                    </p:anim>
                                    <p:anim calcmode="lin" valueType="num">
                                      <p:cBhvr>
                                        <p:cTn id="3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7"/>
                                        </p:tgtEl>
                                      </p:cBhvr>
                                    </p:animEffect>
                                  </p:childTnLst>
                                </p:cTn>
                              </p:par>
                            </p:childTnLst>
                          </p:cTn>
                        </p:par>
                        <p:par>
                          <p:cTn id="42" fill="hold">
                            <p:stCondLst>
                              <p:cond delay="11650"/>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9"/>
                                        </p:tgtEl>
                                        <p:attrNameLst>
                                          <p:attrName>ppt_y</p:attrName>
                                        </p:attrNameLst>
                                      </p:cBhvr>
                                      <p:tavLst>
                                        <p:tav tm="0">
                                          <p:val>
                                            <p:strVal val="#ppt_y"/>
                                          </p:val>
                                        </p:tav>
                                        <p:tav tm="100000">
                                          <p:val>
                                            <p:strVal val="#ppt_y"/>
                                          </p:val>
                                        </p:tav>
                                      </p:tavLst>
                                    </p:anim>
                                    <p:anim calcmode="lin" valueType="num">
                                      <p:cBhvr>
                                        <p:cTn id="47"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5">
                <p:cTn id="50" repeatCount="indefinite" fill="hold" display="0">
                  <p:stCondLst>
                    <p:cond delay="indefinite"/>
                  </p:stCondLst>
                  <p:endCondLst>
                    <p:cond evt="onStopAudio" delay="0">
                      <p:tgtEl>
                        <p:sldTgt/>
                      </p:tgtEl>
                    </p:cond>
                  </p:endCondLst>
                </p:cTn>
                <p:tgtEl>
                  <p:spTgt spid="2"/>
                </p:tgtEl>
              </p:cMediaNode>
            </p:audio>
          </p:childTnLst>
        </p:cTn>
      </p:par>
    </p:tnLst>
    <p:bldLst>
      <p:bldP spid="6" grpId="0"/>
      <p:bldP spid="6" grpId="1"/>
      <p:bldP spid="7" grpId="0"/>
      <p:bldP spid="8" grpId="0"/>
      <p:bldP spid="8" grpId="1"/>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Forma libre 166"/>
          <p:cNvSpPr/>
          <p:nvPr/>
        </p:nvSpPr>
        <p:spPr bwMode="auto">
          <a:xfrm>
            <a:off x="1733838" y="3120854"/>
            <a:ext cx="216538" cy="1599635"/>
          </a:xfrm>
          <a:custGeom>
            <a:avLst/>
            <a:gdLst>
              <a:gd name="connsiteX0" fmla="*/ 1180850 w 2833732"/>
              <a:gd name="connsiteY0" fmla="*/ 0 h 5216401"/>
              <a:gd name="connsiteX1" fmla="*/ 1651784 w 2833732"/>
              <a:gd name="connsiteY1" fmla="*/ 0 h 5216401"/>
              <a:gd name="connsiteX2" fmla="*/ 1718238 w 2833732"/>
              <a:gd name="connsiteY2" fmla="*/ 3726856 h 5216401"/>
              <a:gd name="connsiteX3" fmla="*/ 1797102 w 2833732"/>
              <a:gd name="connsiteY3" fmla="*/ 3713972 h 5216401"/>
              <a:gd name="connsiteX4" fmla="*/ 2174820 w 2833732"/>
              <a:gd name="connsiteY4" fmla="*/ 3984515 h 5216401"/>
              <a:gd name="connsiteX5" fmla="*/ 2175610 w 2833732"/>
              <a:gd name="connsiteY5" fmla="*/ 3987265 h 5216401"/>
              <a:gd name="connsiteX6" fmla="*/ 2242968 w 2833732"/>
              <a:gd name="connsiteY6" fmla="*/ 3993602 h 5216401"/>
              <a:gd name="connsiteX7" fmla="*/ 2346736 w 2833732"/>
              <a:gd name="connsiteY7" fmla="*/ 4028932 h 5216401"/>
              <a:gd name="connsiteX8" fmla="*/ 2414592 w 2833732"/>
              <a:gd name="connsiteY8" fmla="*/ 4076249 h 5216401"/>
              <a:gd name="connsiteX9" fmla="*/ 2459754 w 2833732"/>
              <a:gd name="connsiteY9" fmla="*/ 4041476 h 5216401"/>
              <a:gd name="connsiteX10" fmla="*/ 2670632 w 2833732"/>
              <a:gd name="connsiteY10" fmla="*/ 3981365 h 5216401"/>
              <a:gd name="connsiteX11" fmla="*/ 2817442 w 2833732"/>
              <a:gd name="connsiteY11" fmla="*/ 4009025 h 5216401"/>
              <a:gd name="connsiteX12" fmla="*/ 2833732 w 2833732"/>
              <a:gd name="connsiteY12" fmla="*/ 4017276 h 5216401"/>
              <a:gd name="connsiteX13" fmla="*/ 2833732 w 2833732"/>
              <a:gd name="connsiteY13" fmla="*/ 4529809 h 5216401"/>
              <a:gd name="connsiteX14" fmla="*/ 2833732 w 2833732"/>
              <a:gd name="connsiteY14" fmla="*/ 4649393 h 5216401"/>
              <a:gd name="connsiteX15" fmla="*/ 2833732 w 2833732"/>
              <a:gd name="connsiteY15" fmla="*/ 5216401 h 5216401"/>
              <a:gd name="connsiteX16" fmla="*/ 0 w 2833732"/>
              <a:gd name="connsiteY16" fmla="*/ 5216401 h 5216401"/>
              <a:gd name="connsiteX17" fmla="*/ 0 w 2833732"/>
              <a:gd name="connsiteY17" fmla="*/ 4575025 h 5216401"/>
              <a:gd name="connsiteX18" fmla="*/ 0 w 2833732"/>
              <a:gd name="connsiteY18" fmla="*/ 4504455 h 5216401"/>
              <a:gd name="connsiteX19" fmla="*/ 0 w 2833732"/>
              <a:gd name="connsiteY19" fmla="*/ 4089211 h 5216401"/>
              <a:gd name="connsiteX20" fmla="*/ 5281 w 2833732"/>
              <a:gd name="connsiteY20" fmla="*/ 4083238 h 5216401"/>
              <a:gd name="connsiteX21" fmla="*/ 271978 w 2833732"/>
              <a:gd name="connsiteY21" fmla="*/ 3980149 h 5216401"/>
              <a:gd name="connsiteX22" fmla="*/ 538675 w 2833732"/>
              <a:gd name="connsiteY22" fmla="*/ 4083238 h 5216401"/>
              <a:gd name="connsiteX23" fmla="*/ 569534 w 2833732"/>
              <a:gd name="connsiteY23" fmla="*/ 4118141 h 5216401"/>
              <a:gd name="connsiteX24" fmla="*/ 594832 w 2833732"/>
              <a:gd name="connsiteY24" fmla="*/ 4110813 h 5216401"/>
              <a:gd name="connsiteX25" fmla="*/ 610411 w 2833732"/>
              <a:gd name="connsiteY25" fmla="*/ 4109347 h 5216401"/>
              <a:gd name="connsiteX26" fmla="*/ 618012 w 2833732"/>
              <a:gd name="connsiteY26" fmla="*/ 4038984 h 5216401"/>
              <a:gd name="connsiteX27" fmla="*/ 987516 w 2833732"/>
              <a:gd name="connsiteY27" fmla="*/ 3757949 h 5216401"/>
              <a:gd name="connsiteX28" fmla="*/ 1117200 w 2833732"/>
              <a:gd name="connsiteY28" fmla="*/ 3779306 h 5216401"/>
              <a:gd name="connsiteX29" fmla="*/ 1133972 w 2833732"/>
              <a:gd name="connsiteY29" fmla="*/ 3788286 h 5216401"/>
              <a:gd name="connsiteX0" fmla="*/ 1180850 w 2833732"/>
              <a:gd name="connsiteY0" fmla="*/ 0 h 5216401"/>
              <a:gd name="connsiteX1" fmla="*/ 1651784 w 2833732"/>
              <a:gd name="connsiteY1" fmla="*/ 0 h 5216401"/>
              <a:gd name="connsiteX2" fmla="*/ 1718238 w 2833732"/>
              <a:gd name="connsiteY2" fmla="*/ 3726856 h 5216401"/>
              <a:gd name="connsiteX3" fmla="*/ 1797102 w 2833732"/>
              <a:gd name="connsiteY3" fmla="*/ 3713972 h 5216401"/>
              <a:gd name="connsiteX4" fmla="*/ 2174820 w 2833732"/>
              <a:gd name="connsiteY4" fmla="*/ 3984515 h 5216401"/>
              <a:gd name="connsiteX5" fmla="*/ 2175610 w 2833732"/>
              <a:gd name="connsiteY5" fmla="*/ 3987265 h 5216401"/>
              <a:gd name="connsiteX6" fmla="*/ 2242968 w 2833732"/>
              <a:gd name="connsiteY6" fmla="*/ 3993602 h 5216401"/>
              <a:gd name="connsiteX7" fmla="*/ 2346736 w 2833732"/>
              <a:gd name="connsiteY7" fmla="*/ 4028932 h 5216401"/>
              <a:gd name="connsiteX8" fmla="*/ 2414592 w 2833732"/>
              <a:gd name="connsiteY8" fmla="*/ 4076249 h 5216401"/>
              <a:gd name="connsiteX9" fmla="*/ 2459754 w 2833732"/>
              <a:gd name="connsiteY9" fmla="*/ 4041476 h 5216401"/>
              <a:gd name="connsiteX10" fmla="*/ 2670632 w 2833732"/>
              <a:gd name="connsiteY10" fmla="*/ 3981365 h 5216401"/>
              <a:gd name="connsiteX11" fmla="*/ 2817442 w 2833732"/>
              <a:gd name="connsiteY11" fmla="*/ 4009025 h 5216401"/>
              <a:gd name="connsiteX12" fmla="*/ 2833732 w 2833732"/>
              <a:gd name="connsiteY12" fmla="*/ 4017276 h 5216401"/>
              <a:gd name="connsiteX13" fmla="*/ 2833732 w 2833732"/>
              <a:gd name="connsiteY13" fmla="*/ 4529809 h 5216401"/>
              <a:gd name="connsiteX14" fmla="*/ 2833732 w 2833732"/>
              <a:gd name="connsiteY14" fmla="*/ 4649393 h 5216401"/>
              <a:gd name="connsiteX15" fmla="*/ 2833732 w 2833732"/>
              <a:gd name="connsiteY15" fmla="*/ 5216401 h 5216401"/>
              <a:gd name="connsiteX16" fmla="*/ 0 w 2833732"/>
              <a:gd name="connsiteY16" fmla="*/ 4575025 h 5216401"/>
              <a:gd name="connsiteX17" fmla="*/ 0 w 2833732"/>
              <a:gd name="connsiteY17" fmla="*/ 4504455 h 5216401"/>
              <a:gd name="connsiteX18" fmla="*/ 0 w 2833732"/>
              <a:gd name="connsiteY18" fmla="*/ 4089211 h 5216401"/>
              <a:gd name="connsiteX19" fmla="*/ 5281 w 2833732"/>
              <a:gd name="connsiteY19" fmla="*/ 4083238 h 5216401"/>
              <a:gd name="connsiteX20" fmla="*/ 271978 w 2833732"/>
              <a:gd name="connsiteY20" fmla="*/ 3980149 h 5216401"/>
              <a:gd name="connsiteX21" fmla="*/ 538675 w 2833732"/>
              <a:gd name="connsiteY21" fmla="*/ 4083238 h 5216401"/>
              <a:gd name="connsiteX22" fmla="*/ 569534 w 2833732"/>
              <a:gd name="connsiteY22" fmla="*/ 4118141 h 5216401"/>
              <a:gd name="connsiteX23" fmla="*/ 594832 w 2833732"/>
              <a:gd name="connsiteY23" fmla="*/ 4110813 h 5216401"/>
              <a:gd name="connsiteX24" fmla="*/ 610411 w 2833732"/>
              <a:gd name="connsiteY24" fmla="*/ 4109347 h 5216401"/>
              <a:gd name="connsiteX25" fmla="*/ 618012 w 2833732"/>
              <a:gd name="connsiteY25" fmla="*/ 4038984 h 5216401"/>
              <a:gd name="connsiteX26" fmla="*/ 987516 w 2833732"/>
              <a:gd name="connsiteY26" fmla="*/ 3757949 h 5216401"/>
              <a:gd name="connsiteX27" fmla="*/ 1117200 w 2833732"/>
              <a:gd name="connsiteY27" fmla="*/ 3779306 h 5216401"/>
              <a:gd name="connsiteX28" fmla="*/ 1133972 w 2833732"/>
              <a:gd name="connsiteY28" fmla="*/ 3788286 h 5216401"/>
              <a:gd name="connsiteX29" fmla="*/ 1180850 w 2833732"/>
              <a:gd name="connsiteY29" fmla="*/ 0 h 5216401"/>
              <a:gd name="connsiteX0" fmla="*/ 1180850 w 2833732"/>
              <a:gd name="connsiteY0" fmla="*/ 0 h 4649393"/>
              <a:gd name="connsiteX1" fmla="*/ 1651784 w 2833732"/>
              <a:gd name="connsiteY1" fmla="*/ 0 h 4649393"/>
              <a:gd name="connsiteX2" fmla="*/ 1718238 w 2833732"/>
              <a:gd name="connsiteY2" fmla="*/ 3726856 h 4649393"/>
              <a:gd name="connsiteX3" fmla="*/ 1797102 w 2833732"/>
              <a:gd name="connsiteY3" fmla="*/ 3713972 h 4649393"/>
              <a:gd name="connsiteX4" fmla="*/ 2174820 w 2833732"/>
              <a:gd name="connsiteY4" fmla="*/ 3984515 h 4649393"/>
              <a:gd name="connsiteX5" fmla="*/ 2175610 w 2833732"/>
              <a:gd name="connsiteY5" fmla="*/ 3987265 h 4649393"/>
              <a:gd name="connsiteX6" fmla="*/ 2242968 w 2833732"/>
              <a:gd name="connsiteY6" fmla="*/ 3993602 h 4649393"/>
              <a:gd name="connsiteX7" fmla="*/ 2346736 w 2833732"/>
              <a:gd name="connsiteY7" fmla="*/ 4028932 h 4649393"/>
              <a:gd name="connsiteX8" fmla="*/ 2414592 w 2833732"/>
              <a:gd name="connsiteY8" fmla="*/ 4076249 h 4649393"/>
              <a:gd name="connsiteX9" fmla="*/ 2459754 w 2833732"/>
              <a:gd name="connsiteY9" fmla="*/ 4041476 h 4649393"/>
              <a:gd name="connsiteX10" fmla="*/ 2670632 w 2833732"/>
              <a:gd name="connsiteY10" fmla="*/ 3981365 h 4649393"/>
              <a:gd name="connsiteX11" fmla="*/ 2817442 w 2833732"/>
              <a:gd name="connsiteY11" fmla="*/ 4009025 h 4649393"/>
              <a:gd name="connsiteX12" fmla="*/ 2833732 w 2833732"/>
              <a:gd name="connsiteY12" fmla="*/ 4017276 h 4649393"/>
              <a:gd name="connsiteX13" fmla="*/ 2833732 w 2833732"/>
              <a:gd name="connsiteY13" fmla="*/ 4529809 h 4649393"/>
              <a:gd name="connsiteX14" fmla="*/ 2833732 w 2833732"/>
              <a:gd name="connsiteY14" fmla="*/ 4649393 h 4649393"/>
              <a:gd name="connsiteX15" fmla="*/ 0 w 2833732"/>
              <a:gd name="connsiteY15" fmla="*/ 4575025 h 4649393"/>
              <a:gd name="connsiteX16" fmla="*/ 0 w 2833732"/>
              <a:gd name="connsiteY16" fmla="*/ 4504455 h 4649393"/>
              <a:gd name="connsiteX17" fmla="*/ 0 w 2833732"/>
              <a:gd name="connsiteY17" fmla="*/ 4089211 h 4649393"/>
              <a:gd name="connsiteX18" fmla="*/ 5281 w 2833732"/>
              <a:gd name="connsiteY18" fmla="*/ 4083238 h 4649393"/>
              <a:gd name="connsiteX19" fmla="*/ 271978 w 2833732"/>
              <a:gd name="connsiteY19" fmla="*/ 3980149 h 4649393"/>
              <a:gd name="connsiteX20" fmla="*/ 538675 w 2833732"/>
              <a:gd name="connsiteY20" fmla="*/ 4083238 h 4649393"/>
              <a:gd name="connsiteX21" fmla="*/ 569534 w 2833732"/>
              <a:gd name="connsiteY21" fmla="*/ 4118141 h 4649393"/>
              <a:gd name="connsiteX22" fmla="*/ 594832 w 2833732"/>
              <a:gd name="connsiteY22" fmla="*/ 4110813 h 4649393"/>
              <a:gd name="connsiteX23" fmla="*/ 610411 w 2833732"/>
              <a:gd name="connsiteY23" fmla="*/ 4109347 h 4649393"/>
              <a:gd name="connsiteX24" fmla="*/ 618012 w 2833732"/>
              <a:gd name="connsiteY24" fmla="*/ 4038984 h 4649393"/>
              <a:gd name="connsiteX25" fmla="*/ 987516 w 2833732"/>
              <a:gd name="connsiteY25" fmla="*/ 3757949 h 4649393"/>
              <a:gd name="connsiteX26" fmla="*/ 1117200 w 2833732"/>
              <a:gd name="connsiteY26" fmla="*/ 3779306 h 4649393"/>
              <a:gd name="connsiteX27" fmla="*/ 1133972 w 2833732"/>
              <a:gd name="connsiteY27" fmla="*/ 3788286 h 4649393"/>
              <a:gd name="connsiteX28" fmla="*/ 1180850 w 2833732"/>
              <a:gd name="connsiteY28" fmla="*/ 0 h 4649393"/>
              <a:gd name="connsiteX0" fmla="*/ 1180850 w 2833732"/>
              <a:gd name="connsiteY0" fmla="*/ 0 h 4575025"/>
              <a:gd name="connsiteX1" fmla="*/ 1651784 w 2833732"/>
              <a:gd name="connsiteY1" fmla="*/ 0 h 4575025"/>
              <a:gd name="connsiteX2" fmla="*/ 1718238 w 2833732"/>
              <a:gd name="connsiteY2" fmla="*/ 3726856 h 4575025"/>
              <a:gd name="connsiteX3" fmla="*/ 1797102 w 2833732"/>
              <a:gd name="connsiteY3" fmla="*/ 3713972 h 4575025"/>
              <a:gd name="connsiteX4" fmla="*/ 2174820 w 2833732"/>
              <a:gd name="connsiteY4" fmla="*/ 3984515 h 4575025"/>
              <a:gd name="connsiteX5" fmla="*/ 2175610 w 2833732"/>
              <a:gd name="connsiteY5" fmla="*/ 3987265 h 4575025"/>
              <a:gd name="connsiteX6" fmla="*/ 2242968 w 2833732"/>
              <a:gd name="connsiteY6" fmla="*/ 3993602 h 4575025"/>
              <a:gd name="connsiteX7" fmla="*/ 2346736 w 2833732"/>
              <a:gd name="connsiteY7" fmla="*/ 4028932 h 4575025"/>
              <a:gd name="connsiteX8" fmla="*/ 2414592 w 2833732"/>
              <a:gd name="connsiteY8" fmla="*/ 4076249 h 4575025"/>
              <a:gd name="connsiteX9" fmla="*/ 2459754 w 2833732"/>
              <a:gd name="connsiteY9" fmla="*/ 4041476 h 4575025"/>
              <a:gd name="connsiteX10" fmla="*/ 2670632 w 2833732"/>
              <a:gd name="connsiteY10" fmla="*/ 3981365 h 4575025"/>
              <a:gd name="connsiteX11" fmla="*/ 2817442 w 2833732"/>
              <a:gd name="connsiteY11" fmla="*/ 4009025 h 4575025"/>
              <a:gd name="connsiteX12" fmla="*/ 2833732 w 2833732"/>
              <a:gd name="connsiteY12" fmla="*/ 4017276 h 4575025"/>
              <a:gd name="connsiteX13" fmla="*/ 2833732 w 2833732"/>
              <a:gd name="connsiteY13" fmla="*/ 4529809 h 4575025"/>
              <a:gd name="connsiteX14" fmla="*/ 0 w 2833732"/>
              <a:gd name="connsiteY14" fmla="*/ 4575025 h 4575025"/>
              <a:gd name="connsiteX15" fmla="*/ 0 w 2833732"/>
              <a:gd name="connsiteY15" fmla="*/ 4504455 h 4575025"/>
              <a:gd name="connsiteX16" fmla="*/ 0 w 2833732"/>
              <a:gd name="connsiteY16" fmla="*/ 4089211 h 4575025"/>
              <a:gd name="connsiteX17" fmla="*/ 5281 w 2833732"/>
              <a:gd name="connsiteY17" fmla="*/ 4083238 h 4575025"/>
              <a:gd name="connsiteX18" fmla="*/ 271978 w 2833732"/>
              <a:gd name="connsiteY18" fmla="*/ 3980149 h 4575025"/>
              <a:gd name="connsiteX19" fmla="*/ 538675 w 2833732"/>
              <a:gd name="connsiteY19" fmla="*/ 4083238 h 4575025"/>
              <a:gd name="connsiteX20" fmla="*/ 569534 w 2833732"/>
              <a:gd name="connsiteY20" fmla="*/ 4118141 h 4575025"/>
              <a:gd name="connsiteX21" fmla="*/ 594832 w 2833732"/>
              <a:gd name="connsiteY21" fmla="*/ 4110813 h 4575025"/>
              <a:gd name="connsiteX22" fmla="*/ 610411 w 2833732"/>
              <a:gd name="connsiteY22" fmla="*/ 4109347 h 4575025"/>
              <a:gd name="connsiteX23" fmla="*/ 618012 w 2833732"/>
              <a:gd name="connsiteY23" fmla="*/ 4038984 h 4575025"/>
              <a:gd name="connsiteX24" fmla="*/ 987516 w 2833732"/>
              <a:gd name="connsiteY24" fmla="*/ 3757949 h 4575025"/>
              <a:gd name="connsiteX25" fmla="*/ 1117200 w 2833732"/>
              <a:gd name="connsiteY25" fmla="*/ 3779306 h 4575025"/>
              <a:gd name="connsiteX26" fmla="*/ 1133972 w 2833732"/>
              <a:gd name="connsiteY26" fmla="*/ 3788286 h 4575025"/>
              <a:gd name="connsiteX27" fmla="*/ 1180850 w 2833732"/>
              <a:gd name="connsiteY27" fmla="*/ 0 h 4575025"/>
              <a:gd name="connsiteX0" fmla="*/ 1180850 w 2833732"/>
              <a:gd name="connsiteY0" fmla="*/ 0 h 4575025"/>
              <a:gd name="connsiteX1" fmla="*/ 1651784 w 2833732"/>
              <a:gd name="connsiteY1" fmla="*/ 0 h 4575025"/>
              <a:gd name="connsiteX2" fmla="*/ 1718238 w 2833732"/>
              <a:gd name="connsiteY2" fmla="*/ 3726856 h 4575025"/>
              <a:gd name="connsiteX3" fmla="*/ 1797102 w 2833732"/>
              <a:gd name="connsiteY3" fmla="*/ 3713972 h 4575025"/>
              <a:gd name="connsiteX4" fmla="*/ 2174820 w 2833732"/>
              <a:gd name="connsiteY4" fmla="*/ 3984515 h 4575025"/>
              <a:gd name="connsiteX5" fmla="*/ 2175610 w 2833732"/>
              <a:gd name="connsiteY5" fmla="*/ 3987265 h 4575025"/>
              <a:gd name="connsiteX6" fmla="*/ 2242968 w 2833732"/>
              <a:gd name="connsiteY6" fmla="*/ 3993602 h 4575025"/>
              <a:gd name="connsiteX7" fmla="*/ 2346736 w 2833732"/>
              <a:gd name="connsiteY7" fmla="*/ 4028932 h 4575025"/>
              <a:gd name="connsiteX8" fmla="*/ 2414592 w 2833732"/>
              <a:gd name="connsiteY8" fmla="*/ 4076249 h 4575025"/>
              <a:gd name="connsiteX9" fmla="*/ 2459754 w 2833732"/>
              <a:gd name="connsiteY9" fmla="*/ 4041476 h 4575025"/>
              <a:gd name="connsiteX10" fmla="*/ 2670632 w 2833732"/>
              <a:gd name="connsiteY10" fmla="*/ 3981365 h 4575025"/>
              <a:gd name="connsiteX11" fmla="*/ 2817442 w 2833732"/>
              <a:gd name="connsiteY11" fmla="*/ 4009025 h 4575025"/>
              <a:gd name="connsiteX12" fmla="*/ 2833732 w 2833732"/>
              <a:gd name="connsiteY12" fmla="*/ 4017276 h 4575025"/>
              <a:gd name="connsiteX13" fmla="*/ 0 w 2833732"/>
              <a:gd name="connsiteY13" fmla="*/ 4575025 h 4575025"/>
              <a:gd name="connsiteX14" fmla="*/ 0 w 2833732"/>
              <a:gd name="connsiteY14" fmla="*/ 4504455 h 4575025"/>
              <a:gd name="connsiteX15" fmla="*/ 0 w 2833732"/>
              <a:gd name="connsiteY15" fmla="*/ 4089211 h 4575025"/>
              <a:gd name="connsiteX16" fmla="*/ 5281 w 2833732"/>
              <a:gd name="connsiteY16" fmla="*/ 4083238 h 4575025"/>
              <a:gd name="connsiteX17" fmla="*/ 271978 w 2833732"/>
              <a:gd name="connsiteY17" fmla="*/ 3980149 h 4575025"/>
              <a:gd name="connsiteX18" fmla="*/ 538675 w 2833732"/>
              <a:gd name="connsiteY18" fmla="*/ 4083238 h 4575025"/>
              <a:gd name="connsiteX19" fmla="*/ 569534 w 2833732"/>
              <a:gd name="connsiteY19" fmla="*/ 4118141 h 4575025"/>
              <a:gd name="connsiteX20" fmla="*/ 594832 w 2833732"/>
              <a:gd name="connsiteY20" fmla="*/ 4110813 h 4575025"/>
              <a:gd name="connsiteX21" fmla="*/ 610411 w 2833732"/>
              <a:gd name="connsiteY21" fmla="*/ 4109347 h 4575025"/>
              <a:gd name="connsiteX22" fmla="*/ 618012 w 2833732"/>
              <a:gd name="connsiteY22" fmla="*/ 4038984 h 4575025"/>
              <a:gd name="connsiteX23" fmla="*/ 987516 w 2833732"/>
              <a:gd name="connsiteY23" fmla="*/ 3757949 h 4575025"/>
              <a:gd name="connsiteX24" fmla="*/ 1117200 w 2833732"/>
              <a:gd name="connsiteY24" fmla="*/ 3779306 h 4575025"/>
              <a:gd name="connsiteX25" fmla="*/ 1133972 w 2833732"/>
              <a:gd name="connsiteY25" fmla="*/ 3788286 h 4575025"/>
              <a:gd name="connsiteX26" fmla="*/ 1180850 w 2833732"/>
              <a:gd name="connsiteY26" fmla="*/ 0 h 4575025"/>
              <a:gd name="connsiteX0" fmla="*/ 1180850 w 2833732"/>
              <a:gd name="connsiteY0" fmla="*/ 0 h 4504455"/>
              <a:gd name="connsiteX1" fmla="*/ 1651784 w 2833732"/>
              <a:gd name="connsiteY1" fmla="*/ 0 h 4504455"/>
              <a:gd name="connsiteX2" fmla="*/ 1718238 w 2833732"/>
              <a:gd name="connsiteY2" fmla="*/ 3726856 h 4504455"/>
              <a:gd name="connsiteX3" fmla="*/ 1797102 w 2833732"/>
              <a:gd name="connsiteY3" fmla="*/ 3713972 h 4504455"/>
              <a:gd name="connsiteX4" fmla="*/ 2174820 w 2833732"/>
              <a:gd name="connsiteY4" fmla="*/ 3984515 h 4504455"/>
              <a:gd name="connsiteX5" fmla="*/ 2175610 w 2833732"/>
              <a:gd name="connsiteY5" fmla="*/ 3987265 h 4504455"/>
              <a:gd name="connsiteX6" fmla="*/ 2242968 w 2833732"/>
              <a:gd name="connsiteY6" fmla="*/ 3993602 h 4504455"/>
              <a:gd name="connsiteX7" fmla="*/ 2346736 w 2833732"/>
              <a:gd name="connsiteY7" fmla="*/ 4028932 h 4504455"/>
              <a:gd name="connsiteX8" fmla="*/ 2414592 w 2833732"/>
              <a:gd name="connsiteY8" fmla="*/ 4076249 h 4504455"/>
              <a:gd name="connsiteX9" fmla="*/ 2459754 w 2833732"/>
              <a:gd name="connsiteY9" fmla="*/ 4041476 h 4504455"/>
              <a:gd name="connsiteX10" fmla="*/ 2670632 w 2833732"/>
              <a:gd name="connsiteY10" fmla="*/ 3981365 h 4504455"/>
              <a:gd name="connsiteX11" fmla="*/ 2817442 w 2833732"/>
              <a:gd name="connsiteY11" fmla="*/ 4009025 h 4504455"/>
              <a:gd name="connsiteX12" fmla="*/ 2833732 w 2833732"/>
              <a:gd name="connsiteY12" fmla="*/ 4017276 h 4504455"/>
              <a:gd name="connsiteX13" fmla="*/ 0 w 2833732"/>
              <a:gd name="connsiteY13" fmla="*/ 4504455 h 4504455"/>
              <a:gd name="connsiteX14" fmla="*/ 0 w 2833732"/>
              <a:gd name="connsiteY14" fmla="*/ 4089211 h 4504455"/>
              <a:gd name="connsiteX15" fmla="*/ 5281 w 2833732"/>
              <a:gd name="connsiteY15" fmla="*/ 4083238 h 4504455"/>
              <a:gd name="connsiteX16" fmla="*/ 271978 w 2833732"/>
              <a:gd name="connsiteY16" fmla="*/ 3980149 h 4504455"/>
              <a:gd name="connsiteX17" fmla="*/ 538675 w 2833732"/>
              <a:gd name="connsiteY17" fmla="*/ 4083238 h 4504455"/>
              <a:gd name="connsiteX18" fmla="*/ 569534 w 2833732"/>
              <a:gd name="connsiteY18" fmla="*/ 4118141 h 4504455"/>
              <a:gd name="connsiteX19" fmla="*/ 594832 w 2833732"/>
              <a:gd name="connsiteY19" fmla="*/ 4110813 h 4504455"/>
              <a:gd name="connsiteX20" fmla="*/ 610411 w 2833732"/>
              <a:gd name="connsiteY20" fmla="*/ 4109347 h 4504455"/>
              <a:gd name="connsiteX21" fmla="*/ 618012 w 2833732"/>
              <a:gd name="connsiteY21" fmla="*/ 4038984 h 4504455"/>
              <a:gd name="connsiteX22" fmla="*/ 987516 w 2833732"/>
              <a:gd name="connsiteY22" fmla="*/ 3757949 h 4504455"/>
              <a:gd name="connsiteX23" fmla="*/ 1117200 w 2833732"/>
              <a:gd name="connsiteY23" fmla="*/ 3779306 h 4504455"/>
              <a:gd name="connsiteX24" fmla="*/ 1133972 w 2833732"/>
              <a:gd name="connsiteY24" fmla="*/ 3788286 h 4504455"/>
              <a:gd name="connsiteX25" fmla="*/ 1180850 w 2833732"/>
              <a:gd name="connsiteY25" fmla="*/ 0 h 4504455"/>
              <a:gd name="connsiteX0" fmla="*/ 1180850 w 2833732"/>
              <a:gd name="connsiteY0" fmla="*/ 0 h 4118141"/>
              <a:gd name="connsiteX1" fmla="*/ 1651784 w 2833732"/>
              <a:gd name="connsiteY1" fmla="*/ 0 h 4118141"/>
              <a:gd name="connsiteX2" fmla="*/ 1718238 w 2833732"/>
              <a:gd name="connsiteY2" fmla="*/ 3726856 h 4118141"/>
              <a:gd name="connsiteX3" fmla="*/ 1797102 w 2833732"/>
              <a:gd name="connsiteY3" fmla="*/ 3713972 h 4118141"/>
              <a:gd name="connsiteX4" fmla="*/ 2174820 w 2833732"/>
              <a:gd name="connsiteY4" fmla="*/ 3984515 h 4118141"/>
              <a:gd name="connsiteX5" fmla="*/ 2175610 w 2833732"/>
              <a:gd name="connsiteY5" fmla="*/ 3987265 h 4118141"/>
              <a:gd name="connsiteX6" fmla="*/ 2242968 w 2833732"/>
              <a:gd name="connsiteY6" fmla="*/ 3993602 h 4118141"/>
              <a:gd name="connsiteX7" fmla="*/ 2346736 w 2833732"/>
              <a:gd name="connsiteY7" fmla="*/ 4028932 h 4118141"/>
              <a:gd name="connsiteX8" fmla="*/ 2414592 w 2833732"/>
              <a:gd name="connsiteY8" fmla="*/ 4076249 h 4118141"/>
              <a:gd name="connsiteX9" fmla="*/ 2459754 w 2833732"/>
              <a:gd name="connsiteY9" fmla="*/ 4041476 h 4118141"/>
              <a:gd name="connsiteX10" fmla="*/ 2670632 w 2833732"/>
              <a:gd name="connsiteY10" fmla="*/ 3981365 h 4118141"/>
              <a:gd name="connsiteX11" fmla="*/ 2817442 w 2833732"/>
              <a:gd name="connsiteY11" fmla="*/ 4009025 h 4118141"/>
              <a:gd name="connsiteX12" fmla="*/ 2833732 w 2833732"/>
              <a:gd name="connsiteY12" fmla="*/ 4017276 h 4118141"/>
              <a:gd name="connsiteX13" fmla="*/ 0 w 2833732"/>
              <a:gd name="connsiteY13" fmla="*/ 4089211 h 4118141"/>
              <a:gd name="connsiteX14" fmla="*/ 5281 w 2833732"/>
              <a:gd name="connsiteY14" fmla="*/ 4083238 h 4118141"/>
              <a:gd name="connsiteX15" fmla="*/ 271978 w 2833732"/>
              <a:gd name="connsiteY15" fmla="*/ 3980149 h 4118141"/>
              <a:gd name="connsiteX16" fmla="*/ 538675 w 2833732"/>
              <a:gd name="connsiteY16" fmla="*/ 4083238 h 4118141"/>
              <a:gd name="connsiteX17" fmla="*/ 569534 w 2833732"/>
              <a:gd name="connsiteY17" fmla="*/ 4118141 h 4118141"/>
              <a:gd name="connsiteX18" fmla="*/ 594832 w 2833732"/>
              <a:gd name="connsiteY18" fmla="*/ 4110813 h 4118141"/>
              <a:gd name="connsiteX19" fmla="*/ 610411 w 2833732"/>
              <a:gd name="connsiteY19" fmla="*/ 4109347 h 4118141"/>
              <a:gd name="connsiteX20" fmla="*/ 618012 w 2833732"/>
              <a:gd name="connsiteY20" fmla="*/ 4038984 h 4118141"/>
              <a:gd name="connsiteX21" fmla="*/ 987516 w 2833732"/>
              <a:gd name="connsiteY21" fmla="*/ 3757949 h 4118141"/>
              <a:gd name="connsiteX22" fmla="*/ 1117200 w 2833732"/>
              <a:gd name="connsiteY22" fmla="*/ 3779306 h 4118141"/>
              <a:gd name="connsiteX23" fmla="*/ 1133972 w 2833732"/>
              <a:gd name="connsiteY23" fmla="*/ 3788286 h 4118141"/>
              <a:gd name="connsiteX24" fmla="*/ 1180850 w 2833732"/>
              <a:gd name="connsiteY24" fmla="*/ 0 h 4118141"/>
              <a:gd name="connsiteX0" fmla="*/ 1180850 w 2833732"/>
              <a:gd name="connsiteY0" fmla="*/ 0 h 4118141"/>
              <a:gd name="connsiteX1" fmla="*/ 1651784 w 2833732"/>
              <a:gd name="connsiteY1" fmla="*/ 0 h 4118141"/>
              <a:gd name="connsiteX2" fmla="*/ 1718238 w 2833732"/>
              <a:gd name="connsiteY2" fmla="*/ 3726856 h 4118141"/>
              <a:gd name="connsiteX3" fmla="*/ 1797102 w 2833732"/>
              <a:gd name="connsiteY3" fmla="*/ 3713972 h 4118141"/>
              <a:gd name="connsiteX4" fmla="*/ 2174820 w 2833732"/>
              <a:gd name="connsiteY4" fmla="*/ 3984515 h 4118141"/>
              <a:gd name="connsiteX5" fmla="*/ 2175610 w 2833732"/>
              <a:gd name="connsiteY5" fmla="*/ 3987265 h 4118141"/>
              <a:gd name="connsiteX6" fmla="*/ 2242968 w 2833732"/>
              <a:gd name="connsiteY6" fmla="*/ 3993602 h 4118141"/>
              <a:gd name="connsiteX7" fmla="*/ 2346736 w 2833732"/>
              <a:gd name="connsiteY7" fmla="*/ 4028932 h 4118141"/>
              <a:gd name="connsiteX8" fmla="*/ 2414592 w 2833732"/>
              <a:gd name="connsiteY8" fmla="*/ 4076249 h 4118141"/>
              <a:gd name="connsiteX9" fmla="*/ 2459754 w 2833732"/>
              <a:gd name="connsiteY9" fmla="*/ 4041476 h 4118141"/>
              <a:gd name="connsiteX10" fmla="*/ 2670632 w 2833732"/>
              <a:gd name="connsiteY10" fmla="*/ 3981365 h 4118141"/>
              <a:gd name="connsiteX11" fmla="*/ 2817442 w 2833732"/>
              <a:gd name="connsiteY11" fmla="*/ 4009025 h 4118141"/>
              <a:gd name="connsiteX12" fmla="*/ 2833732 w 2833732"/>
              <a:gd name="connsiteY12" fmla="*/ 4017276 h 4118141"/>
              <a:gd name="connsiteX13" fmla="*/ 0 w 2833732"/>
              <a:gd name="connsiteY13" fmla="*/ 4089211 h 4118141"/>
              <a:gd name="connsiteX14" fmla="*/ 271978 w 2833732"/>
              <a:gd name="connsiteY14" fmla="*/ 3980149 h 4118141"/>
              <a:gd name="connsiteX15" fmla="*/ 538675 w 2833732"/>
              <a:gd name="connsiteY15" fmla="*/ 4083238 h 4118141"/>
              <a:gd name="connsiteX16" fmla="*/ 569534 w 2833732"/>
              <a:gd name="connsiteY16" fmla="*/ 4118141 h 4118141"/>
              <a:gd name="connsiteX17" fmla="*/ 594832 w 2833732"/>
              <a:gd name="connsiteY17" fmla="*/ 4110813 h 4118141"/>
              <a:gd name="connsiteX18" fmla="*/ 610411 w 2833732"/>
              <a:gd name="connsiteY18" fmla="*/ 4109347 h 4118141"/>
              <a:gd name="connsiteX19" fmla="*/ 618012 w 2833732"/>
              <a:gd name="connsiteY19" fmla="*/ 4038984 h 4118141"/>
              <a:gd name="connsiteX20" fmla="*/ 987516 w 2833732"/>
              <a:gd name="connsiteY20" fmla="*/ 3757949 h 4118141"/>
              <a:gd name="connsiteX21" fmla="*/ 1117200 w 2833732"/>
              <a:gd name="connsiteY21" fmla="*/ 3779306 h 4118141"/>
              <a:gd name="connsiteX22" fmla="*/ 1133972 w 2833732"/>
              <a:gd name="connsiteY22" fmla="*/ 3788286 h 4118141"/>
              <a:gd name="connsiteX23" fmla="*/ 1180850 w 2833732"/>
              <a:gd name="connsiteY23" fmla="*/ 0 h 4118141"/>
              <a:gd name="connsiteX0" fmla="*/ 1180850 w 2833732"/>
              <a:gd name="connsiteY0" fmla="*/ 0 h 4118141"/>
              <a:gd name="connsiteX1" fmla="*/ 1651784 w 2833732"/>
              <a:gd name="connsiteY1" fmla="*/ 0 h 4118141"/>
              <a:gd name="connsiteX2" fmla="*/ 1718238 w 2833732"/>
              <a:gd name="connsiteY2" fmla="*/ 3726856 h 4118141"/>
              <a:gd name="connsiteX3" fmla="*/ 1797102 w 2833732"/>
              <a:gd name="connsiteY3" fmla="*/ 3713972 h 4118141"/>
              <a:gd name="connsiteX4" fmla="*/ 2174820 w 2833732"/>
              <a:gd name="connsiteY4" fmla="*/ 3984515 h 4118141"/>
              <a:gd name="connsiteX5" fmla="*/ 2175610 w 2833732"/>
              <a:gd name="connsiteY5" fmla="*/ 3987265 h 4118141"/>
              <a:gd name="connsiteX6" fmla="*/ 2242968 w 2833732"/>
              <a:gd name="connsiteY6" fmla="*/ 3993602 h 4118141"/>
              <a:gd name="connsiteX7" fmla="*/ 2346736 w 2833732"/>
              <a:gd name="connsiteY7" fmla="*/ 4028932 h 4118141"/>
              <a:gd name="connsiteX8" fmla="*/ 2459754 w 2833732"/>
              <a:gd name="connsiteY8" fmla="*/ 4041476 h 4118141"/>
              <a:gd name="connsiteX9" fmla="*/ 2670632 w 2833732"/>
              <a:gd name="connsiteY9" fmla="*/ 3981365 h 4118141"/>
              <a:gd name="connsiteX10" fmla="*/ 2817442 w 2833732"/>
              <a:gd name="connsiteY10" fmla="*/ 4009025 h 4118141"/>
              <a:gd name="connsiteX11" fmla="*/ 2833732 w 2833732"/>
              <a:gd name="connsiteY11" fmla="*/ 4017276 h 4118141"/>
              <a:gd name="connsiteX12" fmla="*/ 0 w 2833732"/>
              <a:gd name="connsiteY12" fmla="*/ 4089211 h 4118141"/>
              <a:gd name="connsiteX13" fmla="*/ 271978 w 2833732"/>
              <a:gd name="connsiteY13" fmla="*/ 3980149 h 4118141"/>
              <a:gd name="connsiteX14" fmla="*/ 538675 w 2833732"/>
              <a:gd name="connsiteY14" fmla="*/ 4083238 h 4118141"/>
              <a:gd name="connsiteX15" fmla="*/ 569534 w 2833732"/>
              <a:gd name="connsiteY15" fmla="*/ 4118141 h 4118141"/>
              <a:gd name="connsiteX16" fmla="*/ 594832 w 2833732"/>
              <a:gd name="connsiteY16" fmla="*/ 4110813 h 4118141"/>
              <a:gd name="connsiteX17" fmla="*/ 610411 w 2833732"/>
              <a:gd name="connsiteY17" fmla="*/ 4109347 h 4118141"/>
              <a:gd name="connsiteX18" fmla="*/ 618012 w 2833732"/>
              <a:gd name="connsiteY18" fmla="*/ 4038984 h 4118141"/>
              <a:gd name="connsiteX19" fmla="*/ 987516 w 2833732"/>
              <a:gd name="connsiteY19" fmla="*/ 3757949 h 4118141"/>
              <a:gd name="connsiteX20" fmla="*/ 1117200 w 2833732"/>
              <a:gd name="connsiteY20" fmla="*/ 3779306 h 4118141"/>
              <a:gd name="connsiteX21" fmla="*/ 1133972 w 2833732"/>
              <a:gd name="connsiteY21" fmla="*/ 3788286 h 4118141"/>
              <a:gd name="connsiteX22" fmla="*/ 1180850 w 2833732"/>
              <a:gd name="connsiteY22" fmla="*/ 0 h 4118141"/>
              <a:gd name="connsiteX0" fmla="*/ 1180850 w 2833732"/>
              <a:gd name="connsiteY0" fmla="*/ 0 h 4118141"/>
              <a:gd name="connsiteX1" fmla="*/ 1651784 w 2833732"/>
              <a:gd name="connsiteY1" fmla="*/ 0 h 4118141"/>
              <a:gd name="connsiteX2" fmla="*/ 1718238 w 2833732"/>
              <a:gd name="connsiteY2" fmla="*/ 3726856 h 4118141"/>
              <a:gd name="connsiteX3" fmla="*/ 1797102 w 2833732"/>
              <a:gd name="connsiteY3" fmla="*/ 3713972 h 4118141"/>
              <a:gd name="connsiteX4" fmla="*/ 2174820 w 2833732"/>
              <a:gd name="connsiteY4" fmla="*/ 3984515 h 4118141"/>
              <a:gd name="connsiteX5" fmla="*/ 2175610 w 2833732"/>
              <a:gd name="connsiteY5" fmla="*/ 3987265 h 4118141"/>
              <a:gd name="connsiteX6" fmla="*/ 2242968 w 2833732"/>
              <a:gd name="connsiteY6" fmla="*/ 3993602 h 4118141"/>
              <a:gd name="connsiteX7" fmla="*/ 2346736 w 2833732"/>
              <a:gd name="connsiteY7" fmla="*/ 4028932 h 4118141"/>
              <a:gd name="connsiteX8" fmla="*/ 2670632 w 2833732"/>
              <a:gd name="connsiteY8" fmla="*/ 3981365 h 4118141"/>
              <a:gd name="connsiteX9" fmla="*/ 2817442 w 2833732"/>
              <a:gd name="connsiteY9" fmla="*/ 4009025 h 4118141"/>
              <a:gd name="connsiteX10" fmla="*/ 2833732 w 2833732"/>
              <a:gd name="connsiteY10" fmla="*/ 4017276 h 4118141"/>
              <a:gd name="connsiteX11" fmla="*/ 0 w 2833732"/>
              <a:gd name="connsiteY11" fmla="*/ 4089211 h 4118141"/>
              <a:gd name="connsiteX12" fmla="*/ 271978 w 2833732"/>
              <a:gd name="connsiteY12" fmla="*/ 3980149 h 4118141"/>
              <a:gd name="connsiteX13" fmla="*/ 538675 w 2833732"/>
              <a:gd name="connsiteY13" fmla="*/ 4083238 h 4118141"/>
              <a:gd name="connsiteX14" fmla="*/ 569534 w 2833732"/>
              <a:gd name="connsiteY14" fmla="*/ 4118141 h 4118141"/>
              <a:gd name="connsiteX15" fmla="*/ 594832 w 2833732"/>
              <a:gd name="connsiteY15" fmla="*/ 4110813 h 4118141"/>
              <a:gd name="connsiteX16" fmla="*/ 610411 w 2833732"/>
              <a:gd name="connsiteY16" fmla="*/ 4109347 h 4118141"/>
              <a:gd name="connsiteX17" fmla="*/ 618012 w 2833732"/>
              <a:gd name="connsiteY17" fmla="*/ 4038984 h 4118141"/>
              <a:gd name="connsiteX18" fmla="*/ 987516 w 2833732"/>
              <a:gd name="connsiteY18" fmla="*/ 3757949 h 4118141"/>
              <a:gd name="connsiteX19" fmla="*/ 1117200 w 2833732"/>
              <a:gd name="connsiteY19" fmla="*/ 3779306 h 4118141"/>
              <a:gd name="connsiteX20" fmla="*/ 1133972 w 2833732"/>
              <a:gd name="connsiteY20" fmla="*/ 3788286 h 4118141"/>
              <a:gd name="connsiteX21" fmla="*/ 1180850 w 2833732"/>
              <a:gd name="connsiteY21" fmla="*/ 0 h 4118141"/>
              <a:gd name="connsiteX0" fmla="*/ 1180850 w 2833732"/>
              <a:gd name="connsiteY0" fmla="*/ 0 h 4118141"/>
              <a:gd name="connsiteX1" fmla="*/ 1651784 w 2833732"/>
              <a:gd name="connsiteY1" fmla="*/ 0 h 4118141"/>
              <a:gd name="connsiteX2" fmla="*/ 1718238 w 2833732"/>
              <a:gd name="connsiteY2" fmla="*/ 3726856 h 4118141"/>
              <a:gd name="connsiteX3" fmla="*/ 1797102 w 2833732"/>
              <a:gd name="connsiteY3" fmla="*/ 3713972 h 4118141"/>
              <a:gd name="connsiteX4" fmla="*/ 2174820 w 2833732"/>
              <a:gd name="connsiteY4" fmla="*/ 3984515 h 4118141"/>
              <a:gd name="connsiteX5" fmla="*/ 2175610 w 2833732"/>
              <a:gd name="connsiteY5" fmla="*/ 3987265 h 4118141"/>
              <a:gd name="connsiteX6" fmla="*/ 2242968 w 2833732"/>
              <a:gd name="connsiteY6" fmla="*/ 3993602 h 4118141"/>
              <a:gd name="connsiteX7" fmla="*/ 2346736 w 2833732"/>
              <a:gd name="connsiteY7" fmla="*/ 4028932 h 4118141"/>
              <a:gd name="connsiteX8" fmla="*/ 2817442 w 2833732"/>
              <a:gd name="connsiteY8" fmla="*/ 4009025 h 4118141"/>
              <a:gd name="connsiteX9" fmla="*/ 2833732 w 2833732"/>
              <a:gd name="connsiteY9" fmla="*/ 4017276 h 4118141"/>
              <a:gd name="connsiteX10" fmla="*/ 0 w 2833732"/>
              <a:gd name="connsiteY10" fmla="*/ 4089211 h 4118141"/>
              <a:gd name="connsiteX11" fmla="*/ 271978 w 2833732"/>
              <a:gd name="connsiteY11" fmla="*/ 3980149 h 4118141"/>
              <a:gd name="connsiteX12" fmla="*/ 538675 w 2833732"/>
              <a:gd name="connsiteY12" fmla="*/ 4083238 h 4118141"/>
              <a:gd name="connsiteX13" fmla="*/ 569534 w 2833732"/>
              <a:gd name="connsiteY13" fmla="*/ 4118141 h 4118141"/>
              <a:gd name="connsiteX14" fmla="*/ 594832 w 2833732"/>
              <a:gd name="connsiteY14" fmla="*/ 4110813 h 4118141"/>
              <a:gd name="connsiteX15" fmla="*/ 610411 w 2833732"/>
              <a:gd name="connsiteY15" fmla="*/ 4109347 h 4118141"/>
              <a:gd name="connsiteX16" fmla="*/ 618012 w 2833732"/>
              <a:gd name="connsiteY16" fmla="*/ 4038984 h 4118141"/>
              <a:gd name="connsiteX17" fmla="*/ 987516 w 2833732"/>
              <a:gd name="connsiteY17" fmla="*/ 3757949 h 4118141"/>
              <a:gd name="connsiteX18" fmla="*/ 1117200 w 2833732"/>
              <a:gd name="connsiteY18" fmla="*/ 3779306 h 4118141"/>
              <a:gd name="connsiteX19" fmla="*/ 1133972 w 2833732"/>
              <a:gd name="connsiteY19" fmla="*/ 3788286 h 4118141"/>
              <a:gd name="connsiteX20" fmla="*/ 1180850 w 2833732"/>
              <a:gd name="connsiteY20" fmla="*/ 0 h 4118141"/>
              <a:gd name="connsiteX0" fmla="*/ 1180850 w 2817442"/>
              <a:gd name="connsiteY0" fmla="*/ 0 h 4118141"/>
              <a:gd name="connsiteX1" fmla="*/ 1651784 w 2817442"/>
              <a:gd name="connsiteY1" fmla="*/ 0 h 4118141"/>
              <a:gd name="connsiteX2" fmla="*/ 1718238 w 2817442"/>
              <a:gd name="connsiteY2" fmla="*/ 3726856 h 4118141"/>
              <a:gd name="connsiteX3" fmla="*/ 1797102 w 2817442"/>
              <a:gd name="connsiteY3" fmla="*/ 3713972 h 4118141"/>
              <a:gd name="connsiteX4" fmla="*/ 2174820 w 2817442"/>
              <a:gd name="connsiteY4" fmla="*/ 3984515 h 4118141"/>
              <a:gd name="connsiteX5" fmla="*/ 2175610 w 2817442"/>
              <a:gd name="connsiteY5" fmla="*/ 3987265 h 4118141"/>
              <a:gd name="connsiteX6" fmla="*/ 2242968 w 2817442"/>
              <a:gd name="connsiteY6" fmla="*/ 3993602 h 4118141"/>
              <a:gd name="connsiteX7" fmla="*/ 2346736 w 2817442"/>
              <a:gd name="connsiteY7" fmla="*/ 4028932 h 4118141"/>
              <a:gd name="connsiteX8" fmla="*/ 2817442 w 2817442"/>
              <a:gd name="connsiteY8" fmla="*/ 4009025 h 4118141"/>
              <a:gd name="connsiteX9" fmla="*/ 0 w 2817442"/>
              <a:gd name="connsiteY9" fmla="*/ 4089211 h 4118141"/>
              <a:gd name="connsiteX10" fmla="*/ 271978 w 2817442"/>
              <a:gd name="connsiteY10" fmla="*/ 3980149 h 4118141"/>
              <a:gd name="connsiteX11" fmla="*/ 538675 w 2817442"/>
              <a:gd name="connsiteY11" fmla="*/ 4083238 h 4118141"/>
              <a:gd name="connsiteX12" fmla="*/ 569534 w 2817442"/>
              <a:gd name="connsiteY12" fmla="*/ 4118141 h 4118141"/>
              <a:gd name="connsiteX13" fmla="*/ 594832 w 2817442"/>
              <a:gd name="connsiteY13" fmla="*/ 4110813 h 4118141"/>
              <a:gd name="connsiteX14" fmla="*/ 610411 w 2817442"/>
              <a:gd name="connsiteY14" fmla="*/ 4109347 h 4118141"/>
              <a:gd name="connsiteX15" fmla="*/ 618012 w 2817442"/>
              <a:gd name="connsiteY15" fmla="*/ 4038984 h 4118141"/>
              <a:gd name="connsiteX16" fmla="*/ 987516 w 2817442"/>
              <a:gd name="connsiteY16" fmla="*/ 3757949 h 4118141"/>
              <a:gd name="connsiteX17" fmla="*/ 1117200 w 2817442"/>
              <a:gd name="connsiteY17" fmla="*/ 3779306 h 4118141"/>
              <a:gd name="connsiteX18" fmla="*/ 1133972 w 2817442"/>
              <a:gd name="connsiteY18" fmla="*/ 3788286 h 4118141"/>
              <a:gd name="connsiteX19" fmla="*/ 1180850 w 2817442"/>
              <a:gd name="connsiteY19" fmla="*/ 0 h 4118141"/>
              <a:gd name="connsiteX0" fmla="*/ 1180850 w 2346736"/>
              <a:gd name="connsiteY0" fmla="*/ 0 h 4118141"/>
              <a:gd name="connsiteX1" fmla="*/ 1651784 w 2346736"/>
              <a:gd name="connsiteY1" fmla="*/ 0 h 4118141"/>
              <a:gd name="connsiteX2" fmla="*/ 1718238 w 2346736"/>
              <a:gd name="connsiteY2" fmla="*/ 3726856 h 4118141"/>
              <a:gd name="connsiteX3" fmla="*/ 1797102 w 2346736"/>
              <a:gd name="connsiteY3" fmla="*/ 3713972 h 4118141"/>
              <a:gd name="connsiteX4" fmla="*/ 2174820 w 2346736"/>
              <a:gd name="connsiteY4" fmla="*/ 3984515 h 4118141"/>
              <a:gd name="connsiteX5" fmla="*/ 2175610 w 2346736"/>
              <a:gd name="connsiteY5" fmla="*/ 3987265 h 4118141"/>
              <a:gd name="connsiteX6" fmla="*/ 2242968 w 2346736"/>
              <a:gd name="connsiteY6" fmla="*/ 3993602 h 4118141"/>
              <a:gd name="connsiteX7" fmla="*/ 2346736 w 2346736"/>
              <a:gd name="connsiteY7" fmla="*/ 4028932 h 4118141"/>
              <a:gd name="connsiteX8" fmla="*/ 0 w 2346736"/>
              <a:gd name="connsiteY8" fmla="*/ 4089211 h 4118141"/>
              <a:gd name="connsiteX9" fmla="*/ 271978 w 2346736"/>
              <a:gd name="connsiteY9" fmla="*/ 3980149 h 4118141"/>
              <a:gd name="connsiteX10" fmla="*/ 538675 w 2346736"/>
              <a:gd name="connsiteY10" fmla="*/ 4083238 h 4118141"/>
              <a:gd name="connsiteX11" fmla="*/ 569534 w 2346736"/>
              <a:gd name="connsiteY11" fmla="*/ 4118141 h 4118141"/>
              <a:gd name="connsiteX12" fmla="*/ 594832 w 2346736"/>
              <a:gd name="connsiteY12" fmla="*/ 4110813 h 4118141"/>
              <a:gd name="connsiteX13" fmla="*/ 610411 w 2346736"/>
              <a:gd name="connsiteY13" fmla="*/ 4109347 h 4118141"/>
              <a:gd name="connsiteX14" fmla="*/ 618012 w 2346736"/>
              <a:gd name="connsiteY14" fmla="*/ 4038984 h 4118141"/>
              <a:gd name="connsiteX15" fmla="*/ 987516 w 2346736"/>
              <a:gd name="connsiteY15" fmla="*/ 3757949 h 4118141"/>
              <a:gd name="connsiteX16" fmla="*/ 1117200 w 2346736"/>
              <a:gd name="connsiteY16" fmla="*/ 3779306 h 4118141"/>
              <a:gd name="connsiteX17" fmla="*/ 1133972 w 2346736"/>
              <a:gd name="connsiteY17" fmla="*/ 3788286 h 4118141"/>
              <a:gd name="connsiteX18" fmla="*/ 1180850 w 2346736"/>
              <a:gd name="connsiteY18" fmla="*/ 0 h 4118141"/>
              <a:gd name="connsiteX0" fmla="*/ 1180850 w 2242968"/>
              <a:gd name="connsiteY0" fmla="*/ 0 h 4118141"/>
              <a:gd name="connsiteX1" fmla="*/ 1651784 w 2242968"/>
              <a:gd name="connsiteY1" fmla="*/ 0 h 4118141"/>
              <a:gd name="connsiteX2" fmla="*/ 1718238 w 2242968"/>
              <a:gd name="connsiteY2" fmla="*/ 3726856 h 4118141"/>
              <a:gd name="connsiteX3" fmla="*/ 1797102 w 2242968"/>
              <a:gd name="connsiteY3" fmla="*/ 3713972 h 4118141"/>
              <a:gd name="connsiteX4" fmla="*/ 2174820 w 2242968"/>
              <a:gd name="connsiteY4" fmla="*/ 3984515 h 4118141"/>
              <a:gd name="connsiteX5" fmla="*/ 2175610 w 2242968"/>
              <a:gd name="connsiteY5" fmla="*/ 3987265 h 4118141"/>
              <a:gd name="connsiteX6" fmla="*/ 2242968 w 2242968"/>
              <a:gd name="connsiteY6" fmla="*/ 3993602 h 4118141"/>
              <a:gd name="connsiteX7" fmla="*/ 0 w 2242968"/>
              <a:gd name="connsiteY7" fmla="*/ 4089211 h 4118141"/>
              <a:gd name="connsiteX8" fmla="*/ 271978 w 2242968"/>
              <a:gd name="connsiteY8" fmla="*/ 3980149 h 4118141"/>
              <a:gd name="connsiteX9" fmla="*/ 538675 w 2242968"/>
              <a:gd name="connsiteY9" fmla="*/ 4083238 h 4118141"/>
              <a:gd name="connsiteX10" fmla="*/ 569534 w 2242968"/>
              <a:gd name="connsiteY10" fmla="*/ 4118141 h 4118141"/>
              <a:gd name="connsiteX11" fmla="*/ 594832 w 2242968"/>
              <a:gd name="connsiteY11" fmla="*/ 4110813 h 4118141"/>
              <a:gd name="connsiteX12" fmla="*/ 610411 w 2242968"/>
              <a:gd name="connsiteY12" fmla="*/ 4109347 h 4118141"/>
              <a:gd name="connsiteX13" fmla="*/ 618012 w 2242968"/>
              <a:gd name="connsiteY13" fmla="*/ 4038984 h 4118141"/>
              <a:gd name="connsiteX14" fmla="*/ 987516 w 2242968"/>
              <a:gd name="connsiteY14" fmla="*/ 3757949 h 4118141"/>
              <a:gd name="connsiteX15" fmla="*/ 1117200 w 2242968"/>
              <a:gd name="connsiteY15" fmla="*/ 3779306 h 4118141"/>
              <a:gd name="connsiteX16" fmla="*/ 1133972 w 2242968"/>
              <a:gd name="connsiteY16" fmla="*/ 3788286 h 4118141"/>
              <a:gd name="connsiteX17" fmla="*/ 1180850 w 2242968"/>
              <a:gd name="connsiteY17" fmla="*/ 0 h 4118141"/>
              <a:gd name="connsiteX0" fmla="*/ 1180850 w 2175610"/>
              <a:gd name="connsiteY0" fmla="*/ 0 h 4118141"/>
              <a:gd name="connsiteX1" fmla="*/ 1651784 w 2175610"/>
              <a:gd name="connsiteY1" fmla="*/ 0 h 4118141"/>
              <a:gd name="connsiteX2" fmla="*/ 1718238 w 2175610"/>
              <a:gd name="connsiteY2" fmla="*/ 3726856 h 4118141"/>
              <a:gd name="connsiteX3" fmla="*/ 1797102 w 2175610"/>
              <a:gd name="connsiteY3" fmla="*/ 3713972 h 4118141"/>
              <a:gd name="connsiteX4" fmla="*/ 2174820 w 2175610"/>
              <a:gd name="connsiteY4" fmla="*/ 3984515 h 4118141"/>
              <a:gd name="connsiteX5" fmla="*/ 2175610 w 2175610"/>
              <a:gd name="connsiteY5" fmla="*/ 3987265 h 4118141"/>
              <a:gd name="connsiteX6" fmla="*/ 0 w 2175610"/>
              <a:gd name="connsiteY6" fmla="*/ 4089211 h 4118141"/>
              <a:gd name="connsiteX7" fmla="*/ 271978 w 2175610"/>
              <a:gd name="connsiteY7" fmla="*/ 3980149 h 4118141"/>
              <a:gd name="connsiteX8" fmla="*/ 538675 w 2175610"/>
              <a:gd name="connsiteY8" fmla="*/ 4083238 h 4118141"/>
              <a:gd name="connsiteX9" fmla="*/ 569534 w 2175610"/>
              <a:gd name="connsiteY9" fmla="*/ 4118141 h 4118141"/>
              <a:gd name="connsiteX10" fmla="*/ 594832 w 2175610"/>
              <a:gd name="connsiteY10" fmla="*/ 4110813 h 4118141"/>
              <a:gd name="connsiteX11" fmla="*/ 610411 w 2175610"/>
              <a:gd name="connsiteY11" fmla="*/ 4109347 h 4118141"/>
              <a:gd name="connsiteX12" fmla="*/ 618012 w 2175610"/>
              <a:gd name="connsiteY12" fmla="*/ 4038984 h 4118141"/>
              <a:gd name="connsiteX13" fmla="*/ 987516 w 2175610"/>
              <a:gd name="connsiteY13" fmla="*/ 3757949 h 4118141"/>
              <a:gd name="connsiteX14" fmla="*/ 1117200 w 2175610"/>
              <a:gd name="connsiteY14" fmla="*/ 3779306 h 4118141"/>
              <a:gd name="connsiteX15" fmla="*/ 1133972 w 2175610"/>
              <a:gd name="connsiteY15" fmla="*/ 3788286 h 4118141"/>
              <a:gd name="connsiteX16" fmla="*/ 1180850 w 2175610"/>
              <a:gd name="connsiteY16" fmla="*/ 0 h 4118141"/>
              <a:gd name="connsiteX0" fmla="*/ 1180850 w 2174820"/>
              <a:gd name="connsiteY0" fmla="*/ 0 h 4118141"/>
              <a:gd name="connsiteX1" fmla="*/ 1651784 w 2174820"/>
              <a:gd name="connsiteY1" fmla="*/ 0 h 4118141"/>
              <a:gd name="connsiteX2" fmla="*/ 1718238 w 2174820"/>
              <a:gd name="connsiteY2" fmla="*/ 3726856 h 4118141"/>
              <a:gd name="connsiteX3" fmla="*/ 1797102 w 2174820"/>
              <a:gd name="connsiteY3" fmla="*/ 3713972 h 4118141"/>
              <a:gd name="connsiteX4" fmla="*/ 2174820 w 2174820"/>
              <a:gd name="connsiteY4" fmla="*/ 3984515 h 4118141"/>
              <a:gd name="connsiteX5" fmla="*/ 0 w 2174820"/>
              <a:gd name="connsiteY5" fmla="*/ 4089211 h 4118141"/>
              <a:gd name="connsiteX6" fmla="*/ 271978 w 2174820"/>
              <a:gd name="connsiteY6" fmla="*/ 3980149 h 4118141"/>
              <a:gd name="connsiteX7" fmla="*/ 538675 w 2174820"/>
              <a:gd name="connsiteY7" fmla="*/ 4083238 h 4118141"/>
              <a:gd name="connsiteX8" fmla="*/ 569534 w 2174820"/>
              <a:gd name="connsiteY8" fmla="*/ 4118141 h 4118141"/>
              <a:gd name="connsiteX9" fmla="*/ 594832 w 2174820"/>
              <a:gd name="connsiteY9" fmla="*/ 4110813 h 4118141"/>
              <a:gd name="connsiteX10" fmla="*/ 610411 w 2174820"/>
              <a:gd name="connsiteY10" fmla="*/ 4109347 h 4118141"/>
              <a:gd name="connsiteX11" fmla="*/ 618012 w 2174820"/>
              <a:gd name="connsiteY11" fmla="*/ 4038984 h 4118141"/>
              <a:gd name="connsiteX12" fmla="*/ 987516 w 2174820"/>
              <a:gd name="connsiteY12" fmla="*/ 3757949 h 4118141"/>
              <a:gd name="connsiteX13" fmla="*/ 1117200 w 2174820"/>
              <a:gd name="connsiteY13" fmla="*/ 3779306 h 4118141"/>
              <a:gd name="connsiteX14" fmla="*/ 1133972 w 2174820"/>
              <a:gd name="connsiteY14" fmla="*/ 3788286 h 4118141"/>
              <a:gd name="connsiteX15" fmla="*/ 1180850 w 2174820"/>
              <a:gd name="connsiteY15" fmla="*/ 0 h 4118141"/>
              <a:gd name="connsiteX0" fmla="*/ 1180850 w 2174820"/>
              <a:gd name="connsiteY0" fmla="*/ 0 h 4118141"/>
              <a:gd name="connsiteX1" fmla="*/ 1651784 w 2174820"/>
              <a:gd name="connsiteY1" fmla="*/ 0 h 4118141"/>
              <a:gd name="connsiteX2" fmla="*/ 1718238 w 2174820"/>
              <a:gd name="connsiteY2" fmla="*/ 3726856 h 4118141"/>
              <a:gd name="connsiteX3" fmla="*/ 2174820 w 2174820"/>
              <a:gd name="connsiteY3" fmla="*/ 3984515 h 4118141"/>
              <a:gd name="connsiteX4" fmla="*/ 0 w 2174820"/>
              <a:gd name="connsiteY4" fmla="*/ 4089211 h 4118141"/>
              <a:gd name="connsiteX5" fmla="*/ 271978 w 2174820"/>
              <a:gd name="connsiteY5" fmla="*/ 3980149 h 4118141"/>
              <a:gd name="connsiteX6" fmla="*/ 538675 w 2174820"/>
              <a:gd name="connsiteY6" fmla="*/ 4083238 h 4118141"/>
              <a:gd name="connsiteX7" fmla="*/ 569534 w 2174820"/>
              <a:gd name="connsiteY7" fmla="*/ 4118141 h 4118141"/>
              <a:gd name="connsiteX8" fmla="*/ 594832 w 2174820"/>
              <a:gd name="connsiteY8" fmla="*/ 4110813 h 4118141"/>
              <a:gd name="connsiteX9" fmla="*/ 610411 w 2174820"/>
              <a:gd name="connsiteY9" fmla="*/ 4109347 h 4118141"/>
              <a:gd name="connsiteX10" fmla="*/ 618012 w 2174820"/>
              <a:gd name="connsiteY10" fmla="*/ 4038984 h 4118141"/>
              <a:gd name="connsiteX11" fmla="*/ 987516 w 2174820"/>
              <a:gd name="connsiteY11" fmla="*/ 3757949 h 4118141"/>
              <a:gd name="connsiteX12" fmla="*/ 1117200 w 2174820"/>
              <a:gd name="connsiteY12" fmla="*/ 3779306 h 4118141"/>
              <a:gd name="connsiteX13" fmla="*/ 1133972 w 2174820"/>
              <a:gd name="connsiteY13" fmla="*/ 3788286 h 4118141"/>
              <a:gd name="connsiteX14" fmla="*/ 1180850 w 2174820"/>
              <a:gd name="connsiteY14" fmla="*/ 0 h 4118141"/>
              <a:gd name="connsiteX0" fmla="*/ 1180850 w 1718238"/>
              <a:gd name="connsiteY0" fmla="*/ 0 h 4118141"/>
              <a:gd name="connsiteX1" fmla="*/ 1651784 w 1718238"/>
              <a:gd name="connsiteY1" fmla="*/ 0 h 4118141"/>
              <a:gd name="connsiteX2" fmla="*/ 1718238 w 1718238"/>
              <a:gd name="connsiteY2" fmla="*/ 3726856 h 4118141"/>
              <a:gd name="connsiteX3" fmla="*/ 0 w 1718238"/>
              <a:gd name="connsiteY3" fmla="*/ 4089211 h 4118141"/>
              <a:gd name="connsiteX4" fmla="*/ 271978 w 1718238"/>
              <a:gd name="connsiteY4" fmla="*/ 3980149 h 4118141"/>
              <a:gd name="connsiteX5" fmla="*/ 538675 w 1718238"/>
              <a:gd name="connsiteY5" fmla="*/ 4083238 h 4118141"/>
              <a:gd name="connsiteX6" fmla="*/ 569534 w 1718238"/>
              <a:gd name="connsiteY6" fmla="*/ 4118141 h 4118141"/>
              <a:gd name="connsiteX7" fmla="*/ 594832 w 1718238"/>
              <a:gd name="connsiteY7" fmla="*/ 4110813 h 4118141"/>
              <a:gd name="connsiteX8" fmla="*/ 610411 w 1718238"/>
              <a:gd name="connsiteY8" fmla="*/ 4109347 h 4118141"/>
              <a:gd name="connsiteX9" fmla="*/ 618012 w 1718238"/>
              <a:gd name="connsiteY9" fmla="*/ 4038984 h 4118141"/>
              <a:gd name="connsiteX10" fmla="*/ 987516 w 1718238"/>
              <a:gd name="connsiteY10" fmla="*/ 3757949 h 4118141"/>
              <a:gd name="connsiteX11" fmla="*/ 1117200 w 1718238"/>
              <a:gd name="connsiteY11" fmla="*/ 3779306 h 4118141"/>
              <a:gd name="connsiteX12" fmla="*/ 1133972 w 1718238"/>
              <a:gd name="connsiteY12" fmla="*/ 3788286 h 4118141"/>
              <a:gd name="connsiteX13" fmla="*/ 1180850 w 1718238"/>
              <a:gd name="connsiteY13" fmla="*/ 0 h 4118141"/>
              <a:gd name="connsiteX0" fmla="*/ 1180850 w 1718238"/>
              <a:gd name="connsiteY0" fmla="*/ 0 h 4110813"/>
              <a:gd name="connsiteX1" fmla="*/ 1651784 w 1718238"/>
              <a:gd name="connsiteY1" fmla="*/ 0 h 4110813"/>
              <a:gd name="connsiteX2" fmla="*/ 1718238 w 1718238"/>
              <a:gd name="connsiteY2" fmla="*/ 3726856 h 4110813"/>
              <a:gd name="connsiteX3" fmla="*/ 0 w 1718238"/>
              <a:gd name="connsiteY3" fmla="*/ 4089211 h 4110813"/>
              <a:gd name="connsiteX4" fmla="*/ 271978 w 1718238"/>
              <a:gd name="connsiteY4" fmla="*/ 3980149 h 4110813"/>
              <a:gd name="connsiteX5" fmla="*/ 538675 w 1718238"/>
              <a:gd name="connsiteY5" fmla="*/ 4083238 h 4110813"/>
              <a:gd name="connsiteX6" fmla="*/ 594832 w 1718238"/>
              <a:gd name="connsiteY6" fmla="*/ 4110813 h 4110813"/>
              <a:gd name="connsiteX7" fmla="*/ 610411 w 1718238"/>
              <a:gd name="connsiteY7" fmla="*/ 4109347 h 4110813"/>
              <a:gd name="connsiteX8" fmla="*/ 618012 w 1718238"/>
              <a:gd name="connsiteY8" fmla="*/ 4038984 h 4110813"/>
              <a:gd name="connsiteX9" fmla="*/ 987516 w 1718238"/>
              <a:gd name="connsiteY9" fmla="*/ 3757949 h 4110813"/>
              <a:gd name="connsiteX10" fmla="*/ 1117200 w 1718238"/>
              <a:gd name="connsiteY10" fmla="*/ 3779306 h 4110813"/>
              <a:gd name="connsiteX11" fmla="*/ 1133972 w 1718238"/>
              <a:gd name="connsiteY11" fmla="*/ 3788286 h 4110813"/>
              <a:gd name="connsiteX12" fmla="*/ 1180850 w 1718238"/>
              <a:gd name="connsiteY12" fmla="*/ 0 h 4110813"/>
              <a:gd name="connsiteX0" fmla="*/ 1180850 w 1718238"/>
              <a:gd name="connsiteY0" fmla="*/ 0 h 4110813"/>
              <a:gd name="connsiteX1" fmla="*/ 1651784 w 1718238"/>
              <a:gd name="connsiteY1" fmla="*/ 0 h 4110813"/>
              <a:gd name="connsiteX2" fmla="*/ 1718238 w 1718238"/>
              <a:gd name="connsiteY2" fmla="*/ 3726856 h 4110813"/>
              <a:gd name="connsiteX3" fmla="*/ 0 w 1718238"/>
              <a:gd name="connsiteY3" fmla="*/ 4089211 h 4110813"/>
              <a:gd name="connsiteX4" fmla="*/ 271978 w 1718238"/>
              <a:gd name="connsiteY4" fmla="*/ 3980149 h 4110813"/>
              <a:gd name="connsiteX5" fmla="*/ 538675 w 1718238"/>
              <a:gd name="connsiteY5" fmla="*/ 4083238 h 4110813"/>
              <a:gd name="connsiteX6" fmla="*/ 594832 w 1718238"/>
              <a:gd name="connsiteY6" fmla="*/ 4110813 h 4110813"/>
              <a:gd name="connsiteX7" fmla="*/ 618012 w 1718238"/>
              <a:gd name="connsiteY7" fmla="*/ 4038984 h 4110813"/>
              <a:gd name="connsiteX8" fmla="*/ 987516 w 1718238"/>
              <a:gd name="connsiteY8" fmla="*/ 3757949 h 4110813"/>
              <a:gd name="connsiteX9" fmla="*/ 1117200 w 1718238"/>
              <a:gd name="connsiteY9" fmla="*/ 3779306 h 4110813"/>
              <a:gd name="connsiteX10" fmla="*/ 1133972 w 1718238"/>
              <a:gd name="connsiteY10" fmla="*/ 3788286 h 4110813"/>
              <a:gd name="connsiteX11" fmla="*/ 1180850 w 1718238"/>
              <a:gd name="connsiteY11" fmla="*/ 0 h 4110813"/>
              <a:gd name="connsiteX0" fmla="*/ 1180850 w 1718238"/>
              <a:gd name="connsiteY0" fmla="*/ 0 h 4089211"/>
              <a:gd name="connsiteX1" fmla="*/ 1651784 w 1718238"/>
              <a:gd name="connsiteY1" fmla="*/ 0 h 4089211"/>
              <a:gd name="connsiteX2" fmla="*/ 1718238 w 1718238"/>
              <a:gd name="connsiteY2" fmla="*/ 3726856 h 4089211"/>
              <a:gd name="connsiteX3" fmla="*/ 0 w 1718238"/>
              <a:gd name="connsiteY3" fmla="*/ 4089211 h 4089211"/>
              <a:gd name="connsiteX4" fmla="*/ 271978 w 1718238"/>
              <a:gd name="connsiteY4" fmla="*/ 3980149 h 4089211"/>
              <a:gd name="connsiteX5" fmla="*/ 538675 w 1718238"/>
              <a:gd name="connsiteY5" fmla="*/ 4083238 h 4089211"/>
              <a:gd name="connsiteX6" fmla="*/ 618012 w 1718238"/>
              <a:gd name="connsiteY6" fmla="*/ 4038984 h 4089211"/>
              <a:gd name="connsiteX7" fmla="*/ 987516 w 1718238"/>
              <a:gd name="connsiteY7" fmla="*/ 3757949 h 4089211"/>
              <a:gd name="connsiteX8" fmla="*/ 1117200 w 1718238"/>
              <a:gd name="connsiteY8" fmla="*/ 3779306 h 4089211"/>
              <a:gd name="connsiteX9" fmla="*/ 1133972 w 1718238"/>
              <a:gd name="connsiteY9" fmla="*/ 3788286 h 4089211"/>
              <a:gd name="connsiteX10" fmla="*/ 1180850 w 1718238"/>
              <a:gd name="connsiteY10" fmla="*/ 0 h 4089211"/>
              <a:gd name="connsiteX0" fmla="*/ 1180850 w 1718238"/>
              <a:gd name="connsiteY0" fmla="*/ 0 h 4089211"/>
              <a:gd name="connsiteX1" fmla="*/ 1651784 w 1718238"/>
              <a:gd name="connsiteY1" fmla="*/ 0 h 4089211"/>
              <a:gd name="connsiteX2" fmla="*/ 1718238 w 1718238"/>
              <a:gd name="connsiteY2" fmla="*/ 3726856 h 4089211"/>
              <a:gd name="connsiteX3" fmla="*/ 0 w 1718238"/>
              <a:gd name="connsiteY3" fmla="*/ 4089211 h 4089211"/>
              <a:gd name="connsiteX4" fmla="*/ 271978 w 1718238"/>
              <a:gd name="connsiteY4" fmla="*/ 3980149 h 4089211"/>
              <a:gd name="connsiteX5" fmla="*/ 618012 w 1718238"/>
              <a:gd name="connsiteY5" fmla="*/ 4038984 h 4089211"/>
              <a:gd name="connsiteX6" fmla="*/ 987516 w 1718238"/>
              <a:gd name="connsiteY6" fmla="*/ 3757949 h 4089211"/>
              <a:gd name="connsiteX7" fmla="*/ 1117200 w 1718238"/>
              <a:gd name="connsiteY7" fmla="*/ 3779306 h 4089211"/>
              <a:gd name="connsiteX8" fmla="*/ 1133972 w 1718238"/>
              <a:gd name="connsiteY8" fmla="*/ 3788286 h 4089211"/>
              <a:gd name="connsiteX9" fmla="*/ 1180850 w 1718238"/>
              <a:gd name="connsiteY9" fmla="*/ 0 h 4089211"/>
              <a:gd name="connsiteX0" fmla="*/ 1180850 w 1718238"/>
              <a:gd name="connsiteY0" fmla="*/ 0 h 4089211"/>
              <a:gd name="connsiteX1" fmla="*/ 1651784 w 1718238"/>
              <a:gd name="connsiteY1" fmla="*/ 0 h 4089211"/>
              <a:gd name="connsiteX2" fmla="*/ 1718238 w 1718238"/>
              <a:gd name="connsiteY2" fmla="*/ 3726856 h 4089211"/>
              <a:gd name="connsiteX3" fmla="*/ 0 w 1718238"/>
              <a:gd name="connsiteY3" fmla="*/ 4089211 h 4089211"/>
              <a:gd name="connsiteX4" fmla="*/ 271978 w 1718238"/>
              <a:gd name="connsiteY4" fmla="*/ 3980149 h 4089211"/>
              <a:gd name="connsiteX5" fmla="*/ 987516 w 1718238"/>
              <a:gd name="connsiteY5" fmla="*/ 3757949 h 4089211"/>
              <a:gd name="connsiteX6" fmla="*/ 1117200 w 1718238"/>
              <a:gd name="connsiteY6" fmla="*/ 3779306 h 4089211"/>
              <a:gd name="connsiteX7" fmla="*/ 1133972 w 1718238"/>
              <a:gd name="connsiteY7" fmla="*/ 3788286 h 4089211"/>
              <a:gd name="connsiteX8" fmla="*/ 1180850 w 1718238"/>
              <a:gd name="connsiteY8" fmla="*/ 0 h 4089211"/>
              <a:gd name="connsiteX0" fmla="*/ 908872 w 1446260"/>
              <a:gd name="connsiteY0" fmla="*/ 0 h 3980149"/>
              <a:gd name="connsiteX1" fmla="*/ 1379806 w 1446260"/>
              <a:gd name="connsiteY1" fmla="*/ 0 h 3980149"/>
              <a:gd name="connsiteX2" fmla="*/ 1446260 w 1446260"/>
              <a:gd name="connsiteY2" fmla="*/ 3726856 h 3980149"/>
              <a:gd name="connsiteX3" fmla="*/ 0 w 1446260"/>
              <a:gd name="connsiteY3" fmla="*/ 3980149 h 3980149"/>
              <a:gd name="connsiteX4" fmla="*/ 715538 w 1446260"/>
              <a:gd name="connsiteY4" fmla="*/ 3757949 h 3980149"/>
              <a:gd name="connsiteX5" fmla="*/ 845222 w 1446260"/>
              <a:gd name="connsiteY5" fmla="*/ 3779306 h 3980149"/>
              <a:gd name="connsiteX6" fmla="*/ 861994 w 1446260"/>
              <a:gd name="connsiteY6" fmla="*/ 3788286 h 3980149"/>
              <a:gd name="connsiteX7" fmla="*/ 908872 w 1446260"/>
              <a:gd name="connsiteY7" fmla="*/ 0 h 3980149"/>
              <a:gd name="connsiteX0" fmla="*/ 193334 w 730722"/>
              <a:gd name="connsiteY0" fmla="*/ 0 h 3788286"/>
              <a:gd name="connsiteX1" fmla="*/ 664268 w 730722"/>
              <a:gd name="connsiteY1" fmla="*/ 0 h 3788286"/>
              <a:gd name="connsiteX2" fmla="*/ 730722 w 730722"/>
              <a:gd name="connsiteY2" fmla="*/ 3726856 h 3788286"/>
              <a:gd name="connsiteX3" fmla="*/ 0 w 730722"/>
              <a:gd name="connsiteY3" fmla="*/ 3757949 h 3788286"/>
              <a:gd name="connsiteX4" fmla="*/ 129684 w 730722"/>
              <a:gd name="connsiteY4" fmla="*/ 3779306 h 3788286"/>
              <a:gd name="connsiteX5" fmla="*/ 146456 w 730722"/>
              <a:gd name="connsiteY5" fmla="*/ 3788286 h 3788286"/>
              <a:gd name="connsiteX6" fmla="*/ 193334 w 730722"/>
              <a:gd name="connsiteY6" fmla="*/ 0 h 3788286"/>
              <a:gd name="connsiteX0" fmla="*/ 63650 w 601038"/>
              <a:gd name="connsiteY0" fmla="*/ 0 h 3788286"/>
              <a:gd name="connsiteX1" fmla="*/ 534584 w 601038"/>
              <a:gd name="connsiteY1" fmla="*/ 0 h 3788286"/>
              <a:gd name="connsiteX2" fmla="*/ 601038 w 601038"/>
              <a:gd name="connsiteY2" fmla="*/ 3726856 h 3788286"/>
              <a:gd name="connsiteX3" fmla="*/ 0 w 601038"/>
              <a:gd name="connsiteY3" fmla="*/ 3779306 h 3788286"/>
              <a:gd name="connsiteX4" fmla="*/ 16772 w 601038"/>
              <a:gd name="connsiteY4" fmla="*/ 3788286 h 3788286"/>
              <a:gd name="connsiteX5" fmla="*/ 63650 w 601038"/>
              <a:gd name="connsiteY5" fmla="*/ 0 h 3788286"/>
              <a:gd name="connsiteX0" fmla="*/ 46878 w 584266"/>
              <a:gd name="connsiteY0" fmla="*/ 0 h 3788286"/>
              <a:gd name="connsiteX1" fmla="*/ 517812 w 584266"/>
              <a:gd name="connsiteY1" fmla="*/ 0 h 3788286"/>
              <a:gd name="connsiteX2" fmla="*/ 584266 w 584266"/>
              <a:gd name="connsiteY2" fmla="*/ 3726856 h 3788286"/>
              <a:gd name="connsiteX3" fmla="*/ 0 w 584266"/>
              <a:gd name="connsiteY3" fmla="*/ 3788286 h 3788286"/>
              <a:gd name="connsiteX4" fmla="*/ 46878 w 584266"/>
              <a:gd name="connsiteY4" fmla="*/ 0 h 3788286"/>
              <a:gd name="connsiteX0" fmla="*/ 42099 w 579487"/>
              <a:gd name="connsiteY0" fmla="*/ 0 h 3740661"/>
              <a:gd name="connsiteX1" fmla="*/ 513033 w 579487"/>
              <a:gd name="connsiteY1" fmla="*/ 0 h 3740661"/>
              <a:gd name="connsiteX2" fmla="*/ 579487 w 579487"/>
              <a:gd name="connsiteY2" fmla="*/ 3726856 h 3740661"/>
              <a:gd name="connsiteX3" fmla="*/ 0 w 579487"/>
              <a:gd name="connsiteY3" fmla="*/ 3740661 h 3740661"/>
              <a:gd name="connsiteX4" fmla="*/ 42099 w 579487"/>
              <a:gd name="connsiteY4" fmla="*/ 0 h 3740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487" h="3740661">
                <a:moveTo>
                  <a:pt x="42099" y="0"/>
                </a:moveTo>
                <a:lnTo>
                  <a:pt x="513033" y="0"/>
                </a:lnTo>
                <a:lnTo>
                  <a:pt x="579487" y="3726856"/>
                </a:lnTo>
                <a:lnTo>
                  <a:pt x="0" y="3740661"/>
                </a:lnTo>
                <a:lnTo>
                  <a:pt x="42099" y="0"/>
                </a:lnTo>
                <a:close/>
              </a:path>
            </a:pathLst>
          </a:custGeom>
          <a:solidFill>
            <a:schemeClr val="bg1"/>
          </a:solidFill>
          <a:ln>
            <a:noFill/>
          </a:ln>
          <a:extLst/>
        </p:spPr>
        <p:txBody>
          <a:bodyPr lIns="0" tIns="0" rIns="0" bIns="0" rtlCol="0" anchor="ctr"/>
          <a:lstStyle/>
          <a:p>
            <a:pPr algn="ctr" defTabSz="901667"/>
            <a:endParaRPr lang="es-SV">
              <a:solidFill>
                <a:srgbClr val="000000"/>
              </a:solidFill>
            </a:endParaRPr>
          </a:p>
        </p:txBody>
      </p:sp>
      <p:sp>
        <p:nvSpPr>
          <p:cNvPr id="166" name="Forma libre 165"/>
          <p:cNvSpPr/>
          <p:nvPr/>
        </p:nvSpPr>
        <p:spPr bwMode="auto">
          <a:xfrm>
            <a:off x="1329270" y="3200706"/>
            <a:ext cx="255850" cy="1549377"/>
          </a:xfrm>
          <a:custGeom>
            <a:avLst/>
            <a:gdLst>
              <a:gd name="connsiteX0" fmla="*/ 1180850 w 2833732"/>
              <a:gd name="connsiteY0" fmla="*/ 0 h 5216401"/>
              <a:gd name="connsiteX1" fmla="*/ 1651784 w 2833732"/>
              <a:gd name="connsiteY1" fmla="*/ 0 h 5216401"/>
              <a:gd name="connsiteX2" fmla="*/ 1718238 w 2833732"/>
              <a:gd name="connsiteY2" fmla="*/ 3726856 h 5216401"/>
              <a:gd name="connsiteX3" fmla="*/ 1797102 w 2833732"/>
              <a:gd name="connsiteY3" fmla="*/ 3713972 h 5216401"/>
              <a:gd name="connsiteX4" fmla="*/ 2174820 w 2833732"/>
              <a:gd name="connsiteY4" fmla="*/ 3984515 h 5216401"/>
              <a:gd name="connsiteX5" fmla="*/ 2175610 w 2833732"/>
              <a:gd name="connsiteY5" fmla="*/ 3987265 h 5216401"/>
              <a:gd name="connsiteX6" fmla="*/ 2242968 w 2833732"/>
              <a:gd name="connsiteY6" fmla="*/ 3993602 h 5216401"/>
              <a:gd name="connsiteX7" fmla="*/ 2346736 w 2833732"/>
              <a:gd name="connsiteY7" fmla="*/ 4028932 h 5216401"/>
              <a:gd name="connsiteX8" fmla="*/ 2414592 w 2833732"/>
              <a:gd name="connsiteY8" fmla="*/ 4076249 h 5216401"/>
              <a:gd name="connsiteX9" fmla="*/ 2459754 w 2833732"/>
              <a:gd name="connsiteY9" fmla="*/ 4041476 h 5216401"/>
              <a:gd name="connsiteX10" fmla="*/ 2670632 w 2833732"/>
              <a:gd name="connsiteY10" fmla="*/ 3981365 h 5216401"/>
              <a:gd name="connsiteX11" fmla="*/ 2817442 w 2833732"/>
              <a:gd name="connsiteY11" fmla="*/ 4009025 h 5216401"/>
              <a:gd name="connsiteX12" fmla="*/ 2833732 w 2833732"/>
              <a:gd name="connsiteY12" fmla="*/ 4017276 h 5216401"/>
              <a:gd name="connsiteX13" fmla="*/ 2833732 w 2833732"/>
              <a:gd name="connsiteY13" fmla="*/ 4529809 h 5216401"/>
              <a:gd name="connsiteX14" fmla="*/ 2833732 w 2833732"/>
              <a:gd name="connsiteY14" fmla="*/ 4649393 h 5216401"/>
              <a:gd name="connsiteX15" fmla="*/ 2833732 w 2833732"/>
              <a:gd name="connsiteY15" fmla="*/ 5216401 h 5216401"/>
              <a:gd name="connsiteX16" fmla="*/ 0 w 2833732"/>
              <a:gd name="connsiteY16" fmla="*/ 5216401 h 5216401"/>
              <a:gd name="connsiteX17" fmla="*/ 0 w 2833732"/>
              <a:gd name="connsiteY17" fmla="*/ 4575025 h 5216401"/>
              <a:gd name="connsiteX18" fmla="*/ 0 w 2833732"/>
              <a:gd name="connsiteY18" fmla="*/ 4504455 h 5216401"/>
              <a:gd name="connsiteX19" fmla="*/ 0 w 2833732"/>
              <a:gd name="connsiteY19" fmla="*/ 4089211 h 5216401"/>
              <a:gd name="connsiteX20" fmla="*/ 5281 w 2833732"/>
              <a:gd name="connsiteY20" fmla="*/ 4083238 h 5216401"/>
              <a:gd name="connsiteX21" fmla="*/ 271978 w 2833732"/>
              <a:gd name="connsiteY21" fmla="*/ 3980149 h 5216401"/>
              <a:gd name="connsiteX22" fmla="*/ 538675 w 2833732"/>
              <a:gd name="connsiteY22" fmla="*/ 4083238 h 5216401"/>
              <a:gd name="connsiteX23" fmla="*/ 569534 w 2833732"/>
              <a:gd name="connsiteY23" fmla="*/ 4118141 h 5216401"/>
              <a:gd name="connsiteX24" fmla="*/ 594832 w 2833732"/>
              <a:gd name="connsiteY24" fmla="*/ 4110813 h 5216401"/>
              <a:gd name="connsiteX25" fmla="*/ 610411 w 2833732"/>
              <a:gd name="connsiteY25" fmla="*/ 4109347 h 5216401"/>
              <a:gd name="connsiteX26" fmla="*/ 618012 w 2833732"/>
              <a:gd name="connsiteY26" fmla="*/ 4038984 h 5216401"/>
              <a:gd name="connsiteX27" fmla="*/ 987516 w 2833732"/>
              <a:gd name="connsiteY27" fmla="*/ 3757949 h 5216401"/>
              <a:gd name="connsiteX28" fmla="*/ 1117200 w 2833732"/>
              <a:gd name="connsiteY28" fmla="*/ 3779306 h 5216401"/>
              <a:gd name="connsiteX29" fmla="*/ 1133972 w 2833732"/>
              <a:gd name="connsiteY29" fmla="*/ 3788286 h 5216401"/>
              <a:gd name="connsiteX0" fmla="*/ 1180850 w 2833732"/>
              <a:gd name="connsiteY0" fmla="*/ 0 h 5216401"/>
              <a:gd name="connsiteX1" fmla="*/ 1651784 w 2833732"/>
              <a:gd name="connsiteY1" fmla="*/ 0 h 5216401"/>
              <a:gd name="connsiteX2" fmla="*/ 1718238 w 2833732"/>
              <a:gd name="connsiteY2" fmla="*/ 3726856 h 5216401"/>
              <a:gd name="connsiteX3" fmla="*/ 1797102 w 2833732"/>
              <a:gd name="connsiteY3" fmla="*/ 3713972 h 5216401"/>
              <a:gd name="connsiteX4" fmla="*/ 2174820 w 2833732"/>
              <a:gd name="connsiteY4" fmla="*/ 3984515 h 5216401"/>
              <a:gd name="connsiteX5" fmla="*/ 2175610 w 2833732"/>
              <a:gd name="connsiteY5" fmla="*/ 3987265 h 5216401"/>
              <a:gd name="connsiteX6" fmla="*/ 2242968 w 2833732"/>
              <a:gd name="connsiteY6" fmla="*/ 3993602 h 5216401"/>
              <a:gd name="connsiteX7" fmla="*/ 2346736 w 2833732"/>
              <a:gd name="connsiteY7" fmla="*/ 4028932 h 5216401"/>
              <a:gd name="connsiteX8" fmla="*/ 2414592 w 2833732"/>
              <a:gd name="connsiteY8" fmla="*/ 4076249 h 5216401"/>
              <a:gd name="connsiteX9" fmla="*/ 2459754 w 2833732"/>
              <a:gd name="connsiteY9" fmla="*/ 4041476 h 5216401"/>
              <a:gd name="connsiteX10" fmla="*/ 2670632 w 2833732"/>
              <a:gd name="connsiteY10" fmla="*/ 3981365 h 5216401"/>
              <a:gd name="connsiteX11" fmla="*/ 2817442 w 2833732"/>
              <a:gd name="connsiteY11" fmla="*/ 4009025 h 5216401"/>
              <a:gd name="connsiteX12" fmla="*/ 2833732 w 2833732"/>
              <a:gd name="connsiteY12" fmla="*/ 4017276 h 5216401"/>
              <a:gd name="connsiteX13" fmla="*/ 2833732 w 2833732"/>
              <a:gd name="connsiteY13" fmla="*/ 4529809 h 5216401"/>
              <a:gd name="connsiteX14" fmla="*/ 2833732 w 2833732"/>
              <a:gd name="connsiteY14" fmla="*/ 4649393 h 5216401"/>
              <a:gd name="connsiteX15" fmla="*/ 2833732 w 2833732"/>
              <a:gd name="connsiteY15" fmla="*/ 5216401 h 5216401"/>
              <a:gd name="connsiteX16" fmla="*/ 0 w 2833732"/>
              <a:gd name="connsiteY16" fmla="*/ 4575025 h 5216401"/>
              <a:gd name="connsiteX17" fmla="*/ 0 w 2833732"/>
              <a:gd name="connsiteY17" fmla="*/ 4504455 h 5216401"/>
              <a:gd name="connsiteX18" fmla="*/ 0 w 2833732"/>
              <a:gd name="connsiteY18" fmla="*/ 4089211 h 5216401"/>
              <a:gd name="connsiteX19" fmla="*/ 5281 w 2833732"/>
              <a:gd name="connsiteY19" fmla="*/ 4083238 h 5216401"/>
              <a:gd name="connsiteX20" fmla="*/ 271978 w 2833732"/>
              <a:gd name="connsiteY20" fmla="*/ 3980149 h 5216401"/>
              <a:gd name="connsiteX21" fmla="*/ 538675 w 2833732"/>
              <a:gd name="connsiteY21" fmla="*/ 4083238 h 5216401"/>
              <a:gd name="connsiteX22" fmla="*/ 569534 w 2833732"/>
              <a:gd name="connsiteY22" fmla="*/ 4118141 h 5216401"/>
              <a:gd name="connsiteX23" fmla="*/ 594832 w 2833732"/>
              <a:gd name="connsiteY23" fmla="*/ 4110813 h 5216401"/>
              <a:gd name="connsiteX24" fmla="*/ 610411 w 2833732"/>
              <a:gd name="connsiteY24" fmla="*/ 4109347 h 5216401"/>
              <a:gd name="connsiteX25" fmla="*/ 618012 w 2833732"/>
              <a:gd name="connsiteY25" fmla="*/ 4038984 h 5216401"/>
              <a:gd name="connsiteX26" fmla="*/ 987516 w 2833732"/>
              <a:gd name="connsiteY26" fmla="*/ 3757949 h 5216401"/>
              <a:gd name="connsiteX27" fmla="*/ 1117200 w 2833732"/>
              <a:gd name="connsiteY27" fmla="*/ 3779306 h 5216401"/>
              <a:gd name="connsiteX28" fmla="*/ 1133972 w 2833732"/>
              <a:gd name="connsiteY28" fmla="*/ 3788286 h 5216401"/>
              <a:gd name="connsiteX29" fmla="*/ 1180850 w 2833732"/>
              <a:gd name="connsiteY29" fmla="*/ 0 h 5216401"/>
              <a:gd name="connsiteX0" fmla="*/ 1180850 w 2833732"/>
              <a:gd name="connsiteY0" fmla="*/ 0 h 5216401"/>
              <a:gd name="connsiteX1" fmla="*/ 1651784 w 2833732"/>
              <a:gd name="connsiteY1" fmla="*/ 0 h 5216401"/>
              <a:gd name="connsiteX2" fmla="*/ 1718238 w 2833732"/>
              <a:gd name="connsiteY2" fmla="*/ 3726856 h 5216401"/>
              <a:gd name="connsiteX3" fmla="*/ 1797102 w 2833732"/>
              <a:gd name="connsiteY3" fmla="*/ 3713972 h 5216401"/>
              <a:gd name="connsiteX4" fmla="*/ 2174820 w 2833732"/>
              <a:gd name="connsiteY4" fmla="*/ 3984515 h 5216401"/>
              <a:gd name="connsiteX5" fmla="*/ 2175610 w 2833732"/>
              <a:gd name="connsiteY5" fmla="*/ 3987265 h 5216401"/>
              <a:gd name="connsiteX6" fmla="*/ 2242968 w 2833732"/>
              <a:gd name="connsiteY6" fmla="*/ 3993602 h 5216401"/>
              <a:gd name="connsiteX7" fmla="*/ 2346736 w 2833732"/>
              <a:gd name="connsiteY7" fmla="*/ 4028932 h 5216401"/>
              <a:gd name="connsiteX8" fmla="*/ 2414592 w 2833732"/>
              <a:gd name="connsiteY8" fmla="*/ 4076249 h 5216401"/>
              <a:gd name="connsiteX9" fmla="*/ 2459754 w 2833732"/>
              <a:gd name="connsiteY9" fmla="*/ 4041476 h 5216401"/>
              <a:gd name="connsiteX10" fmla="*/ 2670632 w 2833732"/>
              <a:gd name="connsiteY10" fmla="*/ 3981365 h 5216401"/>
              <a:gd name="connsiteX11" fmla="*/ 2817442 w 2833732"/>
              <a:gd name="connsiteY11" fmla="*/ 4009025 h 5216401"/>
              <a:gd name="connsiteX12" fmla="*/ 2833732 w 2833732"/>
              <a:gd name="connsiteY12" fmla="*/ 4017276 h 5216401"/>
              <a:gd name="connsiteX13" fmla="*/ 2833732 w 2833732"/>
              <a:gd name="connsiteY13" fmla="*/ 4529809 h 5216401"/>
              <a:gd name="connsiteX14" fmla="*/ 2833732 w 2833732"/>
              <a:gd name="connsiteY14" fmla="*/ 4649393 h 5216401"/>
              <a:gd name="connsiteX15" fmla="*/ 2833732 w 2833732"/>
              <a:gd name="connsiteY15" fmla="*/ 5216401 h 5216401"/>
              <a:gd name="connsiteX16" fmla="*/ 0 w 2833732"/>
              <a:gd name="connsiteY16" fmla="*/ 4504455 h 5216401"/>
              <a:gd name="connsiteX17" fmla="*/ 0 w 2833732"/>
              <a:gd name="connsiteY17" fmla="*/ 4089211 h 5216401"/>
              <a:gd name="connsiteX18" fmla="*/ 5281 w 2833732"/>
              <a:gd name="connsiteY18" fmla="*/ 4083238 h 5216401"/>
              <a:gd name="connsiteX19" fmla="*/ 271978 w 2833732"/>
              <a:gd name="connsiteY19" fmla="*/ 3980149 h 5216401"/>
              <a:gd name="connsiteX20" fmla="*/ 538675 w 2833732"/>
              <a:gd name="connsiteY20" fmla="*/ 4083238 h 5216401"/>
              <a:gd name="connsiteX21" fmla="*/ 569534 w 2833732"/>
              <a:gd name="connsiteY21" fmla="*/ 4118141 h 5216401"/>
              <a:gd name="connsiteX22" fmla="*/ 594832 w 2833732"/>
              <a:gd name="connsiteY22" fmla="*/ 4110813 h 5216401"/>
              <a:gd name="connsiteX23" fmla="*/ 610411 w 2833732"/>
              <a:gd name="connsiteY23" fmla="*/ 4109347 h 5216401"/>
              <a:gd name="connsiteX24" fmla="*/ 618012 w 2833732"/>
              <a:gd name="connsiteY24" fmla="*/ 4038984 h 5216401"/>
              <a:gd name="connsiteX25" fmla="*/ 987516 w 2833732"/>
              <a:gd name="connsiteY25" fmla="*/ 3757949 h 5216401"/>
              <a:gd name="connsiteX26" fmla="*/ 1117200 w 2833732"/>
              <a:gd name="connsiteY26" fmla="*/ 3779306 h 5216401"/>
              <a:gd name="connsiteX27" fmla="*/ 1133972 w 2833732"/>
              <a:gd name="connsiteY27" fmla="*/ 3788286 h 5216401"/>
              <a:gd name="connsiteX28" fmla="*/ 1180850 w 2833732"/>
              <a:gd name="connsiteY28" fmla="*/ 0 h 5216401"/>
              <a:gd name="connsiteX0" fmla="*/ 1180850 w 2833732"/>
              <a:gd name="connsiteY0" fmla="*/ 0 h 5216401"/>
              <a:gd name="connsiteX1" fmla="*/ 1651784 w 2833732"/>
              <a:gd name="connsiteY1" fmla="*/ 0 h 5216401"/>
              <a:gd name="connsiteX2" fmla="*/ 1718238 w 2833732"/>
              <a:gd name="connsiteY2" fmla="*/ 3726856 h 5216401"/>
              <a:gd name="connsiteX3" fmla="*/ 1797102 w 2833732"/>
              <a:gd name="connsiteY3" fmla="*/ 3713972 h 5216401"/>
              <a:gd name="connsiteX4" fmla="*/ 2174820 w 2833732"/>
              <a:gd name="connsiteY4" fmla="*/ 3984515 h 5216401"/>
              <a:gd name="connsiteX5" fmla="*/ 2175610 w 2833732"/>
              <a:gd name="connsiteY5" fmla="*/ 3987265 h 5216401"/>
              <a:gd name="connsiteX6" fmla="*/ 2242968 w 2833732"/>
              <a:gd name="connsiteY6" fmla="*/ 3993602 h 5216401"/>
              <a:gd name="connsiteX7" fmla="*/ 2346736 w 2833732"/>
              <a:gd name="connsiteY7" fmla="*/ 4028932 h 5216401"/>
              <a:gd name="connsiteX8" fmla="*/ 2414592 w 2833732"/>
              <a:gd name="connsiteY8" fmla="*/ 4076249 h 5216401"/>
              <a:gd name="connsiteX9" fmla="*/ 2459754 w 2833732"/>
              <a:gd name="connsiteY9" fmla="*/ 4041476 h 5216401"/>
              <a:gd name="connsiteX10" fmla="*/ 2670632 w 2833732"/>
              <a:gd name="connsiteY10" fmla="*/ 3981365 h 5216401"/>
              <a:gd name="connsiteX11" fmla="*/ 2817442 w 2833732"/>
              <a:gd name="connsiteY11" fmla="*/ 4009025 h 5216401"/>
              <a:gd name="connsiteX12" fmla="*/ 2833732 w 2833732"/>
              <a:gd name="connsiteY12" fmla="*/ 4017276 h 5216401"/>
              <a:gd name="connsiteX13" fmla="*/ 2833732 w 2833732"/>
              <a:gd name="connsiteY13" fmla="*/ 4529809 h 5216401"/>
              <a:gd name="connsiteX14" fmla="*/ 2833732 w 2833732"/>
              <a:gd name="connsiteY14" fmla="*/ 4649393 h 5216401"/>
              <a:gd name="connsiteX15" fmla="*/ 2833732 w 2833732"/>
              <a:gd name="connsiteY15" fmla="*/ 5216401 h 5216401"/>
              <a:gd name="connsiteX16" fmla="*/ 0 w 2833732"/>
              <a:gd name="connsiteY16" fmla="*/ 4089211 h 5216401"/>
              <a:gd name="connsiteX17" fmla="*/ 5281 w 2833732"/>
              <a:gd name="connsiteY17" fmla="*/ 4083238 h 5216401"/>
              <a:gd name="connsiteX18" fmla="*/ 271978 w 2833732"/>
              <a:gd name="connsiteY18" fmla="*/ 3980149 h 5216401"/>
              <a:gd name="connsiteX19" fmla="*/ 538675 w 2833732"/>
              <a:gd name="connsiteY19" fmla="*/ 4083238 h 5216401"/>
              <a:gd name="connsiteX20" fmla="*/ 569534 w 2833732"/>
              <a:gd name="connsiteY20" fmla="*/ 4118141 h 5216401"/>
              <a:gd name="connsiteX21" fmla="*/ 594832 w 2833732"/>
              <a:gd name="connsiteY21" fmla="*/ 4110813 h 5216401"/>
              <a:gd name="connsiteX22" fmla="*/ 610411 w 2833732"/>
              <a:gd name="connsiteY22" fmla="*/ 4109347 h 5216401"/>
              <a:gd name="connsiteX23" fmla="*/ 618012 w 2833732"/>
              <a:gd name="connsiteY23" fmla="*/ 4038984 h 5216401"/>
              <a:gd name="connsiteX24" fmla="*/ 987516 w 2833732"/>
              <a:gd name="connsiteY24" fmla="*/ 3757949 h 5216401"/>
              <a:gd name="connsiteX25" fmla="*/ 1117200 w 2833732"/>
              <a:gd name="connsiteY25" fmla="*/ 3779306 h 5216401"/>
              <a:gd name="connsiteX26" fmla="*/ 1133972 w 2833732"/>
              <a:gd name="connsiteY26" fmla="*/ 3788286 h 5216401"/>
              <a:gd name="connsiteX27" fmla="*/ 1180850 w 2833732"/>
              <a:gd name="connsiteY27" fmla="*/ 0 h 5216401"/>
              <a:gd name="connsiteX0" fmla="*/ 1180850 w 2833732"/>
              <a:gd name="connsiteY0" fmla="*/ 0 h 5216401"/>
              <a:gd name="connsiteX1" fmla="*/ 1651784 w 2833732"/>
              <a:gd name="connsiteY1" fmla="*/ 0 h 5216401"/>
              <a:gd name="connsiteX2" fmla="*/ 1718238 w 2833732"/>
              <a:gd name="connsiteY2" fmla="*/ 3726856 h 5216401"/>
              <a:gd name="connsiteX3" fmla="*/ 1797102 w 2833732"/>
              <a:gd name="connsiteY3" fmla="*/ 3713972 h 5216401"/>
              <a:gd name="connsiteX4" fmla="*/ 2174820 w 2833732"/>
              <a:gd name="connsiteY4" fmla="*/ 3984515 h 5216401"/>
              <a:gd name="connsiteX5" fmla="*/ 2175610 w 2833732"/>
              <a:gd name="connsiteY5" fmla="*/ 3987265 h 5216401"/>
              <a:gd name="connsiteX6" fmla="*/ 2242968 w 2833732"/>
              <a:gd name="connsiteY6" fmla="*/ 3993602 h 5216401"/>
              <a:gd name="connsiteX7" fmla="*/ 2346736 w 2833732"/>
              <a:gd name="connsiteY7" fmla="*/ 4028932 h 5216401"/>
              <a:gd name="connsiteX8" fmla="*/ 2414592 w 2833732"/>
              <a:gd name="connsiteY8" fmla="*/ 4076249 h 5216401"/>
              <a:gd name="connsiteX9" fmla="*/ 2459754 w 2833732"/>
              <a:gd name="connsiteY9" fmla="*/ 4041476 h 5216401"/>
              <a:gd name="connsiteX10" fmla="*/ 2670632 w 2833732"/>
              <a:gd name="connsiteY10" fmla="*/ 3981365 h 5216401"/>
              <a:gd name="connsiteX11" fmla="*/ 2817442 w 2833732"/>
              <a:gd name="connsiteY11" fmla="*/ 4009025 h 5216401"/>
              <a:gd name="connsiteX12" fmla="*/ 2833732 w 2833732"/>
              <a:gd name="connsiteY12" fmla="*/ 4017276 h 5216401"/>
              <a:gd name="connsiteX13" fmla="*/ 2833732 w 2833732"/>
              <a:gd name="connsiteY13" fmla="*/ 4529809 h 5216401"/>
              <a:gd name="connsiteX14" fmla="*/ 2833732 w 2833732"/>
              <a:gd name="connsiteY14" fmla="*/ 4649393 h 5216401"/>
              <a:gd name="connsiteX15" fmla="*/ 2833732 w 2833732"/>
              <a:gd name="connsiteY15" fmla="*/ 5216401 h 5216401"/>
              <a:gd name="connsiteX16" fmla="*/ 0 w 2833732"/>
              <a:gd name="connsiteY16" fmla="*/ 4089211 h 5216401"/>
              <a:gd name="connsiteX17" fmla="*/ 5281 w 2833732"/>
              <a:gd name="connsiteY17" fmla="*/ 4083238 h 5216401"/>
              <a:gd name="connsiteX18" fmla="*/ 271978 w 2833732"/>
              <a:gd name="connsiteY18" fmla="*/ 3980149 h 5216401"/>
              <a:gd name="connsiteX19" fmla="*/ 538675 w 2833732"/>
              <a:gd name="connsiteY19" fmla="*/ 4083238 h 5216401"/>
              <a:gd name="connsiteX20" fmla="*/ 569534 w 2833732"/>
              <a:gd name="connsiteY20" fmla="*/ 4118141 h 5216401"/>
              <a:gd name="connsiteX21" fmla="*/ 594832 w 2833732"/>
              <a:gd name="connsiteY21" fmla="*/ 4110813 h 5216401"/>
              <a:gd name="connsiteX22" fmla="*/ 618012 w 2833732"/>
              <a:gd name="connsiteY22" fmla="*/ 4038984 h 5216401"/>
              <a:gd name="connsiteX23" fmla="*/ 987516 w 2833732"/>
              <a:gd name="connsiteY23" fmla="*/ 3757949 h 5216401"/>
              <a:gd name="connsiteX24" fmla="*/ 1117200 w 2833732"/>
              <a:gd name="connsiteY24" fmla="*/ 3779306 h 5216401"/>
              <a:gd name="connsiteX25" fmla="*/ 1133972 w 2833732"/>
              <a:gd name="connsiteY25" fmla="*/ 3788286 h 5216401"/>
              <a:gd name="connsiteX26" fmla="*/ 1180850 w 2833732"/>
              <a:gd name="connsiteY26" fmla="*/ 0 h 5216401"/>
              <a:gd name="connsiteX0" fmla="*/ 1180850 w 2833732"/>
              <a:gd name="connsiteY0" fmla="*/ 0 h 5216401"/>
              <a:gd name="connsiteX1" fmla="*/ 1651784 w 2833732"/>
              <a:gd name="connsiteY1" fmla="*/ 0 h 5216401"/>
              <a:gd name="connsiteX2" fmla="*/ 1718238 w 2833732"/>
              <a:gd name="connsiteY2" fmla="*/ 3726856 h 5216401"/>
              <a:gd name="connsiteX3" fmla="*/ 1797102 w 2833732"/>
              <a:gd name="connsiteY3" fmla="*/ 3713972 h 5216401"/>
              <a:gd name="connsiteX4" fmla="*/ 2174820 w 2833732"/>
              <a:gd name="connsiteY4" fmla="*/ 3984515 h 5216401"/>
              <a:gd name="connsiteX5" fmla="*/ 2175610 w 2833732"/>
              <a:gd name="connsiteY5" fmla="*/ 3987265 h 5216401"/>
              <a:gd name="connsiteX6" fmla="*/ 2242968 w 2833732"/>
              <a:gd name="connsiteY6" fmla="*/ 3993602 h 5216401"/>
              <a:gd name="connsiteX7" fmla="*/ 2346736 w 2833732"/>
              <a:gd name="connsiteY7" fmla="*/ 4028932 h 5216401"/>
              <a:gd name="connsiteX8" fmla="*/ 2414592 w 2833732"/>
              <a:gd name="connsiteY8" fmla="*/ 4076249 h 5216401"/>
              <a:gd name="connsiteX9" fmla="*/ 2459754 w 2833732"/>
              <a:gd name="connsiteY9" fmla="*/ 4041476 h 5216401"/>
              <a:gd name="connsiteX10" fmla="*/ 2670632 w 2833732"/>
              <a:gd name="connsiteY10" fmla="*/ 3981365 h 5216401"/>
              <a:gd name="connsiteX11" fmla="*/ 2817442 w 2833732"/>
              <a:gd name="connsiteY11" fmla="*/ 4009025 h 5216401"/>
              <a:gd name="connsiteX12" fmla="*/ 2833732 w 2833732"/>
              <a:gd name="connsiteY12" fmla="*/ 4017276 h 5216401"/>
              <a:gd name="connsiteX13" fmla="*/ 2833732 w 2833732"/>
              <a:gd name="connsiteY13" fmla="*/ 4529809 h 5216401"/>
              <a:gd name="connsiteX14" fmla="*/ 2833732 w 2833732"/>
              <a:gd name="connsiteY14" fmla="*/ 4649393 h 5216401"/>
              <a:gd name="connsiteX15" fmla="*/ 2833732 w 2833732"/>
              <a:gd name="connsiteY15" fmla="*/ 5216401 h 5216401"/>
              <a:gd name="connsiteX16" fmla="*/ 0 w 2833732"/>
              <a:gd name="connsiteY16" fmla="*/ 4089211 h 5216401"/>
              <a:gd name="connsiteX17" fmla="*/ 5281 w 2833732"/>
              <a:gd name="connsiteY17" fmla="*/ 4083238 h 5216401"/>
              <a:gd name="connsiteX18" fmla="*/ 271978 w 2833732"/>
              <a:gd name="connsiteY18" fmla="*/ 3980149 h 5216401"/>
              <a:gd name="connsiteX19" fmla="*/ 538675 w 2833732"/>
              <a:gd name="connsiteY19" fmla="*/ 4083238 h 5216401"/>
              <a:gd name="connsiteX20" fmla="*/ 569534 w 2833732"/>
              <a:gd name="connsiteY20" fmla="*/ 4118141 h 5216401"/>
              <a:gd name="connsiteX21" fmla="*/ 594832 w 2833732"/>
              <a:gd name="connsiteY21" fmla="*/ 4110813 h 5216401"/>
              <a:gd name="connsiteX22" fmla="*/ 987516 w 2833732"/>
              <a:gd name="connsiteY22" fmla="*/ 3757949 h 5216401"/>
              <a:gd name="connsiteX23" fmla="*/ 1117200 w 2833732"/>
              <a:gd name="connsiteY23" fmla="*/ 3779306 h 5216401"/>
              <a:gd name="connsiteX24" fmla="*/ 1133972 w 2833732"/>
              <a:gd name="connsiteY24" fmla="*/ 3788286 h 5216401"/>
              <a:gd name="connsiteX25" fmla="*/ 1180850 w 2833732"/>
              <a:gd name="connsiteY25" fmla="*/ 0 h 5216401"/>
              <a:gd name="connsiteX0" fmla="*/ 1180850 w 2833732"/>
              <a:gd name="connsiteY0" fmla="*/ 0 h 5216401"/>
              <a:gd name="connsiteX1" fmla="*/ 1651784 w 2833732"/>
              <a:gd name="connsiteY1" fmla="*/ 0 h 5216401"/>
              <a:gd name="connsiteX2" fmla="*/ 1718238 w 2833732"/>
              <a:gd name="connsiteY2" fmla="*/ 3726856 h 5216401"/>
              <a:gd name="connsiteX3" fmla="*/ 1797102 w 2833732"/>
              <a:gd name="connsiteY3" fmla="*/ 3713972 h 5216401"/>
              <a:gd name="connsiteX4" fmla="*/ 2174820 w 2833732"/>
              <a:gd name="connsiteY4" fmla="*/ 3984515 h 5216401"/>
              <a:gd name="connsiteX5" fmla="*/ 2175610 w 2833732"/>
              <a:gd name="connsiteY5" fmla="*/ 3987265 h 5216401"/>
              <a:gd name="connsiteX6" fmla="*/ 2242968 w 2833732"/>
              <a:gd name="connsiteY6" fmla="*/ 3993602 h 5216401"/>
              <a:gd name="connsiteX7" fmla="*/ 2346736 w 2833732"/>
              <a:gd name="connsiteY7" fmla="*/ 4028932 h 5216401"/>
              <a:gd name="connsiteX8" fmla="*/ 2414592 w 2833732"/>
              <a:gd name="connsiteY8" fmla="*/ 4076249 h 5216401"/>
              <a:gd name="connsiteX9" fmla="*/ 2459754 w 2833732"/>
              <a:gd name="connsiteY9" fmla="*/ 4041476 h 5216401"/>
              <a:gd name="connsiteX10" fmla="*/ 2670632 w 2833732"/>
              <a:gd name="connsiteY10" fmla="*/ 3981365 h 5216401"/>
              <a:gd name="connsiteX11" fmla="*/ 2817442 w 2833732"/>
              <a:gd name="connsiteY11" fmla="*/ 4009025 h 5216401"/>
              <a:gd name="connsiteX12" fmla="*/ 2833732 w 2833732"/>
              <a:gd name="connsiteY12" fmla="*/ 4017276 h 5216401"/>
              <a:gd name="connsiteX13" fmla="*/ 2833732 w 2833732"/>
              <a:gd name="connsiteY13" fmla="*/ 4529809 h 5216401"/>
              <a:gd name="connsiteX14" fmla="*/ 2833732 w 2833732"/>
              <a:gd name="connsiteY14" fmla="*/ 4649393 h 5216401"/>
              <a:gd name="connsiteX15" fmla="*/ 2833732 w 2833732"/>
              <a:gd name="connsiteY15" fmla="*/ 5216401 h 5216401"/>
              <a:gd name="connsiteX16" fmla="*/ 0 w 2833732"/>
              <a:gd name="connsiteY16" fmla="*/ 4089211 h 5216401"/>
              <a:gd name="connsiteX17" fmla="*/ 5281 w 2833732"/>
              <a:gd name="connsiteY17" fmla="*/ 4083238 h 5216401"/>
              <a:gd name="connsiteX18" fmla="*/ 271978 w 2833732"/>
              <a:gd name="connsiteY18" fmla="*/ 3980149 h 5216401"/>
              <a:gd name="connsiteX19" fmla="*/ 538675 w 2833732"/>
              <a:gd name="connsiteY19" fmla="*/ 4083238 h 5216401"/>
              <a:gd name="connsiteX20" fmla="*/ 594832 w 2833732"/>
              <a:gd name="connsiteY20" fmla="*/ 4110813 h 5216401"/>
              <a:gd name="connsiteX21" fmla="*/ 987516 w 2833732"/>
              <a:gd name="connsiteY21" fmla="*/ 3757949 h 5216401"/>
              <a:gd name="connsiteX22" fmla="*/ 1117200 w 2833732"/>
              <a:gd name="connsiteY22" fmla="*/ 3779306 h 5216401"/>
              <a:gd name="connsiteX23" fmla="*/ 1133972 w 2833732"/>
              <a:gd name="connsiteY23" fmla="*/ 3788286 h 5216401"/>
              <a:gd name="connsiteX24" fmla="*/ 1180850 w 2833732"/>
              <a:gd name="connsiteY24" fmla="*/ 0 h 5216401"/>
              <a:gd name="connsiteX0" fmla="*/ 1180850 w 2833732"/>
              <a:gd name="connsiteY0" fmla="*/ 0 h 5216401"/>
              <a:gd name="connsiteX1" fmla="*/ 1651784 w 2833732"/>
              <a:gd name="connsiteY1" fmla="*/ 0 h 5216401"/>
              <a:gd name="connsiteX2" fmla="*/ 1718238 w 2833732"/>
              <a:gd name="connsiteY2" fmla="*/ 3726856 h 5216401"/>
              <a:gd name="connsiteX3" fmla="*/ 1797102 w 2833732"/>
              <a:gd name="connsiteY3" fmla="*/ 3713972 h 5216401"/>
              <a:gd name="connsiteX4" fmla="*/ 2174820 w 2833732"/>
              <a:gd name="connsiteY4" fmla="*/ 3984515 h 5216401"/>
              <a:gd name="connsiteX5" fmla="*/ 2175610 w 2833732"/>
              <a:gd name="connsiteY5" fmla="*/ 3987265 h 5216401"/>
              <a:gd name="connsiteX6" fmla="*/ 2242968 w 2833732"/>
              <a:gd name="connsiteY6" fmla="*/ 3993602 h 5216401"/>
              <a:gd name="connsiteX7" fmla="*/ 2346736 w 2833732"/>
              <a:gd name="connsiteY7" fmla="*/ 4028932 h 5216401"/>
              <a:gd name="connsiteX8" fmla="*/ 2414592 w 2833732"/>
              <a:gd name="connsiteY8" fmla="*/ 4076249 h 5216401"/>
              <a:gd name="connsiteX9" fmla="*/ 2459754 w 2833732"/>
              <a:gd name="connsiteY9" fmla="*/ 4041476 h 5216401"/>
              <a:gd name="connsiteX10" fmla="*/ 2670632 w 2833732"/>
              <a:gd name="connsiteY10" fmla="*/ 3981365 h 5216401"/>
              <a:gd name="connsiteX11" fmla="*/ 2817442 w 2833732"/>
              <a:gd name="connsiteY11" fmla="*/ 4009025 h 5216401"/>
              <a:gd name="connsiteX12" fmla="*/ 2833732 w 2833732"/>
              <a:gd name="connsiteY12" fmla="*/ 4017276 h 5216401"/>
              <a:gd name="connsiteX13" fmla="*/ 2833732 w 2833732"/>
              <a:gd name="connsiteY13" fmla="*/ 4529809 h 5216401"/>
              <a:gd name="connsiteX14" fmla="*/ 2833732 w 2833732"/>
              <a:gd name="connsiteY14" fmla="*/ 4649393 h 5216401"/>
              <a:gd name="connsiteX15" fmla="*/ 2833732 w 2833732"/>
              <a:gd name="connsiteY15" fmla="*/ 5216401 h 5216401"/>
              <a:gd name="connsiteX16" fmla="*/ 0 w 2833732"/>
              <a:gd name="connsiteY16" fmla="*/ 4089211 h 5216401"/>
              <a:gd name="connsiteX17" fmla="*/ 5281 w 2833732"/>
              <a:gd name="connsiteY17" fmla="*/ 4083238 h 5216401"/>
              <a:gd name="connsiteX18" fmla="*/ 271978 w 2833732"/>
              <a:gd name="connsiteY18" fmla="*/ 3980149 h 5216401"/>
              <a:gd name="connsiteX19" fmla="*/ 538675 w 2833732"/>
              <a:gd name="connsiteY19" fmla="*/ 4083238 h 5216401"/>
              <a:gd name="connsiteX20" fmla="*/ 987516 w 2833732"/>
              <a:gd name="connsiteY20" fmla="*/ 3757949 h 5216401"/>
              <a:gd name="connsiteX21" fmla="*/ 1117200 w 2833732"/>
              <a:gd name="connsiteY21" fmla="*/ 3779306 h 5216401"/>
              <a:gd name="connsiteX22" fmla="*/ 1133972 w 2833732"/>
              <a:gd name="connsiteY22" fmla="*/ 3788286 h 5216401"/>
              <a:gd name="connsiteX23" fmla="*/ 1180850 w 2833732"/>
              <a:gd name="connsiteY23" fmla="*/ 0 h 5216401"/>
              <a:gd name="connsiteX0" fmla="*/ 1180850 w 2833732"/>
              <a:gd name="connsiteY0" fmla="*/ 0 h 5216401"/>
              <a:gd name="connsiteX1" fmla="*/ 1651784 w 2833732"/>
              <a:gd name="connsiteY1" fmla="*/ 0 h 5216401"/>
              <a:gd name="connsiteX2" fmla="*/ 1718238 w 2833732"/>
              <a:gd name="connsiteY2" fmla="*/ 3726856 h 5216401"/>
              <a:gd name="connsiteX3" fmla="*/ 1797102 w 2833732"/>
              <a:gd name="connsiteY3" fmla="*/ 3713972 h 5216401"/>
              <a:gd name="connsiteX4" fmla="*/ 2174820 w 2833732"/>
              <a:gd name="connsiteY4" fmla="*/ 3984515 h 5216401"/>
              <a:gd name="connsiteX5" fmla="*/ 2175610 w 2833732"/>
              <a:gd name="connsiteY5" fmla="*/ 3987265 h 5216401"/>
              <a:gd name="connsiteX6" fmla="*/ 2242968 w 2833732"/>
              <a:gd name="connsiteY6" fmla="*/ 3993602 h 5216401"/>
              <a:gd name="connsiteX7" fmla="*/ 2346736 w 2833732"/>
              <a:gd name="connsiteY7" fmla="*/ 4028932 h 5216401"/>
              <a:gd name="connsiteX8" fmla="*/ 2414592 w 2833732"/>
              <a:gd name="connsiteY8" fmla="*/ 4076249 h 5216401"/>
              <a:gd name="connsiteX9" fmla="*/ 2459754 w 2833732"/>
              <a:gd name="connsiteY9" fmla="*/ 4041476 h 5216401"/>
              <a:gd name="connsiteX10" fmla="*/ 2670632 w 2833732"/>
              <a:gd name="connsiteY10" fmla="*/ 3981365 h 5216401"/>
              <a:gd name="connsiteX11" fmla="*/ 2817442 w 2833732"/>
              <a:gd name="connsiteY11" fmla="*/ 4009025 h 5216401"/>
              <a:gd name="connsiteX12" fmla="*/ 2833732 w 2833732"/>
              <a:gd name="connsiteY12" fmla="*/ 4017276 h 5216401"/>
              <a:gd name="connsiteX13" fmla="*/ 2833732 w 2833732"/>
              <a:gd name="connsiteY13" fmla="*/ 4529809 h 5216401"/>
              <a:gd name="connsiteX14" fmla="*/ 2833732 w 2833732"/>
              <a:gd name="connsiteY14" fmla="*/ 4649393 h 5216401"/>
              <a:gd name="connsiteX15" fmla="*/ 2833732 w 2833732"/>
              <a:gd name="connsiteY15" fmla="*/ 5216401 h 5216401"/>
              <a:gd name="connsiteX16" fmla="*/ 0 w 2833732"/>
              <a:gd name="connsiteY16" fmla="*/ 4089211 h 5216401"/>
              <a:gd name="connsiteX17" fmla="*/ 5281 w 2833732"/>
              <a:gd name="connsiteY17" fmla="*/ 4083238 h 5216401"/>
              <a:gd name="connsiteX18" fmla="*/ 271978 w 2833732"/>
              <a:gd name="connsiteY18" fmla="*/ 3980149 h 5216401"/>
              <a:gd name="connsiteX19" fmla="*/ 987516 w 2833732"/>
              <a:gd name="connsiteY19" fmla="*/ 3757949 h 5216401"/>
              <a:gd name="connsiteX20" fmla="*/ 1117200 w 2833732"/>
              <a:gd name="connsiteY20" fmla="*/ 3779306 h 5216401"/>
              <a:gd name="connsiteX21" fmla="*/ 1133972 w 2833732"/>
              <a:gd name="connsiteY21" fmla="*/ 3788286 h 5216401"/>
              <a:gd name="connsiteX22" fmla="*/ 1180850 w 2833732"/>
              <a:gd name="connsiteY22" fmla="*/ 0 h 5216401"/>
              <a:gd name="connsiteX0" fmla="*/ 1180850 w 2833732"/>
              <a:gd name="connsiteY0" fmla="*/ 0 h 5216401"/>
              <a:gd name="connsiteX1" fmla="*/ 1651784 w 2833732"/>
              <a:gd name="connsiteY1" fmla="*/ 0 h 5216401"/>
              <a:gd name="connsiteX2" fmla="*/ 1718238 w 2833732"/>
              <a:gd name="connsiteY2" fmla="*/ 3726856 h 5216401"/>
              <a:gd name="connsiteX3" fmla="*/ 1797102 w 2833732"/>
              <a:gd name="connsiteY3" fmla="*/ 3713972 h 5216401"/>
              <a:gd name="connsiteX4" fmla="*/ 2174820 w 2833732"/>
              <a:gd name="connsiteY4" fmla="*/ 3984515 h 5216401"/>
              <a:gd name="connsiteX5" fmla="*/ 2175610 w 2833732"/>
              <a:gd name="connsiteY5" fmla="*/ 3987265 h 5216401"/>
              <a:gd name="connsiteX6" fmla="*/ 2242968 w 2833732"/>
              <a:gd name="connsiteY6" fmla="*/ 3993602 h 5216401"/>
              <a:gd name="connsiteX7" fmla="*/ 2346736 w 2833732"/>
              <a:gd name="connsiteY7" fmla="*/ 4028932 h 5216401"/>
              <a:gd name="connsiteX8" fmla="*/ 2414592 w 2833732"/>
              <a:gd name="connsiteY8" fmla="*/ 4076249 h 5216401"/>
              <a:gd name="connsiteX9" fmla="*/ 2459754 w 2833732"/>
              <a:gd name="connsiteY9" fmla="*/ 4041476 h 5216401"/>
              <a:gd name="connsiteX10" fmla="*/ 2670632 w 2833732"/>
              <a:gd name="connsiteY10" fmla="*/ 3981365 h 5216401"/>
              <a:gd name="connsiteX11" fmla="*/ 2817442 w 2833732"/>
              <a:gd name="connsiteY11" fmla="*/ 4009025 h 5216401"/>
              <a:gd name="connsiteX12" fmla="*/ 2833732 w 2833732"/>
              <a:gd name="connsiteY12" fmla="*/ 4017276 h 5216401"/>
              <a:gd name="connsiteX13" fmla="*/ 2833732 w 2833732"/>
              <a:gd name="connsiteY13" fmla="*/ 4529809 h 5216401"/>
              <a:gd name="connsiteX14" fmla="*/ 2833732 w 2833732"/>
              <a:gd name="connsiteY14" fmla="*/ 4649393 h 5216401"/>
              <a:gd name="connsiteX15" fmla="*/ 2833732 w 2833732"/>
              <a:gd name="connsiteY15" fmla="*/ 5216401 h 5216401"/>
              <a:gd name="connsiteX16" fmla="*/ 0 w 2833732"/>
              <a:gd name="connsiteY16" fmla="*/ 4089211 h 5216401"/>
              <a:gd name="connsiteX17" fmla="*/ 5281 w 2833732"/>
              <a:gd name="connsiteY17" fmla="*/ 4083238 h 5216401"/>
              <a:gd name="connsiteX18" fmla="*/ 987516 w 2833732"/>
              <a:gd name="connsiteY18" fmla="*/ 3757949 h 5216401"/>
              <a:gd name="connsiteX19" fmla="*/ 1117200 w 2833732"/>
              <a:gd name="connsiteY19" fmla="*/ 3779306 h 5216401"/>
              <a:gd name="connsiteX20" fmla="*/ 1133972 w 2833732"/>
              <a:gd name="connsiteY20" fmla="*/ 3788286 h 5216401"/>
              <a:gd name="connsiteX21" fmla="*/ 1180850 w 2833732"/>
              <a:gd name="connsiteY21" fmla="*/ 0 h 5216401"/>
              <a:gd name="connsiteX0" fmla="*/ 1180850 w 2833732"/>
              <a:gd name="connsiteY0" fmla="*/ 0 h 5216401"/>
              <a:gd name="connsiteX1" fmla="*/ 1651784 w 2833732"/>
              <a:gd name="connsiteY1" fmla="*/ 0 h 5216401"/>
              <a:gd name="connsiteX2" fmla="*/ 1718238 w 2833732"/>
              <a:gd name="connsiteY2" fmla="*/ 3726856 h 5216401"/>
              <a:gd name="connsiteX3" fmla="*/ 1797102 w 2833732"/>
              <a:gd name="connsiteY3" fmla="*/ 3713972 h 5216401"/>
              <a:gd name="connsiteX4" fmla="*/ 2174820 w 2833732"/>
              <a:gd name="connsiteY4" fmla="*/ 3984515 h 5216401"/>
              <a:gd name="connsiteX5" fmla="*/ 2175610 w 2833732"/>
              <a:gd name="connsiteY5" fmla="*/ 3987265 h 5216401"/>
              <a:gd name="connsiteX6" fmla="*/ 2242968 w 2833732"/>
              <a:gd name="connsiteY6" fmla="*/ 3993602 h 5216401"/>
              <a:gd name="connsiteX7" fmla="*/ 2346736 w 2833732"/>
              <a:gd name="connsiteY7" fmla="*/ 4028932 h 5216401"/>
              <a:gd name="connsiteX8" fmla="*/ 2414592 w 2833732"/>
              <a:gd name="connsiteY8" fmla="*/ 4076249 h 5216401"/>
              <a:gd name="connsiteX9" fmla="*/ 2459754 w 2833732"/>
              <a:gd name="connsiteY9" fmla="*/ 4041476 h 5216401"/>
              <a:gd name="connsiteX10" fmla="*/ 2670632 w 2833732"/>
              <a:gd name="connsiteY10" fmla="*/ 3981365 h 5216401"/>
              <a:gd name="connsiteX11" fmla="*/ 2817442 w 2833732"/>
              <a:gd name="connsiteY11" fmla="*/ 4009025 h 5216401"/>
              <a:gd name="connsiteX12" fmla="*/ 2833732 w 2833732"/>
              <a:gd name="connsiteY12" fmla="*/ 4017276 h 5216401"/>
              <a:gd name="connsiteX13" fmla="*/ 2833732 w 2833732"/>
              <a:gd name="connsiteY13" fmla="*/ 4529809 h 5216401"/>
              <a:gd name="connsiteX14" fmla="*/ 2833732 w 2833732"/>
              <a:gd name="connsiteY14" fmla="*/ 4649393 h 5216401"/>
              <a:gd name="connsiteX15" fmla="*/ 2833732 w 2833732"/>
              <a:gd name="connsiteY15" fmla="*/ 5216401 h 5216401"/>
              <a:gd name="connsiteX16" fmla="*/ 0 w 2833732"/>
              <a:gd name="connsiteY16" fmla="*/ 4089211 h 5216401"/>
              <a:gd name="connsiteX17" fmla="*/ 987516 w 2833732"/>
              <a:gd name="connsiteY17" fmla="*/ 3757949 h 5216401"/>
              <a:gd name="connsiteX18" fmla="*/ 1117200 w 2833732"/>
              <a:gd name="connsiteY18" fmla="*/ 3779306 h 5216401"/>
              <a:gd name="connsiteX19" fmla="*/ 1133972 w 2833732"/>
              <a:gd name="connsiteY19" fmla="*/ 3788286 h 5216401"/>
              <a:gd name="connsiteX20" fmla="*/ 1180850 w 2833732"/>
              <a:gd name="connsiteY20" fmla="*/ 0 h 5216401"/>
              <a:gd name="connsiteX0" fmla="*/ 1180850 w 2833732"/>
              <a:gd name="connsiteY0" fmla="*/ 0 h 5216401"/>
              <a:gd name="connsiteX1" fmla="*/ 1651784 w 2833732"/>
              <a:gd name="connsiteY1" fmla="*/ 0 h 5216401"/>
              <a:gd name="connsiteX2" fmla="*/ 1718238 w 2833732"/>
              <a:gd name="connsiteY2" fmla="*/ 3726856 h 5216401"/>
              <a:gd name="connsiteX3" fmla="*/ 1797102 w 2833732"/>
              <a:gd name="connsiteY3" fmla="*/ 3713972 h 5216401"/>
              <a:gd name="connsiteX4" fmla="*/ 2174820 w 2833732"/>
              <a:gd name="connsiteY4" fmla="*/ 3984515 h 5216401"/>
              <a:gd name="connsiteX5" fmla="*/ 2242968 w 2833732"/>
              <a:gd name="connsiteY5" fmla="*/ 3993602 h 5216401"/>
              <a:gd name="connsiteX6" fmla="*/ 2346736 w 2833732"/>
              <a:gd name="connsiteY6" fmla="*/ 4028932 h 5216401"/>
              <a:gd name="connsiteX7" fmla="*/ 2414592 w 2833732"/>
              <a:gd name="connsiteY7" fmla="*/ 4076249 h 5216401"/>
              <a:gd name="connsiteX8" fmla="*/ 2459754 w 2833732"/>
              <a:gd name="connsiteY8" fmla="*/ 4041476 h 5216401"/>
              <a:gd name="connsiteX9" fmla="*/ 2670632 w 2833732"/>
              <a:gd name="connsiteY9" fmla="*/ 3981365 h 5216401"/>
              <a:gd name="connsiteX10" fmla="*/ 2817442 w 2833732"/>
              <a:gd name="connsiteY10" fmla="*/ 4009025 h 5216401"/>
              <a:gd name="connsiteX11" fmla="*/ 2833732 w 2833732"/>
              <a:gd name="connsiteY11" fmla="*/ 4017276 h 5216401"/>
              <a:gd name="connsiteX12" fmla="*/ 2833732 w 2833732"/>
              <a:gd name="connsiteY12" fmla="*/ 4529809 h 5216401"/>
              <a:gd name="connsiteX13" fmla="*/ 2833732 w 2833732"/>
              <a:gd name="connsiteY13" fmla="*/ 4649393 h 5216401"/>
              <a:gd name="connsiteX14" fmla="*/ 2833732 w 2833732"/>
              <a:gd name="connsiteY14" fmla="*/ 5216401 h 5216401"/>
              <a:gd name="connsiteX15" fmla="*/ 0 w 2833732"/>
              <a:gd name="connsiteY15" fmla="*/ 4089211 h 5216401"/>
              <a:gd name="connsiteX16" fmla="*/ 987516 w 2833732"/>
              <a:gd name="connsiteY16" fmla="*/ 3757949 h 5216401"/>
              <a:gd name="connsiteX17" fmla="*/ 1117200 w 2833732"/>
              <a:gd name="connsiteY17" fmla="*/ 3779306 h 5216401"/>
              <a:gd name="connsiteX18" fmla="*/ 1133972 w 2833732"/>
              <a:gd name="connsiteY18" fmla="*/ 3788286 h 5216401"/>
              <a:gd name="connsiteX19" fmla="*/ 1180850 w 2833732"/>
              <a:gd name="connsiteY19" fmla="*/ 0 h 5216401"/>
              <a:gd name="connsiteX0" fmla="*/ 1180850 w 2833732"/>
              <a:gd name="connsiteY0" fmla="*/ 0 h 5216401"/>
              <a:gd name="connsiteX1" fmla="*/ 1651784 w 2833732"/>
              <a:gd name="connsiteY1" fmla="*/ 0 h 5216401"/>
              <a:gd name="connsiteX2" fmla="*/ 1718238 w 2833732"/>
              <a:gd name="connsiteY2" fmla="*/ 3726856 h 5216401"/>
              <a:gd name="connsiteX3" fmla="*/ 1797102 w 2833732"/>
              <a:gd name="connsiteY3" fmla="*/ 3713972 h 5216401"/>
              <a:gd name="connsiteX4" fmla="*/ 2174820 w 2833732"/>
              <a:gd name="connsiteY4" fmla="*/ 3984515 h 5216401"/>
              <a:gd name="connsiteX5" fmla="*/ 2209192 w 2833732"/>
              <a:gd name="connsiteY5" fmla="*/ 3994499 h 5216401"/>
              <a:gd name="connsiteX6" fmla="*/ 2242968 w 2833732"/>
              <a:gd name="connsiteY6" fmla="*/ 3993602 h 5216401"/>
              <a:gd name="connsiteX7" fmla="*/ 2346736 w 2833732"/>
              <a:gd name="connsiteY7" fmla="*/ 4028932 h 5216401"/>
              <a:gd name="connsiteX8" fmla="*/ 2414592 w 2833732"/>
              <a:gd name="connsiteY8" fmla="*/ 4076249 h 5216401"/>
              <a:gd name="connsiteX9" fmla="*/ 2459754 w 2833732"/>
              <a:gd name="connsiteY9" fmla="*/ 4041476 h 5216401"/>
              <a:gd name="connsiteX10" fmla="*/ 2670632 w 2833732"/>
              <a:gd name="connsiteY10" fmla="*/ 3981365 h 5216401"/>
              <a:gd name="connsiteX11" fmla="*/ 2817442 w 2833732"/>
              <a:gd name="connsiteY11" fmla="*/ 4009025 h 5216401"/>
              <a:gd name="connsiteX12" fmla="*/ 2833732 w 2833732"/>
              <a:gd name="connsiteY12" fmla="*/ 4017276 h 5216401"/>
              <a:gd name="connsiteX13" fmla="*/ 2833732 w 2833732"/>
              <a:gd name="connsiteY13" fmla="*/ 4529809 h 5216401"/>
              <a:gd name="connsiteX14" fmla="*/ 2833732 w 2833732"/>
              <a:gd name="connsiteY14" fmla="*/ 4649393 h 5216401"/>
              <a:gd name="connsiteX15" fmla="*/ 2833732 w 2833732"/>
              <a:gd name="connsiteY15" fmla="*/ 5216401 h 5216401"/>
              <a:gd name="connsiteX16" fmla="*/ 0 w 2833732"/>
              <a:gd name="connsiteY16" fmla="*/ 4089211 h 5216401"/>
              <a:gd name="connsiteX17" fmla="*/ 987516 w 2833732"/>
              <a:gd name="connsiteY17" fmla="*/ 3757949 h 5216401"/>
              <a:gd name="connsiteX18" fmla="*/ 1117200 w 2833732"/>
              <a:gd name="connsiteY18" fmla="*/ 3779306 h 5216401"/>
              <a:gd name="connsiteX19" fmla="*/ 1133972 w 2833732"/>
              <a:gd name="connsiteY19" fmla="*/ 3788286 h 5216401"/>
              <a:gd name="connsiteX20" fmla="*/ 1180850 w 2833732"/>
              <a:gd name="connsiteY20" fmla="*/ 0 h 5216401"/>
              <a:gd name="connsiteX0" fmla="*/ 1180850 w 2833732"/>
              <a:gd name="connsiteY0" fmla="*/ 0 h 5216401"/>
              <a:gd name="connsiteX1" fmla="*/ 1651784 w 2833732"/>
              <a:gd name="connsiteY1" fmla="*/ 0 h 5216401"/>
              <a:gd name="connsiteX2" fmla="*/ 1718238 w 2833732"/>
              <a:gd name="connsiteY2" fmla="*/ 3726856 h 5216401"/>
              <a:gd name="connsiteX3" fmla="*/ 1797102 w 2833732"/>
              <a:gd name="connsiteY3" fmla="*/ 3713972 h 5216401"/>
              <a:gd name="connsiteX4" fmla="*/ 2174820 w 2833732"/>
              <a:gd name="connsiteY4" fmla="*/ 3984515 h 5216401"/>
              <a:gd name="connsiteX5" fmla="*/ 2209192 w 2833732"/>
              <a:gd name="connsiteY5" fmla="*/ 3994499 h 5216401"/>
              <a:gd name="connsiteX6" fmla="*/ 2346736 w 2833732"/>
              <a:gd name="connsiteY6" fmla="*/ 4028932 h 5216401"/>
              <a:gd name="connsiteX7" fmla="*/ 2414592 w 2833732"/>
              <a:gd name="connsiteY7" fmla="*/ 4076249 h 5216401"/>
              <a:gd name="connsiteX8" fmla="*/ 2459754 w 2833732"/>
              <a:gd name="connsiteY8" fmla="*/ 4041476 h 5216401"/>
              <a:gd name="connsiteX9" fmla="*/ 2670632 w 2833732"/>
              <a:gd name="connsiteY9" fmla="*/ 3981365 h 5216401"/>
              <a:gd name="connsiteX10" fmla="*/ 2817442 w 2833732"/>
              <a:gd name="connsiteY10" fmla="*/ 4009025 h 5216401"/>
              <a:gd name="connsiteX11" fmla="*/ 2833732 w 2833732"/>
              <a:gd name="connsiteY11" fmla="*/ 4017276 h 5216401"/>
              <a:gd name="connsiteX12" fmla="*/ 2833732 w 2833732"/>
              <a:gd name="connsiteY12" fmla="*/ 4529809 h 5216401"/>
              <a:gd name="connsiteX13" fmla="*/ 2833732 w 2833732"/>
              <a:gd name="connsiteY13" fmla="*/ 4649393 h 5216401"/>
              <a:gd name="connsiteX14" fmla="*/ 2833732 w 2833732"/>
              <a:gd name="connsiteY14" fmla="*/ 5216401 h 5216401"/>
              <a:gd name="connsiteX15" fmla="*/ 0 w 2833732"/>
              <a:gd name="connsiteY15" fmla="*/ 4089211 h 5216401"/>
              <a:gd name="connsiteX16" fmla="*/ 987516 w 2833732"/>
              <a:gd name="connsiteY16" fmla="*/ 3757949 h 5216401"/>
              <a:gd name="connsiteX17" fmla="*/ 1117200 w 2833732"/>
              <a:gd name="connsiteY17" fmla="*/ 3779306 h 5216401"/>
              <a:gd name="connsiteX18" fmla="*/ 1133972 w 2833732"/>
              <a:gd name="connsiteY18" fmla="*/ 3788286 h 5216401"/>
              <a:gd name="connsiteX19" fmla="*/ 1180850 w 2833732"/>
              <a:gd name="connsiteY19" fmla="*/ 0 h 5216401"/>
              <a:gd name="connsiteX0" fmla="*/ 1180850 w 2833732"/>
              <a:gd name="connsiteY0" fmla="*/ 0 h 5216401"/>
              <a:gd name="connsiteX1" fmla="*/ 1651784 w 2833732"/>
              <a:gd name="connsiteY1" fmla="*/ 0 h 5216401"/>
              <a:gd name="connsiteX2" fmla="*/ 1718238 w 2833732"/>
              <a:gd name="connsiteY2" fmla="*/ 3726856 h 5216401"/>
              <a:gd name="connsiteX3" fmla="*/ 1797102 w 2833732"/>
              <a:gd name="connsiteY3" fmla="*/ 3713972 h 5216401"/>
              <a:gd name="connsiteX4" fmla="*/ 2209192 w 2833732"/>
              <a:gd name="connsiteY4" fmla="*/ 3994499 h 5216401"/>
              <a:gd name="connsiteX5" fmla="*/ 2346736 w 2833732"/>
              <a:gd name="connsiteY5" fmla="*/ 4028932 h 5216401"/>
              <a:gd name="connsiteX6" fmla="*/ 2414592 w 2833732"/>
              <a:gd name="connsiteY6" fmla="*/ 4076249 h 5216401"/>
              <a:gd name="connsiteX7" fmla="*/ 2459754 w 2833732"/>
              <a:gd name="connsiteY7" fmla="*/ 4041476 h 5216401"/>
              <a:gd name="connsiteX8" fmla="*/ 2670632 w 2833732"/>
              <a:gd name="connsiteY8" fmla="*/ 3981365 h 5216401"/>
              <a:gd name="connsiteX9" fmla="*/ 2817442 w 2833732"/>
              <a:gd name="connsiteY9" fmla="*/ 4009025 h 5216401"/>
              <a:gd name="connsiteX10" fmla="*/ 2833732 w 2833732"/>
              <a:gd name="connsiteY10" fmla="*/ 4017276 h 5216401"/>
              <a:gd name="connsiteX11" fmla="*/ 2833732 w 2833732"/>
              <a:gd name="connsiteY11" fmla="*/ 4529809 h 5216401"/>
              <a:gd name="connsiteX12" fmla="*/ 2833732 w 2833732"/>
              <a:gd name="connsiteY12" fmla="*/ 4649393 h 5216401"/>
              <a:gd name="connsiteX13" fmla="*/ 2833732 w 2833732"/>
              <a:gd name="connsiteY13" fmla="*/ 5216401 h 5216401"/>
              <a:gd name="connsiteX14" fmla="*/ 0 w 2833732"/>
              <a:gd name="connsiteY14" fmla="*/ 4089211 h 5216401"/>
              <a:gd name="connsiteX15" fmla="*/ 987516 w 2833732"/>
              <a:gd name="connsiteY15" fmla="*/ 3757949 h 5216401"/>
              <a:gd name="connsiteX16" fmla="*/ 1117200 w 2833732"/>
              <a:gd name="connsiteY16" fmla="*/ 3779306 h 5216401"/>
              <a:gd name="connsiteX17" fmla="*/ 1133972 w 2833732"/>
              <a:gd name="connsiteY17" fmla="*/ 3788286 h 5216401"/>
              <a:gd name="connsiteX18" fmla="*/ 1180850 w 2833732"/>
              <a:gd name="connsiteY18" fmla="*/ 0 h 5216401"/>
              <a:gd name="connsiteX0" fmla="*/ 1180850 w 2833732"/>
              <a:gd name="connsiteY0" fmla="*/ 0 h 5216401"/>
              <a:gd name="connsiteX1" fmla="*/ 1651784 w 2833732"/>
              <a:gd name="connsiteY1" fmla="*/ 0 h 5216401"/>
              <a:gd name="connsiteX2" fmla="*/ 1718238 w 2833732"/>
              <a:gd name="connsiteY2" fmla="*/ 3726856 h 5216401"/>
              <a:gd name="connsiteX3" fmla="*/ 1797102 w 2833732"/>
              <a:gd name="connsiteY3" fmla="*/ 3713972 h 5216401"/>
              <a:gd name="connsiteX4" fmla="*/ 2346736 w 2833732"/>
              <a:gd name="connsiteY4" fmla="*/ 4028932 h 5216401"/>
              <a:gd name="connsiteX5" fmla="*/ 2414592 w 2833732"/>
              <a:gd name="connsiteY5" fmla="*/ 4076249 h 5216401"/>
              <a:gd name="connsiteX6" fmla="*/ 2459754 w 2833732"/>
              <a:gd name="connsiteY6" fmla="*/ 4041476 h 5216401"/>
              <a:gd name="connsiteX7" fmla="*/ 2670632 w 2833732"/>
              <a:gd name="connsiteY7" fmla="*/ 3981365 h 5216401"/>
              <a:gd name="connsiteX8" fmla="*/ 2817442 w 2833732"/>
              <a:gd name="connsiteY8" fmla="*/ 4009025 h 5216401"/>
              <a:gd name="connsiteX9" fmla="*/ 2833732 w 2833732"/>
              <a:gd name="connsiteY9" fmla="*/ 4017276 h 5216401"/>
              <a:gd name="connsiteX10" fmla="*/ 2833732 w 2833732"/>
              <a:gd name="connsiteY10" fmla="*/ 4529809 h 5216401"/>
              <a:gd name="connsiteX11" fmla="*/ 2833732 w 2833732"/>
              <a:gd name="connsiteY11" fmla="*/ 4649393 h 5216401"/>
              <a:gd name="connsiteX12" fmla="*/ 2833732 w 2833732"/>
              <a:gd name="connsiteY12" fmla="*/ 5216401 h 5216401"/>
              <a:gd name="connsiteX13" fmla="*/ 0 w 2833732"/>
              <a:gd name="connsiteY13" fmla="*/ 4089211 h 5216401"/>
              <a:gd name="connsiteX14" fmla="*/ 987516 w 2833732"/>
              <a:gd name="connsiteY14" fmla="*/ 3757949 h 5216401"/>
              <a:gd name="connsiteX15" fmla="*/ 1117200 w 2833732"/>
              <a:gd name="connsiteY15" fmla="*/ 3779306 h 5216401"/>
              <a:gd name="connsiteX16" fmla="*/ 1133972 w 2833732"/>
              <a:gd name="connsiteY16" fmla="*/ 3788286 h 5216401"/>
              <a:gd name="connsiteX17" fmla="*/ 1180850 w 2833732"/>
              <a:gd name="connsiteY17" fmla="*/ 0 h 5216401"/>
              <a:gd name="connsiteX0" fmla="*/ 1180850 w 2833732"/>
              <a:gd name="connsiteY0" fmla="*/ 0 h 5216401"/>
              <a:gd name="connsiteX1" fmla="*/ 1651784 w 2833732"/>
              <a:gd name="connsiteY1" fmla="*/ 0 h 5216401"/>
              <a:gd name="connsiteX2" fmla="*/ 1718238 w 2833732"/>
              <a:gd name="connsiteY2" fmla="*/ 3726856 h 5216401"/>
              <a:gd name="connsiteX3" fmla="*/ 1797102 w 2833732"/>
              <a:gd name="connsiteY3" fmla="*/ 3713972 h 5216401"/>
              <a:gd name="connsiteX4" fmla="*/ 2414592 w 2833732"/>
              <a:gd name="connsiteY4" fmla="*/ 4076249 h 5216401"/>
              <a:gd name="connsiteX5" fmla="*/ 2459754 w 2833732"/>
              <a:gd name="connsiteY5" fmla="*/ 4041476 h 5216401"/>
              <a:gd name="connsiteX6" fmla="*/ 2670632 w 2833732"/>
              <a:gd name="connsiteY6" fmla="*/ 3981365 h 5216401"/>
              <a:gd name="connsiteX7" fmla="*/ 2817442 w 2833732"/>
              <a:gd name="connsiteY7" fmla="*/ 4009025 h 5216401"/>
              <a:gd name="connsiteX8" fmla="*/ 2833732 w 2833732"/>
              <a:gd name="connsiteY8" fmla="*/ 4017276 h 5216401"/>
              <a:gd name="connsiteX9" fmla="*/ 2833732 w 2833732"/>
              <a:gd name="connsiteY9" fmla="*/ 4529809 h 5216401"/>
              <a:gd name="connsiteX10" fmla="*/ 2833732 w 2833732"/>
              <a:gd name="connsiteY10" fmla="*/ 4649393 h 5216401"/>
              <a:gd name="connsiteX11" fmla="*/ 2833732 w 2833732"/>
              <a:gd name="connsiteY11" fmla="*/ 5216401 h 5216401"/>
              <a:gd name="connsiteX12" fmla="*/ 0 w 2833732"/>
              <a:gd name="connsiteY12" fmla="*/ 4089211 h 5216401"/>
              <a:gd name="connsiteX13" fmla="*/ 987516 w 2833732"/>
              <a:gd name="connsiteY13" fmla="*/ 3757949 h 5216401"/>
              <a:gd name="connsiteX14" fmla="*/ 1117200 w 2833732"/>
              <a:gd name="connsiteY14" fmla="*/ 3779306 h 5216401"/>
              <a:gd name="connsiteX15" fmla="*/ 1133972 w 2833732"/>
              <a:gd name="connsiteY15" fmla="*/ 3788286 h 5216401"/>
              <a:gd name="connsiteX16" fmla="*/ 1180850 w 2833732"/>
              <a:gd name="connsiteY16" fmla="*/ 0 h 5216401"/>
              <a:gd name="connsiteX0" fmla="*/ 1180850 w 2833732"/>
              <a:gd name="connsiteY0" fmla="*/ 0 h 5216401"/>
              <a:gd name="connsiteX1" fmla="*/ 1651784 w 2833732"/>
              <a:gd name="connsiteY1" fmla="*/ 0 h 5216401"/>
              <a:gd name="connsiteX2" fmla="*/ 1718238 w 2833732"/>
              <a:gd name="connsiteY2" fmla="*/ 3726856 h 5216401"/>
              <a:gd name="connsiteX3" fmla="*/ 1797102 w 2833732"/>
              <a:gd name="connsiteY3" fmla="*/ 3713972 h 5216401"/>
              <a:gd name="connsiteX4" fmla="*/ 2414592 w 2833732"/>
              <a:gd name="connsiteY4" fmla="*/ 4076249 h 5216401"/>
              <a:gd name="connsiteX5" fmla="*/ 2670632 w 2833732"/>
              <a:gd name="connsiteY5" fmla="*/ 3981365 h 5216401"/>
              <a:gd name="connsiteX6" fmla="*/ 2817442 w 2833732"/>
              <a:gd name="connsiteY6" fmla="*/ 4009025 h 5216401"/>
              <a:gd name="connsiteX7" fmla="*/ 2833732 w 2833732"/>
              <a:gd name="connsiteY7" fmla="*/ 4017276 h 5216401"/>
              <a:gd name="connsiteX8" fmla="*/ 2833732 w 2833732"/>
              <a:gd name="connsiteY8" fmla="*/ 4529809 h 5216401"/>
              <a:gd name="connsiteX9" fmla="*/ 2833732 w 2833732"/>
              <a:gd name="connsiteY9" fmla="*/ 4649393 h 5216401"/>
              <a:gd name="connsiteX10" fmla="*/ 2833732 w 2833732"/>
              <a:gd name="connsiteY10" fmla="*/ 5216401 h 5216401"/>
              <a:gd name="connsiteX11" fmla="*/ 0 w 2833732"/>
              <a:gd name="connsiteY11" fmla="*/ 4089211 h 5216401"/>
              <a:gd name="connsiteX12" fmla="*/ 987516 w 2833732"/>
              <a:gd name="connsiteY12" fmla="*/ 3757949 h 5216401"/>
              <a:gd name="connsiteX13" fmla="*/ 1117200 w 2833732"/>
              <a:gd name="connsiteY13" fmla="*/ 3779306 h 5216401"/>
              <a:gd name="connsiteX14" fmla="*/ 1133972 w 2833732"/>
              <a:gd name="connsiteY14" fmla="*/ 3788286 h 5216401"/>
              <a:gd name="connsiteX15" fmla="*/ 1180850 w 2833732"/>
              <a:gd name="connsiteY15" fmla="*/ 0 h 5216401"/>
              <a:gd name="connsiteX0" fmla="*/ 1180850 w 2833732"/>
              <a:gd name="connsiteY0" fmla="*/ 0 h 5216401"/>
              <a:gd name="connsiteX1" fmla="*/ 1651784 w 2833732"/>
              <a:gd name="connsiteY1" fmla="*/ 0 h 5216401"/>
              <a:gd name="connsiteX2" fmla="*/ 1718238 w 2833732"/>
              <a:gd name="connsiteY2" fmla="*/ 3726856 h 5216401"/>
              <a:gd name="connsiteX3" fmla="*/ 1797102 w 2833732"/>
              <a:gd name="connsiteY3" fmla="*/ 3713972 h 5216401"/>
              <a:gd name="connsiteX4" fmla="*/ 2670632 w 2833732"/>
              <a:gd name="connsiteY4" fmla="*/ 3981365 h 5216401"/>
              <a:gd name="connsiteX5" fmla="*/ 2817442 w 2833732"/>
              <a:gd name="connsiteY5" fmla="*/ 4009025 h 5216401"/>
              <a:gd name="connsiteX6" fmla="*/ 2833732 w 2833732"/>
              <a:gd name="connsiteY6" fmla="*/ 4017276 h 5216401"/>
              <a:gd name="connsiteX7" fmla="*/ 2833732 w 2833732"/>
              <a:gd name="connsiteY7" fmla="*/ 4529809 h 5216401"/>
              <a:gd name="connsiteX8" fmla="*/ 2833732 w 2833732"/>
              <a:gd name="connsiteY8" fmla="*/ 4649393 h 5216401"/>
              <a:gd name="connsiteX9" fmla="*/ 2833732 w 2833732"/>
              <a:gd name="connsiteY9" fmla="*/ 5216401 h 5216401"/>
              <a:gd name="connsiteX10" fmla="*/ 0 w 2833732"/>
              <a:gd name="connsiteY10" fmla="*/ 4089211 h 5216401"/>
              <a:gd name="connsiteX11" fmla="*/ 987516 w 2833732"/>
              <a:gd name="connsiteY11" fmla="*/ 3757949 h 5216401"/>
              <a:gd name="connsiteX12" fmla="*/ 1117200 w 2833732"/>
              <a:gd name="connsiteY12" fmla="*/ 3779306 h 5216401"/>
              <a:gd name="connsiteX13" fmla="*/ 1133972 w 2833732"/>
              <a:gd name="connsiteY13" fmla="*/ 3788286 h 5216401"/>
              <a:gd name="connsiteX14" fmla="*/ 1180850 w 2833732"/>
              <a:gd name="connsiteY14" fmla="*/ 0 h 5216401"/>
              <a:gd name="connsiteX0" fmla="*/ 1180850 w 2833732"/>
              <a:gd name="connsiteY0" fmla="*/ 0 h 5216401"/>
              <a:gd name="connsiteX1" fmla="*/ 1651784 w 2833732"/>
              <a:gd name="connsiteY1" fmla="*/ 0 h 5216401"/>
              <a:gd name="connsiteX2" fmla="*/ 1718238 w 2833732"/>
              <a:gd name="connsiteY2" fmla="*/ 3726856 h 5216401"/>
              <a:gd name="connsiteX3" fmla="*/ 1797102 w 2833732"/>
              <a:gd name="connsiteY3" fmla="*/ 3713972 h 5216401"/>
              <a:gd name="connsiteX4" fmla="*/ 2817442 w 2833732"/>
              <a:gd name="connsiteY4" fmla="*/ 4009025 h 5216401"/>
              <a:gd name="connsiteX5" fmla="*/ 2833732 w 2833732"/>
              <a:gd name="connsiteY5" fmla="*/ 4017276 h 5216401"/>
              <a:gd name="connsiteX6" fmla="*/ 2833732 w 2833732"/>
              <a:gd name="connsiteY6" fmla="*/ 4529809 h 5216401"/>
              <a:gd name="connsiteX7" fmla="*/ 2833732 w 2833732"/>
              <a:gd name="connsiteY7" fmla="*/ 4649393 h 5216401"/>
              <a:gd name="connsiteX8" fmla="*/ 2833732 w 2833732"/>
              <a:gd name="connsiteY8" fmla="*/ 5216401 h 5216401"/>
              <a:gd name="connsiteX9" fmla="*/ 0 w 2833732"/>
              <a:gd name="connsiteY9" fmla="*/ 4089211 h 5216401"/>
              <a:gd name="connsiteX10" fmla="*/ 987516 w 2833732"/>
              <a:gd name="connsiteY10" fmla="*/ 3757949 h 5216401"/>
              <a:gd name="connsiteX11" fmla="*/ 1117200 w 2833732"/>
              <a:gd name="connsiteY11" fmla="*/ 3779306 h 5216401"/>
              <a:gd name="connsiteX12" fmla="*/ 1133972 w 2833732"/>
              <a:gd name="connsiteY12" fmla="*/ 3788286 h 5216401"/>
              <a:gd name="connsiteX13" fmla="*/ 1180850 w 2833732"/>
              <a:gd name="connsiteY13" fmla="*/ 0 h 5216401"/>
              <a:gd name="connsiteX0" fmla="*/ 1180850 w 2833732"/>
              <a:gd name="connsiteY0" fmla="*/ 0 h 5216401"/>
              <a:gd name="connsiteX1" fmla="*/ 1651784 w 2833732"/>
              <a:gd name="connsiteY1" fmla="*/ 0 h 5216401"/>
              <a:gd name="connsiteX2" fmla="*/ 1718238 w 2833732"/>
              <a:gd name="connsiteY2" fmla="*/ 3726856 h 5216401"/>
              <a:gd name="connsiteX3" fmla="*/ 1797102 w 2833732"/>
              <a:gd name="connsiteY3" fmla="*/ 3713972 h 5216401"/>
              <a:gd name="connsiteX4" fmla="*/ 2817442 w 2833732"/>
              <a:gd name="connsiteY4" fmla="*/ 4009025 h 5216401"/>
              <a:gd name="connsiteX5" fmla="*/ 2833732 w 2833732"/>
              <a:gd name="connsiteY5" fmla="*/ 4529809 h 5216401"/>
              <a:gd name="connsiteX6" fmla="*/ 2833732 w 2833732"/>
              <a:gd name="connsiteY6" fmla="*/ 4649393 h 5216401"/>
              <a:gd name="connsiteX7" fmla="*/ 2833732 w 2833732"/>
              <a:gd name="connsiteY7" fmla="*/ 5216401 h 5216401"/>
              <a:gd name="connsiteX8" fmla="*/ 0 w 2833732"/>
              <a:gd name="connsiteY8" fmla="*/ 4089211 h 5216401"/>
              <a:gd name="connsiteX9" fmla="*/ 987516 w 2833732"/>
              <a:gd name="connsiteY9" fmla="*/ 3757949 h 5216401"/>
              <a:gd name="connsiteX10" fmla="*/ 1117200 w 2833732"/>
              <a:gd name="connsiteY10" fmla="*/ 3779306 h 5216401"/>
              <a:gd name="connsiteX11" fmla="*/ 1133972 w 2833732"/>
              <a:gd name="connsiteY11" fmla="*/ 3788286 h 5216401"/>
              <a:gd name="connsiteX12" fmla="*/ 1180850 w 2833732"/>
              <a:gd name="connsiteY12" fmla="*/ 0 h 5216401"/>
              <a:gd name="connsiteX0" fmla="*/ 1180850 w 2833732"/>
              <a:gd name="connsiteY0" fmla="*/ 0 h 5216401"/>
              <a:gd name="connsiteX1" fmla="*/ 1651784 w 2833732"/>
              <a:gd name="connsiteY1" fmla="*/ 0 h 5216401"/>
              <a:gd name="connsiteX2" fmla="*/ 1718238 w 2833732"/>
              <a:gd name="connsiteY2" fmla="*/ 3726856 h 5216401"/>
              <a:gd name="connsiteX3" fmla="*/ 1797102 w 2833732"/>
              <a:gd name="connsiteY3" fmla="*/ 3713972 h 5216401"/>
              <a:gd name="connsiteX4" fmla="*/ 2833732 w 2833732"/>
              <a:gd name="connsiteY4" fmla="*/ 4529809 h 5216401"/>
              <a:gd name="connsiteX5" fmla="*/ 2833732 w 2833732"/>
              <a:gd name="connsiteY5" fmla="*/ 4649393 h 5216401"/>
              <a:gd name="connsiteX6" fmla="*/ 2833732 w 2833732"/>
              <a:gd name="connsiteY6" fmla="*/ 5216401 h 5216401"/>
              <a:gd name="connsiteX7" fmla="*/ 0 w 2833732"/>
              <a:gd name="connsiteY7" fmla="*/ 4089211 h 5216401"/>
              <a:gd name="connsiteX8" fmla="*/ 987516 w 2833732"/>
              <a:gd name="connsiteY8" fmla="*/ 3757949 h 5216401"/>
              <a:gd name="connsiteX9" fmla="*/ 1117200 w 2833732"/>
              <a:gd name="connsiteY9" fmla="*/ 3779306 h 5216401"/>
              <a:gd name="connsiteX10" fmla="*/ 1133972 w 2833732"/>
              <a:gd name="connsiteY10" fmla="*/ 3788286 h 5216401"/>
              <a:gd name="connsiteX11" fmla="*/ 1180850 w 2833732"/>
              <a:gd name="connsiteY11" fmla="*/ 0 h 5216401"/>
              <a:gd name="connsiteX0" fmla="*/ 1180850 w 2833732"/>
              <a:gd name="connsiteY0" fmla="*/ 0 h 5216401"/>
              <a:gd name="connsiteX1" fmla="*/ 1651784 w 2833732"/>
              <a:gd name="connsiteY1" fmla="*/ 0 h 5216401"/>
              <a:gd name="connsiteX2" fmla="*/ 1718238 w 2833732"/>
              <a:gd name="connsiteY2" fmla="*/ 3726856 h 5216401"/>
              <a:gd name="connsiteX3" fmla="*/ 1797102 w 2833732"/>
              <a:gd name="connsiteY3" fmla="*/ 3713972 h 5216401"/>
              <a:gd name="connsiteX4" fmla="*/ 2833732 w 2833732"/>
              <a:gd name="connsiteY4" fmla="*/ 4649393 h 5216401"/>
              <a:gd name="connsiteX5" fmla="*/ 2833732 w 2833732"/>
              <a:gd name="connsiteY5" fmla="*/ 5216401 h 5216401"/>
              <a:gd name="connsiteX6" fmla="*/ 0 w 2833732"/>
              <a:gd name="connsiteY6" fmla="*/ 4089211 h 5216401"/>
              <a:gd name="connsiteX7" fmla="*/ 987516 w 2833732"/>
              <a:gd name="connsiteY7" fmla="*/ 3757949 h 5216401"/>
              <a:gd name="connsiteX8" fmla="*/ 1117200 w 2833732"/>
              <a:gd name="connsiteY8" fmla="*/ 3779306 h 5216401"/>
              <a:gd name="connsiteX9" fmla="*/ 1133972 w 2833732"/>
              <a:gd name="connsiteY9" fmla="*/ 3788286 h 5216401"/>
              <a:gd name="connsiteX10" fmla="*/ 1180850 w 2833732"/>
              <a:gd name="connsiteY10" fmla="*/ 0 h 5216401"/>
              <a:gd name="connsiteX0" fmla="*/ 1180850 w 2883220"/>
              <a:gd name="connsiteY0" fmla="*/ 0 h 5216401"/>
              <a:gd name="connsiteX1" fmla="*/ 1651784 w 2883220"/>
              <a:gd name="connsiteY1" fmla="*/ 0 h 5216401"/>
              <a:gd name="connsiteX2" fmla="*/ 1718238 w 2883220"/>
              <a:gd name="connsiteY2" fmla="*/ 3726856 h 5216401"/>
              <a:gd name="connsiteX3" fmla="*/ 1797102 w 2883220"/>
              <a:gd name="connsiteY3" fmla="*/ 3713972 h 5216401"/>
              <a:gd name="connsiteX4" fmla="*/ 2833732 w 2883220"/>
              <a:gd name="connsiteY4" fmla="*/ 5216401 h 5216401"/>
              <a:gd name="connsiteX5" fmla="*/ 0 w 2883220"/>
              <a:gd name="connsiteY5" fmla="*/ 4089211 h 5216401"/>
              <a:gd name="connsiteX6" fmla="*/ 987516 w 2883220"/>
              <a:gd name="connsiteY6" fmla="*/ 3757949 h 5216401"/>
              <a:gd name="connsiteX7" fmla="*/ 1117200 w 2883220"/>
              <a:gd name="connsiteY7" fmla="*/ 3779306 h 5216401"/>
              <a:gd name="connsiteX8" fmla="*/ 1133972 w 2883220"/>
              <a:gd name="connsiteY8" fmla="*/ 3788286 h 5216401"/>
              <a:gd name="connsiteX9" fmla="*/ 1180850 w 2883220"/>
              <a:gd name="connsiteY9" fmla="*/ 0 h 5216401"/>
              <a:gd name="connsiteX0" fmla="*/ 1180850 w 1797102"/>
              <a:gd name="connsiteY0" fmla="*/ 0 h 4089211"/>
              <a:gd name="connsiteX1" fmla="*/ 1651784 w 1797102"/>
              <a:gd name="connsiteY1" fmla="*/ 0 h 4089211"/>
              <a:gd name="connsiteX2" fmla="*/ 1718238 w 1797102"/>
              <a:gd name="connsiteY2" fmla="*/ 3726856 h 4089211"/>
              <a:gd name="connsiteX3" fmla="*/ 1797102 w 1797102"/>
              <a:gd name="connsiteY3" fmla="*/ 3713972 h 4089211"/>
              <a:gd name="connsiteX4" fmla="*/ 0 w 1797102"/>
              <a:gd name="connsiteY4" fmla="*/ 4089211 h 4089211"/>
              <a:gd name="connsiteX5" fmla="*/ 987516 w 1797102"/>
              <a:gd name="connsiteY5" fmla="*/ 3757949 h 4089211"/>
              <a:gd name="connsiteX6" fmla="*/ 1117200 w 1797102"/>
              <a:gd name="connsiteY6" fmla="*/ 3779306 h 4089211"/>
              <a:gd name="connsiteX7" fmla="*/ 1133972 w 1797102"/>
              <a:gd name="connsiteY7" fmla="*/ 3788286 h 4089211"/>
              <a:gd name="connsiteX8" fmla="*/ 1180850 w 1797102"/>
              <a:gd name="connsiteY8" fmla="*/ 0 h 4089211"/>
              <a:gd name="connsiteX0" fmla="*/ 193334 w 809586"/>
              <a:gd name="connsiteY0" fmla="*/ 0 h 3788286"/>
              <a:gd name="connsiteX1" fmla="*/ 664268 w 809586"/>
              <a:gd name="connsiteY1" fmla="*/ 0 h 3788286"/>
              <a:gd name="connsiteX2" fmla="*/ 730722 w 809586"/>
              <a:gd name="connsiteY2" fmla="*/ 3726856 h 3788286"/>
              <a:gd name="connsiteX3" fmla="*/ 809586 w 809586"/>
              <a:gd name="connsiteY3" fmla="*/ 3713972 h 3788286"/>
              <a:gd name="connsiteX4" fmla="*/ 0 w 809586"/>
              <a:gd name="connsiteY4" fmla="*/ 3757949 h 3788286"/>
              <a:gd name="connsiteX5" fmla="*/ 129684 w 809586"/>
              <a:gd name="connsiteY5" fmla="*/ 3779306 h 3788286"/>
              <a:gd name="connsiteX6" fmla="*/ 146456 w 809586"/>
              <a:gd name="connsiteY6" fmla="*/ 3788286 h 3788286"/>
              <a:gd name="connsiteX7" fmla="*/ 193334 w 809586"/>
              <a:gd name="connsiteY7" fmla="*/ 0 h 3788286"/>
              <a:gd name="connsiteX0" fmla="*/ 63650 w 679902"/>
              <a:gd name="connsiteY0" fmla="*/ 0 h 3788286"/>
              <a:gd name="connsiteX1" fmla="*/ 534584 w 679902"/>
              <a:gd name="connsiteY1" fmla="*/ 0 h 3788286"/>
              <a:gd name="connsiteX2" fmla="*/ 601038 w 679902"/>
              <a:gd name="connsiteY2" fmla="*/ 3726856 h 3788286"/>
              <a:gd name="connsiteX3" fmla="*/ 679902 w 679902"/>
              <a:gd name="connsiteY3" fmla="*/ 3713972 h 3788286"/>
              <a:gd name="connsiteX4" fmla="*/ 0 w 679902"/>
              <a:gd name="connsiteY4" fmla="*/ 3779306 h 3788286"/>
              <a:gd name="connsiteX5" fmla="*/ 16772 w 679902"/>
              <a:gd name="connsiteY5" fmla="*/ 3788286 h 3788286"/>
              <a:gd name="connsiteX6" fmla="*/ 63650 w 679902"/>
              <a:gd name="connsiteY6" fmla="*/ 0 h 3788286"/>
              <a:gd name="connsiteX0" fmla="*/ 46878 w 663130"/>
              <a:gd name="connsiteY0" fmla="*/ 0 h 3788286"/>
              <a:gd name="connsiteX1" fmla="*/ 517812 w 663130"/>
              <a:gd name="connsiteY1" fmla="*/ 0 h 3788286"/>
              <a:gd name="connsiteX2" fmla="*/ 584266 w 663130"/>
              <a:gd name="connsiteY2" fmla="*/ 3726856 h 3788286"/>
              <a:gd name="connsiteX3" fmla="*/ 663130 w 663130"/>
              <a:gd name="connsiteY3" fmla="*/ 3713972 h 3788286"/>
              <a:gd name="connsiteX4" fmla="*/ 0 w 663130"/>
              <a:gd name="connsiteY4" fmla="*/ 3788286 h 3788286"/>
              <a:gd name="connsiteX5" fmla="*/ 46878 w 663130"/>
              <a:gd name="connsiteY5" fmla="*/ 0 h 3788286"/>
              <a:gd name="connsiteX0" fmla="*/ 46878 w 584266"/>
              <a:gd name="connsiteY0" fmla="*/ 0 h 3788286"/>
              <a:gd name="connsiteX1" fmla="*/ 517812 w 584266"/>
              <a:gd name="connsiteY1" fmla="*/ 0 h 3788286"/>
              <a:gd name="connsiteX2" fmla="*/ 584266 w 584266"/>
              <a:gd name="connsiteY2" fmla="*/ 3726856 h 3788286"/>
              <a:gd name="connsiteX3" fmla="*/ 0 w 584266"/>
              <a:gd name="connsiteY3" fmla="*/ 3788286 h 3788286"/>
              <a:gd name="connsiteX4" fmla="*/ 46878 w 584266"/>
              <a:gd name="connsiteY4" fmla="*/ 0 h 3788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266" h="3788286">
                <a:moveTo>
                  <a:pt x="46878" y="0"/>
                </a:moveTo>
                <a:lnTo>
                  <a:pt x="517812" y="0"/>
                </a:lnTo>
                <a:lnTo>
                  <a:pt x="584266" y="3726856"/>
                </a:lnTo>
                <a:lnTo>
                  <a:pt x="0" y="3788286"/>
                </a:lnTo>
                <a:lnTo>
                  <a:pt x="46878" y="0"/>
                </a:lnTo>
                <a:close/>
              </a:path>
            </a:pathLst>
          </a:custGeom>
          <a:solidFill>
            <a:schemeClr val="bg1"/>
          </a:solidFill>
          <a:ln>
            <a:noFill/>
          </a:ln>
          <a:extLst/>
        </p:spPr>
        <p:txBody>
          <a:bodyPr lIns="0" tIns="0" rIns="0" bIns="0" rtlCol="0" anchor="ctr"/>
          <a:lstStyle/>
          <a:p>
            <a:pPr algn="ctr" defTabSz="901667"/>
            <a:endParaRPr lang="es-SV">
              <a:solidFill>
                <a:srgbClr val="000000"/>
              </a:solidFill>
            </a:endParaRPr>
          </a:p>
        </p:txBody>
      </p:sp>
      <p:sp>
        <p:nvSpPr>
          <p:cNvPr id="12" name="Forma libre 11"/>
          <p:cNvSpPr/>
          <p:nvPr/>
        </p:nvSpPr>
        <p:spPr bwMode="auto">
          <a:xfrm>
            <a:off x="985788" y="3121733"/>
            <a:ext cx="218324" cy="1620000"/>
          </a:xfrm>
          <a:custGeom>
            <a:avLst/>
            <a:gdLst>
              <a:gd name="connsiteX0" fmla="*/ 1180850 w 2833732"/>
              <a:gd name="connsiteY0" fmla="*/ 0 h 5216401"/>
              <a:gd name="connsiteX1" fmla="*/ 1651784 w 2833732"/>
              <a:gd name="connsiteY1" fmla="*/ 0 h 5216401"/>
              <a:gd name="connsiteX2" fmla="*/ 1718238 w 2833732"/>
              <a:gd name="connsiteY2" fmla="*/ 3726856 h 5216401"/>
              <a:gd name="connsiteX3" fmla="*/ 1797102 w 2833732"/>
              <a:gd name="connsiteY3" fmla="*/ 3713972 h 5216401"/>
              <a:gd name="connsiteX4" fmla="*/ 2174820 w 2833732"/>
              <a:gd name="connsiteY4" fmla="*/ 3984515 h 5216401"/>
              <a:gd name="connsiteX5" fmla="*/ 2175610 w 2833732"/>
              <a:gd name="connsiteY5" fmla="*/ 3987265 h 5216401"/>
              <a:gd name="connsiteX6" fmla="*/ 2242968 w 2833732"/>
              <a:gd name="connsiteY6" fmla="*/ 3993602 h 5216401"/>
              <a:gd name="connsiteX7" fmla="*/ 2346736 w 2833732"/>
              <a:gd name="connsiteY7" fmla="*/ 4028932 h 5216401"/>
              <a:gd name="connsiteX8" fmla="*/ 2414592 w 2833732"/>
              <a:gd name="connsiteY8" fmla="*/ 4076249 h 5216401"/>
              <a:gd name="connsiteX9" fmla="*/ 2459754 w 2833732"/>
              <a:gd name="connsiteY9" fmla="*/ 4041476 h 5216401"/>
              <a:gd name="connsiteX10" fmla="*/ 2670632 w 2833732"/>
              <a:gd name="connsiteY10" fmla="*/ 3981365 h 5216401"/>
              <a:gd name="connsiteX11" fmla="*/ 2817442 w 2833732"/>
              <a:gd name="connsiteY11" fmla="*/ 4009025 h 5216401"/>
              <a:gd name="connsiteX12" fmla="*/ 2833732 w 2833732"/>
              <a:gd name="connsiteY12" fmla="*/ 4017276 h 5216401"/>
              <a:gd name="connsiteX13" fmla="*/ 2833732 w 2833732"/>
              <a:gd name="connsiteY13" fmla="*/ 4529809 h 5216401"/>
              <a:gd name="connsiteX14" fmla="*/ 2833732 w 2833732"/>
              <a:gd name="connsiteY14" fmla="*/ 4649393 h 5216401"/>
              <a:gd name="connsiteX15" fmla="*/ 2833732 w 2833732"/>
              <a:gd name="connsiteY15" fmla="*/ 5216401 h 5216401"/>
              <a:gd name="connsiteX16" fmla="*/ 0 w 2833732"/>
              <a:gd name="connsiteY16" fmla="*/ 5216401 h 5216401"/>
              <a:gd name="connsiteX17" fmla="*/ 0 w 2833732"/>
              <a:gd name="connsiteY17" fmla="*/ 4575025 h 5216401"/>
              <a:gd name="connsiteX18" fmla="*/ 0 w 2833732"/>
              <a:gd name="connsiteY18" fmla="*/ 4504455 h 5216401"/>
              <a:gd name="connsiteX19" fmla="*/ 0 w 2833732"/>
              <a:gd name="connsiteY19" fmla="*/ 4089211 h 5216401"/>
              <a:gd name="connsiteX20" fmla="*/ 5281 w 2833732"/>
              <a:gd name="connsiteY20" fmla="*/ 4083238 h 5216401"/>
              <a:gd name="connsiteX21" fmla="*/ 271978 w 2833732"/>
              <a:gd name="connsiteY21" fmla="*/ 3980149 h 5216401"/>
              <a:gd name="connsiteX22" fmla="*/ 538675 w 2833732"/>
              <a:gd name="connsiteY22" fmla="*/ 4083238 h 5216401"/>
              <a:gd name="connsiteX23" fmla="*/ 569534 w 2833732"/>
              <a:gd name="connsiteY23" fmla="*/ 4118141 h 5216401"/>
              <a:gd name="connsiteX24" fmla="*/ 594832 w 2833732"/>
              <a:gd name="connsiteY24" fmla="*/ 4110813 h 5216401"/>
              <a:gd name="connsiteX25" fmla="*/ 610411 w 2833732"/>
              <a:gd name="connsiteY25" fmla="*/ 4109347 h 5216401"/>
              <a:gd name="connsiteX26" fmla="*/ 618012 w 2833732"/>
              <a:gd name="connsiteY26" fmla="*/ 4038984 h 5216401"/>
              <a:gd name="connsiteX27" fmla="*/ 987516 w 2833732"/>
              <a:gd name="connsiteY27" fmla="*/ 3757949 h 5216401"/>
              <a:gd name="connsiteX28" fmla="*/ 1117200 w 2833732"/>
              <a:gd name="connsiteY28" fmla="*/ 3779306 h 5216401"/>
              <a:gd name="connsiteX29" fmla="*/ 1133972 w 2833732"/>
              <a:gd name="connsiteY29" fmla="*/ 3788286 h 5216401"/>
              <a:gd name="connsiteX0" fmla="*/ 1180850 w 2833732"/>
              <a:gd name="connsiteY0" fmla="*/ 0 h 5216401"/>
              <a:gd name="connsiteX1" fmla="*/ 1651784 w 2833732"/>
              <a:gd name="connsiteY1" fmla="*/ 0 h 5216401"/>
              <a:gd name="connsiteX2" fmla="*/ 1718238 w 2833732"/>
              <a:gd name="connsiteY2" fmla="*/ 3726856 h 5216401"/>
              <a:gd name="connsiteX3" fmla="*/ 1797102 w 2833732"/>
              <a:gd name="connsiteY3" fmla="*/ 3713972 h 5216401"/>
              <a:gd name="connsiteX4" fmla="*/ 2174820 w 2833732"/>
              <a:gd name="connsiteY4" fmla="*/ 3984515 h 5216401"/>
              <a:gd name="connsiteX5" fmla="*/ 2175610 w 2833732"/>
              <a:gd name="connsiteY5" fmla="*/ 3987265 h 5216401"/>
              <a:gd name="connsiteX6" fmla="*/ 2242968 w 2833732"/>
              <a:gd name="connsiteY6" fmla="*/ 3993602 h 5216401"/>
              <a:gd name="connsiteX7" fmla="*/ 2346736 w 2833732"/>
              <a:gd name="connsiteY7" fmla="*/ 4028932 h 5216401"/>
              <a:gd name="connsiteX8" fmla="*/ 2414592 w 2833732"/>
              <a:gd name="connsiteY8" fmla="*/ 4076249 h 5216401"/>
              <a:gd name="connsiteX9" fmla="*/ 2459754 w 2833732"/>
              <a:gd name="connsiteY9" fmla="*/ 4041476 h 5216401"/>
              <a:gd name="connsiteX10" fmla="*/ 2670632 w 2833732"/>
              <a:gd name="connsiteY10" fmla="*/ 3981365 h 5216401"/>
              <a:gd name="connsiteX11" fmla="*/ 2817442 w 2833732"/>
              <a:gd name="connsiteY11" fmla="*/ 4009025 h 5216401"/>
              <a:gd name="connsiteX12" fmla="*/ 2833732 w 2833732"/>
              <a:gd name="connsiteY12" fmla="*/ 4017276 h 5216401"/>
              <a:gd name="connsiteX13" fmla="*/ 2833732 w 2833732"/>
              <a:gd name="connsiteY13" fmla="*/ 4529809 h 5216401"/>
              <a:gd name="connsiteX14" fmla="*/ 2833732 w 2833732"/>
              <a:gd name="connsiteY14" fmla="*/ 4649393 h 5216401"/>
              <a:gd name="connsiteX15" fmla="*/ 0 w 2833732"/>
              <a:gd name="connsiteY15" fmla="*/ 5216401 h 5216401"/>
              <a:gd name="connsiteX16" fmla="*/ 0 w 2833732"/>
              <a:gd name="connsiteY16" fmla="*/ 4575025 h 5216401"/>
              <a:gd name="connsiteX17" fmla="*/ 0 w 2833732"/>
              <a:gd name="connsiteY17" fmla="*/ 4504455 h 5216401"/>
              <a:gd name="connsiteX18" fmla="*/ 0 w 2833732"/>
              <a:gd name="connsiteY18" fmla="*/ 4089211 h 5216401"/>
              <a:gd name="connsiteX19" fmla="*/ 5281 w 2833732"/>
              <a:gd name="connsiteY19" fmla="*/ 4083238 h 5216401"/>
              <a:gd name="connsiteX20" fmla="*/ 271978 w 2833732"/>
              <a:gd name="connsiteY20" fmla="*/ 3980149 h 5216401"/>
              <a:gd name="connsiteX21" fmla="*/ 538675 w 2833732"/>
              <a:gd name="connsiteY21" fmla="*/ 4083238 h 5216401"/>
              <a:gd name="connsiteX22" fmla="*/ 569534 w 2833732"/>
              <a:gd name="connsiteY22" fmla="*/ 4118141 h 5216401"/>
              <a:gd name="connsiteX23" fmla="*/ 594832 w 2833732"/>
              <a:gd name="connsiteY23" fmla="*/ 4110813 h 5216401"/>
              <a:gd name="connsiteX24" fmla="*/ 610411 w 2833732"/>
              <a:gd name="connsiteY24" fmla="*/ 4109347 h 5216401"/>
              <a:gd name="connsiteX25" fmla="*/ 618012 w 2833732"/>
              <a:gd name="connsiteY25" fmla="*/ 4038984 h 5216401"/>
              <a:gd name="connsiteX26" fmla="*/ 987516 w 2833732"/>
              <a:gd name="connsiteY26" fmla="*/ 3757949 h 5216401"/>
              <a:gd name="connsiteX27" fmla="*/ 1117200 w 2833732"/>
              <a:gd name="connsiteY27" fmla="*/ 3779306 h 5216401"/>
              <a:gd name="connsiteX28" fmla="*/ 1133972 w 2833732"/>
              <a:gd name="connsiteY28" fmla="*/ 3788286 h 5216401"/>
              <a:gd name="connsiteX29" fmla="*/ 1180850 w 2833732"/>
              <a:gd name="connsiteY29" fmla="*/ 0 h 5216401"/>
              <a:gd name="connsiteX0" fmla="*/ 1180850 w 2833732"/>
              <a:gd name="connsiteY0" fmla="*/ 0 h 4649393"/>
              <a:gd name="connsiteX1" fmla="*/ 1651784 w 2833732"/>
              <a:gd name="connsiteY1" fmla="*/ 0 h 4649393"/>
              <a:gd name="connsiteX2" fmla="*/ 1718238 w 2833732"/>
              <a:gd name="connsiteY2" fmla="*/ 3726856 h 4649393"/>
              <a:gd name="connsiteX3" fmla="*/ 1797102 w 2833732"/>
              <a:gd name="connsiteY3" fmla="*/ 3713972 h 4649393"/>
              <a:gd name="connsiteX4" fmla="*/ 2174820 w 2833732"/>
              <a:gd name="connsiteY4" fmla="*/ 3984515 h 4649393"/>
              <a:gd name="connsiteX5" fmla="*/ 2175610 w 2833732"/>
              <a:gd name="connsiteY5" fmla="*/ 3987265 h 4649393"/>
              <a:gd name="connsiteX6" fmla="*/ 2242968 w 2833732"/>
              <a:gd name="connsiteY6" fmla="*/ 3993602 h 4649393"/>
              <a:gd name="connsiteX7" fmla="*/ 2346736 w 2833732"/>
              <a:gd name="connsiteY7" fmla="*/ 4028932 h 4649393"/>
              <a:gd name="connsiteX8" fmla="*/ 2414592 w 2833732"/>
              <a:gd name="connsiteY8" fmla="*/ 4076249 h 4649393"/>
              <a:gd name="connsiteX9" fmla="*/ 2459754 w 2833732"/>
              <a:gd name="connsiteY9" fmla="*/ 4041476 h 4649393"/>
              <a:gd name="connsiteX10" fmla="*/ 2670632 w 2833732"/>
              <a:gd name="connsiteY10" fmla="*/ 3981365 h 4649393"/>
              <a:gd name="connsiteX11" fmla="*/ 2817442 w 2833732"/>
              <a:gd name="connsiteY11" fmla="*/ 4009025 h 4649393"/>
              <a:gd name="connsiteX12" fmla="*/ 2833732 w 2833732"/>
              <a:gd name="connsiteY12" fmla="*/ 4017276 h 4649393"/>
              <a:gd name="connsiteX13" fmla="*/ 2833732 w 2833732"/>
              <a:gd name="connsiteY13" fmla="*/ 4529809 h 4649393"/>
              <a:gd name="connsiteX14" fmla="*/ 2833732 w 2833732"/>
              <a:gd name="connsiteY14" fmla="*/ 4649393 h 4649393"/>
              <a:gd name="connsiteX15" fmla="*/ 0 w 2833732"/>
              <a:gd name="connsiteY15" fmla="*/ 4575025 h 4649393"/>
              <a:gd name="connsiteX16" fmla="*/ 0 w 2833732"/>
              <a:gd name="connsiteY16" fmla="*/ 4504455 h 4649393"/>
              <a:gd name="connsiteX17" fmla="*/ 0 w 2833732"/>
              <a:gd name="connsiteY17" fmla="*/ 4089211 h 4649393"/>
              <a:gd name="connsiteX18" fmla="*/ 5281 w 2833732"/>
              <a:gd name="connsiteY18" fmla="*/ 4083238 h 4649393"/>
              <a:gd name="connsiteX19" fmla="*/ 271978 w 2833732"/>
              <a:gd name="connsiteY19" fmla="*/ 3980149 h 4649393"/>
              <a:gd name="connsiteX20" fmla="*/ 538675 w 2833732"/>
              <a:gd name="connsiteY20" fmla="*/ 4083238 h 4649393"/>
              <a:gd name="connsiteX21" fmla="*/ 569534 w 2833732"/>
              <a:gd name="connsiteY21" fmla="*/ 4118141 h 4649393"/>
              <a:gd name="connsiteX22" fmla="*/ 594832 w 2833732"/>
              <a:gd name="connsiteY22" fmla="*/ 4110813 h 4649393"/>
              <a:gd name="connsiteX23" fmla="*/ 610411 w 2833732"/>
              <a:gd name="connsiteY23" fmla="*/ 4109347 h 4649393"/>
              <a:gd name="connsiteX24" fmla="*/ 618012 w 2833732"/>
              <a:gd name="connsiteY24" fmla="*/ 4038984 h 4649393"/>
              <a:gd name="connsiteX25" fmla="*/ 987516 w 2833732"/>
              <a:gd name="connsiteY25" fmla="*/ 3757949 h 4649393"/>
              <a:gd name="connsiteX26" fmla="*/ 1117200 w 2833732"/>
              <a:gd name="connsiteY26" fmla="*/ 3779306 h 4649393"/>
              <a:gd name="connsiteX27" fmla="*/ 1133972 w 2833732"/>
              <a:gd name="connsiteY27" fmla="*/ 3788286 h 4649393"/>
              <a:gd name="connsiteX28" fmla="*/ 1180850 w 2833732"/>
              <a:gd name="connsiteY28" fmla="*/ 0 h 4649393"/>
              <a:gd name="connsiteX0" fmla="*/ 1180850 w 2833732"/>
              <a:gd name="connsiteY0" fmla="*/ 0 h 4649393"/>
              <a:gd name="connsiteX1" fmla="*/ 1651784 w 2833732"/>
              <a:gd name="connsiteY1" fmla="*/ 0 h 4649393"/>
              <a:gd name="connsiteX2" fmla="*/ 1718238 w 2833732"/>
              <a:gd name="connsiteY2" fmla="*/ 3726856 h 4649393"/>
              <a:gd name="connsiteX3" fmla="*/ 1797102 w 2833732"/>
              <a:gd name="connsiteY3" fmla="*/ 3713972 h 4649393"/>
              <a:gd name="connsiteX4" fmla="*/ 2174820 w 2833732"/>
              <a:gd name="connsiteY4" fmla="*/ 3984515 h 4649393"/>
              <a:gd name="connsiteX5" fmla="*/ 2175610 w 2833732"/>
              <a:gd name="connsiteY5" fmla="*/ 3987265 h 4649393"/>
              <a:gd name="connsiteX6" fmla="*/ 2242968 w 2833732"/>
              <a:gd name="connsiteY6" fmla="*/ 3993602 h 4649393"/>
              <a:gd name="connsiteX7" fmla="*/ 2346736 w 2833732"/>
              <a:gd name="connsiteY7" fmla="*/ 4028932 h 4649393"/>
              <a:gd name="connsiteX8" fmla="*/ 2414592 w 2833732"/>
              <a:gd name="connsiteY8" fmla="*/ 4076249 h 4649393"/>
              <a:gd name="connsiteX9" fmla="*/ 2459754 w 2833732"/>
              <a:gd name="connsiteY9" fmla="*/ 4041476 h 4649393"/>
              <a:gd name="connsiteX10" fmla="*/ 2670632 w 2833732"/>
              <a:gd name="connsiteY10" fmla="*/ 3981365 h 4649393"/>
              <a:gd name="connsiteX11" fmla="*/ 2817442 w 2833732"/>
              <a:gd name="connsiteY11" fmla="*/ 4009025 h 4649393"/>
              <a:gd name="connsiteX12" fmla="*/ 2833732 w 2833732"/>
              <a:gd name="connsiteY12" fmla="*/ 4017276 h 4649393"/>
              <a:gd name="connsiteX13" fmla="*/ 2833732 w 2833732"/>
              <a:gd name="connsiteY13" fmla="*/ 4529809 h 4649393"/>
              <a:gd name="connsiteX14" fmla="*/ 2833732 w 2833732"/>
              <a:gd name="connsiteY14" fmla="*/ 4649393 h 4649393"/>
              <a:gd name="connsiteX15" fmla="*/ 0 w 2833732"/>
              <a:gd name="connsiteY15" fmla="*/ 4504455 h 4649393"/>
              <a:gd name="connsiteX16" fmla="*/ 0 w 2833732"/>
              <a:gd name="connsiteY16" fmla="*/ 4089211 h 4649393"/>
              <a:gd name="connsiteX17" fmla="*/ 5281 w 2833732"/>
              <a:gd name="connsiteY17" fmla="*/ 4083238 h 4649393"/>
              <a:gd name="connsiteX18" fmla="*/ 271978 w 2833732"/>
              <a:gd name="connsiteY18" fmla="*/ 3980149 h 4649393"/>
              <a:gd name="connsiteX19" fmla="*/ 538675 w 2833732"/>
              <a:gd name="connsiteY19" fmla="*/ 4083238 h 4649393"/>
              <a:gd name="connsiteX20" fmla="*/ 569534 w 2833732"/>
              <a:gd name="connsiteY20" fmla="*/ 4118141 h 4649393"/>
              <a:gd name="connsiteX21" fmla="*/ 594832 w 2833732"/>
              <a:gd name="connsiteY21" fmla="*/ 4110813 h 4649393"/>
              <a:gd name="connsiteX22" fmla="*/ 610411 w 2833732"/>
              <a:gd name="connsiteY22" fmla="*/ 4109347 h 4649393"/>
              <a:gd name="connsiteX23" fmla="*/ 618012 w 2833732"/>
              <a:gd name="connsiteY23" fmla="*/ 4038984 h 4649393"/>
              <a:gd name="connsiteX24" fmla="*/ 987516 w 2833732"/>
              <a:gd name="connsiteY24" fmla="*/ 3757949 h 4649393"/>
              <a:gd name="connsiteX25" fmla="*/ 1117200 w 2833732"/>
              <a:gd name="connsiteY25" fmla="*/ 3779306 h 4649393"/>
              <a:gd name="connsiteX26" fmla="*/ 1133972 w 2833732"/>
              <a:gd name="connsiteY26" fmla="*/ 3788286 h 4649393"/>
              <a:gd name="connsiteX27" fmla="*/ 1180850 w 2833732"/>
              <a:gd name="connsiteY27" fmla="*/ 0 h 4649393"/>
              <a:gd name="connsiteX0" fmla="*/ 1180850 w 2833732"/>
              <a:gd name="connsiteY0" fmla="*/ 0 h 4649393"/>
              <a:gd name="connsiteX1" fmla="*/ 1651784 w 2833732"/>
              <a:gd name="connsiteY1" fmla="*/ 0 h 4649393"/>
              <a:gd name="connsiteX2" fmla="*/ 1718238 w 2833732"/>
              <a:gd name="connsiteY2" fmla="*/ 3726856 h 4649393"/>
              <a:gd name="connsiteX3" fmla="*/ 1797102 w 2833732"/>
              <a:gd name="connsiteY3" fmla="*/ 3713972 h 4649393"/>
              <a:gd name="connsiteX4" fmla="*/ 2174820 w 2833732"/>
              <a:gd name="connsiteY4" fmla="*/ 3984515 h 4649393"/>
              <a:gd name="connsiteX5" fmla="*/ 2175610 w 2833732"/>
              <a:gd name="connsiteY5" fmla="*/ 3987265 h 4649393"/>
              <a:gd name="connsiteX6" fmla="*/ 2242968 w 2833732"/>
              <a:gd name="connsiteY6" fmla="*/ 3993602 h 4649393"/>
              <a:gd name="connsiteX7" fmla="*/ 2346736 w 2833732"/>
              <a:gd name="connsiteY7" fmla="*/ 4028932 h 4649393"/>
              <a:gd name="connsiteX8" fmla="*/ 2414592 w 2833732"/>
              <a:gd name="connsiteY8" fmla="*/ 4076249 h 4649393"/>
              <a:gd name="connsiteX9" fmla="*/ 2459754 w 2833732"/>
              <a:gd name="connsiteY9" fmla="*/ 4041476 h 4649393"/>
              <a:gd name="connsiteX10" fmla="*/ 2670632 w 2833732"/>
              <a:gd name="connsiteY10" fmla="*/ 3981365 h 4649393"/>
              <a:gd name="connsiteX11" fmla="*/ 2817442 w 2833732"/>
              <a:gd name="connsiteY11" fmla="*/ 4009025 h 4649393"/>
              <a:gd name="connsiteX12" fmla="*/ 2833732 w 2833732"/>
              <a:gd name="connsiteY12" fmla="*/ 4017276 h 4649393"/>
              <a:gd name="connsiteX13" fmla="*/ 2833732 w 2833732"/>
              <a:gd name="connsiteY13" fmla="*/ 4529809 h 4649393"/>
              <a:gd name="connsiteX14" fmla="*/ 2833732 w 2833732"/>
              <a:gd name="connsiteY14" fmla="*/ 4649393 h 4649393"/>
              <a:gd name="connsiteX15" fmla="*/ 0 w 2833732"/>
              <a:gd name="connsiteY15" fmla="*/ 4089211 h 4649393"/>
              <a:gd name="connsiteX16" fmla="*/ 5281 w 2833732"/>
              <a:gd name="connsiteY16" fmla="*/ 4083238 h 4649393"/>
              <a:gd name="connsiteX17" fmla="*/ 271978 w 2833732"/>
              <a:gd name="connsiteY17" fmla="*/ 3980149 h 4649393"/>
              <a:gd name="connsiteX18" fmla="*/ 538675 w 2833732"/>
              <a:gd name="connsiteY18" fmla="*/ 4083238 h 4649393"/>
              <a:gd name="connsiteX19" fmla="*/ 569534 w 2833732"/>
              <a:gd name="connsiteY19" fmla="*/ 4118141 h 4649393"/>
              <a:gd name="connsiteX20" fmla="*/ 594832 w 2833732"/>
              <a:gd name="connsiteY20" fmla="*/ 4110813 h 4649393"/>
              <a:gd name="connsiteX21" fmla="*/ 610411 w 2833732"/>
              <a:gd name="connsiteY21" fmla="*/ 4109347 h 4649393"/>
              <a:gd name="connsiteX22" fmla="*/ 618012 w 2833732"/>
              <a:gd name="connsiteY22" fmla="*/ 4038984 h 4649393"/>
              <a:gd name="connsiteX23" fmla="*/ 987516 w 2833732"/>
              <a:gd name="connsiteY23" fmla="*/ 3757949 h 4649393"/>
              <a:gd name="connsiteX24" fmla="*/ 1117200 w 2833732"/>
              <a:gd name="connsiteY24" fmla="*/ 3779306 h 4649393"/>
              <a:gd name="connsiteX25" fmla="*/ 1133972 w 2833732"/>
              <a:gd name="connsiteY25" fmla="*/ 3788286 h 4649393"/>
              <a:gd name="connsiteX26" fmla="*/ 1180850 w 2833732"/>
              <a:gd name="connsiteY26" fmla="*/ 0 h 4649393"/>
              <a:gd name="connsiteX0" fmla="*/ 1180850 w 2833732"/>
              <a:gd name="connsiteY0" fmla="*/ 0 h 4649393"/>
              <a:gd name="connsiteX1" fmla="*/ 1651784 w 2833732"/>
              <a:gd name="connsiteY1" fmla="*/ 0 h 4649393"/>
              <a:gd name="connsiteX2" fmla="*/ 1718238 w 2833732"/>
              <a:gd name="connsiteY2" fmla="*/ 3726856 h 4649393"/>
              <a:gd name="connsiteX3" fmla="*/ 1797102 w 2833732"/>
              <a:gd name="connsiteY3" fmla="*/ 3713972 h 4649393"/>
              <a:gd name="connsiteX4" fmla="*/ 2174820 w 2833732"/>
              <a:gd name="connsiteY4" fmla="*/ 3984515 h 4649393"/>
              <a:gd name="connsiteX5" fmla="*/ 2175610 w 2833732"/>
              <a:gd name="connsiteY5" fmla="*/ 3987265 h 4649393"/>
              <a:gd name="connsiteX6" fmla="*/ 2242968 w 2833732"/>
              <a:gd name="connsiteY6" fmla="*/ 3993602 h 4649393"/>
              <a:gd name="connsiteX7" fmla="*/ 2346736 w 2833732"/>
              <a:gd name="connsiteY7" fmla="*/ 4028932 h 4649393"/>
              <a:gd name="connsiteX8" fmla="*/ 2414592 w 2833732"/>
              <a:gd name="connsiteY8" fmla="*/ 4076249 h 4649393"/>
              <a:gd name="connsiteX9" fmla="*/ 2459754 w 2833732"/>
              <a:gd name="connsiteY9" fmla="*/ 4041476 h 4649393"/>
              <a:gd name="connsiteX10" fmla="*/ 2670632 w 2833732"/>
              <a:gd name="connsiteY10" fmla="*/ 3981365 h 4649393"/>
              <a:gd name="connsiteX11" fmla="*/ 2817442 w 2833732"/>
              <a:gd name="connsiteY11" fmla="*/ 4009025 h 4649393"/>
              <a:gd name="connsiteX12" fmla="*/ 2833732 w 2833732"/>
              <a:gd name="connsiteY12" fmla="*/ 4017276 h 4649393"/>
              <a:gd name="connsiteX13" fmla="*/ 2833732 w 2833732"/>
              <a:gd name="connsiteY13" fmla="*/ 4529809 h 4649393"/>
              <a:gd name="connsiteX14" fmla="*/ 2833732 w 2833732"/>
              <a:gd name="connsiteY14" fmla="*/ 4649393 h 4649393"/>
              <a:gd name="connsiteX15" fmla="*/ 0 w 2833732"/>
              <a:gd name="connsiteY15" fmla="*/ 4089211 h 4649393"/>
              <a:gd name="connsiteX16" fmla="*/ 271978 w 2833732"/>
              <a:gd name="connsiteY16" fmla="*/ 3980149 h 4649393"/>
              <a:gd name="connsiteX17" fmla="*/ 538675 w 2833732"/>
              <a:gd name="connsiteY17" fmla="*/ 4083238 h 4649393"/>
              <a:gd name="connsiteX18" fmla="*/ 569534 w 2833732"/>
              <a:gd name="connsiteY18" fmla="*/ 4118141 h 4649393"/>
              <a:gd name="connsiteX19" fmla="*/ 594832 w 2833732"/>
              <a:gd name="connsiteY19" fmla="*/ 4110813 h 4649393"/>
              <a:gd name="connsiteX20" fmla="*/ 610411 w 2833732"/>
              <a:gd name="connsiteY20" fmla="*/ 4109347 h 4649393"/>
              <a:gd name="connsiteX21" fmla="*/ 618012 w 2833732"/>
              <a:gd name="connsiteY21" fmla="*/ 4038984 h 4649393"/>
              <a:gd name="connsiteX22" fmla="*/ 987516 w 2833732"/>
              <a:gd name="connsiteY22" fmla="*/ 3757949 h 4649393"/>
              <a:gd name="connsiteX23" fmla="*/ 1117200 w 2833732"/>
              <a:gd name="connsiteY23" fmla="*/ 3779306 h 4649393"/>
              <a:gd name="connsiteX24" fmla="*/ 1133972 w 2833732"/>
              <a:gd name="connsiteY24" fmla="*/ 3788286 h 4649393"/>
              <a:gd name="connsiteX25" fmla="*/ 1180850 w 2833732"/>
              <a:gd name="connsiteY25" fmla="*/ 0 h 4649393"/>
              <a:gd name="connsiteX0" fmla="*/ 1180850 w 2833732"/>
              <a:gd name="connsiteY0" fmla="*/ 0 h 4529809"/>
              <a:gd name="connsiteX1" fmla="*/ 1651784 w 2833732"/>
              <a:gd name="connsiteY1" fmla="*/ 0 h 4529809"/>
              <a:gd name="connsiteX2" fmla="*/ 1718238 w 2833732"/>
              <a:gd name="connsiteY2" fmla="*/ 3726856 h 4529809"/>
              <a:gd name="connsiteX3" fmla="*/ 1797102 w 2833732"/>
              <a:gd name="connsiteY3" fmla="*/ 3713972 h 4529809"/>
              <a:gd name="connsiteX4" fmla="*/ 2174820 w 2833732"/>
              <a:gd name="connsiteY4" fmla="*/ 3984515 h 4529809"/>
              <a:gd name="connsiteX5" fmla="*/ 2175610 w 2833732"/>
              <a:gd name="connsiteY5" fmla="*/ 3987265 h 4529809"/>
              <a:gd name="connsiteX6" fmla="*/ 2242968 w 2833732"/>
              <a:gd name="connsiteY6" fmla="*/ 3993602 h 4529809"/>
              <a:gd name="connsiteX7" fmla="*/ 2346736 w 2833732"/>
              <a:gd name="connsiteY7" fmla="*/ 4028932 h 4529809"/>
              <a:gd name="connsiteX8" fmla="*/ 2414592 w 2833732"/>
              <a:gd name="connsiteY8" fmla="*/ 4076249 h 4529809"/>
              <a:gd name="connsiteX9" fmla="*/ 2459754 w 2833732"/>
              <a:gd name="connsiteY9" fmla="*/ 4041476 h 4529809"/>
              <a:gd name="connsiteX10" fmla="*/ 2670632 w 2833732"/>
              <a:gd name="connsiteY10" fmla="*/ 3981365 h 4529809"/>
              <a:gd name="connsiteX11" fmla="*/ 2817442 w 2833732"/>
              <a:gd name="connsiteY11" fmla="*/ 4009025 h 4529809"/>
              <a:gd name="connsiteX12" fmla="*/ 2833732 w 2833732"/>
              <a:gd name="connsiteY12" fmla="*/ 4017276 h 4529809"/>
              <a:gd name="connsiteX13" fmla="*/ 2833732 w 2833732"/>
              <a:gd name="connsiteY13" fmla="*/ 4529809 h 4529809"/>
              <a:gd name="connsiteX14" fmla="*/ 0 w 2833732"/>
              <a:gd name="connsiteY14" fmla="*/ 4089211 h 4529809"/>
              <a:gd name="connsiteX15" fmla="*/ 271978 w 2833732"/>
              <a:gd name="connsiteY15" fmla="*/ 3980149 h 4529809"/>
              <a:gd name="connsiteX16" fmla="*/ 538675 w 2833732"/>
              <a:gd name="connsiteY16" fmla="*/ 4083238 h 4529809"/>
              <a:gd name="connsiteX17" fmla="*/ 569534 w 2833732"/>
              <a:gd name="connsiteY17" fmla="*/ 4118141 h 4529809"/>
              <a:gd name="connsiteX18" fmla="*/ 594832 w 2833732"/>
              <a:gd name="connsiteY18" fmla="*/ 4110813 h 4529809"/>
              <a:gd name="connsiteX19" fmla="*/ 610411 w 2833732"/>
              <a:gd name="connsiteY19" fmla="*/ 4109347 h 4529809"/>
              <a:gd name="connsiteX20" fmla="*/ 618012 w 2833732"/>
              <a:gd name="connsiteY20" fmla="*/ 4038984 h 4529809"/>
              <a:gd name="connsiteX21" fmla="*/ 987516 w 2833732"/>
              <a:gd name="connsiteY21" fmla="*/ 3757949 h 4529809"/>
              <a:gd name="connsiteX22" fmla="*/ 1117200 w 2833732"/>
              <a:gd name="connsiteY22" fmla="*/ 3779306 h 4529809"/>
              <a:gd name="connsiteX23" fmla="*/ 1133972 w 2833732"/>
              <a:gd name="connsiteY23" fmla="*/ 3788286 h 4529809"/>
              <a:gd name="connsiteX24" fmla="*/ 1180850 w 2833732"/>
              <a:gd name="connsiteY24" fmla="*/ 0 h 4529809"/>
              <a:gd name="connsiteX0" fmla="*/ 1180850 w 2833732"/>
              <a:gd name="connsiteY0" fmla="*/ 0 h 4118141"/>
              <a:gd name="connsiteX1" fmla="*/ 1651784 w 2833732"/>
              <a:gd name="connsiteY1" fmla="*/ 0 h 4118141"/>
              <a:gd name="connsiteX2" fmla="*/ 1718238 w 2833732"/>
              <a:gd name="connsiteY2" fmla="*/ 3726856 h 4118141"/>
              <a:gd name="connsiteX3" fmla="*/ 1797102 w 2833732"/>
              <a:gd name="connsiteY3" fmla="*/ 3713972 h 4118141"/>
              <a:gd name="connsiteX4" fmla="*/ 2174820 w 2833732"/>
              <a:gd name="connsiteY4" fmla="*/ 3984515 h 4118141"/>
              <a:gd name="connsiteX5" fmla="*/ 2175610 w 2833732"/>
              <a:gd name="connsiteY5" fmla="*/ 3987265 h 4118141"/>
              <a:gd name="connsiteX6" fmla="*/ 2242968 w 2833732"/>
              <a:gd name="connsiteY6" fmla="*/ 3993602 h 4118141"/>
              <a:gd name="connsiteX7" fmla="*/ 2346736 w 2833732"/>
              <a:gd name="connsiteY7" fmla="*/ 4028932 h 4118141"/>
              <a:gd name="connsiteX8" fmla="*/ 2414592 w 2833732"/>
              <a:gd name="connsiteY8" fmla="*/ 4076249 h 4118141"/>
              <a:gd name="connsiteX9" fmla="*/ 2459754 w 2833732"/>
              <a:gd name="connsiteY9" fmla="*/ 4041476 h 4118141"/>
              <a:gd name="connsiteX10" fmla="*/ 2670632 w 2833732"/>
              <a:gd name="connsiteY10" fmla="*/ 3981365 h 4118141"/>
              <a:gd name="connsiteX11" fmla="*/ 2817442 w 2833732"/>
              <a:gd name="connsiteY11" fmla="*/ 4009025 h 4118141"/>
              <a:gd name="connsiteX12" fmla="*/ 2833732 w 2833732"/>
              <a:gd name="connsiteY12" fmla="*/ 4017276 h 4118141"/>
              <a:gd name="connsiteX13" fmla="*/ 0 w 2833732"/>
              <a:gd name="connsiteY13" fmla="*/ 4089211 h 4118141"/>
              <a:gd name="connsiteX14" fmla="*/ 271978 w 2833732"/>
              <a:gd name="connsiteY14" fmla="*/ 3980149 h 4118141"/>
              <a:gd name="connsiteX15" fmla="*/ 538675 w 2833732"/>
              <a:gd name="connsiteY15" fmla="*/ 4083238 h 4118141"/>
              <a:gd name="connsiteX16" fmla="*/ 569534 w 2833732"/>
              <a:gd name="connsiteY16" fmla="*/ 4118141 h 4118141"/>
              <a:gd name="connsiteX17" fmla="*/ 594832 w 2833732"/>
              <a:gd name="connsiteY17" fmla="*/ 4110813 h 4118141"/>
              <a:gd name="connsiteX18" fmla="*/ 610411 w 2833732"/>
              <a:gd name="connsiteY18" fmla="*/ 4109347 h 4118141"/>
              <a:gd name="connsiteX19" fmla="*/ 618012 w 2833732"/>
              <a:gd name="connsiteY19" fmla="*/ 4038984 h 4118141"/>
              <a:gd name="connsiteX20" fmla="*/ 987516 w 2833732"/>
              <a:gd name="connsiteY20" fmla="*/ 3757949 h 4118141"/>
              <a:gd name="connsiteX21" fmla="*/ 1117200 w 2833732"/>
              <a:gd name="connsiteY21" fmla="*/ 3779306 h 4118141"/>
              <a:gd name="connsiteX22" fmla="*/ 1133972 w 2833732"/>
              <a:gd name="connsiteY22" fmla="*/ 3788286 h 4118141"/>
              <a:gd name="connsiteX23" fmla="*/ 1180850 w 2833732"/>
              <a:gd name="connsiteY23" fmla="*/ 0 h 4118141"/>
              <a:gd name="connsiteX0" fmla="*/ 1180850 w 2833732"/>
              <a:gd name="connsiteY0" fmla="*/ 0 h 4118141"/>
              <a:gd name="connsiteX1" fmla="*/ 1651784 w 2833732"/>
              <a:gd name="connsiteY1" fmla="*/ 0 h 4118141"/>
              <a:gd name="connsiteX2" fmla="*/ 1718238 w 2833732"/>
              <a:gd name="connsiteY2" fmla="*/ 3726856 h 4118141"/>
              <a:gd name="connsiteX3" fmla="*/ 1797102 w 2833732"/>
              <a:gd name="connsiteY3" fmla="*/ 3713972 h 4118141"/>
              <a:gd name="connsiteX4" fmla="*/ 2174820 w 2833732"/>
              <a:gd name="connsiteY4" fmla="*/ 3984515 h 4118141"/>
              <a:gd name="connsiteX5" fmla="*/ 2175610 w 2833732"/>
              <a:gd name="connsiteY5" fmla="*/ 3987265 h 4118141"/>
              <a:gd name="connsiteX6" fmla="*/ 2242968 w 2833732"/>
              <a:gd name="connsiteY6" fmla="*/ 3993602 h 4118141"/>
              <a:gd name="connsiteX7" fmla="*/ 2346736 w 2833732"/>
              <a:gd name="connsiteY7" fmla="*/ 4028932 h 4118141"/>
              <a:gd name="connsiteX8" fmla="*/ 2459754 w 2833732"/>
              <a:gd name="connsiteY8" fmla="*/ 4041476 h 4118141"/>
              <a:gd name="connsiteX9" fmla="*/ 2670632 w 2833732"/>
              <a:gd name="connsiteY9" fmla="*/ 3981365 h 4118141"/>
              <a:gd name="connsiteX10" fmla="*/ 2817442 w 2833732"/>
              <a:gd name="connsiteY10" fmla="*/ 4009025 h 4118141"/>
              <a:gd name="connsiteX11" fmla="*/ 2833732 w 2833732"/>
              <a:gd name="connsiteY11" fmla="*/ 4017276 h 4118141"/>
              <a:gd name="connsiteX12" fmla="*/ 0 w 2833732"/>
              <a:gd name="connsiteY12" fmla="*/ 4089211 h 4118141"/>
              <a:gd name="connsiteX13" fmla="*/ 271978 w 2833732"/>
              <a:gd name="connsiteY13" fmla="*/ 3980149 h 4118141"/>
              <a:gd name="connsiteX14" fmla="*/ 538675 w 2833732"/>
              <a:gd name="connsiteY14" fmla="*/ 4083238 h 4118141"/>
              <a:gd name="connsiteX15" fmla="*/ 569534 w 2833732"/>
              <a:gd name="connsiteY15" fmla="*/ 4118141 h 4118141"/>
              <a:gd name="connsiteX16" fmla="*/ 594832 w 2833732"/>
              <a:gd name="connsiteY16" fmla="*/ 4110813 h 4118141"/>
              <a:gd name="connsiteX17" fmla="*/ 610411 w 2833732"/>
              <a:gd name="connsiteY17" fmla="*/ 4109347 h 4118141"/>
              <a:gd name="connsiteX18" fmla="*/ 618012 w 2833732"/>
              <a:gd name="connsiteY18" fmla="*/ 4038984 h 4118141"/>
              <a:gd name="connsiteX19" fmla="*/ 987516 w 2833732"/>
              <a:gd name="connsiteY19" fmla="*/ 3757949 h 4118141"/>
              <a:gd name="connsiteX20" fmla="*/ 1117200 w 2833732"/>
              <a:gd name="connsiteY20" fmla="*/ 3779306 h 4118141"/>
              <a:gd name="connsiteX21" fmla="*/ 1133972 w 2833732"/>
              <a:gd name="connsiteY21" fmla="*/ 3788286 h 4118141"/>
              <a:gd name="connsiteX22" fmla="*/ 1180850 w 2833732"/>
              <a:gd name="connsiteY22" fmla="*/ 0 h 4118141"/>
              <a:gd name="connsiteX0" fmla="*/ 1180850 w 2833732"/>
              <a:gd name="connsiteY0" fmla="*/ 0 h 4118141"/>
              <a:gd name="connsiteX1" fmla="*/ 1651784 w 2833732"/>
              <a:gd name="connsiteY1" fmla="*/ 0 h 4118141"/>
              <a:gd name="connsiteX2" fmla="*/ 1718238 w 2833732"/>
              <a:gd name="connsiteY2" fmla="*/ 3726856 h 4118141"/>
              <a:gd name="connsiteX3" fmla="*/ 1797102 w 2833732"/>
              <a:gd name="connsiteY3" fmla="*/ 3713972 h 4118141"/>
              <a:gd name="connsiteX4" fmla="*/ 2174820 w 2833732"/>
              <a:gd name="connsiteY4" fmla="*/ 3984515 h 4118141"/>
              <a:gd name="connsiteX5" fmla="*/ 2175610 w 2833732"/>
              <a:gd name="connsiteY5" fmla="*/ 3987265 h 4118141"/>
              <a:gd name="connsiteX6" fmla="*/ 2242968 w 2833732"/>
              <a:gd name="connsiteY6" fmla="*/ 3993602 h 4118141"/>
              <a:gd name="connsiteX7" fmla="*/ 2346736 w 2833732"/>
              <a:gd name="connsiteY7" fmla="*/ 4028932 h 4118141"/>
              <a:gd name="connsiteX8" fmla="*/ 2670632 w 2833732"/>
              <a:gd name="connsiteY8" fmla="*/ 3981365 h 4118141"/>
              <a:gd name="connsiteX9" fmla="*/ 2817442 w 2833732"/>
              <a:gd name="connsiteY9" fmla="*/ 4009025 h 4118141"/>
              <a:gd name="connsiteX10" fmla="*/ 2833732 w 2833732"/>
              <a:gd name="connsiteY10" fmla="*/ 4017276 h 4118141"/>
              <a:gd name="connsiteX11" fmla="*/ 0 w 2833732"/>
              <a:gd name="connsiteY11" fmla="*/ 4089211 h 4118141"/>
              <a:gd name="connsiteX12" fmla="*/ 271978 w 2833732"/>
              <a:gd name="connsiteY12" fmla="*/ 3980149 h 4118141"/>
              <a:gd name="connsiteX13" fmla="*/ 538675 w 2833732"/>
              <a:gd name="connsiteY13" fmla="*/ 4083238 h 4118141"/>
              <a:gd name="connsiteX14" fmla="*/ 569534 w 2833732"/>
              <a:gd name="connsiteY14" fmla="*/ 4118141 h 4118141"/>
              <a:gd name="connsiteX15" fmla="*/ 594832 w 2833732"/>
              <a:gd name="connsiteY15" fmla="*/ 4110813 h 4118141"/>
              <a:gd name="connsiteX16" fmla="*/ 610411 w 2833732"/>
              <a:gd name="connsiteY16" fmla="*/ 4109347 h 4118141"/>
              <a:gd name="connsiteX17" fmla="*/ 618012 w 2833732"/>
              <a:gd name="connsiteY17" fmla="*/ 4038984 h 4118141"/>
              <a:gd name="connsiteX18" fmla="*/ 987516 w 2833732"/>
              <a:gd name="connsiteY18" fmla="*/ 3757949 h 4118141"/>
              <a:gd name="connsiteX19" fmla="*/ 1117200 w 2833732"/>
              <a:gd name="connsiteY19" fmla="*/ 3779306 h 4118141"/>
              <a:gd name="connsiteX20" fmla="*/ 1133972 w 2833732"/>
              <a:gd name="connsiteY20" fmla="*/ 3788286 h 4118141"/>
              <a:gd name="connsiteX21" fmla="*/ 1180850 w 2833732"/>
              <a:gd name="connsiteY21" fmla="*/ 0 h 4118141"/>
              <a:gd name="connsiteX0" fmla="*/ 1180850 w 2833732"/>
              <a:gd name="connsiteY0" fmla="*/ 0 h 4118141"/>
              <a:gd name="connsiteX1" fmla="*/ 1651784 w 2833732"/>
              <a:gd name="connsiteY1" fmla="*/ 0 h 4118141"/>
              <a:gd name="connsiteX2" fmla="*/ 1718238 w 2833732"/>
              <a:gd name="connsiteY2" fmla="*/ 3726856 h 4118141"/>
              <a:gd name="connsiteX3" fmla="*/ 1797102 w 2833732"/>
              <a:gd name="connsiteY3" fmla="*/ 3713972 h 4118141"/>
              <a:gd name="connsiteX4" fmla="*/ 2174820 w 2833732"/>
              <a:gd name="connsiteY4" fmla="*/ 3984515 h 4118141"/>
              <a:gd name="connsiteX5" fmla="*/ 2175610 w 2833732"/>
              <a:gd name="connsiteY5" fmla="*/ 3987265 h 4118141"/>
              <a:gd name="connsiteX6" fmla="*/ 2242968 w 2833732"/>
              <a:gd name="connsiteY6" fmla="*/ 3993602 h 4118141"/>
              <a:gd name="connsiteX7" fmla="*/ 2670632 w 2833732"/>
              <a:gd name="connsiteY7" fmla="*/ 3981365 h 4118141"/>
              <a:gd name="connsiteX8" fmla="*/ 2817442 w 2833732"/>
              <a:gd name="connsiteY8" fmla="*/ 4009025 h 4118141"/>
              <a:gd name="connsiteX9" fmla="*/ 2833732 w 2833732"/>
              <a:gd name="connsiteY9" fmla="*/ 4017276 h 4118141"/>
              <a:gd name="connsiteX10" fmla="*/ 0 w 2833732"/>
              <a:gd name="connsiteY10" fmla="*/ 4089211 h 4118141"/>
              <a:gd name="connsiteX11" fmla="*/ 271978 w 2833732"/>
              <a:gd name="connsiteY11" fmla="*/ 3980149 h 4118141"/>
              <a:gd name="connsiteX12" fmla="*/ 538675 w 2833732"/>
              <a:gd name="connsiteY12" fmla="*/ 4083238 h 4118141"/>
              <a:gd name="connsiteX13" fmla="*/ 569534 w 2833732"/>
              <a:gd name="connsiteY13" fmla="*/ 4118141 h 4118141"/>
              <a:gd name="connsiteX14" fmla="*/ 594832 w 2833732"/>
              <a:gd name="connsiteY14" fmla="*/ 4110813 h 4118141"/>
              <a:gd name="connsiteX15" fmla="*/ 610411 w 2833732"/>
              <a:gd name="connsiteY15" fmla="*/ 4109347 h 4118141"/>
              <a:gd name="connsiteX16" fmla="*/ 618012 w 2833732"/>
              <a:gd name="connsiteY16" fmla="*/ 4038984 h 4118141"/>
              <a:gd name="connsiteX17" fmla="*/ 987516 w 2833732"/>
              <a:gd name="connsiteY17" fmla="*/ 3757949 h 4118141"/>
              <a:gd name="connsiteX18" fmla="*/ 1117200 w 2833732"/>
              <a:gd name="connsiteY18" fmla="*/ 3779306 h 4118141"/>
              <a:gd name="connsiteX19" fmla="*/ 1133972 w 2833732"/>
              <a:gd name="connsiteY19" fmla="*/ 3788286 h 4118141"/>
              <a:gd name="connsiteX20" fmla="*/ 1180850 w 2833732"/>
              <a:gd name="connsiteY20" fmla="*/ 0 h 4118141"/>
              <a:gd name="connsiteX0" fmla="*/ 1180850 w 2833732"/>
              <a:gd name="connsiteY0" fmla="*/ 0 h 4118141"/>
              <a:gd name="connsiteX1" fmla="*/ 1651784 w 2833732"/>
              <a:gd name="connsiteY1" fmla="*/ 0 h 4118141"/>
              <a:gd name="connsiteX2" fmla="*/ 1718238 w 2833732"/>
              <a:gd name="connsiteY2" fmla="*/ 3726856 h 4118141"/>
              <a:gd name="connsiteX3" fmla="*/ 1797102 w 2833732"/>
              <a:gd name="connsiteY3" fmla="*/ 3713972 h 4118141"/>
              <a:gd name="connsiteX4" fmla="*/ 2174820 w 2833732"/>
              <a:gd name="connsiteY4" fmla="*/ 3984515 h 4118141"/>
              <a:gd name="connsiteX5" fmla="*/ 2175610 w 2833732"/>
              <a:gd name="connsiteY5" fmla="*/ 3987265 h 4118141"/>
              <a:gd name="connsiteX6" fmla="*/ 2242968 w 2833732"/>
              <a:gd name="connsiteY6" fmla="*/ 3993602 h 4118141"/>
              <a:gd name="connsiteX7" fmla="*/ 2817442 w 2833732"/>
              <a:gd name="connsiteY7" fmla="*/ 4009025 h 4118141"/>
              <a:gd name="connsiteX8" fmla="*/ 2833732 w 2833732"/>
              <a:gd name="connsiteY8" fmla="*/ 4017276 h 4118141"/>
              <a:gd name="connsiteX9" fmla="*/ 0 w 2833732"/>
              <a:gd name="connsiteY9" fmla="*/ 4089211 h 4118141"/>
              <a:gd name="connsiteX10" fmla="*/ 271978 w 2833732"/>
              <a:gd name="connsiteY10" fmla="*/ 3980149 h 4118141"/>
              <a:gd name="connsiteX11" fmla="*/ 538675 w 2833732"/>
              <a:gd name="connsiteY11" fmla="*/ 4083238 h 4118141"/>
              <a:gd name="connsiteX12" fmla="*/ 569534 w 2833732"/>
              <a:gd name="connsiteY12" fmla="*/ 4118141 h 4118141"/>
              <a:gd name="connsiteX13" fmla="*/ 594832 w 2833732"/>
              <a:gd name="connsiteY13" fmla="*/ 4110813 h 4118141"/>
              <a:gd name="connsiteX14" fmla="*/ 610411 w 2833732"/>
              <a:gd name="connsiteY14" fmla="*/ 4109347 h 4118141"/>
              <a:gd name="connsiteX15" fmla="*/ 618012 w 2833732"/>
              <a:gd name="connsiteY15" fmla="*/ 4038984 h 4118141"/>
              <a:gd name="connsiteX16" fmla="*/ 987516 w 2833732"/>
              <a:gd name="connsiteY16" fmla="*/ 3757949 h 4118141"/>
              <a:gd name="connsiteX17" fmla="*/ 1117200 w 2833732"/>
              <a:gd name="connsiteY17" fmla="*/ 3779306 h 4118141"/>
              <a:gd name="connsiteX18" fmla="*/ 1133972 w 2833732"/>
              <a:gd name="connsiteY18" fmla="*/ 3788286 h 4118141"/>
              <a:gd name="connsiteX19" fmla="*/ 1180850 w 2833732"/>
              <a:gd name="connsiteY19" fmla="*/ 0 h 4118141"/>
              <a:gd name="connsiteX0" fmla="*/ 1180850 w 2817442"/>
              <a:gd name="connsiteY0" fmla="*/ 0 h 4118141"/>
              <a:gd name="connsiteX1" fmla="*/ 1651784 w 2817442"/>
              <a:gd name="connsiteY1" fmla="*/ 0 h 4118141"/>
              <a:gd name="connsiteX2" fmla="*/ 1718238 w 2817442"/>
              <a:gd name="connsiteY2" fmla="*/ 3726856 h 4118141"/>
              <a:gd name="connsiteX3" fmla="*/ 1797102 w 2817442"/>
              <a:gd name="connsiteY3" fmla="*/ 3713972 h 4118141"/>
              <a:gd name="connsiteX4" fmla="*/ 2174820 w 2817442"/>
              <a:gd name="connsiteY4" fmla="*/ 3984515 h 4118141"/>
              <a:gd name="connsiteX5" fmla="*/ 2175610 w 2817442"/>
              <a:gd name="connsiteY5" fmla="*/ 3987265 h 4118141"/>
              <a:gd name="connsiteX6" fmla="*/ 2242968 w 2817442"/>
              <a:gd name="connsiteY6" fmla="*/ 3993602 h 4118141"/>
              <a:gd name="connsiteX7" fmla="*/ 2817442 w 2817442"/>
              <a:gd name="connsiteY7" fmla="*/ 4009025 h 4118141"/>
              <a:gd name="connsiteX8" fmla="*/ 0 w 2817442"/>
              <a:gd name="connsiteY8" fmla="*/ 4089211 h 4118141"/>
              <a:gd name="connsiteX9" fmla="*/ 271978 w 2817442"/>
              <a:gd name="connsiteY9" fmla="*/ 3980149 h 4118141"/>
              <a:gd name="connsiteX10" fmla="*/ 538675 w 2817442"/>
              <a:gd name="connsiteY10" fmla="*/ 4083238 h 4118141"/>
              <a:gd name="connsiteX11" fmla="*/ 569534 w 2817442"/>
              <a:gd name="connsiteY11" fmla="*/ 4118141 h 4118141"/>
              <a:gd name="connsiteX12" fmla="*/ 594832 w 2817442"/>
              <a:gd name="connsiteY12" fmla="*/ 4110813 h 4118141"/>
              <a:gd name="connsiteX13" fmla="*/ 610411 w 2817442"/>
              <a:gd name="connsiteY13" fmla="*/ 4109347 h 4118141"/>
              <a:gd name="connsiteX14" fmla="*/ 618012 w 2817442"/>
              <a:gd name="connsiteY14" fmla="*/ 4038984 h 4118141"/>
              <a:gd name="connsiteX15" fmla="*/ 987516 w 2817442"/>
              <a:gd name="connsiteY15" fmla="*/ 3757949 h 4118141"/>
              <a:gd name="connsiteX16" fmla="*/ 1117200 w 2817442"/>
              <a:gd name="connsiteY16" fmla="*/ 3779306 h 4118141"/>
              <a:gd name="connsiteX17" fmla="*/ 1133972 w 2817442"/>
              <a:gd name="connsiteY17" fmla="*/ 3788286 h 4118141"/>
              <a:gd name="connsiteX18" fmla="*/ 1180850 w 2817442"/>
              <a:gd name="connsiteY18" fmla="*/ 0 h 4118141"/>
              <a:gd name="connsiteX0" fmla="*/ 1180850 w 2242968"/>
              <a:gd name="connsiteY0" fmla="*/ 0 h 4118141"/>
              <a:gd name="connsiteX1" fmla="*/ 1651784 w 2242968"/>
              <a:gd name="connsiteY1" fmla="*/ 0 h 4118141"/>
              <a:gd name="connsiteX2" fmla="*/ 1718238 w 2242968"/>
              <a:gd name="connsiteY2" fmla="*/ 3726856 h 4118141"/>
              <a:gd name="connsiteX3" fmla="*/ 1797102 w 2242968"/>
              <a:gd name="connsiteY3" fmla="*/ 3713972 h 4118141"/>
              <a:gd name="connsiteX4" fmla="*/ 2174820 w 2242968"/>
              <a:gd name="connsiteY4" fmla="*/ 3984515 h 4118141"/>
              <a:gd name="connsiteX5" fmla="*/ 2175610 w 2242968"/>
              <a:gd name="connsiteY5" fmla="*/ 3987265 h 4118141"/>
              <a:gd name="connsiteX6" fmla="*/ 2242968 w 2242968"/>
              <a:gd name="connsiteY6" fmla="*/ 3993602 h 4118141"/>
              <a:gd name="connsiteX7" fmla="*/ 0 w 2242968"/>
              <a:gd name="connsiteY7" fmla="*/ 4089211 h 4118141"/>
              <a:gd name="connsiteX8" fmla="*/ 271978 w 2242968"/>
              <a:gd name="connsiteY8" fmla="*/ 3980149 h 4118141"/>
              <a:gd name="connsiteX9" fmla="*/ 538675 w 2242968"/>
              <a:gd name="connsiteY9" fmla="*/ 4083238 h 4118141"/>
              <a:gd name="connsiteX10" fmla="*/ 569534 w 2242968"/>
              <a:gd name="connsiteY10" fmla="*/ 4118141 h 4118141"/>
              <a:gd name="connsiteX11" fmla="*/ 594832 w 2242968"/>
              <a:gd name="connsiteY11" fmla="*/ 4110813 h 4118141"/>
              <a:gd name="connsiteX12" fmla="*/ 610411 w 2242968"/>
              <a:gd name="connsiteY12" fmla="*/ 4109347 h 4118141"/>
              <a:gd name="connsiteX13" fmla="*/ 618012 w 2242968"/>
              <a:gd name="connsiteY13" fmla="*/ 4038984 h 4118141"/>
              <a:gd name="connsiteX14" fmla="*/ 987516 w 2242968"/>
              <a:gd name="connsiteY14" fmla="*/ 3757949 h 4118141"/>
              <a:gd name="connsiteX15" fmla="*/ 1117200 w 2242968"/>
              <a:gd name="connsiteY15" fmla="*/ 3779306 h 4118141"/>
              <a:gd name="connsiteX16" fmla="*/ 1133972 w 2242968"/>
              <a:gd name="connsiteY16" fmla="*/ 3788286 h 4118141"/>
              <a:gd name="connsiteX17" fmla="*/ 1180850 w 2242968"/>
              <a:gd name="connsiteY17" fmla="*/ 0 h 4118141"/>
              <a:gd name="connsiteX0" fmla="*/ 1180850 w 2175610"/>
              <a:gd name="connsiteY0" fmla="*/ 0 h 4118141"/>
              <a:gd name="connsiteX1" fmla="*/ 1651784 w 2175610"/>
              <a:gd name="connsiteY1" fmla="*/ 0 h 4118141"/>
              <a:gd name="connsiteX2" fmla="*/ 1718238 w 2175610"/>
              <a:gd name="connsiteY2" fmla="*/ 3726856 h 4118141"/>
              <a:gd name="connsiteX3" fmla="*/ 1797102 w 2175610"/>
              <a:gd name="connsiteY3" fmla="*/ 3713972 h 4118141"/>
              <a:gd name="connsiteX4" fmla="*/ 2174820 w 2175610"/>
              <a:gd name="connsiteY4" fmla="*/ 3984515 h 4118141"/>
              <a:gd name="connsiteX5" fmla="*/ 2175610 w 2175610"/>
              <a:gd name="connsiteY5" fmla="*/ 3987265 h 4118141"/>
              <a:gd name="connsiteX6" fmla="*/ 0 w 2175610"/>
              <a:gd name="connsiteY6" fmla="*/ 4089211 h 4118141"/>
              <a:gd name="connsiteX7" fmla="*/ 271978 w 2175610"/>
              <a:gd name="connsiteY7" fmla="*/ 3980149 h 4118141"/>
              <a:gd name="connsiteX8" fmla="*/ 538675 w 2175610"/>
              <a:gd name="connsiteY8" fmla="*/ 4083238 h 4118141"/>
              <a:gd name="connsiteX9" fmla="*/ 569534 w 2175610"/>
              <a:gd name="connsiteY9" fmla="*/ 4118141 h 4118141"/>
              <a:gd name="connsiteX10" fmla="*/ 594832 w 2175610"/>
              <a:gd name="connsiteY10" fmla="*/ 4110813 h 4118141"/>
              <a:gd name="connsiteX11" fmla="*/ 610411 w 2175610"/>
              <a:gd name="connsiteY11" fmla="*/ 4109347 h 4118141"/>
              <a:gd name="connsiteX12" fmla="*/ 618012 w 2175610"/>
              <a:gd name="connsiteY12" fmla="*/ 4038984 h 4118141"/>
              <a:gd name="connsiteX13" fmla="*/ 987516 w 2175610"/>
              <a:gd name="connsiteY13" fmla="*/ 3757949 h 4118141"/>
              <a:gd name="connsiteX14" fmla="*/ 1117200 w 2175610"/>
              <a:gd name="connsiteY14" fmla="*/ 3779306 h 4118141"/>
              <a:gd name="connsiteX15" fmla="*/ 1133972 w 2175610"/>
              <a:gd name="connsiteY15" fmla="*/ 3788286 h 4118141"/>
              <a:gd name="connsiteX16" fmla="*/ 1180850 w 2175610"/>
              <a:gd name="connsiteY16" fmla="*/ 0 h 4118141"/>
              <a:gd name="connsiteX0" fmla="*/ 1180850 w 2174820"/>
              <a:gd name="connsiteY0" fmla="*/ 0 h 4118141"/>
              <a:gd name="connsiteX1" fmla="*/ 1651784 w 2174820"/>
              <a:gd name="connsiteY1" fmla="*/ 0 h 4118141"/>
              <a:gd name="connsiteX2" fmla="*/ 1718238 w 2174820"/>
              <a:gd name="connsiteY2" fmla="*/ 3726856 h 4118141"/>
              <a:gd name="connsiteX3" fmla="*/ 1797102 w 2174820"/>
              <a:gd name="connsiteY3" fmla="*/ 3713972 h 4118141"/>
              <a:gd name="connsiteX4" fmla="*/ 2174820 w 2174820"/>
              <a:gd name="connsiteY4" fmla="*/ 3984515 h 4118141"/>
              <a:gd name="connsiteX5" fmla="*/ 0 w 2174820"/>
              <a:gd name="connsiteY5" fmla="*/ 4089211 h 4118141"/>
              <a:gd name="connsiteX6" fmla="*/ 271978 w 2174820"/>
              <a:gd name="connsiteY6" fmla="*/ 3980149 h 4118141"/>
              <a:gd name="connsiteX7" fmla="*/ 538675 w 2174820"/>
              <a:gd name="connsiteY7" fmla="*/ 4083238 h 4118141"/>
              <a:gd name="connsiteX8" fmla="*/ 569534 w 2174820"/>
              <a:gd name="connsiteY8" fmla="*/ 4118141 h 4118141"/>
              <a:gd name="connsiteX9" fmla="*/ 594832 w 2174820"/>
              <a:gd name="connsiteY9" fmla="*/ 4110813 h 4118141"/>
              <a:gd name="connsiteX10" fmla="*/ 610411 w 2174820"/>
              <a:gd name="connsiteY10" fmla="*/ 4109347 h 4118141"/>
              <a:gd name="connsiteX11" fmla="*/ 618012 w 2174820"/>
              <a:gd name="connsiteY11" fmla="*/ 4038984 h 4118141"/>
              <a:gd name="connsiteX12" fmla="*/ 987516 w 2174820"/>
              <a:gd name="connsiteY12" fmla="*/ 3757949 h 4118141"/>
              <a:gd name="connsiteX13" fmla="*/ 1117200 w 2174820"/>
              <a:gd name="connsiteY13" fmla="*/ 3779306 h 4118141"/>
              <a:gd name="connsiteX14" fmla="*/ 1133972 w 2174820"/>
              <a:gd name="connsiteY14" fmla="*/ 3788286 h 4118141"/>
              <a:gd name="connsiteX15" fmla="*/ 1180850 w 2174820"/>
              <a:gd name="connsiteY15" fmla="*/ 0 h 4118141"/>
              <a:gd name="connsiteX0" fmla="*/ 1180850 w 2174820"/>
              <a:gd name="connsiteY0" fmla="*/ 0 h 4118141"/>
              <a:gd name="connsiteX1" fmla="*/ 1651784 w 2174820"/>
              <a:gd name="connsiteY1" fmla="*/ 0 h 4118141"/>
              <a:gd name="connsiteX2" fmla="*/ 1718238 w 2174820"/>
              <a:gd name="connsiteY2" fmla="*/ 3726856 h 4118141"/>
              <a:gd name="connsiteX3" fmla="*/ 1797102 w 2174820"/>
              <a:gd name="connsiteY3" fmla="*/ 3713972 h 4118141"/>
              <a:gd name="connsiteX4" fmla="*/ 2174820 w 2174820"/>
              <a:gd name="connsiteY4" fmla="*/ 3984515 h 4118141"/>
              <a:gd name="connsiteX5" fmla="*/ 0 w 2174820"/>
              <a:gd name="connsiteY5" fmla="*/ 4089211 h 4118141"/>
              <a:gd name="connsiteX6" fmla="*/ 271978 w 2174820"/>
              <a:gd name="connsiteY6" fmla="*/ 3980149 h 4118141"/>
              <a:gd name="connsiteX7" fmla="*/ 538675 w 2174820"/>
              <a:gd name="connsiteY7" fmla="*/ 4083238 h 4118141"/>
              <a:gd name="connsiteX8" fmla="*/ 569534 w 2174820"/>
              <a:gd name="connsiteY8" fmla="*/ 4118141 h 4118141"/>
              <a:gd name="connsiteX9" fmla="*/ 594832 w 2174820"/>
              <a:gd name="connsiteY9" fmla="*/ 4110813 h 4118141"/>
              <a:gd name="connsiteX10" fmla="*/ 618012 w 2174820"/>
              <a:gd name="connsiteY10" fmla="*/ 4038984 h 4118141"/>
              <a:gd name="connsiteX11" fmla="*/ 987516 w 2174820"/>
              <a:gd name="connsiteY11" fmla="*/ 3757949 h 4118141"/>
              <a:gd name="connsiteX12" fmla="*/ 1117200 w 2174820"/>
              <a:gd name="connsiteY12" fmla="*/ 3779306 h 4118141"/>
              <a:gd name="connsiteX13" fmla="*/ 1133972 w 2174820"/>
              <a:gd name="connsiteY13" fmla="*/ 3788286 h 4118141"/>
              <a:gd name="connsiteX14" fmla="*/ 1180850 w 2174820"/>
              <a:gd name="connsiteY14" fmla="*/ 0 h 4118141"/>
              <a:gd name="connsiteX0" fmla="*/ 1180850 w 2174820"/>
              <a:gd name="connsiteY0" fmla="*/ 0 h 4110813"/>
              <a:gd name="connsiteX1" fmla="*/ 1651784 w 2174820"/>
              <a:gd name="connsiteY1" fmla="*/ 0 h 4110813"/>
              <a:gd name="connsiteX2" fmla="*/ 1718238 w 2174820"/>
              <a:gd name="connsiteY2" fmla="*/ 3726856 h 4110813"/>
              <a:gd name="connsiteX3" fmla="*/ 1797102 w 2174820"/>
              <a:gd name="connsiteY3" fmla="*/ 3713972 h 4110813"/>
              <a:gd name="connsiteX4" fmla="*/ 2174820 w 2174820"/>
              <a:gd name="connsiteY4" fmla="*/ 3984515 h 4110813"/>
              <a:gd name="connsiteX5" fmla="*/ 0 w 2174820"/>
              <a:gd name="connsiteY5" fmla="*/ 4089211 h 4110813"/>
              <a:gd name="connsiteX6" fmla="*/ 271978 w 2174820"/>
              <a:gd name="connsiteY6" fmla="*/ 3980149 h 4110813"/>
              <a:gd name="connsiteX7" fmla="*/ 538675 w 2174820"/>
              <a:gd name="connsiteY7" fmla="*/ 4083238 h 4110813"/>
              <a:gd name="connsiteX8" fmla="*/ 594832 w 2174820"/>
              <a:gd name="connsiteY8" fmla="*/ 4110813 h 4110813"/>
              <a:gd name="connsiteX9" fmla="*/ 618012 w 2174820"/>
              <a:gd name="connsiteY9" fmla="*/ 4038984 h 4110813"/>
              <a:gd name="connsiteX10" fmla="*/ 987516 w 2174820"/>
              <a:gd name="connsiteY10" fmla="*/ 3757949 h 4110813"/>
              <a:gd name="connsiteX11" fmla="*/ 1117200 w 2174820"/>
              <a:gd name="connsiteY11" fmla="*/ 3779306 h 4110813"/>
              <a:gd name="connsiteX12" fmla="*/ 1133972 w 2174820"/>
              <a:gd name="connsiteY12" fmla="*/ 3788286 h 4110813"/>
              <a:gd name="connsiteX13" fmla="*/ 1180850 w 2174820"/>
              <a:gd name="connsiteY13" fmla="*/ 0 h 4110813"/>
              <a:gd name="connsiteX0" fmla="*/ 1180850 w 2174820"/>
              <a:gd name="connsiteY0" fmla="*/ 0 h 4089211"/>
              <a:gd name="connsiteX1" fmla="*/ 1651784 w 2174820"/>
              <a:gd name="connsiteY1" fmla="*/ 0 h 4089211"/>
              <a:gd name="connsiteX2" fmla="*/ 1718238 w 2174820"/>
              <a:gd name="connsiteY2" fmla="*/ 3726856 h 4089211"/>
              <a:gd name="connsiteX3" fmla="*/ 1797102 w 2174820"/>
              <a:gd name="connsiteY3" fmla="*/ 3713972 h 4089211"/>
              <a:gd name="connsiteX4" fmla="*/ 2174820 w 2174820"/>
              <a:gd name="connsiteY4" fmla="*/ 3984515 h 4089211"/>
              <a:gd name="connsiteX5" fmla="*/ 0 w 2174820"/>
              <a:gd name="connsiteY5" fmla="*/ 4089211 h 4089211"/>
              <a:gd name="connsiteX6" fmla="*/ 271978 w 2174820"/>
              <a:gd name="connsiteY6" fmla="*/ 3980149 h 4089211"/>
              <a:gd name="connsiteX7" fmla="*/ 538675 w 2174820"/>
              <a:gd name="connsiteY7" fmla="*/ 4083238 h 4089211"/>
              <a:gd name="connsiteX8" fmla="*/ 618012 w 2174820"/>
              <a:gd name="connsiteY8" fmla="*/ 4038984 h 4089211"/>
              <a:gd name="connsiteX9" fmla="*/ 987516 w 2174820"/>
              <a:gd name="connsiteY9" fmla="*/ 3757949 h 4089211"/>
              <a:gd name="connsiteX10" fmla="*/ 1117200 w 2174820"/>
              <a:gd name="connsiteY10" fmla="*/ 3779306 h 4089211"/>
              <a:gd name="connsiteX11" fmla="*/ 1133972 w 2174820"/>
              <a:gd name="connsiteY11" fmla="*/ 3788286 h 4089211"/>
              <a:gd name="connsiteX12" fmla="*/ 1180850 w 2174820"/>
              <a:gd name="connsiteY12" fmla="*/ 0 h 4089211"/>
              <a:gd name="connsiteX0" fmla="*/ 1180850 w 2174820"/>
              <a:gd name="connsiteY0" fmla="*/ 0 h 4089211"/>
              <a:gd name="connsiteX1" fmla="*/ 1651784 w 2174820"/>
              <a:gd name="connsiteY1" fmla="*/ 0 h 4089211"/>
              <a:gd name="connsiteX2" fmla="*/ 1718238 w 2174820"/>
              <a:gd name="connsiteY2" fmla="*/ 3726856 h 4089211"/>
              <a:gd name="connsiteX3" fmla="*/ 1797102 w 2174820"/>
              <a:gd name="connsiteY3" fmla="*/ 3713972 h 4089211"/>
              <a:gd name="connsiteX4" fmla="*/ 2174820 w 2174820"/>
              <a:gd name="connsiteY4" fmla="*/ 3984515 h 4089211"/>
              <a:gd name="connsiteX5" fmla="*/ 0 w 2174820"/>
              <a:gd name="connsiteY5" fmla="*/ 4089211 h 4089211"/>
              <a:gd name="connsiteX6" fmla="*/ 271978 w 2174820"/>
              <a:gd name="connsiteY6" fmla="*/ 3980149 h 4089211"/>
              <a:gd name="connsiteX7" fmla="*/ 618012 w 2174820"/>
              <a:gd name="connsiteY7" fmla="*/ 4038984 h 4089211"/>
              <a:gd name="connsiteX8" fmla="*/ 987516 w 2174820"/>
              <a:gd name="connsiteY8" fmla="*/ 3757949 h 4089211"/>
              <a:gd name="connsiteX9" fmla="*/ 1117200 w 2174820"/>
              <a:gd name="connsiteY9" fmla="*/ 3779306 h 4089211"/>
              <a:gd name="connsiteX10" fmla="*/ 1133972 w 2174820"/>
              <a:gd name="connsiteY10" fmla="*/ 3788286 h 4089211"/>
              <a:gd name="connsiteX11" fmla="*/ 1180850 w 2174820"/>
              <a:gd name="connsiteY11" fmla="*/ 0 h 4089211"/>
              <a:gd name="connsiteX0" fmla="*/ 1180850 w 2174820"/>
              <a:gd name="connsiteY0" fmla="*/ 0 h 4089211"/>
              <a:gd name="connsiteX1" fmla="*/ 1651784 w 2174820"/>
              <a:gd name="connsiteY1" fmla="*/ 0 h 4089211"/>
              <a:gd name="connsiteX2" fmla="*/ 1718238 w 2174820"/>
              <a:gd name="connsiteY2" fmla="*/ 3726856 h 4089211"/>
              <a:gd name="connsiteX3" fmla="*/ 1797102 w 2174820"/>
              <a:gd name="connsiteY3" fmla="*/ 3713972 h 4089211"/>
              <a:gd name="connsiteX4" fmla="*/ 2174820 w 2174820"/>
              <a:gd name="connsiteY4" fmla="*/ 3984515 h 4089211"/>
              <a:gd name="connsiteX5" fmla="*/ 0 w 2174820"/>
              <a:gd name="connsiteY5" fmla="*/ 4089211 h 4089211"/>
              <a:gd name="connsiteX6" fmla="*/ 271978 w 2174820"/>
              <a:gd name="connsiteY6" fmla="*/ 3980149 h 4089211"/>
              <a:gd name="connsiteX7" fmla="*/ 292809 w 2174820"/>
              <a:gd name="connsiteY7" fmla="*/ 3983286 h 4089211"/>
              <a:gd name="connsiteX8" fmla="*/ 618012 w 2174820"/>
              <a:gd name="connsiteY8" fmla="*/ 4038984 h 4089211"/>
              <a:gd name="connsiteX9" fmla="*/ 987516 w 2174820"/>
              <a:gd name="connsiteY9" fmla="*/ 3757949 h 4089211"/>
              <a:gd name="connsiteX10" fmla="*/ 1117200 w 2174820"/>
              <a:gd name="connsiteY10" fmla="*/ 3779306 h 4089211"/>
              <a:gd name="connsiteX11" fmla="*/ 1133972 w 2174820"/>
              <a:gd name="connsiteY11" fmla="*/ 3788286 h 4089211"/>
              <a:gd name="connsiteX12" fmla="*/ 1180850 w 2174820"/>
              <a:gd name="connsiteY12" fmla="*/ 0 h 4089211"/>
              <a:gd name="connsiteX0" fmla="*/ 908883 w 1902853"/>
              <a:gd name="connsiteY0" fmla="*/ 0 h 4048638"/>
              <a:gd name="connsiteX1" fmla="*/ 1379817 w 1902853"/>
              <a:gd name="connsiteY1" fmla="*/ 0 h 4048638"/>
              <a:gd name="connsiteX2" fmla="*/ 1446271 w 1902853"/>
              <a:gd name="connsiteY2" fmla="*/ 3726856 h 4048638"/>
              <a:gd name="connsiteX3" fmla="*/ 1525135 w 1902853"/>
              <a:gd name="connsiteY3" fmla="*/ 3713972 h 4048638"/>
              <a:gd name="connsiteX4" fmla="*/ 1902853 w 1902853"/>
              <a:gd name="connsiteY4" fmla="*/ 3984515 h 4048638"/>
              <a:gd name="connsiteX5" fmla="*/ 11 w 1902853"/>
              <a:gd name="connsiteY5" fmla="*/ 3980149 h 4048638"/>
              <a:gd name="connsiteX6" fmla="*/ 20842 w 1902853"/>
              <a:gd name="connsiteY6" fmla="*/ 3983286 h 4048638"/>
              <a:gd name="connsiteX7" fmla="*/ 346045 w 1902853"/>
              <a:gd name="connsiteY7" fmla="*/ 4038984 h 4048638"/>
              <a:gd name="connsiteX8" fmla="*/ 715549 w 1902853"/>
              <a:gd name="connsiteY8" fmla="*/ 3757949 h 4048638"/>
              <a:gd name="connsiteX9" fmla="*/ 845233 w 1902853"/>
              <a:gd name="connsiteY9" fmla="*/ 3779306 h 4048638"/>
              <a:gd name="connsiteX10" fmla="*/ 862005 w 1902853"/>
              <a:gd name="connsiteY10" fmla="*/ 3788286 h 4048638"/>
              <a:gd name="connsiteX11" fmla="*/ 908883 w 1902853"/>
              <a:gd name="connsiteY11" fmla="*/ 0 h 4048638"/>
              <a:gd name="connsiteX0" fmla="*/ 984015 w 1977985"/>
              <a:gd name="connsiteY0" fmla="*/ 0 h 4048130"/>
              <a:gd name="connsiteX1" fmla="*/ 1454949 w 1977985"/>
              <a:gd name="connsiteY1" fmla="*/ 0 h 4048130"/>
              <a:gd name="connsiteX2" fmla="*/ 1521403 w 1977985"/>
              <a:gd name="connsiteY2" fmla="*/ 3726856 h 4048130"/>
              <a:gd name="connsiteX3" fmla="*/ 1600267 w 1977985"/>
              <a:gd name="connsiteY3" fmla="*/ 3713972 h 4048130"/>
              <a:gd name="connsiteX4" fmla="*/ 1977985 w 1977985"/>
              <a:gd name="connsiteY4" fmla="*/ 3984515 h 4048130"/>
              <a:gd name="connsiteX5" fmla="*/ 75143 w 1977985"/>
              <a:gd name="connsiteY5" fmla="*/ 3980149 h 4048130"/>
              <a:gd name="connsiteX6" fmla="*/ 421177 w 1977985"/>
              <a:gd name="connsiteY6" fmla="*/ 4038984 h 4048130"/>
              <a:gd name="connsiteX7" fmla="*/ 790681 w 1977985"/>
              <a:gd name="connsiteY7" fmla="*/ 3757949 h 4048130"/>
              <a:gd name="connsiteX8" fmla="*/ 920365 w 1977985"/>
              <a:gd name="connsiteY8" fmla="*/ 3779306 h 4048130"/>
              <a:gd name="connsiteX9" fmla="*/ 937137 w 1977985"/>
              <a:gd name="connsiteY9" fmla="*/ 3788286 h 4048130"/>
              <a:gd name="connsiteX10" fmla="*/ 984015 w 1977985"/>
              <a:gd name="connsiteY10" fmla="*/ 0 h 4048130"/>
              <a:gd name="connsiteX0" fmla="*/ 941093 w 1935063"/>
              <a:gd name="connsiteY0" fmla="*/ 0 h 3984515"/>
              <a:gd name="connsiteX1" fmla="*/ 1412027 w 1935063"/>
              <a:gd name="connsiteY1" fmla="*/ 0 h 3984515"/>
              <a:gd name="connsiteX2" fmla="*/ 1478481 w 1935063"/>
              <a:gd name="connsiteY2" fmla="*/ 3726856 h 3984515"/>
              <a:gd name="connsiteX3" fmla="*/ 1557345 w 1935063"/>
              <a:gd name="connsiteY3" fmla="*/ 3713972 h 3984515"/>
              <a:gd name="connsiteX4" fmla="*/ 1935063 w 1935063"/>
              <a:gd name="connsiteY4" fmla="*/ 3984515 h 3984515"/>
              <a:gd name="connsiteX5" fmla="*/ 32221 w 1935063"/>
              <a:gd name="connsiteY5" fmla="*/ 3980149 h 3984515"/>
              <a:gd name="connsiteX6" fmla="*/ 747759 w 1935063"/>
              <a:gd name="connsiteY6" fmla="*/ 3757949 h 3984515"/>
              <a:gd name="connsiteX7" fmla="*/ 877443 w 1935063"/>
              <a:gd name="connsiteY7" fmla="*/ 3779306 h 3984515"/>
              <a:gd name="connsiteX8" fmla="*/ 894215 w 1935063"/>
              <a:gd name="connsiteY8" fmla="*/ 3788286 h 3984515"/>
              <a:gd name="connsiteX9" fmla="*/ 941093 w 1935063"/>
              <a:gd name="connsiteY9" fmla="*/ 0 h 3984515"/>
              <a:gd name="connsiteX0" fmla="*/ 193334 w 1187304"/>
              <a:gd name="connsiteY0" fmla="*/ 0 h 3984515"/>
              <a:gd name="connsiteX1" fmla="*/ 664268 w 1187304"/>
              <a:gd name="connsiteY1" fmla="*/ 0 h 3984515"/>
              <a:gd name="connsiteX2" fmla="*/ 730722 w 1187304"/>
              <a:gd name="connsiteY2" fmla="*/ 3726856 h 3984515"/>
              <a:gd name="connsiteX3" fmla="*/ 809586 w 1187304"/>
              <a:gd name="connsiteY3" fmla="*/ 3713972 h 3984515"/>
              <a:gd name="connsiteX4" fmla="*/ 1187304 w 1187304"/>
              <a:gd name="connsiteY4" fmla="*/ 3984515 h 3984515"/>
              <a:gd name="connsiteX5" fmla="*/ 0 w 1187304"/>
              <a:gd name="connsiteY5" fmla="*/ 3757949 h 3984515"/>
              <a:gd name="connsiteX6" fmla="*/ 129684 w 1187304"/>
              <a:gd name="connsiteY6" fmla="*/ 3779306 h 3984515"/>
              <a:gd name="connsiteX7" fmla="*/ 146456 w 1187304"/>
              <a:gd name="connsiteY7" fmla="*/ 3788286 h 3984515"/>
              <a:gd name="connsiteX8" fmla="*/ 193334 w 1187304"/>
              <a:gd name="connsiteY8" fmla="*/ 0 h 3984515"/>
              <a:gd name="connsiteX0" fmla="*/ 63650 w 1057620"/>
              <a:gd name="connsiteY0" fmla="*/ 0 h 3984515"/>
              <a:gd name="connsiteX1" fmla="*/ 534584 w 1057620"/>
              <a:gd name="connsiteY1" fmla="*/ 0 h 3984515"/>
              <a:gd name="connsiteX2" fmla="*/ 601038 w 1057620"/>
              <a:gd name="connsiteY2" fmla="*/ 3726856 h 3984515"/>
              <a:gd name="connsiteX3" fmla="*/ 679902 w 1057620"/>
              <a:gd name="connsiteY3" fmla="*/ 3713972 h 3984515"/>
              <a:gd name="connsiteX4" fmla="*/ 1057620 w 1057620"/>
              <a:gd name="connsiteY4" fmla="*/ 3984515 h 3984515"/>
              <a:gd name="connsiteX5" fmla="*/ 0 w 1057620"/>
              <a:gd name="connsiteY5" fmla="*/ 3779306 h 3984515"/>
              <a:gd name="connsiteX6" fmla="*/ 16772 w 1057620"/>
              <a:gd name="connsiteY6" fmla="*/ 3788286 h 3984515"/>
              <a:gd name="connsiteX7" fmla="*/ 63650 w 1057620"/>
              <a:gd name="connsiteY7" fmla="*/ 0 h 3984515"/>
              <a:gd name="connsiteX0" fmla="*/ 46878 w 1040848"/>
              <a:gd name="connsiteY0" fmla="*/ 0 h 3984515"/>
              <a:gd name="connsiteX1" fmla="*/ 517812 w 1040848"/>
              <a:gd name="connsiteY1" fmla="*/ 0 h 3984515"/>
              <a:gd name="connsiteX2" fmla="*/ 584266 w 1040848"/>
              <a:gd name="connsiteY2" fmla="*/ 3726856 h 3984515"/>
              <a:gd name="connsiteX3" fmla="*/ 663130 w 1040848"/>
              <a:gd name="connsiteY3" fmla="*/ 3713972 h 3984515"/>
              <a:gd name="connsiteX4" fmla="*/ 1040848 w 1040848"/>
              <a:gd name="connsiteY4" fmla="*/ 3984515 h 3984515"/>
              <a:gd name="connsiteX5" fmla="*/ 0 w 1040848"/>
              <a:gd name="connsiteY5" fmla="*/ 3788286 h 3984515"/>
              <a:gd name="connsiteX6" fmla="*/ 46878 w 1040848"/>
              <a:gd name="connsiteY6" fmla="*/ 0 h 3984515"/>
              <a:gd name="connsiteX0" fmla="*/ 46878 w 663130"/>
              <a:gd name="connsiteY0" fmla="*/ 0 h 4047402"/>
              <a:gd name="connsiteX1" fmla="*/ 517812 w 663130"/>
              <a:gd name="connsiteY1" fmla="*/ 0 h 4047402"/>
              <a:gd name="connsiteX2" fmla="*/ 584266 w 663130"/>
              <a:gd name="connsiteY2" fmla="*/ 3726856 h 4047402"/>
              <a:gd name="connsiteX3" fmla="*/ 663130 w 663130"/>
              <a:gd name="connsiteY3" fmla="*/ 3713972 h 4047402"/>
              <a:gd name="connsiteX4" fmla="*/ 0 w 663130"/>
              <a:gd name="connsiteY4" fmla="*/ 3788286 h 4047402"/>
              <a:gd name="connsiteX5" fmla="*/ 46878 w 663130"/>
              <a:gd name="connsiteY5" fmla="*/ 0 h 4047402"/>
              <a:gd name="connsiteX0" fmla="*/ 46878 w 584266"/>
              <a:gd name="connsiteY0" fmla="*/ 0 h 3788286"/>
              <a:gd name="connsiteX1" fmla="*/ 517812 w 584266"/>
              <a:gd name="connsiteY1" fmla="*/ 0 h 3788286"/>
              <a:gd name="connsiteX2" fmla="*/ 584266 w 584266"/>
              <a:gd name="connsiteY2" fmla="*/ 3726856 h 3788286"/>
              <a:gd name="connsiteX3" fmla="*/ 0 w 584266"/>
              <a:gd name="connsiteY3" fmla="*/ 3788286 h 3788286"/>
              <a:gd name="connsiteX4" fmla="*/ 46878 w 584266"/>
              <a:gd name="connsiteY4" fmla="*/ 0 h 3788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266" h="3788286">
                <a:moveTo>
                  <a:pt x="46878" y="0"/>
                </a:moveTo>
                <a:lnTo>
                  <a:pt x="517812" y="0"/>
                </a:lnTo>
                <a:lnTo>
                  <a:pt x="584266" y="3726856"/>
                </a:lnTo>
                <a:lnTo>
                  <a:pt x="0" y="3788286"/>
                </a:lnTo>
                <a:lnTo>
                  <a:pt x="46878" y="0"/>
                </a:lnTo>
                <a:close/>
              </a:path>
            </a:pathLst>
          </a:custGeom>
          <a:solidFill>
            <a:schemeClr val="bg1"/>
          </a:solidFill>
          <a:ln>
            <a:noFill/>
          </a:ln>
          <a:extLst/>
        </p:spPr>
        <p:txBody>
          <a:bodyPr lIns="0" tIns="0" rIns="0" bIns="0" rtlCol="0" anchor="ctr"/>
          <a:lstStyle/>
          <a:p>
            <a:pPr algn="ctr" defTabSz="901667"/>
            <a:endParaRPr lang="es-SV">
              <a:solidFill>
                <a:srgbClr val="000000"/>
              </a:solidFill>
            </a:endParaRPr>
          </a:p>
        </p:txBody>
      </p:sp>
      <p:sp>
        <p:nvSpPr>
          <p:cNvPr id="3" name="2 Rectángulo"/>
          <p:cNvSpPr/>
          <p:nvPr/>
        </p:nvSpPr>
        <p:spPr>
          <a:xfrm>
            <a:off x="1003655" y="0"/>
            <a:ext cx="175903" cy="3129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4123" tIns="17052" rIns="34123" bIns="17052" rtlCol="0" anchor="ctr"/>
          <a:lstStyle/>
          <a:p>
            <a:pPr algn="ctr" defTabSz="901667"/>
            <a:endParaRPr lang="es-SV">
              <a:solidFill>
                <a:srgbClr val="FFFFFF"/>
              </a:solidFill>
            </a:endParaRPr>
          </a:p>
        </p:txBody>
      </p:sp>
      <p:sp>
        <p:nvSpPr>
          <p:cNvPr id="277" name="276 Rectángulo"/>
          <p:cNvSpPr/>
          <p:nvPr/>
        </p:nvSpPr>
        <p:spPr>
          <a:xfrm>
            <a:off x="1350083" y="0"/>
            <a:ext cx="205647" cy="3219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4123" tIns="17052" rIns="34123" bIns="17052" rtlCol="0" anchor="ctr"/>
          <a:lstStyle/>
          <a:p>
            <a:pPr algn="ctr" defTabSz="901667"/>
            <a:endParaRPr lang="es-SV">
              <a:solidFill>
                <a:srgbClr val="FFFFFF"/>
              </a:solidFill>
            </a:endParaRPr>
          </a:p>
        </p:txBody>
      </p:sp>
      <p:sp>
        <p:nvSpPr>
          <p:cNvPr id="278" name="277 Rectángulo"/>
          <p:cNvSpPr/>
          <p:nvPr/>
        </p:nvSpPr>
        <p:spPr>
          <a:xfrm>
            <a:off x="1750702" y="24"/>
            <a:ext cx="176201" cy="3133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4123" tIns="17052" rIns="34123" bIns="17052" rtlCol="0" anchor="ctr"/>
          <a:lstStyle/>
          <a:p>
            <a:pPr algn="ctr" defTabSz="901667"/>
            <a:endParaRPr lang="es-SV">
              <a:solidFill>
                <a:srgbClr val="FFFFFF"/>
              </a:solidFill>
            </a:endParaRPr>
          </a:p>
        </p:txBody>
      </p:sp>
      <p:sp>
        <p:nvSpPr>
          <p:cNvPr id="199" name="Forma libre 198"/>
          <p:cNvSpPr/>
          <p:nvPr/>
        </p:nvSpPr>
        <p:spPr bwMode="auto">
          <a:xfrm>
            <a:off x="-2052736" y="3904692"/>
            <a:ext cx="7004703" cy="1429194"/>
          </a:xfrm>
          <a:custGeom>
            <a:avLst/>
            <a:gdLst>
              <a:gd name="connsiteX0" fmla="*/ 1880872 w 18680424"/>
              <a:gd name="connsiteY0" fmla="*/ 0 h 3810448"/>
              <a:gd name="connsiteX1" fmla="*/ 3613936 w 18680424"/>
              <a:gd name="connsiteY1" fmla="*/ 1012614 h 3810448"/>
              <a:gd name="connsiteX2" fmla="*/ 3614922 w 18680424"/>
              <a:gd name="connsiteY2" fmla="*/ 1015414 h 3810448"/>
              <a:gd name="connsiteX3" fmla="*/ 3615507 w 18680424"/>
              <a:gd name="connsiteY3" fmla="*/ 1015384 h 3810448"/>
              <a:gd name="connsiteX4" fmla="*/ 4068725 w 18680424"/>
              <a:gd name="connsiteY4" fmla="*/ 1107226 h 3810448"/>
              <a:gd name="connsiteX5" fmla="*/ 4156540 w 18680424"/>
              <a:gd name="connsiteY5" fmla="*/ 1149687 h 3810448"/>
              <a:gd name="connsiteX6" fmla="*/ 4288735 w 18680424"/>
              <a:gd name="connsiteY6" fmla="*/ 988868 h 3810448"/>
              <a:gd name="connsiteX7" fmla="*/ 5112057 w 18680424"/>
              <a:gd name="connsiteY7" fmla="*/ 646561 h 3810448"/>
              <a:gd name="connsiteX8" fmla="*/ 5458301 w 18680424"/>
              <a:gd name="connsiteY8" fmla="*/ 699104 h 3810448"/>
              <a:gd name="connsiteX9" fmla="*/ 5520960 w 18680424"/>
              <a:gd name="connsiteY9" fmla="*/ 723885 h 3810448"/>
              <a:gd name="connsiteX10" fmla="*/ 5526459 w 18680424"/>
              <a:gd name="connsiteY10" fmla="*/ 671120 h 3810448"/>
              <a:gd name="connsiteX11" fmla="*/ 6296094 w 18680424"/>
              <a:gd name="connsiteY11" fmla="*/ 64376 h 3810448"/>
              <a:gd name="connsiteX12" fmla="*/ 6735329 w 18680424"/>
              <a:gd name="connsiteY12" fmla="*/ 194153 h 3810448"/>
              <a:gd name="connsiteX13" fmla="*/ 6766218 w 18680424"/>
              <a:gd name="connsiteY13" fmla="*/ 218805 h 3810448"/>
              <a:gd name="connsiteX14" fmla="*/ 6797107 w 18680424"/>
              <a:gd name="connsiteY14" fmla="*/ 194153 h 3810448"/>
              <a:gd name="connsiteX15" fmla="*/ 7236341 w 18680424"/>
              <a:gd name="connsiteY15" fmla="*/ 64376 h 3810448"/>
              <a:gd name="connsiteX16" fmla="*/ 7887770 w 18680424"/>
              <a:gd name="connsiteY16" fmla="*/ 399403 h 3810448"/>
              <a:gd name="connsiteX17" fmla="*/ 7919887 w 18680424"/>
              <a:gd name="connsiteY17" fmla="*/ 456638 h 3810448"/>
              <a:gd name="connsiteX18" fmla="*/ 7951618 w 18680424"/>
              <a:gd name="connsiteY18" fmla="*/ 431613 h 3810448"/>
              <a:gd name="connsiteX19" fmla="*/ 8602619 w 18680424"/>
              <a:gd name="connsiteY19" fmla="*/ 232016 h 3810448"/>
              <a:gd name="connsiteX20" fmla="*/ 9253621 w 18680424"/>
              <a:gd name="connsiteY20" fmla="*/ 431613 h 3810448"/>
              <a:gd name="connsiteX21" fmla="*/ 9376182 w 18680424"/>
              <a:gd name="connsiteY21" fmla="*/ 533114 h 3810448"/>
              <a:gd name="connsiteX22" fmla="*/ 9435076 w 18680424"/>
              <a:gd name="connsiteY22" fmla="*/ 511478 h 3810448"/>
              <a:gd name="connsiteX23" fmla="*/ 9781318 w 18680424"/>
              <a:gd name="connsiteY23" fmla="*/ 458936 h 3810448"/>
              <a:gd name="connsiteX24" fmla="*/ 10854171 w 18680424"/>
              <a:gd name="connsiteY24" fmla="*/ 1172728 h 3810448"/>
              <a:gd name="connsiteX25" fmla="*/ 10870763 w 18680424"/>
              <a:gd name="connsiteY25" fmla="*/ 1226380 h 3810448"/>
              <a:gd name="connsiteX26" fmla="*/ 10920501 w 18680424"/>
              <a:gd name="connsiteY26" fmla="*/ 1213544 h 3810448"/>
              <a:gd name="connsiteX27" fmla="*/ 10926700 w 18680424"/>
              <a:gd name="connsiteY27" fmla="*/ 1212594 h 3810448"/>
              <a:gd name="connsiteX28" fmla="*/ 10976437 w 18680424"/>
              <a:gd name="connsiteY28" fmla="*/ 1044503 h 3810448"/>
              <a:gd name="connsiteX29" fmla="*/ 12060029 w 18680424"/>
              <a:gd name="connsiteY29" fmla="*/ 304332 h 3810448"/>
              <a:gd name="connsiteX30" fmla="*/ 12883352 w 18680424"/>
              <a:gd name="connsiteY30" fmla="*/ 646638 h 3810448"/>
              <a:gd name="connsiteX31" fmla="*/ 13002295 w 18680424"/>
              <a:gd name="connsiteY31" fmla="*/ 791337 h 3810448"/>
              <a:gd name="connsiteX32" fmla="*/ 13049967 w 18680424"/>
              <a:gd name="connsiteY32" fmla="*/ 773823 h 3810448"/>
              <a:gd name="connsiteX33" fmla="*/ 13396210 w 18680424"/>
              <a:gd name="connsiteY33" fmla="*/ 721281 h 3810448"/>
              <a:gd name="connsiteX34" fmla="*/ 14047212 w 18680424"/>
              <a:gd name="connsiteY34" fmla="*/ 920877 h 3810448"/>
              <a:gd name="connsiteX35" fmla="*/ 14176213 w 18680424"/>
              <a:gd name="connsiteY35" fmla="*/ 1027712 h 3810448"/>
              <a:gd name="connsiteX36" fmla="*/ 14265145 w 18680424"/>
              <a:gd name="connsiteY36" fmla="*/ 1001199 h 3810448"/>
              <a:gd name="connsiteX37" fmla="*/ 14274898 w 18680424"/>
              <a:gd name="connsiteY37" fmla="*/ 999705 h 3810448"/>
              <a:gd name="connsiteX38" fmla="*/ 14291566 w 18680424"/>
              <a:gd name="connsiteY38" fmla="*/ 945809 h 3810448"/>
              <a:gd name="connsiteX39" fmla="*/ 15364421 w 18680424"/>
              <a:gd name="connsiteY39" fmla="*/ 232016 h 3810448"/>
              <a:gd name="connsiteX40" fmla="*/ 16329921 w 18680424"/>
              <a:gd name="connsiteY40" fmla="*/ 747288 h 3810448"/>
              <a:gd name="connsiteX41" fmla="*/ 16410351 w 18680424"/>
              <a:gd name="connsiteY41" fmla="*/ 896022 h 3810448"/>
              <a:gd name="connsiteX42" fmla="*/ 16547784 w 18680424"/>
              <a:gd name="connsiteY42" fmla="*/ 854756 h 3810448"/>
              <a:gd name="connsiteX43" fmla="*/ 16706109 w 18680424"/>
              <a:gd name="connsiteY43" fmla="*/ 839318 h 3810448"/>
              <a:gd name="connsiteX44" fmla="*/ 17261609 w 18680424"/>
              <a:gd name="connsiteY44" fmla="*/ 1061884 h 3810448"/>
              <a:gd name="connsiteX45" fmla="*/ 17334590 w 18680424"/>
              <a:gd name="connsiteY45" fmla="*/ 1147442 h 3810448"/>
              <a:gd name="connsiteX46" fmla="*/ 17339328 w 18680424"/>
              <a:gd name="connsiteY46" fmla="*/ 1141888 h 3810448"/>
              <a:gd name="connsiteX47" fmla="*/ 17894828 w 18680424"/>
              <a:gd name="connsiteY47" fmla="*/ 919322 h 3810448"/>
              <a:gd name="connsiteX48" fmla="*/ 18680424 w 18680424"/>
              <a:gd name="connsiteY48" fmla="*/ 1679210 h 3810448"/>
              <a:gd name="connsiteX49" fmla="*/ 17894828 w 18680424"/>
              <a:gd name="connsiteY49" fmla="*/ 2439098 h 3810448"/>
              <a:gd name="connsiteX50" fmla="*/ 17339328 w 18680424"/>
              <a:gd name="connsiteY50" fmla="*/ 2216532 h 3810448"/>
              <a:gd name="connsiteX51" fmla="*/ 17266347 w 18680424"/>
              <a:gd name="connsiteY51" fmla="*/ 2130974 h 3810448"/>
              <a:gd name="connsiteX52" fmla="*/ 17261609 w 18680424"/>
              <a:gd name="connsiteY52" fmla="*/ 2136528 h 3810448"/>
              <a:gd name="connsiteX53" fmla="*/ 16706109 w 18680424"/>
              <a:gd name="connsiteY53" fmla="*/ 2359094 h 3810448"/>
              <a:gd name="connsiteX54" fmla="*/ 16625786 w 18680424"/>
              <a:gd name="connsiteY54" fmla="*/ 2355171 h 3810448"/>
              <a:gd name="connsiteX55" fmla="*/ 16601443 w 18680424"/>
              <a:gd name="connsiteY55" fmla="*/ 2351577 h 3810448"/>
              <a:gd name="connsiteX56" fmla="*/ 16627201 w 18680424"/>
              <a:gd name="connsiteY56" fmla="*/ 2463760 h 3810448"/>
              <a:gd name="connsiteX57" fmla="*/ 16640617 w 18680424"/>
              <a:gd name="connsiteY57" fmla="*/ 2641742 h 3810448"/>
              <a:gd name="connsiteX58" fmla="*/ 15476263 w 18680424"/>
              <a:gd name="connsiteY58" fmla="*/ 3810448 h 3810448"/>
              <a:gd name="connsiteX59" fmla="*/ 14652940 w 18680424"/>
              <a:gd name="connsiteY59" fmla="*/ 3468141 h 3810448"/>
              <a:gd name="connsiteX60" fmla="*/ 14525352 w 18680424"/>
              <a:gd name="connsiteY60" fmla="*/ 3312926 h 3810448"/>
              <a:gd name="connsiteX61" fmla="*/ 14499803 w 18680424"/>
              <a:gd name="connsiteY61" fmla="*/ 3314866 h 3810448"/>
              <a:gd name="connsiteX62" fmla="*/ 13848802 w 18680424"/>
              <a:gd name="connsiteY62" fmla="*/ 3115270 h 3810448"/>
              <a:gd name="connsiteX63" fmla="*/ 13723078 w 18680424"/>
              <a:gd name="connsiteY63" fmla="*/ 3011150 h 3810448"/>
              <a:gd name="connsiteX64" fmla="*/ 13630869 w 18680424"/>
              <a:gd name="connsiteY64" fmla="*/ 3034948 h 3810448"/>
              <a:gd name="connsiteX65" fmla="*/ 13539487 w 18680424"/>
              <a:gd name="connsiteY65" fmla="*/ 3048947 h 3810448"/>
              <a:gd name="connsiteX66" fmla="*/ 13456841 w 18680424"/>
              <a:gd name="connsiteY66" fmla="*/ 3201778 h 3810448"/>
              <a:gd name="connsiteX67" fmla="*/ 12491341 w 18680424"/>
              <a:gd name="connsiteY67" fmla="*/ 3717050 h 3810448"/>
              <a:gd name="connsiteX68" fmla="*/ 11840339 w 18680424"/>
              <a:gd name="connsiteY68" fmla="*/ 3517454 h 3810448"/>
              <a:gd name="connsiteX69" fmla="*/ 11691195 w 18680424"/>
              <a:gd name="connsiteY69" fmla="*/ 3393940 h 3810448"/>
              <a:gd name="connsiteX70" fmla="*/ 11659954 w 18680424"/>
              <a:gd name="connsiteY70" fmla="*/ 3411964 h 3810448"/>
              <a:gd name="connsiteX71" fmla="*/ 11155159 w 18680424"/>
              <a:gd name="connsiteY71" fmla="*/ 3527210 h 3810448"/>
              <a:gd name="connsiteX72" fmla="*/ 10504158 w 18680424"/>
              <a:gd name="connsiteY72" fmla="*/ 3327614 h 3810448"/>
              <a:gd name="connsiteX73" fmla="*/ 10335145 w 18680424"/>
              <a:gd name="connsiteY73" fmla="*/ 3187645 h 3810448"/>
              <a:gd name="connsiteX74" fmla="*/ 10210312 w 18680424"/>
              <a:gd name="connsiteY74" fmla="*/ 3339508 h 3810448"/>
              <a:gd name="connsiteX75" fmla="*/ 9386989 w 18680424"/>
              <a:gd name="connsiteY75" fmla="*/ 3681815 h 3810448"/>
              <a:gd name="connsiteX76" fmla="*/ 8421491 w 18680424"/>
              <a:gd name="connsiteY76" fmla="*/ 3166543 h 3810448"/>
              <a:gd name="connsiteX77" fmla="*/ 8341605 w 18680424"/>
              <a:gd name="connsiteY77" fmla="*/ 3018816 h 3810448"/>
              <a:gd name="connsiteX78" fmla="*/ 8225139 w 18680424"/>
              <a:gd name="connsiteY78" fmla="*/ 3115270 h 3810448"/>
              <a:gd name="connsiteX79" fmla="*/ 7574137 w 18680424"/>
              <a:gd name="connsiteY79" fmla="*/ 3314866 h 3810448"/>
              <a:gd name="connsiteX80" fmla="*/ 6923136 w 18680424"/>
              <a:gd name="connsiteY80" fmla="*/ 3115270 h 3810448"/>
              <a:gd name="connsiteX81" fmla="*/ 6831044 w 18680424"/>
              <a:gd name="connsiteY81" fmla="*/ 3039004 h 3810448"/>
              <a:gd name="connsiteX82" fmla="*/ 6738953 w 18680424"/>
              <a:gd name="connsiteY82" fmla="*/ 3115270 h 3810448"/>
              <a:gd name="connsiteX83" fmla="*/ 6087952 w 18680424"/>
              <a:gd name="connsiteY83" fmla="*/ 3314866 h 3810448"/>
              <a:gd name="connsiteX84" fmla="*/ 5436950 w 18680424"/>
              <a:gd name="connsiteY84" fmla="*/ 3115270 h 3810448"/>
              <a:gd name="connsiteX85" fmla="*/ 5264877 w 18680424"/>
              <a:gd name="connsiteY85" fmla="*/ 2972765 h 3810448"/>
              <a:gd name="connsiteX86" fmla="*/ 5231106 w 18680424"/>
              <a:gd name="connsiteY86" fmla="*/ 2977939 h 3810448"/>
              <a:gd name="connsiteX87" fmla="*/ 5112057 w 18680424"/>
              <a:gd name="connsiteY87" fmla="*/ 2983972 h 3810448"/>
              <a:gd name="connsiteX88" fmla="*/ 4658837 w 18680424"/>
              <a:gd name="connsiteY88" fmla="*/ 2892130 h 3810448"/>
              <a:gd name="connsiteX89" fmla="*/ 4571024 w 18680424"/>
              <a:gd name="connsiteY89" fmla="*/ 2849669 h 3810448"/>
              <a:gd name="connsiteX90" fmla="*/ 4438829 w 18680424"/>
              <a:gd name="connsiteY90" fmla="*/ 3010488 h 3810448"/>
              <a:gd name="connsiteX91" fmla="*/ 3615507 w 18680424"/>
              <a:gd name="connsiteY91" fmla="*/ 3352795 h 3810448"/>
              <a:gd name="connsiteX92" fmla="*/ 2964505 w 18680424"/>
              <a:gd name="connsiteY92" fmla="*/ 3153199 h 3810448"/>
              <a:gd name="connsiteX93" fmla="*/ 2863631 w 18680424"/>
              <a:gd name="connsiteY93" fmla="*/ 3069659 h 3810448"/>
              <a:gd name="connsiteX94" fmla="*/ 2777407 w 18680424"/>
              <a:gd name="connsiteY94" fmla="*/ 3115832 h 3810448"/>
              <a:gd name="connsiteX95" fmla="*/ 1880872 w 18680424"/>
              <a:gd name="connsiteY95" fmla="*/ 3315940 h 3810448"/>
              <a:gd name="connsiteX96" fmla="*/ 0 w 18680424"/>
              <a:gd name="connsiteY96" fmla="*/ 1657970 h 3810448"/>
              <a:gd name="connsiteX97" fmla="*/ 1880872 w 18680424"/>
              <a:gd name="connsiteY97" fmla="*/ 0 h 381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680424" h="3810448">
                <a:moveTo>
                  <a:pt x="1880872" y="0"/>
                </a:moveTo>
                <a:cubicBezTo>
                  <a:pt x="2659956" y="0"/>
                  <a:pt x="3328404" y="417543"/>
                  <a:pt x="3613936" y="1012614"/>
                </a:cubicBezTo>
                <a:lnTo>
                  <a:pt x="3614922" y="1015414"/>
                </a:lnTo>
                <a:lnTo>
                  <a:pt x="3615507" y="1015384"/>
                </a:lnTo>
                <a:cubicBezTo>
                  <a:pt x="3776270" y="1015384"/>
                  <a:pt x="3929424" y="1048087"/>
                  <a:pt x="4068725" y="1107226"/>
                </a:cubicBezTo>
                <a:lnTo>
                  <a:pt x="4156540" y="1149687"/>
                </a:lnTo>
                <a:lnTo>
                  <a:pt x="4288735" y="988868"/>
                </a:lnTo>
                <a:cubicBezTo>
                  <a:pt x="4499442" y="777374"/>
                  <a:pt x="4790530" y="646561"/>
                  <a:pt x="5112057" y="646561"/>
                </a:cubicBezTo>
                <a:cubicBezTo>
                  <a:pt x="5232630" y="646561"/>
                  <a:pt x="5348922" y="664957"/>
                  <a:pt x="5458301" y="699104"/>
                </a:cubicBezTo>
                <a:lnTo>
                  <a:pt x="5520960" y="723885"/>
                </a:lnTo>
                <a:lnTo>
                  <a:pt x="5526459" y="671120"/>
                </a:lnTo>
                <a:cubicBezTo>
                  <a:pt x="5599713" y="324852"/>
                  <a:pt x="5916456" y="64376"/>
                  <a:pt x="6296094" y="64376"/>
                </a:cubicBezTo>
                <a:cubicBezTo>
                  <a:pt x="6458797" y="64376"/>
                  <a:pt x="6609947" y="112219"/>
                  <a:pt x="6735329" y="194153"/>
                </a:cubicBezTo>
                <a:lnTo>
                  <a:pt x="6766218" y="218805"/>
                </a:lnTo>
                <a:lnTo>
                  <a:pt x="6797107" y="194153"/>
                </a:lnTo>
                <a:cubicBezTo>
                  <a:pt x="6922489" y="112219"/>
                  <a:pt x="7073639" y="64376"/>
                  <a:pt x="7236341" y="64376"/>
                </a:cubicBezTo>
                <a:cubicBezTo>
                  <a:pt x="7507512" y="64376"/>
                  <a:pt x="7746593" y="197272"/>
                  <a:pt x="7887770" y="399403"/>
                </a:cubicBezTo>
                <a:lnTo>
                  <a:pt x="7919887" y="456638"/>
                </a:lnTo>
                <a:lnTo>
                  <a:pt x="7951618" y="431613"/>
                </a:lnTo>
                <a:cubicBezTo>
                  <a:pt x="8137450" y="305598"/>
                  <a:pt x="8361474" y="232016"/>
                  <a:pt x="8602619" y="232016"/>
                </a:cubicBezTo>
                <a:cubicBezTo>
                  <a:pt x="8843765" y="232016"/>
                  <a:pt x="9067788" y="305598"/>
                  <a:pt x="9253621" y="431613"/>
                </a:cubicBezTo>
                <a:lnTo>
                  <a:pt x="9376182" y="533114"/>
                </a:lnTo>
                <a:lnTo>
                  <a:pt x="9435076" y="511478"/>
                </a:lnTo>
                <a:cubicBezTo>
                  <a:pt x="9544454" y="477331"/>
                  <a:pt x="9660746" y="458936"/>
                  <a:pt x="9781318" y="458936"/>
                </a:cubicBezTo>
                <a:cubicBezTo>
                  <a:pt x="10263609" y="458936"/>
                  <a:pt x="10677412" y="753263"/>
                  <a:pt x="10854171" y="1172728"/>
                </a:cubicBezTo>
                <a:lnTo>
                  <a:pt x="10870763" y="1226380"/>
                </a:lnTo>
                <a:lnTo>
                  <a:pt x="10920501" y="1213544"/>
                </a:lnTo>
                <a:lnTo>
                  <a:pt x="10926700" y="1212594"/>
                </a:lnTo>
                <a:lnTo>
                  <a:pt x="10976437" y="1044503"/>
                </a:lnTo>
                <a:cubicBezTo>
                  <a:pt x="11146722" y="611050"/>
                  <a:pt x="11567689" y="304332"/>
                  <a:pt x="12060029" y="304332"/>
                </a:cubicBezTo>
                <a:cubicBezTo>
                  <a:pt x="12381556" y="304332"/>
                  <a:pt x="12672645" y="435144"/>
                  <a:pt x="12883352" y="646638"/>
                </a:cubicBezTo>
                <a:lnTo>
                  <a:pt x="13002295" y="791337"/>
                </a:lnTo>
                <a:lnTo>
                  <a:pt x="13049967" y="773823"/>
                </a:lnTo>
                <a:cubicBezTo>
                  <a:pt x="13159345" y="739676"/>
                  <a:pt x="13275637" y="721281"/>
                  <a:pt x="13396210" y="721281"/>
                </a:cubicBezTo>
                <a:cubicBezTo>
                  <a:pt x="13637356" y="721281"/>
                  <a:pt x="13861380" y="794862"/>
                  <a:pt x="14047212" y="920877"/>
                </a:cubicBezTo>
                <a:lnTo>
                  <a:pt x="14176213" y="1027712"/>
                </a:lnTo>
                <a:lnTo>
                  <a:pt x="14265145" y="1001199"/>
                </a:lnTo>
                <a:lnTo>
                  <a:pt x="14274898" y="999705"/>
                </a:lnTo>
                <a:lnTo>
                  <a:pt x="14291566" y="945809"/>
                </a:lnTo>
                <a:cubicBezTo>
                  <a:pt x="14468325" y="526343"/>
                  <a:pt x="14882130" y="232016"/>
                  <a:pt x="15364421" y="232016"/>
                </a:cubicBezTo>
                <a:cubicBezTo>
                  <a:pt x="15766330" y="232016"/>
                  <a:pt x="16120678" y="436410"/>
                  <a:pt x="16329921" y="747288"/>
                </a:cubicBezTo>
                <a:lnTo>
                  <a:pt x="16410351" y="896022"/>
                </a:lnTo>
                <a:lnTo>
                  <a:pt x="16547784" y="854756"/>
                </a:lnTo>
                <a:cubicBezTo>
                  <a:pt x="16598924" y="844634"/>
                  <a:pt x="16651875" y="839318"/>
                  <a:pt x="16706109" y="839318"/>
                </a:cubicBezTo>
                <a:cubicBezTo>
                  <a:pt x="16923046" y="839318"/>
                  <a:pt x="17119445" y="924371"/>
                  <a:pt x="17261609" y="1061884"/>
                </a:cubicBezTo>
                <a:lnTo>
                  <a:pt x="17334590" y="1147442"/>
                </a:lnTo>
                <a:lnTo>
                  <a:pt x="17339328" y="1141888"/>
                </a:lnTo>
                <a:cubicBezTo>
                  <a:pt x="17481493" y="1004375"/>
                  <a:pt x="17677892" y="919322"/>
                  <a:pt x="17894828" y="919322"/>
                </a:cubicBezTo>
                <a:cubicBezTo>
                  <a:pt x="18328701" y="919322"/>
                  <a:pt x="18680424" y="1259535"/>
                  <a:pt x="18680424" y="1679210"/>
                </a:cubicBezTo>
                <a:cubicBezTo>
                  <a:pt x="18680424" y="2098885"/>
                  <a:pt x="18328701" y="2439098"/>
                  <a:pt x="17894828" y="2439098"/>
                </a:cubicBezTo>
                <a:cubicBezTo>
                  <a:pt x="17677892" y="2439098"/>
                  <a:pt x="17481493" y="2354045"/>
                  <a:pt x="17339328" y="2216532"/>
                </a:cubicBezTo>
                <a:lnTo>
                  <a:pt x="17266347" y="2130974"/>
                </a:lnTo>
                <a:lnTo>
                  <a:pt x="17261609" y="2136528"/>
                </a:lnTo>
                <a:cubicBezTo>
                  <a:pt x="17119445" y="2274041"/>
                  <a:pt x="16923046" y="2359094"/>
                  <a:pt x="16706109" y="2359094"/>
                </a:cubicBezTo>
                <a:cubicBezTo>
                  <a:pt x="16678992" y="2359094"/>
                  <a:pt x="16652196" y="2357765"/>
                  <a:pt x="16625786" y="2355171"/>
                </a:cubicBezTo>
                <a:lnTo>
                  <a:pt x="16601443" y="2351577"/>
                </a:lnTo>
                <a:lnTo>
                  <a:pt x="16627201" y="2463760"/>
                </a:lnTo>
                <a:cubicBezTo>
                  <a:pt x="16636035" y="2521793"/>
                  <a:pt x="16640617" y="2581230"/>
                  <a:pt x="16640617" y="2641742"/>
                </a:cubicBezTo>
                <a:cubicBezTo>
                  <a:pt x="16640617" y="3287200"/>
                  <a:pt x="16119317" y="3810448"/>
                  <a:pt x="15476263" y="3810448"/>
                </a:cubicBezTo>
                <a:cubicBezTo>
                  <a:pt x="15154735" y="3810448"/>
                  <a:pt x="14863647" y="3679636"/>
                  <a:pt x="14652940" y="3468141"/>
                </a:cubicBezTo>
                <a:lnTo>
                  <a:pt x="14525352" y="3312926"/>
                </a:lnTo>
                <a:lnTo>
                  <a:pt x="14499803" y="3314866"/>
                </a:lnTo>
                <a:cubicBezTo>
                  <a:pt x="14258658" y="3314866"/>
                  <a:pt x="14034635" y="3241285"/>
                  <a:pt x="13848802" y="3115270"/>
                </a:cubicBezTo>
                <a:lnTo>
                  <a:pt x="13723078" y="3011150"/>
                </a:lnTo>
                <a:lnTo>
                  <a:pt x="13630869" y="3034948"/>
                </a:lnTo>
                <a:lnTo>
                  <a:pt x="13539487" y="3048947"/>
                </a:lnTo>
                <a:lnTo>
                  <a:pt x="13456841" y="3201778"/>
                </a:lnTo>
                <a:cubicBezTo>
                  <a:pt x="13247598" y="3512656"/>
                  <a:pt x="12893250" y="3717050"/>
                  <a:pt x="12491341" y="3717050"/>
                </a:cubicBezTo>
                <a:cubicBezTo>
                  <a:pt x="12250195" y="3717050"/>
                  <a:pt x="12026171" y="3643469"/>
                  <a:pt x="11840339" y="3517454"/>
                </a:cubicBezTo>
                <a:lnTo>
                  <a:pt x="11691195" y="3393940"/>
                </a:lnTo>
                <a:lnTo>
                  <a:pt x="11659954" y="3411964"/>
                </a:lnTo>
                <a:cubicBezTo>
                  <a:pt x="11507246" y="3485820"/>
                  <a:pt x="11336017" y="3527210"/>
                  <a:pt x="11155159" y="3527210"/>
                </a:cubicBezTo>
                <a:cubicBezTo>
                  <a:pt x="10914014" y="3527210"/>
                  <a:pt x="10689990" y="3453629"/>
                  <a:pt x="10504158" y="3327614"/>
                </a:cubicBezTo>
                <a:lnTo>
                  <a:pt x="10335145" y="3187645"/>
                </a:lnTo>
                <a:lnTo>
                  <a:pt x="10210312" y="3339508"/>
                </a:lnTo>
                <a:cubicBezTo>
                  <a:pt x="9999605" y="3551004"/>
                  <a:pt x="9708517" y="3681815"/>
                  <a:pt x="9386989" y="3681815"/>
                </a:cubicBezTo>
                <a:cubicBezTo>
                  <a:pt x="8985083" y="3681815"/>
                  <a:pt x="8630734" y="3477421"/>
                  <a:pt x="8421491" y="3166543"/>
                </a:cubicBezTo>
                <a:lnTo>
                  <a:pt x="8341605" y="3018816"/>
                </a:lnTo>
                <a:lnTo>
                  <a:pt x="8225139" y="3115270"/>
                </a:lnTo>
                <a:cubicBezTo>
                  <a:pt x="8039306" y="3241285"/>
                  <a:pt x="7815283" y="3314866"/>
                  <a:pt x="7574137" y="3314866"/>
                </a:cubicBezTo>
                <a:cubicBezTo>
                  <a:pt x="7332992" y="3314866"/>
                  <a:pt x="7108968" y="3241285"/>
                  <a:pt x="6923136" y="3115270"/>
                </a:cubicBezTo>
                <a:lnTo>
                  <a:pt x="6831044" y="3039004"/>
                </a:lnTo>
                <a:lnTo>
                  <a:pt x="6738953" y="3115270"/>
                </a:lnTo>
                <a:cubicBezTo>
                  <a:pt x="6553121" y="3241285"/>
                  <a:pt x="6329097" y="3314866"/>
                  <a:pt x="6087952" y="3314866"/>
                </a:cubicBezTo>
                <a:cubicBezTo>
                  <a:pt x="5846806" y="3314866"/>
                  <a:pt x="5622783" y="3241285"/>
                  <a:pt x="5436950" y="3115270"/>
                </a:cubicBezTo>
                <a:lnTo>
                  <a:pt x="5264877" y="2972765"/>
                </a:lnTo>
                <a:lnTo>
                  <a:pt x="5231106" y="2977939"/>
                </a:lnTo>
                <a:cubicBezTo>
                  <a:pt x="5191964" y="2981928"/>
                  <a:pt x="5152248" y="2983972"/>
                  <a:pt x="5112057" y="2983972"/>
                </a:cubicBezTo>
                <a:cubicBezTo>
                  <a:pt x="4951294" y="2983972"/>
                  <a:pt x="4798140" y="2951270"/>
                  <a:pt x="4658837" y="2892130"/>
                </a:cubicBezTo>
                <a:lnTo>
                  <a:pt x="4571024" y="2849669"/>
                </a:lnTo>
                <a:lnTo>
                  <a:pt x="4438829" y="3010488"/>
                </a:lnTo>
                <a:cubicBezTo>
                  <a:pt x="4228122" y="3221982"/>
                  <a:pt x="3937034" y="3352795"/>
                  <a:pt x="3615507" y="3352795"/>
                </a:cubicBezTo>
                <a:cubicBezTo>
                  <a:pt x="3374361" y="3352795"/>
                  <a:pt x="3150337" y="3279214"/>
                  <a:pt x="2964505" y="3153199"/>
                </a:cubicBezTo>
                <a:lnTo>
                  <a:pt x="2863631" y="3069659"/>
                </a:lnTo>
                <a:lnTo>
                  <a:pt x="2777407" y="3115832"/>
                </a:lnTo>
                <a:cubicBezTo>
                  <a:pt x="2510900" y="3243450"/>
                  <a:pt x="2205490" y="3315940"/>
                  <a:pt x="1880872" y="3315940"/>
                </a:cubicBezTo>
                <a:cubicBezTo>
                  <a:pt x="842095" y="3315940"/>
                  <a:pt x="0" y="2573642"/>
                  <a:pt x="0" y="1657970"/>
                </a:cubicBezTo>
                <a:cubicBezTo>
                  <a:pt x="0" y="742299"/>
                  <a:pt x="842095" y="0"/>
                  <a:pt x="1880872" y="0"/>
                </a:cubicBezTo>
                <a:close/>
              </a:path>
            </a:pathLst>
          </a:custGeom>
          <a:solidFill>
            <a:schemeClr val="accent2">
              <a:alpha val="44000"/>
            </a:schemeClr>
          </a:solidFill>
          <a:ln>
            <a:noFill/>
          </a:ln>
          <a:extLst/>
        </p:spPr>
        <p:txBody>
          <a:bodyPr wrap="square" lIns="0" tIns="0" rIns="0" bIns="0" rtlCol="0" anchor="ctr">
            <a:noAutofit/>
          </a:bodyPr>
          <a:lstStyle/>
          <a:p>
            <a:pPr algn="ctr" defTabSz="901667"/>
            <a:endParaRPr lang="es-ES">
              <a:solidFill>
                <a:srgbClr val="000000"/>
              </a:solidFill>
            </a:endParaRPr>
          </a:p>
        </p:txBody>
      </p:sp>
      <p:grpSp>
        <p:nvGrpSpPr>
          <p:cNvPr id="2" name="Grupo 6201"/>
          <p:cNvGrpSpPr>
            <a:grpSpLocks noChangeAspect="1"/>
          </p:cNvGrpSpPr>
          <p:nvPr/>
        </p:nvGrpSpPr>
        <p:grpSpPr>
          <a:xfrm>
            <a:off x="995719" y="2970191"/>
            <a:ext cx="191815" cy="432562"/>
            <a:chOff x="2081156" y="8063987"/>
            <a:chExt cx="1071223" cy="2415098"/>
          </a:xfrm>
        </p:grpSpPr>
        <p:grpSp>
          <p:nvGrpSpPr>
            <p:cNvPr id="4" name="Grupo 6198"/>
            <p:cNvGrpSpPr/>
            <p:nvPr/>
          </p:nvGrpSpPr>
          <p:grpSpPr>
            <a:xfrm>
              <a:off x="2081156" y="8063987"/>
              <a:ext cx="1071223" cy="2415098"/>
              <a:chOff x="76177" y="8388964"/>
              <a:chExt cx="1174099" cy="2415098"/>
            </a:xfrm>
          </p:grpSpPr>
          <p:sp>
            <p:nvSpPr>
              <p:cNvPr id="95" name="Forma libre 94"/>
              <p:cNvSpPr>
                <a:spLocks noChangeAspect="1"/>
              </p:cNvSpPr>
              <p:nvPr/>
            </p:nvSpPr>
            <p:spPr bwMode="auto">
              <a:xfrm>
                <a:off x="76177" y="8388964"/>
                <a:ext cx="1174099" cy="241509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defTabSz="901667"/>
                <a:endParaRPr lang="es-ES">
                  <a:solidFill>
                    <a:srgbClr val="000000"/>
                  </a:solidFill>
                </a:endParaRPr>
              </a:p>
            </p:txBody>
          </p:sp>
          <p:sp>
            <p:nvSpPr>
              <p:cNvPr id="96" name="Forma libre 95"/>
              <p:cNvSpPr>
                <a:spLocks noChangeAspect="1"/>
              </p:cNvSpPr>
              <p:nvPr/>
            </p:nvSpPr>
            <p:spPr bwMode="auto">
              <a:xfrm>
                <a:off x="237710" y="8388964"/>
                <a:ext cx="851033" cy="175055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DA5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defTabSz="901667"/>
                <a:endParaRPr lang="es-ES">
                  <a:solidFill>
                    <a:srgbClr val="000000"/>
                  </a:solidFill>
                </a:endParaRPr>
              </a:p>
            </p:txBody>
          </p:sp>
          <p:sp>
            <p:nvSpPr>
              <p:cNvPr id="97" name="Forma libre 96"/>
              <p:cNvSpPr>
                <a:spLocks noChangeAspect="1"/>
              </p:cNvSpPr>
              <p:nvPr/>
            </p:nvSpPr>
            <p:spPr bwMode="auto">
              <a:xfrm>
                <a:off x="384693" y="8388964"/>
                <a:ext cx="557066" cy="1145874"/>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FFEFE"/>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defTabSz="901667"/>
                <a:endParaRPr lang="es-ES">
                  <a:solidFill>
                    <a:srgbClr val="000000"/>
                  </a:solidFill>
                </a:endParaRPr>
              </a:p>
            </p:txBody>
          </p:sp>
        </p:grpSp>
        <p:sp>
          <p:nvSpPr>
            <p:cNvPr id="107" name="Forma libre 106"/>
            <p:cNvSpPr>
              <a:spLocks noChangeAspect="1"/>
            </p:cNvSpPr>
            <p:nvPr/>
          </p:nvSpPr>
          <p:spPr bwMode="auto">
            <a:xfrm>
              <a:off x="2594286" y="8063987"/>
              <a:ext cx="558093" cy="2415098"/>
            </a:xfrm>
            <a:custGeom>
              <a:avLst/>
              <a:gdLst>
                <a:gd name="connsiteX0" fmla="*/ 33926 w 558093"/>
                <a:gd name="connsiteY0" fmla="*/ 0 h 2415098"/>
                <a:gd name="connsiteX1" fmla="*/ 417286 w 558093"/>
                <a:gd name="connsiteY1" fmla="*/ 243133 h 2415098"/>
                <a:gd name="connsiteX2" fmla="*/ 424866 w 558093"/>
                <a:gd name="connsiteY2" fmla="*/ 266496 h 2415098"/>
                <a:gd name="connsiteX3" fmla="*/ 443611 w 558093"/>
                <a:gd name="connsiteY3" fmla="*/ 293205 h 2415098"/>
                <a:gd name="connsiteX4" fmla="*/ 462010 w 558093"/>
                <a:gd name="connsiteY4" fmla="*/ 338018 h 2415098"/>
                <a:gd name="connsiteX5" fmla="*/ 482453 w 558093"/>
                <a:gd name="connsiteY5" fmla="*/ 385072 h 2415098"/>
                <a:gd name="connsiteX6" fmla="*/ 506985 w 558093"/>
                <a:gd name="connsiteY6" fmla="*/ 445569 h 2415098"/>
                <a:gd name="connsiteX7" fmla="*/ 521296 w 558093"/>
                <a:gd name="connsiteY7" fmla="*/ 515029 h 2415098"/>
                <a:gd name="connsiteX8" fmla="*/ 541739 w 558093"/>
                <a:gd name="connsiteY8" fmla="*/ 597933 h 2415098"/>
                <a:gd name="connsiteX9" fmla="*/ 554005 w 558093"/>
                <a:gd name="connsiteY9" fmla="*/ 689800 h 2415098"/>
                <a:gd name="connsiteX10" fmla="*/ 558093 w 558093"/>
                <a:gd name="connsiteY10" fmla="*/ 790629 h 2415098"/>
                <a:gd name="connsiteX11" fmla="*/ 558093 w 558093"/>
                <a:gd name="connsiteY11" fmla="*/ 898180 h 2415098"/>
                <a:gd name="connsiteX12" fmla="*/ 549916 w 558093"/>
                <a:gd name="connsiteY12" fmla="*/ 1019175 h 2415098"/>
                <a:gd name="connsiteX13" fmla="*/ 529473 w 558093"/>
                <a:gd name="connsiteY13" fmla="*/ 1151373 h 2415098"/>
                <a:gd name="connsiteX14" fmla="*/ 498808 w 558093"/>
                <a:gd name="connsiteY14" fmla="*/ 1294775 h 2415098"/>
                <a:gd name="connsiteX15" fmla="*/ 457921 w 558093"/>
                <a:gd name="connsiteY15" fmla="*/ 1444898 h 2415098"/>
                <a:gd name="connsiteX16" fmla="*/ 402725 w 558093"/>
                <a:gd name="connsiteY16" fmla="*/ 1610706 h 2415098"/>
                <a:gd name="connsiteX17" fmla="*/ 331174 w 558093"/>
                <a:gd name="connsiteY17" fmla="*/ 1785476 h 2415098"/>
                <a:gd name="connsiteX18" fmla="*/ 245312 w 558093"/>
                <a:gd name="connsiteY18" fmla="*/ 1971450 h 2415098"/>
                <a:gd name="connsiteX19" fmla="*/ 141052 w 558093"/>
                <a:gd name="connsiteY19" fmla="*/ 2166386 h 2415098"/>
                <a:gd name="connsiteX20" fmla="*/ 18393 w 558093"/>
                <a:gd name="connsiteY20" fmla="*/ 2377007 h 2415098"/>
                <a:gd name="connsiteX21" fmla="*/ 18393 w 558093"/>
                <a:gd name="connsiteY21" fmla="*/ 2381488 h 2415098"/>
                <a:gd name="connsiteX22" fmla="*/ 14304 w 558093"/>
                <a:gd name="connsiteY22" fmla="*/ 2377007 h 2415098"/>
                <a:gd name="connsiteX23" fmla="*/ 14304 w 558093"/>
                <a:gd name="connsiteY23" fmla="*/ 2381488 h 2415098"/>
                <a:gd name="connsiteX24" fmla="*/ 14304 w 558093"/>
                <a:gd name="connsiteY24" fmla="*/ 2415098 h 2415098"/>
                <a:gd name="connsiteX25" fmla="*/ 0 w 558093"/>
                <a:gd name="connsiteY25" fmla="*/ 2391320 h 2415098"/>
                <a:gd name="connsiteX26" fmla="*/ 0 w 558093"/>
                <a:gd name="connsiteY26" fmla="*/ 4908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8093" h="2415098">
                  <a:moveTo>
                    <a:pt x="33926" y="0"/>
                  </a:moveTo>
                  <a:cubicBezTo>
                    <a:pt x="206262" y="0"/>
                    <a:pt x="354125" y="100254"/>
                    <a:pt x="417286" y="243133"/>
                  </a:cubicBezTo>
                  <a:lnTo>
                    <a:pt x="424866" y="266496"/>
                  </a:lnTo>
                  <a:lnTo>
                    <a:pt x="443611" y="293205"/>
                  </a:lnTo>
                  <a:lnTo>
                    <a:pt x="462010" y="338018"/>
                  </a:lnTo>
                  <a:lnTo>
                    <a:pt x="482453" y="385072"/>
                  </a:lnTo>
                  <a:lnTo>
                    <a:pt x="506985" y="445569"/>
                  </a:lnTo>
                  <a:lnTo>
                    <a:pt x="521296" y="515029"/>
                  </a:lnTo>
                  <a:lnTo>
                    <a:pt x="541739" y="597933"/>
                  </a:lnTo>
                  <a:lnTo>
                    <a:pt x="554005" y="689800"/>
                  </a:lnTo>
                  <a:lnTo>
                    <a:pt x="558093" y="790629"/>
                  </a:lnTo>
                  <a:lnTo>
                    <a:pt x="558093" y="898180"/>
                  </a:lnTo>
                  <a:lnTo>
                    <a:pt x="549916" y="1019175"/>
                  </a:lnTo>
                  <a:lnTo>
                    <a:pt x="529473" y="1151373"/>
                  </a:lnTo>
                  <a:lnTo>
                    <a:pt x="498808" y="1294775"/>
                  </a:lnTo>
                  <a:lnTo>
                    <a:pt x="457921" y="1444898"/>
                  </a:lnTo>
                  <a:lnTo>
                    <a:pt x="402725" y="1610706"/>
                  </a:lnTo>
                  <a:lnTo>
                    <a:pt x="331174" y="1785476"/>
                  </a:lnTo>
                  <a:lnTo>
                    <a:pt x="245312" y="1971450"/>
                  </a:lnTo>
                  <a:lnTo>
                    <a:pt x="141052" y="2166386"/>
                  </a:lnTo>
                  <a:lnTo>
                    <a:pt x="18393" y="2377007"/>
                  </a:lnTo>
                  <a:lnTo>
                    <a:pt x="18393" y="2381488"/>
                  </a:lnTo>
                  <a:lnTo>
                    <a:pt x="14304" y="2377007"/>
                  </a:lnTo>
                  <a:lnTo>
                    <a:pt x="14304" y="2381488"/>
                  </a:lnTo>
                  <a:lnTo>
                    <a:pt x="14304" y="2415098"/>
                  </a:lnTo>
                  <a:lnTo>
                    <a:pt x="0" y="2391320"/>
                  </a:lnTo>
                  <a:lnTo>
                    <a:pt x="0" y="4908"/>
                  </a:lnTo>
                  <a:close/>
                </a:path>
              </a:pathLst>
            </a:custGeom>
            <a:solidFill>
              <a:schemeClr val="tx1">
                <a:alpha val="1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01667"/>
              <a:endParaRPr lang="es-ES">
                <a:solidFill>
                  <a:srgbClr val="000000"/>
                </a:solidFill>
              </a:endParaRPr>
            </a:p>
          </p:txBody>
        </p:sp>
      </p:grpSp>
      <p:grpSp>
        <p:nvGrpSpPr>
          <p:cNvPr id="5" name="Grupo 134"/>
          <p:cNvGrpSpPr>
            <a:grpSpLocks noChangeAspect="1"/>
          </p:cNvGrpSpPr>
          <p:nvPr/>
        </p:nvGrpSpPr>
        <p:grpSpPr>
          <a:xfrm>
            <a:off x="1742037" y="2970191"/>
            <a:ext cx="191815" cy="432562"/>
            <a:chOff x="2081156" y="8063987"/>
            <a:chExt cx="1071223" cy="2415098"/>
          </a:xfrm>
        </p:grpSpPr>
        <p:grpSp>
          <p:nvGrpSpPr>
            <p:cNvPr id="6" name="Grupo 144"/>
            <p:cNvGrpSpPr/>
            <p:nvPr/>
          </p:nvGrpSpPr>
          <p:grpSpPr>
            <a:xfrm>
              <a:off x="2081156" y="8063987"/>
              <a:ext cx="1071223" cy="2415098"/>
              <a:chOff x="76177" y="8388964"/>
              <a:chExt cx="1174099" cy="2415098"/>
            </a:xfrm>
          </p:grpSpPr>
          <p:sp>
            <p:nvSpPr>
              <p:cNvPr id="147" name="Forma libre 146"/>
              <p:cNvSpPr>
                <a:spLocks noChangeAspect="1"/>
              </p:cNvSpPr>
              <p:nvPr/>
            </p:nvSpPr>
            <p:spPr bwMode="auto">
              <a:xfrm>
                <a:off x="76177" y="8388964"/>
                <a:ext cx="1174099" cy="241509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defTabSz="901667"/>
                <a:endParaRPr lang="es-ES">
                  <a:solidFill>
                    <a:srgbClr val="000000"/>
                  </a:solidFill>
                </a:endParaRPr>
              </a:p>
            </p:txBody>
          </p:sp>
          <p:sp>
            <p:nvSpPr>
              <p:cNvPr id="148" name="Forma libre 147"/>
              <p:cNvSpPr>
                <a:spLocks noChangeAspect="1"/>
              </p:cNvSpPr>
              <p:nvPr/>
            </p:nvSpPr>
            <p:spPr bwMode="auto">
              <a:xfrm>
                <a:off x="237710" y="8388964"/>
                <a:ext cx="851033" cy="175055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DA5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defTabSz="901667"/>
                <a:endParaRPr lang="es-ES">
                  <a:solidFill>
                    <a:srgbClr val="000000"/>
                  </a:solidFill>
                </a:endParaRPr>
              </a:p>
            </p:txBody>
          </p:sp>
          <p:sp>
            <p:nvSpPr>
              <p:cNvPr id="149" name="Forma libre 148"/>
              <p:cNvSpPr>
                <a:spLocks noChangeAspect="1"/>
              </p:cNvSpPr>
              <p:nvPr/>
            </p:nvSpPr>
            <p:spPr bwMode="auto">
              <a:xfrm>
                <a:off x="384693" y="8388964"/>
                <a:ext cx="557066" cy="1145874"/>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FFEFE"/>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defTabSz="901667"/>
                <a:endParaRPr lang="es-ES">
                  <a:solidFill>
                    <a:srgbClr val="000000"/>
                  </a:solidFill>
                </a:endParaRPr>
              </a:p>
            </p:txBody>
          </p:sp>
        </p:grpSp>
        <p:sp>
          <p:nvSpPr>
            <p:cNvPr id="146" name="Forma libre 145"/>
            <p:cNvSpPr>
              <a:spLocks noChangeAspect="1"/>
            </p:cNvSpPr>
            <p:nvPr/>
          </p:nvSpPr>
          <p:spPr bwMode="auto">
            <a:xfrm>
              <a:off x="2594286" y="8063987"/>
              <a:ext cx="558093" cy="2415098"/>
            </a:xfrm>
            <a:custGeom>
              <a:avLst/>
              <a:gdLst>
                <a:gd name="connsiteX0" fmla="*/ 33926 w 558093"/>
                <a:gd name="connsiteY0" fmla="*/ 0 h 2415098"/>
                <a:gd name="connsiteX1" fmla="*/ 417286 w 558093"/>
                <a:gd name="connsiteY1" fmla="*/ 243133 h 2415098"/>
                <a:gd name="connsiteX2" fmla="*/ 424866 w 558093"/>
                <a:gd name="connsiteY2" fmla="*/ 266496 h 2415098"/>
                <a:gd name="connsiteX3" fmla="*/ 443611 w 558093"/>
                <a:gd name="connsiteY3" fmla="*/ 293205 h 2415098"/>
                <a:gd name="connsiteX4" fmla="*/ 462010 w 558093"/>
                <a:gd name="connsiteY4" fmla="*/ 338018 h 2415098"/>
                <a:gd name="connsiteX5" fmla="*/ 482453 w 558093"/>
                <a:gd name="connsiteY5" fmla="*/ 385072 h 2415098"/>
                <a:gd name="connsiteX6" fmla="*/ 506985 w 558093"/>
                <a:gd name="connsiteY6" fmla="*/ 445569 h 2415098"/>
                <a:gd name="connsiteX7" fmla="*/ 521296 w 558093"/>
                <a:gd name="connsiteY7" fmla="*/ 515029 h 2415098"/>
                <a:gd name="connsiteX8" fmla="*/ 541739 w 558093"/>
                <a:gd name="connsiteY8" fmla="*/ 597933 h 2415098"/>
                <a:gd name="connsiteX9" fmla="*/ 554005 w 558093"/>
                <a:gd name="connsiteY9" fmla="*/ 689800 h 2415098"/>
                <a:gd name="connsiteX10" fmla="*/ 558093 w 558093"/>
                <a:gd name="connsiteY10" fmla="*/ 790629 h 2415098"/>
                <a:gd name="connsiteX11" fmla="*/ 558093 w 558093"/>
                <a:gd name="connsiteY11" fmla="*/ 898180 h 2415098"/>
                <a:gd name="connsiteX12" fmla="*/ 549916 w 558093"/>
                <a:gd name="connsiteY12" fmla="*/ 1019175 h 2415098"/>
                <a:gd name="connsiteX13" fmla="*/ 529473 w 558093"/>
                <a:gd name="connsiteY13" fmla="*/ 1151373 h 2415098"/>
                <a:gd name="connsiteX14" fmla="*/ 498808 w 558093"/>
                <a:gd name="connsiteY14" fmla="*/ 1294775 h 2415098"/>
                <a:gd name="connsiteX15" fmla="*/ 457921 w 558093"/>
                <a:gd name="connsiteY15" fmla="*/ 1444898 h 2415098"/>
                <a:gd name="connsiteX16" fmla="*/ 402725 w 558093"/>
                <a:gd name="connsiteY16" fmla="*/ 1610706 h 2415098"/>
                <a:gd name="connsiteX17" fmla="*/ 331174 w 558093"/>
                <a:gd name="connsiteY17" fmla="*/ 1785476 h 2415098"/>
                <a:gd name="connsiteX18" fmla="*/ 245312 w 558093"/>
                <a:gd name="connsiteY18" fmla="*/ 1971450 h 2415098"/>
                <a:gd name="connsiteX19" fmla="*/ 141052 w 558093"/>
                <a:gd name="connsiteY19" fmla="*/ 2166386 h 2415098"/>
                <a:gd name="connsiteX20" fmla="*/ 18393 w 558093"/>
                <a:gd name="connsiteY20" fmla="*/ 2377007 h 2415098"/>
                <a:gd name="connsiteX21" fmla="*/ 18393 w 558093"/>
                <a:gd name="connsiteY21" fmla="*/ 2381488 h 2415098"/>
                <a:gd name="connsiteX22" fmla="*/ 14304 w 558093"/>
                <a:gd name="connsiteY22" fmla="*/ 2377007 h 2415098"/>
                <a:gd name="connsiteX23" fmla="*/ 14304 w 558093"/>
                <a:gd name="connsiteY23" fmla="*/ 2381488 h 2415098"/>
                <a:gd name="connsiteX24" fmla="*/ 14304 w 558093"/>
                <a:gd name="connsiteY24" fmla="*/ 2415098 h 2415098"/>
                <a:gd name="connsiteX25" fmla="*/ 0 w 558093"/>
                <a:gd name="connsiteY25" fmla="*/ 2391320 h 2415098"/>
                <a:gd name="connsiteX26" fmla="*/ 0 w 558093"/>
                <a:gd name="connsiteY26" fmla="*/ 4908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8093" h="2415098">
                  <a:moveTo>
                    <a:pt x="33926" y="0"/>
                  </a:moveTo>
                  <a:cubicBezTo>
                    <a:pt x="206262" y="0"/>
                    <a:pt x="354125" y="100254"/>
                    <a:pt x="417286" y="243133"/>
                  </a:cubicBezTo>
                  <a:lnTo>
                    <a:pt x="424866" y="266496"/>
                  </a:lnTo>
                  <a:lnTo>
                    <a:pt x="443611" y="293205"/>
                  </a:lnTo>
                  <a:lnTo>
                    <a:pt x="462010" y="338018"/>
                  </a:lnTo>
                  <a:lnTo>
                    <a:pt x="482453" y="385072"/>
                  </a:lnTo>
                  <a:lnTo>
                    <a:pt x="506985" y="445569"/>
                  </a:lnTo>
                  <a:lnTo>
                    <a:pt x="521296" y="515029"/>
                  </a:lnTo>
                  <a:lnTo>
                    <a:pt x="541739" y="597933"/>
                  </a:lnTo>
                  <a:lnTo>
                    <a:pt x="554005" y="689800"/>
                  </a:lnTo>
                  <a:lnTo>
                    <a:pt x="558093" y="790629"/>
                  </a:lnTo>
                  <a:lnTo>
                    <a:pt x="558093" y="898180"/>
                  </a:lnTo>
                  <a:lnTo>
                    <a:pt x="549916" y="1019175"/>
                  </a:lnTo>
                  <a:lnTo>
                    <a:pt x="529473" y="1151373"/>
                  </a:lnTo>
                  <a:lnTo>
                    <a:pt x="498808" y="1294775"/>
                  </a:lnTo>
                  <a:lnTo>
                    <a:pt x="457921" y="1444898"/>
                  </a:lnTo>
                  <a:lnTo>
                    <a:pt x="402725" y="1610706"/>
                  </a:lnTo>
                  <a:lnTo>
                    <a:pt x="331174" y="1785476"/>
                  </a:lnTo>
                  <a:lnTo>
                    <a:pt x="245312" y="1971450"/>
                  </a:lnTo>
                  <a:lnTo>
                    <a:pt x="141052" y="2166386"/>
                  </a:lnTo>
                  <a:lnTo>
                    <a:pt x="18393" y="2377007"/>
                  </a:lnTo>
                  <a:lnTo>
                    <a:pt x="18393" y="2381488"/>
                  </a:lnTo>
                  <a:lnTo>
                    <a:pt x="14304" y="2377007"/>
                  </a:lnTo>
                  <a:lnTo>
                    <a:pt x="14304" y="2381488"/>
                  </a:lnTo>
                  <a:lnTo>
                    <a:pt x="14304" y="2415098"/>
                  </a:lnTo>
                  <a:lnTo>
                    <a:pt x="0" y="2391320"/>
                  </a:lnTo>
                  <a:lnTo>
                    <a:pt x="0" y="4908"/>
                  </a:lnTo>
                  <a:close/>
                </a:path>
              </a:pathLst>
            </a:custGeom>
            <a:solidFill>
              <a:schemeClr val="tx1">
                <a:alpha val="1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01667"/>
              <a:endParaRPr lang="es-ES">
                <a:solidFill>
                  <a:srgbClr val="000000"/>
                </a:solidFill>
              </a:endParaRPr>
            </a:p>
          </p:txBody>
        </p:sp>
      </p:grpSp>
      <p:grpSp>
        <p:nvGrpSpPr>
          <p:cNvPr id="7" name="Grupo 150"/>
          <p:cNvGrpSpPr>
            <a:grpSpLocks noChangeAspect="1"/>
          </p:cNvGrpSpPr>
          <p:nvPr/>
        </p:nvGrpSpPr>
        <p:grpSpPr>
          <a:xfrm>
            <a:off x="1315807" y="3074407"/>
            <a:ext cx="281298" cy="497968"/>
            <a:chOff x="2081156" y="8063987"/>
            <a:chExt cx="1071223" cy="2415098"/>
          </a:xfrm>
        </p:grpSpPr>
        <p:grpSp>
          <p:nvGrpSpPr>
            <p:cNvPr id="8" name="Grupo 160"/>
            <p:cNvGrpSpPr/>
            <p:nvPr/>
          </p:nvGrpSpPr>
          <p:grpSpPr>
            <a:xfrm>
              <a:off x="2081156" y="8063987"/>
              <a:ext cx="1071223" cy="2415098"/>
              <a:chOff x="76177" y="8388964"/>
              <a:chExt cx="1174099" cy="2415098"/>
            </a:xfrm>
          </p:grpSpPr>
          <p:sp>
            <p:nvSpPr>
              <p:cNvPr id="163" name="Forma libre 162"/>
              <p:cNvSpPr>
                <a:spLocks noChangeAspect="1"/>
              </p:cNvSpPr>
              <p:nvPr/>
            </p:nvSpPr>
            <p:spPr bwMode="auto">
              <a:xfrm>
                <a:off x="76177" y="8388964"/>
                <a:ext cx="1174099" cy="241509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defTabSz="901667"/>
                <a:endParaRPr lang="es-ES">
                  <a:solidFill>
                    <a:srgbClr val="000000"/>
                  </a:solidFill>
                </a:endParaRPr>
              </a:p>
            </p:txBody>
          </p:sp>
          <p:sp>
            <p:nvSpPr>
              <p:cNvPr id="164" name="Forma libre 163"/>
              <p:cNvSpPr>
                <a:spLocks noChangeAspect="1"/>
              </p:cNvSpPr>
              <p:nvPr/>
            </p:nvSpPr>
            <p:spPr bwMode="auto">
              <a:xfrm>
                <a:off x="237710" y="8388964"/>
                <a:ext cx="851033" cy="1750558"/>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DDA5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defTabSz="901667"/>
                <a:endParaRPr lang="es-ES">
                  <a:solidFill>
                    <a:srgbClr val="000000"/>
                  </a:solidFill>
                </a:endParaRPr>
              </a:p>
            </p:txBody>
          </p:sp>
          <p:sp>
            <p:nvSpPr>
              <p:cNvPr id="165" name="Forma libre 164"/>
              <p:cNvSpPr>
                <a:spLocks noChangeAspect="1"/>
              </p:cNvSpPr>
              <p:nvPr/>
            </p:nvSpPr>
            <p:spPr bwMode="auto">
              <a:xfrm>
                <a:off x="384693" y="8388964"/>
                <a:ext cx="557066" cy="1145874"/>
              </a:xfrm>
              <a:custGeom>
                <a:avLst/>
                <a:gdLst>
                  <a:gd name="connsiteX0" fmla="*/ 599593 w 1174099"/>
                  <a:gd name="connsiteY0" fmla="*/ 0 h 2415098"/>
                  <a:gd name="connsiteX1" fmla="*/ 1019769 w 1174099"/>
                  <a:gd name="connsiteY1" fmla="*/ 243133 h 2415098"/>
                  <a:gd name="connsiteX2" fmla="*/ 1028077 w 1174099"/>
                  <a:gd name="connsiteY2" fmla="*/ 266496 h 2415098"/>
                  <a:gd name="connsiteX3" fmla="*/ 1048623 w 1174099"/>
                  <a:gd name="connsiteY3" fmla="*/ 293205 h 2415098"/>
                  <a:gd name="connsiteX4" fmla="*/ 1068789 w 1174099"/>
                  <a:gd name="connsiteY4" fmla="*/ 338018 h 2415098"/>
                  <a:gd name="connsiteX5" fmla="*/ 1091195 w 1174099"/>
                  <a:gd name="connsiteY5" fmla="*/ 385072 h 2415098"/>
                  <a:gd name="connsiteX6" fmla="*/ 1118083 w 1174099"/>
                  <a:gd name="connsiteY6" fmla="*/ 445569 h 2415098"/>
                  <a:gd name="connsiteX7" fmla="*/ 1133768 w 1174099"/>
                  <a:gd name="connsiteY7" fmla="*/ 515029 h 2415098"/>
                  <a:gd name="connsiteX8" fmla="*/ 1156174 w 1174099"/>
                  <a:gd name="connsiteY8" fmla="*/ 597933 h 2415098"/>
                  <a:gd name="connsiteX9" fmla="*/ 1169618 w 1174099"/>
                  <a:gd name="connsiteY9" fmla="*/ 689800 h 2415098"/>
                  <a:gd name="connsiteX10" fmla="*/ 1174099 w 1174099"/>
                  <a:gd name="connsiteY10" fmla="*/ 790629 h 2415098"/>
                  <a:gd name="connsiteX11" fmla="*/ 1174099 w 1174099"/>
                  <a:gd name="connsiteY11" fmla="*/ 898180 h 2415098"/>
                  <a:gd name="connsiteX12" fmla="*/ 1165137 w 1174099"/>
                  <a:gd name="connsiteY12" fmla="*/ 1019175 h 2415098"/>
                  <a:gd name="connsiteX13" fmla="*/ 1142730 w 1174099"/>
                  <a:gd name="connsiteY13" fmla="*/ 1151373 h 2415098"/>
                  <a:gd name="connsiteX14" fmla="*/ 1109120 w 1174099"/>
                  <a:gd name="connsiteY14" fmla="*/ 1294775 h 2415098"/>
                  <a:gd name="connsiteX15" fmla="*/ 1064307 w 1174099"/>
                  <a:gd name="connsiteY15" fmla="*/ 1444898 h 2415098"/>
                  <a:gd name="connsiteX16" fmla="*/ 1003810 w 1174099"/>
                  <a:gd name="connsiteY16" fmla="*/ 1610706 h 2415098"/>
                  <a:gd name="connsiteX17" fmla="*/ 925387 w 1174099"/>
                  <a:gd name="connsiteY17" fmla="*/ 1785476 h 2415098"/>
                  <a:gd name="connsiteX18" fmla="*/ 831280 w 1174099"/>
                  <a:gd name="connsiteY18" fmla="*/ 1971450 h 2415098"/>
                  <a:gd name="connsiteX19" fmla="*/ 717007 w 1174099"/>
                  <a:gd name="connsiteY19" fmla="*/ 2166386 h 2415098"/>
                  <a:gd name="connsiteX20" fmla="*/ 582568 w 1174099"/>
                  <a:gd name="connsiteY20" fmla="*/ 2377007 h 2415098"/>
                  <a:gd name="connsiteX21" fmla="*/ 582568 w 1174099"/>
                  <a:gd name="connsiteY21" fmla="*/ 2381488 h 2415098"/>
                  <a:gd name="connsiteX22" fmla="*/ 578087 w 1174099"/>
                  <a:gd name="connsiteY22" fmla="*/ 2377007 h 2415098"/>
                  <a:gd name="connsiteX23" fmla="*/ 578087 w 1174099"/>
                  <a:gd name="connsiteY23" fmla="*/ 2381488 h 2415098"/>
                  <a:gd name="connsiteX24" fmla="*/ 578087 w 1174099"/>
                  <a:gd name="connsiteY24" fmla="*/ 2415098 h 2415098"/>
                  <a:gd name="connsiteX25" fmla="*/ 443648 w 1174099"/>
                  <a:gd name="connsiteY25" fmla="*/ 2211199 h 2415098"/>
                  <a:gd name="connsiteX26" fmla="*/ 329375 w 1174099"/>
                  <a:gd name="connsiteY26" fmla="*/ 2011781 h 2415098"/>
                  <a:gd name="connsiteX27" fmla="*/ 235268 w 1174099"/>
                  <a:gd name="connsiteY27" fmla="*/ 1823567 h 2415098"/>
                  <a:gd name="connsiteX28" fmla="*/ 156845 w 1174099"/>
                  <a:gd name="connsiteY28" fmla="*/ 1646556 h 2415098"/>
                  <a:gd name="connsiteX29" fmla="*/ 100829 w 1174099"/>
                  <a:gd name="connsiteY29" fmla="*/ 1480748 h 2415098"/>
                  <a:gd name="connsiteX30" fmla="*/ 56016 w 1174099"/>
                  <a:gd name="connsiteY30" fmla="*/ 1328384 h 2415098"/>
                  <a:gd name="connsiteX31" fmla="*/ 26888 w 1174099"/>
                  <a:gd name="connsiteY31" fmla="*/ 1180502 h 2415098"/>
                  <a:gd name="connsiteX32" fmla="*/ 4481 w 1174099"/>
                  <a:gd name="connsiteY32" fmla="*/ 1046063 h 2415098"/>
                  <a:gd name="connsiteX33" fmla="*/ 0 w 1174099"/>
                  <a:gd name="connsiteY33" fmla="*/ 925068 h 2415098"/>
                  <a:gd name="connsiteX34" fmla="*/ 0 w 1174099"/>
                  <a:gd name="connsiteY34" fmla="*/ 810795 h 2415098"/>
                  <a:gd name="connsiteX35" fmla="*/ 8963 w 1174099"/>
                  <a:gd name="connsiteY35" fmla="*/ 707725 h 2415098"/>
                  <a:gd name="connsiteX36" fmla="*/ 26888 w 1174099"/>
                  <a:gd name="connsiteY36" fmla="*/ 615859 h 2415098"/>
                  <a:gd name="connsiteX37" fmla="*/ 42572 w 1174099"/>
                  <a:gd name="connsiteY37" fmla="*/ 528473 h 2415098"/>
                  <a:gd name="connsiteX38" fmla="*/ 69460 w 1174099"/>
                  <a:gd name="connsiteY38" fmla="*/ 459013 h 2415098"/>
                  <a:gd name="connsiteX39" fmla="*/ 96348 w 1174099"/>
                  <a:gd name="connsiteY39" fmla="*/ 394034 h 2415098"/>
                  <a:gd name="connsiteX40" fmla="*/ 116514 w 1174099"/>
                  <a:gd name="connsiteY40" fmla="*/ 342500 h 2415098"/>
                  <a:gd name="connsiteX41" fmla="*/ 143401 w 1174099"/>
                  <a:gd name="connsiteY41" fmla="*/ 297687 h 2415098"/>
                  <a:gd name="connsiteX42" fmla="*/ 165808 w 1174099"/>
                  <a:gd name="connsiteY42" fmla="*/ 264077 h 2415098"/>
                  <a:gd name="connsiteX43" fmla="*/ 178331 w 1174099"/>
                  <a:gd name="connsiteY43" fmla="*/ 246188 h 2415098"/>
                  <a:gd name="connsiteX44" fmla="*/ 179417 w 1174099"/>
                  <a:gd name="connsiteY44" fmla="*/ 243133 h 2415098"/>
                  <a:gd name="connsiteX45" fmla="*/ 599593 w 1174099"/>
                  <a:gd name="connsiteY45" fmla="*/ 0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74099" h="2415098">
                    <a:moveTo>
                      <a:pt x="599593" y="0"/>
                    </a:moveTo>
                    <a:cubicBezTo>
                      <a:pt x="788479" y="0"/>
                      <a:pt x="950543" y="100254"/>
                      <a:pt x="1019769" y="243133"/>
                    </a:cubicBezTo>
                    <a:lnTo>
                      <a:pt x="1028077" y="266496"/>
                    </a:lnTo>
                    <a:lnTo>
                      <a:pt x="1048623" y="293205"/>
                    </a:lnTo>
                    <a:lnTo>
                      <a:pt x="1068789" y="338018"/>
                    </a:lnTo>
                    <a:lnTo>
                      <a:pt x="1091195" y="385072"/>
                    </a:lnTo>
                    <a:lnTo>
                      <a:pt x="1118083" y="445569"/>
                    </a:lnTo>
                    <a:lnTo>
                      <a:pt x="1133768" y="515029"/>
                    </a:lnTo>
                    <a:lnTo>
                      <a:pt x="1156174" y="597933"/>
                    </a:lnTo>
                    <a:lnTo>
                      <a:pt x="1169618" y="689800"/>
                    </a:lnTo>
                    <a:lnTo>
                      <a:pt x="1174099" y="790629"/>
                    </a:lnTo>
                    <a:lnTo>
                      <a:pt x="1174099" y="898180"/>
                    </a:lnTo>
                    <a:lnTo>
                      <a:pt x="1165137" y="1019175"/>
                    </a:lnTo>
                    <a:lnTo>
                      <a:pt x="1142730" y="1151373"/>
                    </a:lnTo>
                    <a:lnTo>
                      <a:pt x="1109120" y="1294775"/>
                    </a:lnTo>
                    <a:lnTo>
                      <a:pt x="1064307" y="1444898"/>
                    </a:lnTo>
                    <a:lnTo>
                      <a:pt x="1003810" y="1610706"/>
                    </a:lnTo>
                    <a:lnTo>
                      <a:pt x="925387" y="1785476"/>
                    </a:lnTo>
                    <a:lnTo>
                      <a:pt x="831280" y="1971450"/>
                    </a:lnTo>
                    <a:lnTo>
                      <a:pt x="717007" y="2166386"/>
                    </a:lnTo>
                    <a:lnTo>
                      <a:pt x="582568" y="2377007"/>
                    </a:lnTo>
                    <a:lnTo>
                      <a:pt x="582568" y="2381488"/>
                    </a:lnTo>
                    <a:lnTo>
                      <a:pt x="578087" y="2377007"/>
                    </a:lnTo>
                    <a:lnTo>
                      <a:pt x="578087" y="2381488"/>
                    </a:lnTo>
                    <a:lnTo>
                      <a:pt x="578087" y="2415098"/>
                    </a:lnTo>
                    <a:lnTo>
                      <a:pt x="443648" y="2211199"/>
                    </a:lnTo>
                    <a:lnTo>
                      <a:pt x="329375" y="2011781"/>
                    </a:lnTo>
                    <a:lnTo>
                      <a:pt x="235268" y="1823567"/>
                    </a:lnTo>
                    <a:lnTo>
                      <a:pt x="156845" y="1646556"/>
                    </a:lnTo>
                    <a:lnTo>
                      <a:pt x="100829" y="1480748"/>
                    </a:lnTo>
                    <a:lnTo>
                      <a:pt x="56016" y="1328384"/>
                    </a:lnTo>
                    <a:lnTo>
                      <a:pt x="26888" y="1180502"/>
                    </a:lnTo>
                    <a:lnTo>
                      <a:pt x="4481" y="1046063"/>
                    </a:lnTo>
                    <a:lnTo>
                      <a:pt x="0" y="925068"/>
                    </a:lnTo>
                    <a:lnTo>
                      <a:pt x="0" y="810795"/>
                    </a:lnTo>
                    <a:lnTo>
                      <a:pt x="8963" y="707725"/>
                    </a:lnTo>
                    <a:lnTo>
                      <a:pt x="26888" y="615859"/>
                    </a:lnTo>
                    <a:lnTo>
                      <a:pt x="42572" y="528473"/>
                    </a:lnTo>
                    <a:lnTo>
                      <a:pt x="69460" y="459013"/>
                    </a:lnTo>
                    <a:lnTo>
                      <a:pt x="96348" y="394034"/>
                    </a:lnTo>
                    <a:lnTo>
                      <a:pt x="116514" y="342500"/>
                    </a:lnTo>
                    <a:lnTo>
                      <a:pt x="143401" y="297687"/>
                    </a:lnTo>
                    <a:lnTo>
                      <a:pt x="165808" y="264077"/>
                    </a:lnTo>
                    <a:lnTo>
                      <a:pt x="178331" y="246188"/>
                    </a:lnTo>
                    <a:lnTo>
                      <a:pt x="179417" y="243133"/>
                    </a:lnTo>
                    <a:cubicBezTo>
                      <a:pt x="248643" y="100254"/>
                      <a:pt x="410707" y="0"/>
                      <a:pt x="599593" y="0"/>
                    </a:cubicBezTo>
                    <a:close/>
                  </a:path>
                </a:pathLst>
              </a:custGeom>
              <a:solidFill>
                <a:srgbClr val="FFFEFE"/>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defTabSz="901667"/>
                <a:endParaRPr lang="es-ES">
                  <a:solidFill>
                    <a:srgbClr val="000000"/>
                  </a:solidFill>
                </a:endParaRPr>
              </a:p>
            </p:txBody>
          </p:sp>
        </p:grpSp>
        <p:sp>
          <p:nvSpPr>
            <p:cNvPr id="162" name="Forma libre 161"/>
            <p:cNvSpPr>
              <a:spLocks noChangeAspect="1"/>
            </p:cNvSpPr>
            <p:nvPr/>
          </p:nvSpPr>
          <p:spPr bwMode="auto">
            <a:xfrm>
              <a:off x="2594286" y="8063987"/>
              <a:ext cx="558093" cy="2415098"/>
            </a:xfrm>
            <a:custGeom>
              <a:avLst/>
              <a:gdLst>
                <a:gd name="connsiteX0" fmla="*/ 33926 w 558093"/>
                <a:gd name="connsiteY0" fmla="*/ 0 h 2415098"/>
                <a:gd name="connsiteX1" fmla="*/ 417286 w 558093"/>
                <a:gd name="connsiteY1" fmla="*/ 243133 h 2415098"/>
                <a:gd name="connsiteX2" fmla="*/ 424866 w 558093"/>
                <a:gd name="connsiteY2" fmla="*/ 266496 h 2415098"/>
                <a:gd name="connsiteX3" fmla="*/ 443611 w 558093"/>
                <a:gd name="connsiteY3" fmla="*/ 293205 h 2415098"/>
                <a:gd name="connsiteX4" fmla="*/ 462010 w 558093"/>
                <a:gd name="connsiteY4" fmla="*/ 338018 h 2415098"/>
                <a:gd name="connsiteX5" fmla="*/ 482453 w 558093"/>
                <a:gd name="connsiteY5" fmla="*/ 385072 h 2415098"/>
                <a:gd name="connsiteX6" fmla="*/ 506985 w 558093"/>
                <a:gd name="connsiteY6" fmla="*/ 445569 h 2415098"/>
                <a:gd name="connsiteX7" fmla="*/ 521296 w 558093"/>
                <a:gd name="connsiteY7" fmla="*/ 515029 h 2415098"/>
                <a:gd name="connsiteX8" fmla="*/ 541739 w 558093"/>
                <a:gd name="connsiteY8" fmla="*/ 597933 h 2415098"/>
                <a:gd name="connsiteX9" fmla="*/ 554005 w 558093"/>
                <a:gd name="connsiteY9" fmla="*/ 689800 h 2415098"/>
                <a:gd name="connsiteX10" fmla="*/ 558093 w 558093"/>
                <a:gd name="connsiteY10" fmla="*/ 790629 h 2415098"/>
                <a:gd name="connsiteX11" fmla="*/ 558093 w 558093"/>
                <a:gd name="connsiteY11" fmla="*/ 898180 h 2415098"/>
                <a:gd name="connsiteX12" fmla="*/ 549916 w 558093"/>
                <a:gd name="connsiteY12" fmla="*/ 1019175 h 2415098"/>
                <a:gd name="connsiteX13" fmla="*/ 529473 w 558093"/>
                <a:gd name="connsiteY13" fmla="*/ 1151373 h 2415098"/>
                <a:gd name="connsiteX14" fmla="*/ 498808 w 558093"/>
                <a:gd name="connsiteY14" fmla="*/ 1294775 h 2415098"/>
                <a:gd name="connsiteX15" fmla="*/ 457921 w 558093"/>
                <a:gd name="connsiteY15" fmla="*/ 1444898 h 2415098"/>
                <a:gd name="connsiteX16" fmla="*/ 402725 w 558093"/>
                <a:gd name="connsiteY16" fmla="*/ 1610706 h 2415098"/>
                <a:gd name="connsiteX17" fmla="*/ 331174 w 558093"/>
                <a:gd name="connsiteY17" fmla="*/ 1785476 h 2415098"/>
                <a:gd name="connsiteX18" fmla="*/ 245312 w 558093"/>
                <a:gd name="connsiteY18" fmla="*/ 1971450 h 2415098"/>
                <a:gd name="connsiteX19" fmla="*/ 141052 w 558093"/>
                <a:gd name="connsiteY19" fmla="*/ 2166386 h 2415098"/>
                <a:gd name="connsiteX20" fmla="*/ 18393 w 558093"/>
                <a:gd name="connsiteY20" fmla="*/ 2377007 h 2415098"/>
                <a:gd name="connsiteX21" fmla="*/ 18393 w 558093"/>
                <a:gd name="connsiteY21" fmla="*/ 2381488 h 2415098"/>
                <a:gd name="connsiteX22" fmla="*/ 14304 w 558093"/>
                <a:gd name="connsiteY22" fmla="*/ 2377007 h 2415098"/>
                <a:gd name="connsiteX23" fmla="*/ 14304 w 558093"/>
                <a:gd name="connsiteY23" fmla="*/ 2381488 h 2415098"/>
                <a:gd name="connsiteX24" fmla="*/ 14304 w 558093"/>
                <a:gd name="connsiteY24" fmla="*/ 2415098 h 2415098"/>
                <a:gd name="connsiteX25" fmla="*/ 0 w 558093"/>
                <a:gd name="connsiteY25" fmla="*/ 2391320 h 2415098"/>
                <a:gd name="connsiteX26" fmla="*/ 0 w 558093"/>
                <a:gd name="connsiteY26" fmla="*/ 4908 h 24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8093" h="2415098">
                  <a:moveTo>
                    <a:pt x="33926" y="0"/>
                  </a:moveTo>
                  <a:cubicBezTo>
                    <a:pt x="206262" y="0"/>
                    <a:pt x="354125" y="100254"/>
                    <a:pt x="417286" y="243133"/>
                  </a:cubicBezTo>
                  <a:lnTo>
                    <a:pt x="424866" y="266496"/>
                  </a:lnTo>
                  <a:lnTo>
                    <a:pt x="443611" y="293205"/>
                  </a:lnTo>
                  <a:lnTo>
                    <a:pt x="462010" y="338018"/>
                  </a:lnTo>
                  <a:lnTo>
                    <a:pt x="482453" y="385072"/>
                  </a:lnTo>
                  <a:lnTo>
                    <a:pt x="506985" y="445569"/>
                  </a:lnTo>
                  <a:lnTo>
                    <a:pt x="521296" y="515029"/>
                  </a:lnTo>
                  <a:lnTo>
                    <a:pt x="541739" y="597933"/>
                  </a:lnTo>
                  <a:lnTo>
                    <a:pt x="554005" y="689800"/>
                  </a:lnTo>
                  <a:lnTo>
                    <a:pt x="558093" y="790629"/>
                  </a:lnTo>
                  <a:lnTo>
                    <a:pt x="558093" y="898180"/>
                  </a:lnTo>
                  <a:lnTo>
                    <a:pt x="549916" y="1019175"/>
                  </a:lnTo>
                  <a:lnTo>
                    <a:pt x="529473" y="1151373"/>
                  </a:lnTo>
                  <a:lnTo>
                    <a:pt x="498808" y="1294775"/>
                  </a:lnTo>
                  <a:lnTo>
                    <a:pt x="457921" y="1444898"/>
                  </a:lnTo>
                  <a:lnTo>
                    <a:pt x="402725" y="1610706"/>
                  </a:lnTo>
                  <a:lnTo>
                    <a:pt x="331174" y="1785476"/>
                  </a:lnTo>
                  <a:lnTo>
                    <a:pt x="245312" y="1971450"/>
                  </a:lnTo>
                  <a:lnTo>
                    <a:pt x="141052" y="2166386"/>
                  </a:lnTo>
                  <a:lnTo>
                    <a:pt x="18393" y="2377007"/>
                  </a:lnTo>
                  <a:lnTo>
                    <a:pt x="18393" y="2381488"/>
                  </a:lnTo>
                  <a:lnTo>
                    <a:pt x="14304" y="2377007"/>
                  </a:lnTo>
                  <a:lnTo>
                    <a:pt x="14304" y="2381488"/>
                  </a:lnTo>
                  <a:lnTo>
                    <a:pt x="14304" y="2415098"/>
                  </a:lnTo>
                  <a:lnTo>
                    <a:pt x="0" y="2391320"/>
                  </a:lnTo>
                  <a:lnTo>
                    <a:pt x="0" y="4908"/>
                  </a:lnTo>
                  <a:close/>
                </a:path>
              </a:pathLst>
            </a:custGeom>
            <a:solidFill>
              <a:schemeClr val="tx1">
                <a:alpha val="1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01667"/>
              <a:endParaRPr lang="es-ES">
                <a:solidFill>
                  <a:srgbClr val="000000"/>
                </a:solidFill>
              </a:endParaRPr>
            </a:p>
          </p:txBody>
        </p:sp>
      </p:grpSp>
      <p:sp>
        <p:nvSpPr>
          <p:cNvPr id="187" name="CuadroTexto 186"/>
          <p:cNvSpPr txBox="1"/>
          <p:nvPr/>
        </p:nvSpPr>
        <p:spPr>
          <a:xfrm>
            <a:off x="4499993" y="1192614"/>
            <a:ext cx="2071407" cy="219103"/>
          </a:xfrm>
          <a:prstGeom prst="rect">
            <a:avLst/>
          </a:prstGeom>
          <a:noFill/>
        </p:spPr>
        <p:txBody>
          <a:bodyPr wrap="square" lIns="34123" tIns="17052" rIns="34123" bIns="17052" rtlCol="0">
            <a:spAutoFit/>
          </a:bodyPr>
          <a:lstStyle/>
          <a:p>
            <a:pPr lvl="0" algn="ctr" defTabSz="890984"/>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单击添加标题</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200" name="Marcador de texto 4"/>
          <p:cNvSpPr txBox="1">
            <a:spLocks/>
          </p:cNvSpPr>
          <p:nvPr/>
        </p:nvSpPr>
        <p:spPr>
          <a:xfrm>
            <a:off x="4499992" y="1692773"/>
            <a:ext cx="3265631" cy="2463947"/>
          </a:xfrm>
          <a:prstGeom prst="rect">
            <a:avLst/>
          </a:prstGeom>
        </p:spPr>
        <p:txBody>
          <a:bodyPr lIns="34123" tIns="17052" rIns="34123" bIns="17052"/>
          <a:lstStyle>
            <a:lvl1pPr marL="0" indent="0" algn="l" defTabSz="1812040" rtl="0" eaLnBrk="1" latinLnBrk="0" hangingPunct="1">
              <a:spcBef>
                <a:spcPct val="20000"/>
              </a:spcBef>
              <a:spcAft>
                <a:spcPts val="1199"/>
              </a:spcAft>
              <a:buFont typeface="Arial" pitchFamily="34" charset="0"/>
              <a:buNone/>
              <a:defRPr sz="4000" b="1" kern="1200">
                <a:solidFill>
                  <a:schemeClr val="tx1"/>
                </a:solidFill>
                <a:latin typeface="+mn-lt"/>
                <a:ea typeface="+mn-ea"/>
                <a:cs typeface="+mn-cs"/>
              </a:defRPr>
            </a:lvl1pPr>
            <a:lvl2pPr marL="906009" indent="-362365" algn="l" defTabSz="1812040" rtl="0" eaLnBrk="1" latinLnBrk="0" hangingPunct="1">
              <a:spcBef>
                <a:spcPct val="20000"/>
              </a:spcBef>
              <a:buClr>
                <a:schemeClr val="tx2"/>
              </a:buClr>
              <a:buFont typeface="Arial" pitchFamily="34" charset="0"/>
              <a:buChar char="•"/>
              <a:defRPr sz="4000" kern="1200">
                <a:solidFill>
                  <a:schemeClr val="tx1"/>
                </a:solidFill>
                <a:latin typeface="+mn-lt"/>
                <a:ea typeface="+mn-ea"/>
                <a:cs typeface="+mn-cs"/>
              </a:defRPr>
            </a:lvl2pPr>
            <a:lvl3pPr marL="2265040"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3pPr>
            <a:lvl4pPr marL="3171046" indent="-453004" algn="l" defTabSz="1812040" rtl="0" eaLnBrk="1" latinLnBrk="0" hangingPunct="1">
              <a:spcBef>
                <a:spcPct val="20000"/>
              </a:spcBef>
              <a:buClr>
                <a:schemeClr val="tx2"/>
              </a:buClr>
              <a:buFont typeface="Arial" pitchFamily="34" charset="0"/>
              <a:buChar char="•"/>
              <a:defRPr sz="3702" kern="1200">
                <a:solidFill>
                  <a:schemeClr val="tx1"/>
                </a:solidFill>
                <a:latin typeface="+mn-lt"/>
                <a:ea typeface="+mn-ea"/>
                <a:cs typeface="+mn-cs"/>
              </a:defRPr>
            </a:lvl4pPr>
            <a:lvl5pPr marL="4077068" indent="-453004" algn="l" defTabSz="1812040" rtl="0" eaLnBrk="1" latinLnBrk="0" hangingPunct="1">
              <a:spcBef>
                <a:spcPct val="20000"/>
              </a:spcBef>
              <a:buClr>
                <a:schemeClr val="tx2"/>
              </a:buClr>
              <a:buFont typeface="Arial" pitchFamily="34" charset="0"/>
              <a:buChar char="•"/>
              <a:defRPr sz="3702" kern="1200" baseline="0">
                <a:solidFill>
                  <a:schemeClr val="tx1"/>
                </a:solidFill>
                <a:latin typeface="+mn-lt"/>
                <a:ea typeface="+mn-ea"/>
                <a:cs typeface="+mn-cs"/>
              </a:defRPr>
            </a:lvl5pPr>
            <a:lvl6pPr marL="4983081"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6pPr>
            <a:lvl7pPr marL="588908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7pPr>
            <a:lvl8pPr marL="6795112"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8pPr>
            <a:lvl9pPr marL="7701118" indent="-453004" algn="l" defTabSz="181204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9pPr>
          </a:lstStyle>
          <a:p>
            <a:pPr algn="r" defTabSz="901667">
              <a:lnSpc>
                <a:spcPct val="125000"/>
              </a:lnSpc>
            </a:pPr>
            <a:r>
              <a:rPr lang="zh-CN" altLang="en-US" sz="900" dirty="0">
                <a:solidFill>
                  <a:schemeClr val="tx1">
                    <a:lumMod val="50000"/>
                    <a:lumOff val="50000"/>
                  </a:schemeClr>
                </a:solidFill>
                <a:latin typeface="微软雅黑" pitchFamily="34" charset="-122"/>
                <a:ea typeface="微软雅黑" pitchFamily="34" charset="-122"/>
                <a:sym typeface="Gill Sans" charset="0"/>
              </a:rPr>
              <a:t>此处添加详细文本描述，建议与标题相关并符合整体语言风格此处添加详细文本描述，建议与标题相关并符合整体语言风格此处添加详细文本描述，建议与标题相关并符合整体语言风格此处添加详细文本描述，建议与标题相关并符合整体语言风格</a:t>
            </a:r>
            <a:endParaRPr lang="en-US" altLang="zh-CN" sz="900" dirty="0">
              <a:solidFill>
                <a:schemeClr val="tx1">
                  <a:lumMod val="50000"/>
                  <a:lumOff val="50000"/>
                </a:schemeClr>
              </a:solidFill>
              <a:latin typeface="Source Sans Pro" panose="020B0503030403020204" pitchFamily="34" charset="0"/>
            </a:endParaRPr>
          </a:p>
          <a:p>
            <a:pPr algn="r" defTabSz="901667">
              <a:lnSpc>
                <a:spcPct val="125000"/>
              </a:lnSpc>
            </a:pPr>
            <a:r>
              <a:rPr lang="zh-CN" altLang="en-US" sz="900" dirty="0">
                <a:solidFill>
                  <a:schemeClr val="tx1">
                    <a:lumMod val="50000"/>
                    <a:lumOff val="50000"/>
                  </a:schemeClr>
                </a:solidFill>
                <a:latin typeface="微软雅黑" pitchFamily="34" charset="-122"/>
                <a:ea typeface="微软雅黑" pitchFamily="34" charset="-122"/>
                <a:sym typeface="Gill Sans" charset="0"/>
              </a:rPr>
              <a:t>此处添加详细文本描述，建议与标题相关并符合整体语言风格此处添加详细文本描述，建议与标题相关并符合整体语言风格此处添加详细文本描述，建议与标题相关并符合整体语言风格</a:t>
            </a:r>
            <a:endParaRPr lang="en-US" altLang="zh-CN" sz="900" dirty="0">
              <a:solidFill>
                <a:schemeClr val="tx1">
                  <a:lumMod val="50000"/>
                  <a:lumOff val="50000"/>
                </a:schemeClr>
              </a:solidFill>
              <a:latin typeface="Source Sans Pro" panose="020B0503030403020204" pitchFamily="34" charset="0"/>
            </a:endParaRPr>
          </a:p>
          <a:p>
            <a:pPr algn="r" defTabSz="901667">
              <a:lnSpc>
                <a:spcPct val="125000"/>
              </a:lnSpc>
            </a:pPr>
            <a:endParaRPr lang="en-US" altLang="zh-CN" sz="900" dirty="0">
              <a:solidFill>
                <a:schemeClr val="tx1">
                  <a:lumMod val="50000"/>
                  <a:lumOff val="50000"/>
                </a:schemeClr>
              </a:solidFill>
              <a:latin typeface="Source Sans Pro" panose="020B0503030403020204" pitchFamily="34" charset="0"/>
            </a:endParaRPr>
          </a:p>
          <a:p>
            <a:pPr algn="r" defTabSz="901667">
              <a:lnSpc>
                <a:spcPct val="125000"/>
              </a:lnSpc>
            </a:pPr>
            <a:endParaRPr lang="en-US" altLang="zh-CN" sz="900" dirty="0">
              <a:solidFill>
                <a:schemeClr val="tx1">
                  <a:lumMod val="50000"/>
                  <a:lumOff val="50000"/>
                </a:schemeClr>
              </a:solidFill>
              <a:latin typeface="Source Sans Pro" panose="020B0503030403020204" pitchFamily="34" charset="0"/>
            </a:endParaRPr>
          </a:p>
        </p:txBody>
      </p:sp>
      <p:sp>
        <p:nvSpPr>
          <p:cNvPr id="205" name="Forma libre 204"/>
          <p:cNvSpPr/>
          <p:nvPr/>
        </p:nvSpPr>
        <p:spPr bwMode="auto">
          <a:xfrm>
            <a:off x="-1722642" y="4209917"/>
            <a:ext cx="7784015" cy="1466047"/>
          </a:xfrm>
          <a:custGeom>
            <a:avLst/>
            <a:gdLst>
              <a:gd name="connsiteX0" fmla="*/ 11082412 w 15043026"/>
              <a:gd name="connsiteY0" fmla="*/ 0 h 2979116"/>
              <a:gd name="connsiteX1" fmla="*/ 12081031 w 15043026"/>
              <a:gd name="connsiteY1" fmla="*/ 379662 h 2979116"/>
              <a:gd name="connsiteX2" fmla="*/ 12117964 w 15043026"/>
              <a:gd name="connsiteY2" fmla="*/ 416961 h 2979116"/>
              <a:gd name="connsiteX3" fmla="*/ 12152175 w 15043026"/>
              <a:gd name="connsiteY3" fmla="*/ 405182 h 2979116"/>
              <a:gd name="connsiteX4" fmla="*/ 12274621 w 15043026"/>
              <a:gd name="connsiteY4" fmla="*/ 391492 h 2979116"/>
              <a:gd name="connsiteX5" fmla="*/ 12834443 w 15043026"/>
              <a:gd name="connsiteY5" fmla="*/ 803051 h 2979116"/>
              <a:gd name="connsiteX6" fmla="*/ 12840144 w 15043026"/>
              <a:gd name="connsiteY6" fmla="*/ 823419 h 2979116"/>
              <a:gd name="connsiteX7" fmla="*/ 12899196 w 15043026"/>
              <a:gd name="connsiteY7" fmla="*/ 858968 h 2979116"/>
              <a:gd name="connsiteX8" fmla="*/ 12945149 w 15043026"/>
              <a:gd name="connsiteY8" fmla="*/ 898039 h 2979116"/>
              <a:gd name="connsiteX9" fmla="*/ 12964619 w 15043026"/>
              <a:gd name="connsiteY9" fmla="*/ 871866 h 2979116"/>
              <a:gd name="connsiteX10" fmla="*/ 13394235 w 15043026"/>
              <a:gd name="connsiteY10" fmla="*/ 674499 h 2979116"/>
              <a:gd name="connsiteX11" fmla="*/ 13954057 w 15043026"/>
              <a:gd name="connsiteY11" fmla="*/ 1086057 h 2979116"/>
              <a:gd name="connsiteX12" fmla="*/ 13975582 w 15043026"/>
              <a:gd name="connsiteY12" fmla="*/ 1162963 h 2979116"/>
              <a:gd name="connsiteX13" fmla="*/ 13994412 w 15043026"/>
              <a:gd name="connsiteY13" fmla="*/ 1169446 h 2979116"/>
              <a:gd name="connsiteX14" fmla="*/ 14005842 w 15043026"/>
              <a:gd name="connsiteY14" fmla="*/ 1154082 h 2979116"/>
              <a:gd name="connsiteX15" fmla="*/ 14435458 w 15043026"/>
              <a:gd name="connsiteY15" fmla="*/ 956715 h 2979116"/>
              <a:gd name="connsiteX16" fmla="*/ 15043026 w 15043026"/>
              <a:gd name="connsiteY16" fmla="*/ 1630567 h 2979116"/>
              <a:gd name="connsiteX17" fmla="*/ 14435458 w 15043026"/>
              <a:gd name="connsiteY17" fmla="*/ 2304419 h 2979116"/>
              <a:gd name="connsiteX18" fmla="*/ 14254786 w 15043026"/>
              <a:gd name="connsiteY18" fmla="*/ 2274124 h 2979116"/>
              <a:gd name="connsiteX19" fmla="*/ 14204815 w 15043026"/>
              <a:gd name="connsiteY19" fmla="*/ 2252287 h 2979116"/>
              <a:gd name="connsiteX20" fmla="*/ 14192680 w 15043026"/>
              <a:gd name="connsiteY20" fmla="*/ 2268600 h 2979116"/>
              <a:gd name="connsiteX21" fmla="*/ 13763064 w 15043026"/>
              <a:gd name="connsiteY21" fmla="*/ 2465967 h 2979116"/>
              <a:gd name="connsiteX22" fmla="*/ 13203242 w 15043026"/>
              <a:gd name="connsiteY22" fmla="*/ 2054409 h 2979116"/>
              <a:gd name="connsiteX23" fmla="*/ 13181873 w 15043026"/>
              <a:gd name="connsiteY23" fmla="*/ 1978060 h 2979116"/>
              <a:gd name="connsiteX24" fmla="*/ 13130829 w 15043026"/>
              <a:gd name="connsiteY24" fmla="*/ 1955754 h 2979116"/>
              <a:gd name="connsiteX25" fmla="*/ 13054538 w 15043026"/>
              <a:gd name="connsiteY25" fmla="*/ 1907120 h 2979116"/>
              <a:gd name="connsiteX26" fmla="*/ 13009904 w 15043026"/>
              <a:gd name="connsiteY26" fmla="*/ 1866276 h 2979116"/>
              <a:gd name="connsiteX27" fmla="*/ 12989115 w 15043026"/>
              <a:gd name="connsiteY27" fmla="*/ 1894222 h 2979116"/>
              <a:gd name="connsiteX28" fmla="*/ 12559499 w 15043026"/>
              <a:gd name="connsiteY28" fmla="*/ 2091589 h 2979116"/>
              <a:gd name="connsiteX29" fmla="*/ 12296093 w 15043026"/>
              <a:gd name="connsiteY29" fmla="*/ 2025140 h 2979116"/>
              <a:gd name="connsiteX30" fmla="*/ 12263365 w 15043026"/>
              <a:gd name="connsiteY30" fmla="*/ 2004277 h 2979116"/>
              <a:gd name="connsiteX31" fmla="*/ 12253480 w 15043026"/>
              <a:gd name="connsiteY31" fmla="*/ 2020993 h 2979116"/>
              <a:gd name="connsiteX32" fmla="*/ 11082412 w 15043026"/>
              <a:gd name="connsiteY32" fmla="*/ 2592496 h 2979116"/>
              <a:gd name="connsiteX33" fmla="*/ 10409245 w 15043026"/>
              <a:gd name="connsiteY33" fmla="*/ 2436046 h 2979116"/>
              <a:gd name="connsiteX34" fmla="*/ 10344504 w 15043026"/>
              <a:gd name="connsiteY34" fmla="*/ 2399946 h 2979116"/>
              <a:gd name="connsiteX35" fmla="*/ 10268762 w 15043026"/>
              <a:gd name="connsiteY35" fmla="*/ 2465260 h 2979116"/>
              <a:gd name="connsiteX36" fmla="*/ 9779955 w 15043026"/>
              <a:gd name="connsiteY36" fmla="*/ 2621310 h 2979116"/>
              <a:gd name="connsiteX37" fmla="*/ 9161760 w 15043026"/>
              <a:gd name="connsiteY37" fmla="*/ 2353685 h 2979116"/>
              <a:gd name="connsiteX38" fmla="*/ 9062501 w 15043026"/>
              <a:gd name="connsiteY38" fmla="*/ 2227952 h 2979116"/>
              <a:gd name="connsiteX39" fmla="*/ 8996566 w 15043026"/>
              <a:gd name="connsiteY39" fmla="*/ 2261149 h 2979116"/>
              <a:gd name="connsiteX40" fmla="*/ 8656264 w 15043026"/>
              <a:gd name="connsiteY40" fmla="*/ 2332954 h 2979116"/>
              <a:gd name="connsiteX41" fmla="*/ 8566876 w 15043026"/>
              <a:gd name="connsiteY41" fmla="*/ 2328237 h 2979116"/>
              <a:gd name="connsiteX42" fmla="*/ 8541519 w 15043026"/>
              <a:gd name="connsiteY42" fmla="*/ 2324192 h 2979116"/>
              <a:gd name="connsiteX43" fmla="*/ 8412317 w 15043026"/>
              <a:gd name="connsiteY43" fmla="*/ 2435606 h 2979116"/>
              <a:gd name="connsiteX44" fmla="*/ 7923510 w 15043026"/>
              <a:gd name="connsiteY44" fmla="*/ 2591656 h 2979116"/>
              <a:gd name="connsiteX45" fmla="*/ 7434703 w 15043026"/>
              <a:gd name="connsiteY45" fmla="*/ 2435606 h 2979116"/>
              <a:gd name="connsiteX46" fmla="*/ 7365557 w 15043026"/>
              <a:gd name="connsiteY46" fmla="*/ 2375979 h 2979116"/>
              <a:gd name="connsiteX47" fmla="*/ 7296410 w 15043026"/>
              <a:gd name="connsiteY47" fmla="*/ 2435606 h 2979116"/>
              <a:gd name="connsiteX48" fmla="*/ 6807603 w 15043026"/>
              <a:gd name="connsiteY48" fmla="*/ 2591656 h 2979116"/>
              <a:gd name="connsiteX49" fmla="*/ 6318795 w 15043026"/>
              <a:gd name="connsiteY49" fmla="*/ 2435606 h 2979116"/>
              <a:gd name="connsiteX50" fmla="*/ 6231346 w 15043026"/>
              <a:gd name="connsiteY50" fmla="*/ 2360196 h 2979116"/>
              <a:gd name="connsiteX51" fmla="*/ 6171363 w 15043026"/>
              <a:gd name="connsiteY51" fmla="*/ 2475693 h 2979116"/>
              <a:gd name="connsiteX52" fmla="*/ 5446415 w 15043026"/>
              <a:gd name="connsiteY52" fmla="*/ 2878547 h 2979116"/>
              <a:gd name="connsiteX53" fmla="*/ 4828220 w 15043026"/>
              <a:gd name="connsiteY53" fmla="*/ 2610922 h 2979116"/>
              <a:gd name="connsiteX54" fmla="*/ 4734489 w 15043026"/>
              <a:gd name="connsiteY54" fmla="*/ 2492191 h 2979116"/>
              <a:gd name="connsiteX55" fmla="*/ 4607585 w 15043026"/>
              <a:gd name="connsiteY55" fmla="*/ 2601623 h 2979116"/>
              <a:gd name="connsiteX56" fmla="*/ 4118778 w 15043026"/>
              <a:gd name="connsiteY56" fmla="*/ 2757673 h 2979116"/>
              <a:gd name="connsiteX57" fmla="*/ 3739751 w 15043026"/>
              <a:gd name="connsiteY57" fmla="*/ 2667570 h 2979116"/>
              <a:gd name="connsiteX58" fmla="*/ 3716292 w 15043026"/>
              <a:gd name="connsiteY58" fmla="*/ 2653478 h 2979116"/>
              <a:gd name="connsiteX59" fmla="*/ 3604308 w 15043026"/>
              <a:gd name="connsiteY59" fmla="*/ 2750045 h 2979116"/>
              <a:gd name="connsiteX60" fmla="*/ 3115500 w 15043026"/>
              <a:gd name="connsiteY60" fmla="*/ 2906095 h 2979116"/>
              <a:gd name="connsiteX61" fmla="*/ 2390550 w 15043026"/>
              <a:gd name="connsiteY61" fmla="*/ 2503241 h 2979116"/>
              <a:gd name="connsiteX62" fmla="*/ 2328495 w 15043026"/>
              <a:gd name="connsiteY62" fmla="*/ 2383753 h 2979116"/>
              <a:gd name="connsiteX63" fmla="*/ 2259881 w 15043026"/>
              <a:gd name="connsiteY63" fmla="*/ 2372808 h 2979116"/>
              <a:gd name="connsiteX64" fmla="*/ 2190645 w 15043026"/>
              <a:gd name="connsiteY64" fmla="*/ 2354202 h 2979116"/>
              <a:gd name="connsiteX65" fmla="*/ 2096245 w 15043026"/>
              <a:gd name="connsiteY65" fmla="*/ 2435606 h 2979116"/>
              <a:gd name="connsiteX66" fmla="*/ 1607438 w 15043026"/>
              <a:gd name="connsiteY66" fmla="*/ 2591656 h 2979116"/>
              <a:gd name="connsiteX67" fmla="*/ 1588255 w 15043026"/>
              <a:gd name="connsiteY67" fmla="*/ 2590139 h 2979116"/>
              <a:gd name="connsiteX68" fmla="*/ 1492455 w 15043026"/>
              <a:gd name="connsiteY68" fmla="*/ 2711491 h 2979116"/>
              <a:gd name="connsiteX69" fmla="*/ 874260 w 15043026"/>
              <a:gd name="connsiteY69" fmla="*/ 2979116 h 2979116"/>
              <a:gd name="connsiteX70" fmla="*/ 0 w 15043026"/>
              <a:gd name="connsiteY70" fmla="*/ 2065389 h 2979116"/>
              <a:gd name="connsiteX71" fmla="*/ 149310 w 15043026"/>
              <a:gd name="connsiteY71" fmla="*/ 1554516 h 2979116"/>
              <a:gd name="connsiteX72" fmla="*/ 182873 w 15043026"/>
              <a:gd name="connsiteY72" fmla="*/ 1512001 h 2979116"/>
              <a:gd name="connsiteX73" fmla="*/ 137027 w 15043026"/>
              <a:gd name="connsiteY73" fmla="*/ 1409294 h 2979116"/>
              <a:gd name="connsiteX74" fmla="*/ 83977 w 15043026"/>
              <a:gd name="connsiteY74" fmla="*/ 1095124 h 2979116"/>
              <a:gd name="connsiteX75" fmla="*/ 958237 w 15043026"/>
              <a:gd name="connsiteY75" fmla="*/ 181397 h 2979116"/>
              <a:gd name="connsiteX76" fmla="*/ 1763794 w 15043026"/>
              <a:gd name="connsiteY76" fmla="*/ 739460 h 2979116"/>
              <a:gd name="connsiteX77" fmla="*/ 1776309 w 15043026"/>
              <a:gd name="connsiteY77" fmla="*/ 781598 h 2979116"/>
              <a:gd name="connsiteX78" fmla="*/ 1783632 w 15043026"/>
              <a:gd name="connsiteY78" fmla="*/ 782766 h 2979116"/>
              <a:gd name="connsiteX79" fmla="*/ 1850407 w 15043026"/>
              <a:gd name="connsiteY79" fmla="*/ 803494 h 2979116"/>
              <a:gd name="connsiteX80" fmla="*/ 1947268 w 15043026"/>
              <a:gd name="connsiteY80" fmla="*/ 719968 h 2979116"/>
              <a:gd name="connsiteX81" fmla="*/ 2176097 w 15043026"/>
              <a:gd name="connsiteY81" fmla="*/ 604997 h 2979116"/>
              <a:gd name="connsiteX82" fmla="*/ 2264607 w 15043026"/>
              <a:gd name="connsiteY82" fmla="*/ 583678 h 2979116"/>
              <a:gd name="connsiteX83" fmla="*/ 2277515 w 15043026"/>
              <a:gd name="connsiteY83" fmla="*/ 534663 h 2979116"/>
              <a:gd name="connsiteX84" fmla="*/ 2644585 w 15043026"/>
              <a:gd name="connsiteY84" fmla="*/ 247866 h 2979116"/>
              <a:gd name="connsiteX85" fmla="*/ 2926281 w 15043026"/>
              <a:gd name="connsiteY85" fmla="*/ 385402 h 2979116"/>
              <a:gd name="connsiteX86" fmla="*/ 2939161 w 15043026"/>
              <a:gd name="connsiteY86" fmla="*/ 403803 h 2979116"/>
              <a:gd name="connsiteX87" fmla="*/ 2950546 w 15043026"/>
              <a:gd name="connsiteY87" fmla="*/ 393986 h 2979116"/>
              <a:gd name="connsiteX88" fmla="*/ 3439353 w 15043026"/>
              <a:gd name="connsiteY88" fmla="*/ 237935 h 2979116"/>
              <a:gd name="connsiteX89" fmla="*/ 4252972 w 15043026"/>
              <a:gd name="connsiteY89" fmla="*/ 816622 h 2979116"/>
              <a:gd name="connsiteX90" fmla="*/ 4290317 w 15043026"/>
              <a:gd name="connsiteY90" fmla="*/ 948040 h 2979116"/>
              <a:gd name="connsiteX91" fmla="*/ 4294972 w 15043026"/>
              <a:gd name="connsiteY91" fmla="*/ 948783 h 2979116"/>
              <a:gd name="connsiteX92" fmla="*/ 4332318 w 15043026"/>
              <a:gd name="connsiteY92" fmla="*/ 958819 h 2979116"/>
              <a:gd name="connsiteX93" fmla="*/ 4344776 w 15043026"/>
              <a:gd name="connsiteY93" fmla="*/ 916872 h 2979116"/>
              <a:gd name="connsiteX94" fmla="*/ 5150332 w 15043026"/>
              <a:gd name="connsiteY94" fmla="*/ 358809 h 2979116"/>
              <a:gd name="connsiteX95" fmla="*/ 5410309 w 15043026"/>
              <a:gd name="connsiteY95" fmla="*/ 399888 h 2979116"/>
              <a:gd name="connsiteX96" fmla="*/ 5454530 w 15043026"/>
              <a:gd name="connsiteY96" fmla="*/ 416804 h 2979116"/>
              <a:gd name="connsiteX97" fmla="*/ 5546556 w 15043026"/>
              <a:gd name="connsiteY97" fmla="*/ 337447 h 2979116"/>
              <a:gd name="connsiteX98" fmla="*/ 6035363 w 15043026"/>
              <a:gd name="connsiteY98" fmla="*/ 181397 h 2979116"/>
              <a:gd name="connsiteX99" fmla="*/ 6840919 w 15043026"/>
              <a:gd name="connsiteY99" fmla="*/ 739460 h 2979116"/>
              <a:gd name="connsiteX100" fmla="*/ 6849246 w 15043026"/>
              <a:gd name="connsiteY100" fmla="*/ 767495 h 2979116"/>
              <a:gd name="connsiteX101" fmla="*/ 6940744 w 15043026"/>
              <a:gd name="connsiteY101" fmla="*/ 774730 h 2979116"/>
              <a:gd name="connsiteX102" fmla="*/ 7296410 w 15043026"/>
              <a:gd name="connsiteY102" fmla="*/ 920252 h 2979116"/>
              <a:gd name="connsiteX103" fmla="*/ 7365557 w 15043026"/>
              <a:gd name="connsiteY103" fmla="*/ 979879 h 2979116"/>
              <a:gd name="connsiteX104" fmla="*/ 7406725 w 15043026"/>
              <a:gd name="connsiteY104" fmla="*/ 944379 h 2979116"/>
              <a:gd name="connsiteX105" fmla="*/ 7386757 w 15043026"/>
              <a:gd name="connsiteY105" fmla="*/ 901015 h 2979116"/>
              <a:gd name="connsiteX106" fmla="*/ 7355450 w 15043026"/>
              <a:gd name="connsiteY106" fmla="*/ 718234 h 2979116"/>
              <a:gd name="connsiteX107" fmla="*/ 7753827 w 15043026"/>
              <a:gd name="connsiteY107" fmla="*/ 248657 h 2979116"/>
              <a:gd name="connsiteX108" fmla="*/ 8144111 w 15043026"/>
              <a:gd name="connsiteY108" fmla="*/ 623598 h 2979116"/>
              <a:gd name="connsiteX109" fmla="*/ 8148737 w 15043026"/>
              <a:gd name="connsiteY109" fmla="*/ 677693 h 2979116"/>
              <a:gd name="connsiteX110" fmla="*/ 8167457 w 15043026"/>
              <a:gd name="connsiteY110" fmla="*/ 661550 h 2979116"/>
              <a:gd name="connsiteX111" fmla="*/ 8656264 w 15043026"/>
              <a:gd name="connsiteY111" fmla="*/ 505500 h 2979116"/>
              <a:gd name="connsiteX112" fmla="*/ 9274459 w 15043026"/>
              <a:gd name="connsiteY112" fmla="*/ 773125 h 2979116"/>
              <a:gd name="connsiteX113" fmla="*/ 9373718 w 15043026"/>
              <a:gd name="connsiteY113" fmla="*/ 898858 h 2979116"/>
              <a:gd name="connsiteX114" fmla="*/ 9439654 w 15043026"/>
              <a:gd name="connsiteY114" fmla="*/ 865661 h 2979116"/>
              <a:gd name="connsiteX115" fmla="*/ 9779955 w 15043026"/>
              <a:gd name="connsiteY115" fmla="*/ 793856 h 2979116"/>
              <a:gd name="connsiteX116" fmla="*/ 9780394 w 15043026"/>
              <a:gd name="connsiteY116" fmla="*/ 793879 h 2979116"/>
              <a:gd name="connsiteX117" fmla="*/ 9781134 w 15043026"/>
              <a:gd name="connsiteY117" fmla="*/ 791690 h 2979116"/>
              <a:gd name="connsiteX118" fmla="*/ 11082412 w 15043026"/>
              <a:gd name="connsiteY118" fmla="*/ 0 h 2979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5043026" h="2979116">
                <a:moveTo>
                  <a:pt x="11082412" y="0"/>
                </a:moveTo>
                <a:cubicBezTo>
                  <a:pt x="11472397" y="0"/>
                  <a:pt x="11825462" y="145088"/>
                  <a:pt x="12081031" y="379662"/>
                </a:cubicBezTo>
                <a:lnTo>
                  <a:pt x="12117964" y="416961"/>
                </a:lnTo>
                <a:lnTo>
                  <a:pt x="12152175" y="405182"/>
                </a:lnTo>
                <a:cubicBezTo>
                  <a:pt x="12191726" y="396206"/>
                  <a:pt x="12232677" y="391492"/>
                  <a:pt x="12274621" y="391492"/>
                </a:cubicBezTo>
                <a:cubicBezTo>
                  <a:pt x="12526284" y="391492"/>
                  <a:pt x="12742210" y="561195"/>
                  <a:pt x="12834443" y="803051"/>
                </a:cubicBezTo>
                <a:lnTo>
                  <a:pt x="12840144" y="823419"/>
                </a:lnTo>
                <a:lnTo>
                  <a:pt x="12899196" y="858968"/>
                </a:lnTo>
                <a:lnTo>
                  <a:pt x="12945149" y="898039"/>
                </a:lnTo>
                <a:lnTo>
                  <a:pt x="12964619" y="871866"/>
                </a:lnTo>
                <a:cubicBezTo>
                  <a:pt x="13074568" y="749923"/>
                  <a:pt x="13226460" y="674499"/>
                  <a:pt x="13394235" y="674499"/>
                </a:cubicBezTo>
                <a:cubicBezTo>
                  <a:pt x="13645898" y="674499"/>
                  <a:pt x="13861824" y="844202"/>
                  <a:pt x="13954057" y="1086057"/>
                </a:cubicBezTo>
                <a:lnTo>
                  <a:pt x="13975582" y="1162963"/>
                </a:lnTo>
                <a:lnTo>
                  <a:pt x="13994412" y="1169446"/>
                </a:lnTo>
                <a:lnTo>
                  <a:pt x="14005842" y="1154082"/>
                </a:lnTo>
                <a:cubicBezTo>
                  <a:pt x="14115791" y="1032139"/>
                  <a:pt x="14267683" y="956715"/>
                  <a:pt x="14435458" y="956715"/>
                </a:cubicBezTo>
                <a:cubicBezTo>
                  <a:pt x="14771009" y="956715"/>
                  <a:pt x="15043026" y="1258409"/>
                  <a:pt x="15043026" y="1630567"/>
                </a:cubicBezTo>
                <a:cubicBezTo>
                  <a:pt x="15043026" y="2002725"/>
                  <a:pt x="14771009" y="2304419"/>
                  <a:pt x="14435458" y="2304419"/>
                </a:cubicBezTo>
                <a:cubicBezTo>
                  <a:pt x="14372542" y="2304419"/>
                  <a:pt x="14311860" y="2293813"/>
                  <a:pt x="14254786" y="2274124"/>
                </a:cubicBezTo>
                <a:lnTo>
                  <a:pt x="14204815" y="2252287"/>
                </a:lnTo>
                <a:lnTo>
                  <a:pt x="14192680" y="2268600"/>
                </a:lnTo>
                <a:cubicBezTo>
                  <a:pt x="14082732" y="2390544"/>
                  <a:pt x="13930839" y="2465967"/>
                  <a:pt x="13763064" y="2465967"/>
                </a:cubicBezTo>
                <a:cubicBezTo>
                  <a:pt x="13511401" y="2465967"/>
                  <a:pt x="13295475" y="2296264"/>
                  <a:pt x="13203242" y="2054409"/>
                </a:cubicBezTo>
                <a:lnTo>
                  <a:pt x="13181873" y="1978060"/>
                </a:lnTo>
                <a:lnTo>
                  <a:pt x="13130829" y="1955754"/>
                </a:lnTo>
                <a:cubicBezTo>
                  <a:pt x="13104268" y="1941559"/>
                  <a:pt x="13078780" y="1925284"/>
                  <a:pt x="13054538" y="1907120"/>
                </a:cubicBezTo>
                <a:lnTo>
                  <a:pt x="13009904" y="1866276"/>
                </a:lnTo>
                <a:lnTo>
                  <a:pt x="12989115" y="1894222"/>
                </a:lnTo>
                <a:cubicBezTo>
                  <a:pt x="12879167" y="2016165"/>
                  <a:pt x="12727275" y="2091589"/>
                  <a:pt x="12559499" y="2091589"/>
                </a:cubicBezTo>
                <a:cubicBezTo>
                  <a:pt x="12465125" y="2091589"/>
                  <a:pt x="12375777" y="2067725"/>
                  <a:pt x="12296093" y="2025140"/>
                </a:cubicBezTo>
                <a:lnTo>
                  <a:pt x="12263365" y="2004277"/>
                </a:lnTo>
                <a:lnTo>
                  <a:pt x="12253480" y="2020993"/>
                </a:lnTo>
                <a:cubicBezTo>
                  <a:pt x="11999687" y="2365797"/>
                  <a:pt x="11569893" y="2592496"/>
                  <a:pt x="11082412" y="2592496"/>
                </a:cubicBezTo>
                <a:cubicBezTo>
                  <a:pt x="10838671" y="2592496"/>
                  <a:pt x="10609353" y="2535821"/>
                  <a:pt x="10409245" y="2436046"/>
                </a:cubicBezTo>
                <a:lnTo>
                  <a:pt x="10344504" y="2399946"/>
                </a:lnTo>
                <a:lnTo>
                  <a:pt x="10268762" y="2465260"/>
                </a:lnTo>
                <a:cubicBezTo>
                  <a:pt x="10129229" y="2563782"/>
                  <a:pt x="9961020" y="2621310"/>
                  <a:pt x="9779955" y="2621310"/>
                </a:cubicBezTo>
                <a:cubicBezTo>
                  <a:pt x="9538535" y="2621310"/>
                  <a:pt x="9319970" y="2519037"/>
                  <a:pt x="9161760" y="2353685"/>
                </a:cubicBezTo>
                <a:lnTo>
                  <a:pt x="9062501" y="2227952"/>
                </a:lnTo>
                <a:lnTo>
                  <a:pt x="8996566" y="2261149"/>
                </a:lnTo>
                <a:cubicBezTo>
                  <a:pt x="8891970" y="2307386"/>
                  <a:pt x="8776974" y="2332954"/>
                  <a:pt x="8656264" y="2332954"/>
                </a:cubicBezTo>
                <a:cubicBezTo>
                  <a:pt x="8626087" y="2332954"/>
                  <a:pt x="8596266" y="2331356"/>
                  <a:pt x="8566876" y="2328237"/>
                </a:cubicBezTo>
                <a:lnTo>
                  <a:pt x="8541519" y="2324192"/>
                </a:lnTo>
                <a:lnTo>
                  <a:pt x="8412317" y="2435606"/>
                </a:lnTo>
                <a:cubicBezTo>
                  <a:pt x="8272784" y="2534128"/>
                  <a:pt x="8104575" y="2591656"/>
                  <a:pt x="7923510" y="2591656"/>
                </a:cubicBezTo>
                <a:cubicBezTo>
                  <a:pt x="7742445" y="2591656"/>
                  <a:pt x="7574236" y="2534128"/>
                  <a:pt x="7434703" y="2435606"/>
                </a:cubicBezTo>
                <a:lnTo>
                  <a:pt x="7365557" y="2375979"/>
                </a:lnTo>
                <a:lnTo>
                  <a:pt x="7296410" y="2435606"/>
                </a:lnTo>
                <a:cubicBezTo>
                  <a:pt x="7156877" y="2534128"/>
                  <a:pt x="6988668" y="2591656"/>
                  <a:pt x="6807603" y="2591656"/>
                </a:cubicBezTo>
                <a:cubicBezTo>
                  <a:pt x="6626538" y="2591656"/>
                  <a:pt x="6458329" y="2534128"/>
                  <a:pt x="6318795" y="2435606"/>
                </a:cubicBezTo>
                <a:lnTo>
                  <a:pt x="6231346" y="2360196"/>
                </a:lnTo>
                <a:lnTo>
                  <a:pt x="6171363" y="2475693"/>
                </a:lnTo>
                <a:cubicBezTo>
                  <a:pt x="6014253" y="2718746"/>
                  <a:pt x="5748189" y="2878547"/>
                  <a:pt x="5446415" y="2878547"/>
                </a:cubicBezTo>
                <a:cubicBezTo>
                  <a:pt x="5204995" y="2878547"/>
                  <a:pt x="4986430" y="2776275"/>
                  <a:pt x="4828220" y="2610922"/>
                </a:cubicBezTo>
                <a:lnTo>
                  <a:pt x="4734489" y="2492191"/>
                </a:lnTo>
                <a:lnTo>
                  <a:pt x="4607585" y="2601623"/>
                </a:lnTo>
                <a:cubicBezTo>
                  <a:pt x="4468052" y="2700145"/>
                  <a:pt x="4299843" y="2757673"/>
                  <a:pt x="4118778" y="2757673"/>
                </a:cubicBezTo>
                <a:cubicBezTo>
                  <a:pt x="3982980" y="2757673"/>
                  <a:pt x="3854412" y="2725313"/>
                  <a:pt x="3739751" y="2667570"/>
                </a:cubicBezTo>
                <a:lnTo>
                  <a:pt x="3716292" y="2653478"/>
                </a:lnTo>
                <a:lnTo>
                  <a:pt x="3604308" y="2750045"/>
                </a:lnTo>
                <a:cubicBezTo>
                  <a:pt x="3464774" y="2848567"/>
                  <a:pt x="3296566" y="2906095"/>
                  <a:pt x="3115500" y="2906095"/>
                </a:cubicBezTo>
                <a:cubicBezTo>
                  <a:pt x="2813725" y="2906095"/>
                  <a:pt x="2547662" y="2746294"/>
                  <a:pt x="2390550" y="2503241"/>
                </a:cubicBezTo>
                <a:lnTo>
                  <a:pt x="2328495" y="2383753"/>
                </a:lnTo>
                <a:lnTo>
                  <a:pt x="2259881" y="2372808"/>
                </a:lnTo>
                <a:lnTo>
                  <a:pt x="2190645" y="2354202"/>
                </a:lnTo>
                <a:lnTo>
                  <a:pt x="2096245" y="2435606"/>
                </a:lnTo>
                <a:cubicBezTo>
                  <a:pt x="1956712" y="2534128"/>
                  <a:pt x="1788503" y="2591656"/>
                  <a:pt x="1607438" y="2591656"/>
                </a:cubicBezTo>
                <a:lnTo>
                  <a:pt x="1588255" y="2590139"/>
                </a:lnTo>
                <a:lnTo>
                  <a:pt x="1492455" y="2711491"/>
                </a:lnTo>
                <a:cubicBezTo>
                  <a:pt x="1334245" y="2876843"/>
                  <a:pt x="1115680" y="2979116"/>
                  <a:pt x="874260" y="2979116"/>
                </a:cubicBezTo>
                <a:cubicBezTo>
                  <a:pt x="391420" y="2979116"/>
                  <a:pt x="0" y="2570026"/>
                  <a:pt x="0" y="2065389"/>
                </a:cubicBezTo>
                <a:cubicBezTo>
                  <a:pt x="0" y="1876150"/>
                  <a:pt x="55044" y="1700348"/>
                  <a:pt x="149310" y="1554516"/>
                </a:cubicBezTo>
                <a:lnTo>
                  <a:pt x="182873" y="1512001"/>
                </a:lnTo>
                <a:lnTo>
                  <a:pt x="137027" y="1409294"/>
                </a:lnTo>
                <a:cubicBezTo>
                  <a:pt x="102707" y="1311331"/>
                  <a:pt x="83977" y="1205513"/>
                  <a:pt x="83977" y="1095124"/>
                </a:cubicBezTo>
                <a:cubicBezTo>
                  <a:pt x="83977" y="590487"/>
                  <a:pt x="475397" y="181397"/>
                  <a:pt x="958237" y="181397"/>
                </a:cubicBezTo>
                <a:cubicBezTo>
                  <a:pt x="1320367" y="181397"/>
                  <a:pt x="1631074" y="411510"/>
                  <a:pt x="1763794" y="739460"/>
                </a:cubicBezTo>
                <a:lnTo>
                  <a:pt x="1776309" y="781598"/>
                </a:lnTo>
                <a:lnTo>
                  <a:pt x="1783632" y="782766"/>
                </a:lnTo>
                <a:lnTo>
                  <a:pt x="1850407" y="803494"/>
                </a:lnTo>
                <a:lnTo>
                  <a:pt x="1947268" y="719968"/>
                </a:lnTo>
                <a:cubicBezTo>
                  <a:pt x="2017035" y="670707"/>
                  <a:pt x="2093970" y="631695"/>
                  <a:pt x="2176097" y="604997"/>
                </a:cubicBezTo>
                <a:lnTo>
                  <a:pt x="2264607" y="583678"/>
                </a:lnTo>
                <a:lnTo>
                  <a:pt x="2277515" y="534663"/>
                </a:lnTo>
                <a:cubicBezTo>
                  <a:pt x="2337992" y="366124"/>
                  <a:pt x="2479572" y="247866"/>
                  <a:pt x="2644585" y="247866"/>
                </a:cubicBezTo>
                <a:cubicBezTo>
                  <a:pt x="2754595" y="247866"/>
                  <a:pt x="2854189" y="300425"/>
                  <a:pt x="2926281" y="385402"/>
                </a:cubicBezTo>
                <a:lnTo>
                  <a:pt x="2939161" y="403803"/>
                </a:lnTo>
                <a:lnTo>
                  <a:pt x="2950546" y="393986"/>
                </a:lnTo>
                <a:cubicBezTo>
                  <a:pt x="3090078" y="295464"/>
                  <a:pt x="3258288" y="237935"/>
                  <a:pt x="3439353" y="237935"/>
                </a:cubicBezTo>
                <a:cubicBezTo>
                  <a:pt x="3809028" y="237935"/>
                  <a:pt x="4125113" y="477736"/>
                  <a:pt x="4252972" y="816622"/>
                </a:cubicBezTo>
                <a:lnTo>
                  <a:pt x="4290317" y="948040"/>
                </a:lnTo>
                <a:lnTo>
                  <a:pt x="4294972" y="948783"/>
                </a:lnTo>
                <a:lnTo>
                  <a:pt x="4332318" y="958819"/>
                </a:lnTo>
                <a:lnTo>
                  <a:pt x="4344776" y="916872"/>
                </a:lnTo>
                <a:cubicBezTo>
                  <a:pt x="4477496" y="588922"/>
                  <a:pt x="4788202" y="358809"/>
                  <a:pt x="5150332" y="358809"/>
                </a:cubicBezTo>
                <a:cubicBezTo>
                  <a:pt x="5240863" y="358809"/>
                  <a:pt x="5328183" y="373191"/>
                  <a:pt x="5410309" y="399888"/>
                </a:cubicBezTo>
                <a:lnTo>
                  <a:pt x="5454530" y="416804"/>
                </a:lnTo>
                <a:lnTo>
                  <a:pt x="5546556" y="337447"/>
                </a:lnTo>
                <a:cubicBezTo>
                  <a:pt x="5686089" y="238925"/>
                  <a:pt x="5854297" y="181397"/>
                  <a:pt x="6035363" y="181397"/>
                </a:cubicBezTo>
                <a:cubicBezTo>
                  <a:pt x="6397493" y="181397"/>
                  <a:pt x="6708200" y="411510"/>
                  <a:pt x="6840919" y="739460"/>
                </a:cubicBezTo>
                <a:lnTo>
                  <a:pt x="6849246" y="767495"/>
                </a:lnTo>
                <a:lnTo>
                  <a:pt x="6940744" y="774730"/>
                </a:lnTo>
                <a:cubicBezTo>
                  <a:pt x="7070981" y="795528"/>
                  <a:pt x="7191761" y="846361"/>
                  <a:pt x="7296410" y="920252"/>
                </a:cubicBezTo>
                <a:lnTo>
                  <a:pt x="7365557" y="979879"/>
                </a:lnTo>
                <a:lnTo>
                  <a:pt x="7406725" y="944379"/>
                </a:lnTo>
                <a:lnTo>
                  <a:pt x="7386757" y="901015"/>
                </a:lnTo>
                <a:cubicBezTo>
                  <a:pt x="7366598" y="844835"/>
                  <a:pt x="7355450" y="783069"/>
                  <a:pt x="7355450" y="718234"/>
                </a:cubicBezTo>
                <a:cubicBezTo>
                  <a:pt x="7355450" y="458894"/>
                  <a:pt x="7533809" y="248657"/>
                  <a:pt x="7753827" y="248657"/>
                </a:cubicBezTo>
                <a:cubicBezTo>
                  <a:pt x="7946343" y="248657"/>
                  <a:pt x="8106964" y="409620"/>
                  <a:pt x="8144111" y="623598"/>
                </a:cubicBezTo>
                <a:lnTo>
                  <a:pt x="8148737" y="677693"/>
                </a:lnTo>
                <a:lnTo>
                  <a:pt x="8167457" y="661550"/>
                </a:lnTo>
                <a:cubicBezTo>
                  <a:pt x="8306990" y="563028"/>
                  <a:pt x="8475199" y="505500"/>
                  <a:pt x="8656264" y="505500"/>
                </a:cubicBezTo>
                <a:cubicBezTo>
                  <a:pt x="8897684" y="505500"/>
                  <a:pt x="9116249" y="607773"/>
                  <a:pt x="9274459" y="773125"/>
                </a:cubicBezTo>
                <a:lnTo>
                  <a:pt x="9373718" y="898858"/>
                </a:lnTo>
                <a:lnTo>
                  <a:pt x="9439654" y="865661"/>
                </a:lnTo>
                <a:cubicBezTo>
                  <a:pt x="9544249" y="819424"/>
                  <a:pt x="9659245" y="793856"/>
                  <a:pt x="9779955" y="793856"/>
                </a:cubicBezTo>
                <a:lnTo>
                  <a:pt x="9780394" y="793879"/>
                </a:lnTo>
                <a:lnTo>
                  <a:pt x="9781134" y="791690"/>
                </a:lnTo>
                <a:cubicBezTo>
                  <a:pt x="9995527" y="326447"/>
                  <a:pt x="10497434" y="0"/>
                  <a:pt x="11082412" y="0"/>
                </a:cubicBezTo>
                <a:close/>
              </a:path>
            </a:pathLst>
          </a:custGeom>
          <a:solidFill>
            <a:srgbClr val="FFFFFF"/>
          </a:solidFill>
          <a:ln>
            <a:noFill/>
          </a:ln>
          <a:extLst/>
        </p:spPr>
        <p:txBody>
          <a:bodyPr lIns="0" tIns="0" rIns="0" bIns="0" rtlCol="0" anchor="ctr"/>
          <a:lstStyle/>
          <a:p>
            <a:pPr algn="ctr" defTabSz="901667"/>
            <a:endParaRPr lang="es-ES">
              <a:solidFill>
                <a:srgbClr val="000000"/>
              </a:solidFill>
            </a:endParaRPr>
          </a:p>
        </p:txBody>
      </p:sp>
      <p:sp>
        <p:nvSpPr>
          <p:cNvPr id="72" name="Estrella de 5 puntas 71"/>
          <p:cNvSpPr>
            <a:spLocks noChangeAspect="1"/>
          </p:cNvSpPr>
          <p:nvPr/>
        </p:nvSpPr>
        <p:spPr bwMode="auto">
          <a:xfrm rot="20668698">
            <a:off x="2601919" y="799924"/>
            <a:ext cx="77239" cy="77259"/>
          </a:xfrm>
          <a:prstGeom prst="star5">
            <a:avLst>
              <a:gd name="adj" fmla="val 24347"/>
              <a:gd name="hf" fmla="val 105146"/>
              <a:gd name="vf" fmla="val 110557"/>
            </a:avLst>
          </a:prstGeom>
          <a:solidFill>
            <a:srgbClr val="FCFCE0"/>
          </a:solidFill>
          <a:ln>
            <a:noFill/>
          </a:ln>
          <a:extLst/>
        </p:spPr>
        <p:txBody>
          <a:bodyPr lIns="0" tIns="0" rIns="0" bIns="0" rtlCol="0" anchor="ctr"/>
          <a:lstStyle/>
          <a:p>
            <a:pPr algn="ctr" defTabSz="901667"/>
            <a:endParaRPr lang="es-ES">
              <a:solidFill>
                <a:srgbClr val="000000"/>
              </a:solidFill>
            </a:endParaRPr>
          </a:p>
        </p:txBody>
      </p:sp>
      <p:sp>
        <p:nvSpPr>
          <p:cNvPr id="217" name="Estrella de 5 puntas 216"/>
          <p:cNvSpPr>
            <a:spLocks noChangeAspect="1"/>
          </p:cNvSpPr>
          <p:nvPr/>
        </p:nvSpPr>
        <p:spPr bwMode="auto">
          <a:xfrm rot="20668698">
            <a:off x="341363" y="466281"/>
            <a:ext cx="77239" cy="77259"/>
          </a:xfrm>
          <a:prstGeom prst="star5">
            <a:avLst>
              <a:gd name="adj" fmla="val 24347"/>
              <a:gd name="hf" fmla="val 105146"/>
              <a:gd name="vf" fmla="val 110557"/>
            </a:avLst>
          </a:prstGeom>
          <a:solidFill>
            <a:srgbClr val="FCFCE0"/>
          </a:solidFill>
          <a:ln>
            <a:noFill/>
          </a:ln>
          <a:extLst/>
        </p:spPr>
        <p:txBody>
          <a:bodyPr lIns="0" tIns="0" rIns="0" bIns="0" rtlCol="0" anchor="ctr"/>
          <a:lstStyle/>
          <a:p>
            <a:pPr algn="ctr" defTabSz="901667"/>
            <a:endParaRPr lang="es-ES">
              <a:solidFill>
                <a:srgbClr val="000000"/>
              </a:solidFill>
            </a:endParaRPr>
          </a:p>
        </p:txBody>
      </p:sp>
      <p:sp>
        <p:nvSpPr>
          <p:cNvPr id="218" name="Estrella de 5 puntas 217"/>
          <p:cNvSpPr>
            <a:spLocks noChangeAspect="1"/>
          </p:cNvSpPr>
          <p:nvPr/>
        </p:nvSpPr>
        <p:spPr bwMode="auto">
          <a:xfrm rot="20668698">
            <a:off x="368077" y="1151328"/>
            <a:ext cx="77239" cy="77259"/>
          </a:xfrm>
          <a:prstGeom prst="star5">
            <a:avLst>
              <a:gd name="adj" fmla="val 24347"/>
              <a:gd name="hf" fmla="val 105146"/>
              <a:gd name="vf" fmla="val 110557"/>
            </a:avLst>
          </a:prstGeom>
          <a:solidFill>
            <a:srgbClr val="FCFCE0"/>
          </a:solidFill>
          <a:ln>
            <a:noFill/>
          </a:ln>
          <a:extLst/>
        </p:spPr>
        <p:txBody>
          <a:bodyPr lIns="0" tIns="0" rIns="0" bIns="0" rtlCol="0" anchor="ctr"/>
          <a:lstStyle/>
          <a:p>
            <a:pPr algn="ctr" defTabSz="901667"/>
            <a:endParaRPr lang="es-ES">
              <a:solidFill>
                <a:srgbClr val="000000"/>
              </a:solidFill>
            </a:endParaRPr>
          </a:p>
        </p:txBody>
      </p:sp>
      <p:sp>
        <p:nvSpPr>
          <p:cNvPr id="219" name="Estrella de 5 puntas 218"/>
          <p:cNvSpPr>
            <a:spLocks noChangeAspect="1"/>
          </p:cNvSpPr>
          <p:nvPr/>
        </p:nvSpPr>
        <p:spPr bwMode="auto">
          <a:xfrm rot="20668698">
            <a:off x="2026332" y="405651"/>
            <a:ext cx="106495" cy="106523"/>
          </a:xfrm>
          <a:prstGeom prst="star5">
            <a:avLst>
              <a:gd name="adj" fmla="val 24347"/>
              <a:gd name="hf" fmla="val 105146"/>
              <a:gd name="vf" fmla="val 110557"/>
            </a:avLst>
          </a:prstGeom>
          <a:solidFill>
            <a:srgbClr val="FCFCE0"/>
          </a:solidFill>
          <a:ln>
            <a:noFill/>
          </a:ln>
          <a:extLst/>
        </p:spPr>
        <p:txBody>
          <a:bodyPr lIns="0" tIns="0" rIns="0" bIns="0" rtlCol="0" anchor="ctr"/>
          <a:lstStyle/>
          <a:p>
            <a:pPr algn="ctr" defTabSz="901667"/>
            <a:endParaRPr lang="es-ES">
              <a:solidFill>
                <a:srgbClr val="000000"/>
              </a:solidFill>
            </a:endParaRPr>
          </a:p>
        </p:txBody>
      </p:sp>
      <p:sp>
        <p:nvSpPr>
          <p:cNvPr id="220" name="Estrella de 5 puntas 219"/>
          <p:cNvSpPr>
            <a:spLocks noChangeAspect="1"/>
          </p:cNvSpPr>
          <p:nvPr/>
        </p:nvSpPr>
        <p:spPr bwMode="auto">
          <a:xfrm rot="1695174">
            <a:off x="3013238" y="1016657"/>
            <a:ext cx="106495" cy="106523"/>
          </a:xfrm>
          <a:prstGeom prst="star5">
            <a:avLst>
              <a:gd name="adj" fmla="val 24347"/>
              <a:gd name="hf" fmla="val 105146"/>
              <a:gd name="vf" fmla="val 110557"/>
            </a:avLst>
          </a:prstGeom>
          <a:solidFill>
            <a:srgbClr val="FCFCE0"/>
          </a:solidFill>
          <a:ln>
            <a:noFill/>
          </a:ln>
          <a:extLst/>
        </p:spPr>
        <p:txBody>
          <a:bodyPr lIns="0" tIns="0" rIns="0" bIns="0" rtlCol="0" anchor="ctr"/>
          <a:lstStyle/>
          <a:p>
            <a:pPr algn="ctr" defTabSz="901667"/>
            <a:endParaRPr lang="es-ES">
              <a:solidFill>
                <a:srgbClr val="000000"/>
              </a:solidFill>
            </a:endParaRPr>
          </a:p>
        </p:txBody>
      </p:sp>
      <p:sp>
        <p:nvSpPr>
          <p:cNvPr id="221" name="Estrella de 5 puntas 220"/>
          <p:cNvSpPr>
            <a:spLocks noChangeAspect="1"/>
          </p:cNvSpPr>
          <p:nvPr/>
        </p:nvSpPr>
        <p:spPr bwMode="auto">
          <a:xfrm rot="1695174">
            <a:off x="3482002" y="302804"/>
            <a:ext cx="106495" cy="106523"/>
          </a:xfrm>
          <a:prstGeom prst="star5">
            <a:avLst>
              <a:gd name="adj" fmla="val 24347"/>
              <a:gd name="hf" fmla="val 105146"/>
              <a:gd name="vf" fmla="val 110557"/>
            </a:avLst>
          </a:prstGeom>
          <a:solidFill>
            <a:srgbClr val="FCFCE0"/>
          </a:solidFill>
          <a:ln>
            <a:noFill/>
          </a:ln>
          <a:extLst/>
        </p:spPr>
        <p:txBody>
          <a:bodyPr lIns="0" tIns="0" rIns="0" bIns="0" rtlCol="0" anchor="ctr"/>
          <a:lstStyle/>
          <a:p>
            <a:pPr algn="ctr" defTabSz="901667"/>
            <a:endParaRPr lang="es-ES">
              <a:solidFill>
                <a:srgbClr val="000000"/>
              </a:solidFill>
            </a:endParaRPr>
          </a:p>
        </p:txBody>
      </p:sp>
      <p:sp>
        <p:nvSpPr>
          <p:cNvPr id="222" name="Estrella de 5 puntas 221"/>
          <p:cNvSpPr>
            <a:spLocks noChangeAspect="1"/>
          </p:cNvSpPr>
          <p:nvPr/>
        </p:nvSpPr>
        <p:spPr bwMode="auto">
          <a:xfrm rot="20668698">
            <a:off x="2579945" y="1333145"/>
            <a:ext cx="77239" cy="77259"/>
          </a:xfrm>
          <a:prstGeom prst="star5">
            <a:avLst>
              <a:gd name="adj" fmla="val 24347"/>
              <a:gd name="hf" fmla="val 105146"/>
              <a:gd name="vf" fmla="val 110557"/>
            </a:avLst>
          </a:prstGeom>
          <a:solidFill>
            <a:srgbClr val="FCFCE0"/>
          </a:solidFill>
          <a:ln>
            <a:noFill/>
          </a:ln>
          <a:extLst/>
        </p:spPr>
        <p:txBody>
          <a:bodyPr lIns="0" tIns="0" rIns="0" bIns="0" rtlCol="0" anchor="ctr"/>
          <a:lstStyle/>
          <a:p>
            <a:pPr algn="ctr" defTabSz="901667"/>
            <a:endParaRPr lang="es-ES">
              <a:solidFill>
                <a:srgbClr val="000000"/>
              </a:solidFill>
            </a:endParaRPr>
          </a:p>
        </p:txBody>
      </p:sp>
      <p:sp>
        <p:nvSpPr>
          <p:cNvPr id="223" name="Estrella de 5 puntas 222"/>
          <p:cNvSpPr>
            <a:spLocks noChangeAspect="1"/>
          </p:cNvSpPr>
          <p:nvPr/>
        </p:nvSpPr>
        <p:spPr bwMode="auto">
          <a:xfrm rot="1695174">
            <a:off x="508830" y="1648069"/>
            <a:ext cx="106495" cy="106523"/>
          </a:xfrm>
          <a:prstGeom prst="star5">
            <a:avLst>
              <a:gd name="adj" fmla="val 24347"/>
              <a:gd name="hf" fmla="val 105146"/>
              <a:gd name="vf" fmla="val 110557"/>
            </a:avLst>
          </a:prstGeom>
          <a:solidFill>
            <a:srgbClr val="FCFCE0"/>
          </a:solidFill>
          <a:ln>
            <a:noFill/>
          </a:ln>
          <a:extLst/>
        </p:spPr>
        <p:txBody>
          <a:bodyPr lIns="0" tIns="0" rIns="0" bIns="0" rtlCol="0" anchor="ctr"/>
          <a:lstStyle/>
          <a:p>
            <a:pPr algn="ctr" defTabSz="901667"/>
            <a:endParaRPr lang="es-ES">
              <a:solidFill>
                <a:srgbClr val="000000"/>
              </a:solidFill>
            </a:endParaRPr>
          </a:p>
        </p:txBody>
      </p:sp>
      <p:sp>
        <p:nvSpPr>
          <p:cNvPr id="224" name="Estrella de 5 puntas 223"/>
          <p:cNvSpPr>
            <a:spLocks noChangeAspect="1"/>
          </p:cNvSpPr>
          <p:nvPr/>
        </p:nvSpPr>
        <p:spPr bwMode="auto">
          <a:xfrm rot="1695174">
            <a:off x="1116477" y="175996"/>
            <a:ext cx="106495" cy="106523"/>
          </a:xfrm>
          <a:prstGeom prst="star5">
            <a:avLst>
              <a:gd name="adj" fmla="val 24347"/>
              <a:gd name="hf" fmla="val 105146"/>
              <a:gd name="vf" fmla="val 110557"/>
            </a:avLst>
          </a:prstGeom>
          <a:solidFill>
            <a:srgbClr val="FCFCE0"/>
          </a:solidFill>
          <a:ln>
            <a:noFill/>
          </a:ln>
          <a:extLst/>
        </p:spPr>
        <p:txBody>
          <a:bodyPr lIns="0" tIns="0" rIns="0" bIns="0" rtlCol="0" anchor="ctr"/>
          <a:lstStyle/>
          <a:p>
            <a:pPr algn="ctr" defTabSz="901667"/>
            <a:endParaRPr lang="es-ES">
              <a:solidFill>
                <a:srgbClr val="000000"/>
              </a:solidFill>
            </a:endParaRPr>
          </a:p>
        </p:txBody>
      </p:sp>
      <p:sp>
        <p:nvSpPr>
          <p:cNvPr id="225" name="Estrella de 5 puntas 224"/>
          <p:cNvSpPr>
            <a:spLocks noChangeAspect="1"/>
          </p:cNvSpPr>
          <p:nvPr/>
        </p:nvSpPr>
        <p:spPr bwMode="auto">
          <a:xfrm rot="1695174">
            <a:off x="2290237" y="1728913"/>
            <a:ext cx="106495" cy="106523"/>
          </a:xfrm>
          <a:prstGeom prst="star5">
            <a:avLst>
              <a:gd name="adj" fmla="val 24347"/>
              <a:gd name="hf" fmla="val 105146"/>
              <a:gd name="vf" fmla="val 110557"/>
            </a:avLst>
          </a:prstGeom>
          <a:solidFill>
            <a:srgbClr val="FCFCE0"/>
          </a:solidFill>
          <a:ln>
            <a:noFill/>
          </a:ln>
          <a:extLst/>
        </p:spPr>
        <p:txBody>
          <a:bodyPr lIns="0" tIns="0" rIns="0" bIns="0" rtlCol="0" anchor="ctr"/>
          <a:lstStyle/>
          <a:p>
            <a:pPr algn="ctr" defTabSz="901667"/>
            <a:endParaRPr lang="es-ES">
              <a:solidFill>
                <a:srgbClr val="000000"/>
              </a:solidFill>
            </a:endParaRPr>
          </a:p>
        </p:txBody>
      </p:sp>
      <p:sp>
        <p:nvSpPr>
          <p:cNvPr id="226" name="Estrella de 5 puntas 225"/>
          <p:cNvSpPr>
            <a:spLocks noChangeAspect="1"/>
          </p:cNvSpPr>
          <p:nvPr/>
        </p:nvSpPr>
        <p:spPr bwMode="auto">
          <a:xfrm rot="20668698">
            <a:off x="3544155" y="820358"/>
            <a:ext cx="77239" cy="77259"/>
          </a:xfrm>
          <a:prstGeom prst="star5">
            <a:avLst>
              <a:gd name="adj" fmla="val 24347"/>
              <a:gd name="hf" fmla="val 105146"/>
              <a:gd name="vf" fmla="val 110557"/>
            </a:avLst>
          </a:prstGeom>
          <a:solidFill>
            <a:srgbClr val="FCFCE0"/>
          </a:solidFill>
          <a:ln>
            <a:noFill/>
          </a:ln>
          <a:extLst/>
        </p:spPr>
        <p:txBody>
          <a:bodyPr lIns="0" tIns="0" rIns="0" bIns="0" rtlCol="0" anchor="ctr"/>
          <a:lstStyle/>
          <a:p>
            <a:pPr algn="ctr" defTabSz="901667"/>
            <a:endParaRPr lang="es-ES">
              <a:solidFill>
                <a:srgbClr val="000000"/>
              </a:solidFill>
            </a:endParaRPr>
          </a:p>
        </p:txBody>
      </p:sp>
      <p:sp>
        <p:nvSpPr>
          <p:cNvPr id="227" name="Estrella de 5 puntas 226"/>
          <p:cNvSpPr>
            <a:spLocks noChangeAspect="1"/>
          </p:cNvSpPr>
          <p:nvPr/>
        </p:nvSpPr>
        <p:spPr bwMode="auto">
          <a:xfrm rot="1695174">
            <a:off x="658420" y="2341629"/>
            <a:ext cx="106495" cy="106523"/>
          </a:xfrm>
          <a:prstGeom prst="star5">
            <a:avLst>
              <a:gd name="adj" fmla="val 24347"/>
              <a:gd name="hf" fmla="val 105146"/>
              <a:gd name="vf" fmla="val 110557"/>
            </a:avLst>
          </a:prstGeom>
          <a:solidFill>
            <a:srgbClr val="FCFCE0"/>
          </a:solidFill>
          <a:ln>
            <a:noFill/>
          </a:ln>
          <a:extLst/>
        </p:spPr>
        <p:txBody>
          <a:bodyPr lIns="0" tIns="0" rIns="0" bIns="0" rtlCol="0" anchor="ctr"/>
          <a:lstStyle/>
          <a:p>
            <a:pPr algn="ctr" defTabSz="901667"/>
            <a:endParaRPr lang="es-ES">
              <a:solidFill>
                <a:srgbClr val="000000"/>
              </a:solidFill>
            </a:endParaRPr>
          </a:p>
        </p:txBody>
      </p:sp>
      <p:sp>
        <p:nvSpPr>
          <p:cNvPr id="228" name="Estrella de 5 puntas 227"/>
          <p:cNvSpPr>
            <a:spLocks noChangeAspect="1"/>
          </p:cNvSpPr>
          <p:nvPr/>
        </p:nvSpPr>
        <p:spPr bwMode="auto">
          <a:xfrm rot="20668698">
            <a:off x="163107" y="1999298"/>
            <a:ext cx="77239" cy="77259"/>
          </a:xfrm>
          <a:prstGeom prst="star5">
            <a:avLst>
              <a:gd name="adj" fmla="val 24347"/>
              <a:gd name="hf" fmla="val 105146"/>
              <a:gd name="vf" fmla="val 110557"/>
            </a:avLst>
          </a:prstGeom>
          <a:solidFill>
            <a:srgbClr val="FCFCE0"/>
          </a:solidFill>
          <a:ln>
            <a:noFill/>
          </a:ln>
          <a:extLst/>
        </p:spPr>
        <p:txBody>
          <a:bodyPr lIns="0" tIns="0" rIns="0" bIns="0" rtlCol="0" anchor="ctr"/>
          <a:lstStyle/>
          <a:p>
            <a:pPr algn="ctr" defTabSz="901667"/>
            <a:endParaRPr lang="es-ES">
              <a:solidFill>
                <a:srgbClr val="000000"/>
              </a:solidFill>
            </a:endParaRPr>
          </a:p>
        </p:txBody>
      </p:sp>
      <p:sp>
        <p:nvSpPr>
          <p:cNvPr id="113" name="Estrella de 5 puntas 222"/>
          <p:cNvSpPr>
            <a:spLocks noChangeAspect="1"/>
          </p:cNvSpPr>
          <p:nvPr/>
        </p:nvSpPr>
        <p:spPr bwMode="auto">
          <a:xfrm rot="1695174">
            <a:off x="1336499" y="855279"/>
            <a:ext cx="106495" cy="106523"/>
          </a:xfrm>
          <a:prstGeom prst="star5">
            <a:avLst>
              <a:gd name="adj" fmla="val 24347"/>
              <a:gd name="hf" fmla="val 105146"/>
              <a:gd name="vf" fmla="val 110557"/>
            </a:avLst>
          </a:prstGeom>
          <a:solidFill>
            <a:srgbClr val="FCFCE0"/>
          </a:solidFill>
          <a:ln>
            <a:noFill/>
          </a:ln>
          <a:extLst/>
        </p:spPr>
        <p:txBody>
          <a:bodyPr lIns="0" tIns="0" rIns="0" bIns="0" rtlCol="0" anchor="ctr"/>
          <a:lstStyle/>
          <a:p>
            <a:pPr algn="ctr" defTabSz="901667"/>
            <a:endParaRPr lang="es-ES">
              <a:solidFill>
                <a:srgbClr val="000000"/>
              </a:solidFill>
            </a:endParaRPr>
          </a:p>
        </p:txBody>
      </p:sp>
      <p:sp>
        <p:nvSpPr>
          <p:cNvPr id="114" name="Estrella de 5 puntas 224"/>
          <p:cNvSpPr>
            <a:spLocks noChangeAspect="1"/>
          </p:cNvSpPr>
          <p:nvPr/>
        </p:nvSpPr>
        <p:spPr bwMode="auto">
          <a:xfrm rot="1695174">
            <a:off x="1667104" y="1704041"/>
            <a:ext cx="106495" cy="106523"/>
          </a:xfrm>
          <a:prstGeom prst="star5">
            <a:avLst>
              <a:gd name="adj" fmla="val 24347"/>
              <a:gd name="hf" fmla="val 105146"/>
              <a:gd name="vf" fmla="val 110557"/>
            </a:avLst>
          </a:prstGeom>
          <a:solidFill>
            <a:srgbClr val="FCFCE0"/>
          </a:solidFill>
          <a:ln>
            <a:noFill/>
          </a:ln>
          <a:extLst/>
        </p:spPr>
        <p:txBody>
          <a:bodyPr lIns="0" tIns="0" rIns="0" bIns="0" rtlCol="0" anchor="ctr"/>
          <a:lstStyle/>
          <a:p>
            <a:pPr algn="ctr" defTabSz="901667"/>
            <a:endParaRPr lang="es-ES">
              <a:solidFill>
                <a:srgbClr val="000000"/>
              </a:solidFill>
            </a:endParaRPr>
          </a:p>
        </p:txBody>
      </p:sp>
      <p:sp>
        <p:nvSpPr>
          <p:cNvPr id="115" name="Estrella de 5 puntas 222"/>
          <p:cNvSpPr>
            <a:spLocks noChangeAspect="1"/>
          </p:cNvSpPr>
          <p:nvPr/>
        </p:nvSpPr>
        <p:spPr bwMode="auto">
          <a:xfrm rot="1695174">
            <a:off x="713365" y="830407"/>
            <a:ext cx="106495" cy="106523"/>
          </a:xfrm>
          <a:prstGeom prst="star5">
            <a:avLst>
              <a:gd name="adj" fmla="val 24347"/>
              <a:gd name="hf" fmla="val 105146"/>
              <a:gd name="vf" fmla="val 110557"/>
            </a:avLst>
          </a:prstGeom>
          <a:solidFill>
            <a:srgbClr val="FCFCE0"/>
          </a:solidFill>
          <a:ln>
            <a:noFill/>
          </a:ln>
          <a:extLst/>
        </p:spPr>
        <p:txBody>
          <a:bodyPr lIns="0" tIns="0" rIns="0" bIns="0" rtlCol="0" anchor="ctr"/>
          <a:lstStyle/>
          <a:p>
            <a:pPr algn="ctr" defTabSz="901667"/>
            <a:endParaRPr lang="es-ES">
              <a:solidFill>
                <a:srgbClr val="000000"/>
              </a:solidFill>
            </a:endParaRPr>
          </a:p>
        </p:txBody>
      </p:sp>
      <p:sp>
        <p:nvSpPr>
          <p:cNvPr id="117" name="Estrella de 5 puntas 71"/>
          <p:cNvSpPr>
            <a:spLocks noChangeAspect="1"/>
          </p:cNvSpPr>
          <p:nvPr/>
        </p:nvSpPr>
        <p:spPr bwMode="auto">
          <a:xfrm rot="20668698">
            <a:off x="1144014" y="1478324"/>
            <a:ext cx="77239" cy="77259"/>
          </a:xfrm>
          <a:prstGeom prst="star5">
            <a:avLst>
              <a:gd name="adj" fmla="val 24347"/>
              <a:gd name="hf" fmla="val 105146"/>
              <a:gd name="vf" fmla="val 110557"/>
            </a:avLst>
          </a:prstGeom>
          <a:solidFill>
            <a:srgbClr val="FCFCE0"/>
          </a:solidFill>
          <a:ln>
            <a:noFill/>
          </a:ln>
          <a:extLst/>
        </p:spPr>
        <p:txBody>
          <a:bodyPr lIns="0" tIns="0" rIns="0" bIns="0" rtlCol="0" anchor="ctr"/>
          <a:lstStyle/>
          <a:p>
            <a:pPr algn="ctr" defTabSz="901667"/>
            <a:endParaRPr lang="es-ES">
              <a:solidFill>
                <a:srgbClr val="000000"/>
              </a:solidFill>
            </a:endParaRPr>
          </a:p>
        </p:txBody>
      </p:sp>
      <p:sp>
        <p:nvSpPr>
          <p:cNvPr id="118" name="Estrella de 5 puntas 219"/>
          <p:cNvSpPr>
            <a:spLocks noChangeAspect="1"/>
          </p:cNvSpPr>
          <p:nvPr/>
        </p:nvSpPr>
        <p:spPr bwMode="auto">
          <a:xfrm rot="1695174">
            <a:off x="2799131" y="2056794"/>
            <a:ext cx="106495" cy="106523"/>
          </a:xfrm>
          <a:prstGeom prst="star5">
            <a:avLst>
              <a:gd name="adj" fmla="val 24347"/>
              <a:gd name="hf" fmla="val 105146"/>
              <a:gd name="vf" fmla="val 110557"/>
            </a:avLst>
          </a:prstGeom>
          <a:solidFill>
            <a:srgbClr val="FCFCE0"/>
          </a:solidFill>
          <a:ln>
            <a:noFill/>
          </a:ln>
          <a:extLst/>
        </p:spPr>
        <p:txBody>
          <a:bodyPr lIns="0" tIns="0" rIns="0" bIns="0" rtlCol="0" anchor="ctr"/>
          <a:lstStyle/>
          <a:p>
            <a:pPr algn="ctr" defTabSz="901667"/>
            <a:endParaRPr lang="es-ES">
              <a:solidFill>
                <a:srgbClr val="000000"/>
              </a:solidFill>
            </a:endParaRPr>
          </a:p>
        </p:txBody>
      </p:sp>
      <p:sp>
        <p:nvSpPr>
          <p:cNvPr id="119" name="Estrella de 5 puntas 222"/>
          <p:cNvSpPr>
            <a:spLocks noChangeAspect="1"/>
          </p:cNvSpPr>
          <p:nvPr/>
        </p:nvSpPr>
        <p:spPr bwMode="auto">
          <a:xfrm rot="1695174">
            <a:off x="4116338" y="1277063"/>
            <a:ext cx="106495" cy="106523"/>
          </a:xfrm>
          <a:prstGeom prst="star5">
            <a:avLst>
              <a:gd name="adj" fmla="val 24347"/>
              <a:gd name="hf" fmla="val 105146"/>
              <a:gd name="vf" fmla="val 110557"/>
            </a:avLst>
          </a:prstGeom>
          <a:solidFill>
            <a:srgbClr val="FCFCE0"/>
          </a:solidFill>
          <a:ln>
            <a:noFill/>
          </a:ln>
          <a:extLst/>
        </p:spPr>
        <p:txBody>
          <a:bodyPr lIns="0" tIns="0" rIns="0" bIns="0" rtlCol="0" anchor="ctr"/>
          <a:lstStyle/>
          <a:p>
            <a:pPr algn="ctr" defTabSz="901667"/>
            <a:endParaRPr lang="es-ES">
              <a:solidFill>
                <a:srgbClr val="000000"/>
              </a:solidFill>
            </a:endParaRPr>
          </a:p>
        </p:txBody>
      </p:sp>
      <p:sp>
        <p:nvSpPr>
          <p:cNvPr id="122" name="Estrella de 5 puntas 222"/>
          <p:cNvSpPr>
            <a:spLocks noChangeAspect="1"/>
          </p:cNvSpPr>
          <p:nvPr/>
        </p:nvSpPr>
        <p:spPr bwMode="auto">
          <a:xfrm rot="1695174">
            <a:off x="4320873" y="459402"/>
            <a:ext cx="106495" cy="106523"/>
          </a:xfrm>
          <a:prstGeom prst="star5">
            <a:avLst>
              <a:gd name="adj" fmla="val 24347"/>
              <a:gd name="hf" fmla="val 105146"/>
              <a:gd name="vf" fmla="val 110557"/>
            </a:avLst>
          </a:prstGeom>
          <a:solidFill>
            <a:srgbClr val="FCFCE0"/>
          </a:solidFill>
          <a:ln>
            <a:noFill/>
          </a:ln>
          <a:extLst/>
        </p:spPr>
        <p:txBody>
          <a:bodyPr lIns="0" tIns="0" rIns="0" bIns="0" rtlCol="0" anchor="ctr"/>
          <a:lstStyle/>
          <a:p>
            <a:pPr algn="ctr" defTabSz="901667"/>
            <a:endParaRPr lang="es-ES">
              <a:solidFill>
                <a:srgbClr val="000000"/>
              </a:solidFill>
            </a:endParaRPr>
          </a:p>
        </p:txBody>
      </p:sp>
      <p:sp>
        <p:nvSpPr>
          <p:cNvPr id="123" name="Estrella de 5 puntas 71"/>
          <p:cNvSpPr>
            <a:spLocks noChangeAspect="1"/>
          </p:cNvSpPr>
          <p:nvPr/>
        </p:nvSpPr>
        <p:spPr bwMode="auto">
          <a:xfrm rot="20668698">
            <a:off x="4751522" y="1107317"/>
            <a:ext cx="77239" cy="77259"/>
          </a:xfrm>
          <a:prstGeom prst="star5">
            <a:avLst>
              <a:gd name="adj" fmla="val 24347"/>
              <a:gd name="hf" fmla="val 105146"/>
              <a:gd name="vf" fmla="val 110557"/>
            </a:avLst>
          </a:prstGeom>
          <a:solidFill>
            <a:srgbClr val="FCFCE0"/>
          </a:solidFill>
          <a:ln>
            <a:noFill/>
          </a:ln>
          <a:extLst/>
        </p:spPr>
        <p:txBody>
          <a:bodyPr lIns="0" tIns="0" rIns="0" bIns="0" rtlCol="0" anchor="ctr"/>
          <a:lstStyle/>
          <a:p>
            <a:pPr algn="ctr" defTabSz="901667"/>
            <a:endParaRPr lang="es-ES">
              <a:solidFill>
                <a:srgbClr val="000000"/>
              </a:solidFill>
            </a:endParaRPr>
          </a:p>
        </p:txBody>
      </p:sp>
      <p:grpSp>
        <p:nvGrpSpPr>
          <p:cNvPr id="11" name="1 Grupo"/>
          <p:cNvGrpSpPr/>
          <p:nvPr/>
        </p:nvGrpSpPr>
        <p:grpSpPr>
          <a:xfrm>
            <a:off x="825375" y="496291"/>
            <a:ext cx="1271218" cy="2579661"/>
            <a:chOff x="2201144" y="1323179"/>
            <a:chExt cx="3390136" cy="6877770"/>
          </a:xfrm>
        </p:grpSpPr>
        <p:grpSp>
          <p:nvGrpSpPr>
            <p:cNvPr id="13" name="Grupo 63"/>
            <p:cNvGrpSpPr>
              <a:grpSpLocks noChangeAspect="1"/>
            </p:cNvGrpSpPr>
            <p:nvPr/>
          </p:nvGrpSpPr>
          <p:grpSpPr>
            <a:xfrm>
              <a:off x="2201144" y="1323179"/>
              <a:ext cx="3390136" cy="5359827"/>
              <a:chOff x="2096913" y="2770259"/>
              <a:chExt cx="2617850" cy="4138838"/>
            </a:xfrm>
          </p:grpSpPr>
          <p:sp>
            <p:nvSpPr>
              <p:cNvPr id="125" name="81 Forma libre"/>
              <p:cNvSpPr>
                <a:spLocks noChangeAspect="1"/>
              </p:cNvSpPr>
              <p:nvPr/>
            </p:nvSpPr>
            <p:spPr>
              <a:xfrm>
                <a:off x="2096913" y="2770259"/>
                <a:ext cx="2617850" cy="3154159"/>
              </a:xfrm>
              <a:custGeom>
                <a:avLst/>
                <a:gdLst/>
                <a:ahLst/>
                <a:cxnLst/>
                <a:rect l="l" t="t" r="r" b="b"/>
                <a:pathLst>
                  <a:path w="5926982" h="7141223">
                    <a:moveTo>
                      <a:pt x="4060181" y="7137021"/>
                    </a:moveTo>
                    <a:lnTo>
                      <a:pt x="4161073" y="7138663"/>
                    </a:lnTo>
                    <a:lnTo>
                      <a:pt x="4168639" y="7139291"/>
                    </a:lnTo>
                    <a:cubicBezTo>
                      <a:pt x="4171341" y="7140667"/>
                      <a:pt x="4077609" y="7141230"/>
                      <a:pt x="4060181" y="7137021"/>
                    </a:cubicBezTo>
                    <a:close/>
                    <a:moveTo>
                      <a:pt x="2963491" y="0"/>
                    </a:moveTo>
                    <a:cubicBezTo>
                      <a:pt x="4600182" y="0"/>
                      <a:pt x="5926982" y="1326800"/>
                      <a:pt x="5926982" y="2963491"/>
                    </a:cubicBezTo>
                    <a:cubicBezTo>
                      <a:pt x="5926982" y="3645605"/>
                      <a:pt x="5696528" y="4273893"/>
                      <a:pt x="5306838" y="4772892"/>
                    </a:cubicBezTo>
                    <a:cubicBezTo>
                      <a:pt x="5242348" y="4891618"/>
                      <a:pt x="5178123" y="5013424"/>
                      <a:pt x="5119325" y="5117903"/>
                    </a:cubicBezTo>
                    <a:cubicBezTo>
                      <a:pt x="5048412" y="5243899"/>
                      <a:pt x="4980654" y="5347650"/>
                      <a:pt x="4920786" y="5455850"/>
                    </a:cubicBezTo>
                    <a:cubicBezTo>
                      <a:pt x="4860905" y="5564050"/>
                      <a:pt x="4808901" y="5670762"/>
                      <a:pt x="4760052" y="5767102"/>
                    </a:cubicBezTo>
                    <a:cubicBezTo>
                      <a:pt x="4711216" y="5863442"/>
                      <a:pt x="4654490" y="5956820"/>
                      <a:pt x="4627693" y="6033903"/>
                    </a:cubicBezTo>
                    <a:cubicBezTo>
                      <a:pt x="4600908" y="6110972"/>
                      <a:pt x="4615096" y="6119870"/>
                      <a:pt x="4599330" y="6229544"/>
                    </a:cubicBezTo>
                    <a:cubicBezTo>
                      <a:pt x="4583577" y="6339231"/>
                      <a:pt x="4583577" y="6549695"/>
                      <a:pt x="4533151" y="6691987"/>
                    </a:cubicBezTo>
                    <a:cubicBezTo>
                      <a:pt x="4482737" y="6834279"/>
                      <a:pt x="4375585" y="7009175"/>
                      <a:pt x="4296795" y="7083283"/>
                    </a:cubicBezTo>
                    <a:cubicBezTo>
                      <a:pt x="4218006" y="7157391"/>
                      <a:pt x="4110866" y="7127748"/>
                      <a:pt x="4060440" y="7136646"/>
                    </a:cubicBezTo>
                    <a:cubicBezTo>
                      <a:pt x="4060323" y="7136659"/>
                      <a:pt x="4060220" y="7136684"/>
                      <a:pt x="4060181" y="7137021"/>
                    </a:cubicBezTo>
                    <a:cubicBezTo>
                      <a:pt x="4041247" y="7136866"/>
                      <a:pt x="4019389" y="7136749"/>
                      <a:pt x="3994260" y="7136646"/>
                    </a:cubicBezTo>
                    <a:cubicBezTo>
                      <a:pt x="3993264" y="7136659"/>
                      <a:pt x="2180499" y="7151467"/>
                      <a:pt x="1791415" y="7127748"/>
                    </a:cubicBezTo>
                    <a:lnTo>
                      <a:pt x="1659043" y="6994354"/>
                    </a:lnTo>
                    <a:cubicBezTo>
                      <a:pt x="1600752" y="6939517"/>
                      <a:pt x="1521963" y="6866883"/>
                      <a:pt x="1460504" y="6789814"/>
                    </a:cubicBezTo>
                    <a:cubicBezTo>
                      <a:pt x="1399058" y="6712745"/>
                      <a:pt x="1317113" y="6628251"/>
                      <a:pt x="1290328" y="6531911"/>
                    </a:cubicBezTo>
                    <a:cubicBezTo>
                      <a:pt x="1263543" y="6435571"/>
                      <a:pt x="1304516" y="6314037"/>
                      <a:pt x="1299782" y="6211761"/>
                    </a:cubicBezTo>
                    <a:cubicBezTo>
                      <a:pt x="1295062" y="6109485"/>
                      <a:pt x="1287185" y="6001285"/>
                      <a:pt x="1261965" y="5918292"/>
                    </a:cubicBezTo>
                    <a:cubicBezTo>
                      <a:pt x="1236759" y="5835286"/>
                      <a:pt x="1203662" y="5816016"/>
                      <a:pt x="1148515" y="5713752"/>
                    </a:cubicBezTo>
                    <a:cubicBezTo>
                      <a:pt x="1093367" y="5611476"/>
                      <a:pt x="1011435" y="5445477"/>
                      <a:pt x="931068" y="5304660"/>
                    </a:cubicBezTo>
                    <a:cubicBezTo>
                      <a:pt x="850701" y="5163855"/>
                      <a:pt x="759314" y="5023051"/>
                      <a:pt x="666350" y="4868899"/>
                    </a:cubicBezTo>
                    <a:cubicBezTo>
                      <a:pt x="624681" y="4799805"/>
                      <a:pt x="577946" y="4728033"/>
                      <a:pt x="531777" y="4654721"/>
                    </a:cubicBezTo>
                    <a:cubicBezTo>
                      <a:pt x="196033" y="4175930"/>
                      <a:pt x="0" y="3592603"/>
                      <a:pt x="0" y="2963491"/>
                    </a:cubicBezTo>
                    <a:cubicBezTo>
                      <a:pt x="0" y="1326800"/>
                      <a:pt x="1326800" y="0"/>
                      <a:pt x="2963491" y="0"/>
                    </a:cubicBezTo>
                    <a:close/>
                  </a:path>
                </a:pathLst>
              </a:custGeom>
              <a:solidFill>
                <a:schemeClr val="accent1"/>
              </a:solidFill>
              <a:ln w="57150">
                <a:noFill/>
              </a:ln>
              <a:effectLst/>
            </p:spPr>
            <p:txBody>
              <a:bodyPr lIns="396000" tIns="432000" rIns="396000" bIns="360000" rtlCol="0" anchor="ctr" anchorCtr="0"/>
              <a:lstStyle/>
              <a:p>
                <a:pPr algn="ctr" defTabSz="901667">
                  <a:lnSpc>
                    <a:spcPct val="125000"/>
                  </a:lnSpc>
                </a:pPr>
                <a:endParaRPr lang="en-US" sz="800" dirty="0">
                  <a:solidFill>
                    <a:srgbClr val="FFFFFF"/>
                  </a:solidFill>
                  <a:effectLst>
                    <a:outerShdw blurRad="38100" dist="38100" dir="2700000" algn="tl">
                      <a:srgbClr val="000000">
                        <a:alpha val="43137"/>
                      </a:srgbClr>
                    </a:outerShdw>
                  </a:effectLst>
                  <a:latin typeface="Oswald" panose="020B0604020202020204" charset="0"/>
                  <a:ea typeface="Segoe UI" panose="020B0502040204020203" pitchFamily="34" charset="0"/>
                  <a:cs typeface="Helvetica" panose="020B0604020202020204" pitchFamily="34" charset="0"/>
                </a:endParaRPr>
              </a:p>
            </p:txBody>
          </p:sp>
          <p:sp>
            <p:nvSpPr>
              <p:cNvPr id="126" name="81 Forma libre"/>
              <p:cNvSpPr>
                <a:spLocks noChangeAspect="1"/>
              </p:cNvSpPr>
              <p:nvPr/>
            </p:nvSpPr>
            <p:spPr>
              <a:xfrm>
                <a:off x="2850442" y="6023734"/>
                <a:ext cx="1125352" cy="885363"/>
              </a:xfrm>
              <a:custGeom>
                <a:avLst/>
                <a:gdLst/>
                <a:ahLst/>
                <a:cxnLst/>
                <a:rect l="l" t="t" r="r" b="b"/>
                <a:pathLst>
                  <a:path w="1207466" h="949966">
                    <a:moveTo>
                      <a:pt x="17596" y="0"/>
                    </a:moveTo>
                    <a:lnTo>
                      <a:pt x="1189870" y="0"/>
                    </a:lnTo>
                    <a:cubicBezTo>
                      <a:pt x="1199588" y="0"/>
                      <a:pt x="1207466" y="7878"/>
                      <a:pt x="1207466" y="17596"/>
                    </a:cubicBezTo>
                    <a:lnTo>
                      <a:pt x="1207466" y="622960"/>
                    </a:lnTo>
                    <a:cubicBezTo>
                      <a:pt x="1207466" y="632678"/>
                      <a:pt x="1199588" y="640556"/>
                      <a:pt x="1189870" y="640556"/>
                    </a:cubicBezTo>
                    <a:lnTo>
                      <a:pt x="1179017" y="640556"/>
                    </a:lnTo>
                    <a:lnTo>
                      <a:pt x="934067" y="846707"/>
                    </a:lnTo>
                    <a:lnTo>
                      <a:pt x="934067" y="923274"/>
                    </a:lnTo>
                    <a:cubicBezTo>
                      <a:pt x="934067" y="938014"/>
                      <a:pt x="921362" y="949966"/>
                      <a:pt x="905689" y="949966"/>
                    </a:cubicBezTo>
                    <a:lnTo>
                      <a:pt x="290369" y="949966"/>
                    </a:lnTo>
                    <a:cubicBezTo>
                      <a:pt x="274697" y="949966"/>
                      <a:pt x="261991" y="938014"/>
                      <a:pt x="261991" y="923274"/>
                    </a:cubicBezTo>
                    <a:lnTo>
                      <a:pt x="261991" y="834730"/>
                    </a:lnTo>
                    <a:lnTo>
                      <a:pt x="31279" y="640556"/>
                    </a:lnTo>
                    <a:lnTo>
                      <a:pt x="17596" y="640556"/>
                    </a:lnTo>
                    <a:cubicBezTo>
                      <a:pt x="7878" y="640556"/>
                      <a:pt x="0" y="632678"/>
                      <a:pt x="0" y="622960"/>
                    </a:cubicBezTo>
                    <a:lnTo>
                      <a:pt x="0" y="17596"/>
                    </a:lnTo>
                    <a:cubicBezTo>
                      <a:pt x="0" y="7878"/>
                      <a:pt x="7878" y="0"/>
                      <a:pt x="17596" y="0"/>
                    </a:cubicBezTo>
                    <a:close/>
                  </a:path>
                </a:pathLst>
              </a:custGeom>
              <a:solidFill>
                <a:srgbClr val="E7E8EA"/>
              </a:solidFill>
              <a:ln>
                <a:noFill/>
              </a:ln>
              <a:effectLst/>
            </p:spPr>
            <p:txBody>
              <a:bodyPr lIns="0" tIns="0" rIns="0" bIns="0" rtlCol="0" anchor="ctr"/>
              <a:lstStyle/>
              <a:p>
                <a:pPr algn="ctr" defTabSz="901667"/>
                <a:endParaRPr lang="es-MX" sz="1600" b="1" dirty="0">
                  <a:solidFill>
                    <a:srgbClr val="E7E8EA"/>
                  </a:solidFill>
                  <a:effectLst>
                    <a:outerShdw blurRad="38100" dist="38100" dir="2700000" algn="tl">
                      <a:srgbClr val="000000">
                        <a:alpha val="43137"/>
                      </a:srgbClr>
                    </a:outerShdw>
                  </a:effectLst>
                  <a:latin typeface="Oswald" panose="020B0604020202020204" charset="0"/>
                </a:endParaRPr>
              </a:p>
            </p:txBody>
          </p:sp>
          <p:grpSp>
            <p:nvGrpSpPr>
              <p:cNvPr id="14" name="Grupo 6205"/>
              <p:cNvGrpSpPr>
                <a:grpSpLocks noChangeAspect="1"/>
              </p:cNvGrpSpPr>
              <p:nvPr/>
            </p:nvGrpSpPr>
            <p:grpSpPr>
              <a:xfrm>
                <a:off x="2937566" y="3685757"/>
                <a:ext cx="936545" cy="936545"/>
                <a:chOff x="7251994" y="3692605"/>
                <a:chExt cx="742658" cy="742658"/>
              </a:xfrm>
            </p:grpSpPr>
            <p:sp>
              <p:nvSpPr>
                <p:cNvPr id="150" name="Freeform 73"/>
                <p:cNvSpPr>
                  <a:spLocks/>
                </p:cNvSpPr>
                <p:nvPr/>
              </p:nvSpPr>
              <p:spPr bwMode="auto">
                <a:xfrm>
                  <a:off x="7251994" y="3692605"/>
                  <a:ext cx="742658" cy="742658"/>
                </a:xfrm>
                <a:custGeom>
                  <a:avLst/>
                  <a:gdLst>
                    <a:gd name="T0" fmla="*/ 316 w 636"/>
                    <a:gd name="T1" fmla="*/ 0 h 636"/>
                    <a:gd name="T2" fmla="*/ 375 w 636"/>
                    <a:gd name="T3" fmla="*/ 5 h 636"/>
                    <a:gd name="T4" fmla="*/ 428 w 636"/>
                    <a:gd name="T5" fmla="*/ 19 h 636"/>
                    <a:gd name="T6" fmla="*/ 479 w 636"/>
                    <a:gd name="T7" fmla="*/ 43 h 636"/>
                    <a:gd name="T8" fmla="*/ 522 w 636"/>
                    <a:gd name="T9" fmla="*/ 74 h 636"/>
                    <a:gd name="T10" fmla="*/ 561 w 636"/>
                    <a:gd name="T11" fmla="*/ 113 h 636"/>
                    <a:gd name="T12" fmla="*/ 593 w 636"/>
                    <a:gd name="T13" fmla="*/ 157 h 636"/>
                    <a:gd name="T14" fmla="*/ 616 w 636"/>
                    <a:gd name="T15" fmla="*/ 208 h 636"/>
                    <a:gd name="T16" fmla="*/ 630 w 636"/>
                    <a:gd name="T17" fmla="*/ 261 h 636"/>
                    <a:gd name="T18" fmla="*/ 636 w 636"/>
                    <a:gd name="T19" fmla="*/ 318 h 636"/>
                    <a:gd name="T20" fmla="*/ 630 w 636"/>
                    <a:gd name="T21" fmla="*/ 375 h 636"/>
                    <a:gd name="T22" fmla="*/ 616 w 636"/>
                    <a:gd name="T23" fmla="*/ 428 h 636"/>
                    <a:gd name="T24" fmla="*/ 593 w 636"/>
                    <a:gd name="T25" fmla="*/ 479 h 636"/>
                    <a:gd name="T26" fmla="*/ 561 w 636"/>
                    <a:gd name="T27" fmla="*/ 522 h 636"/>
                    <a:gd name="T28" fmla="*/ 522 w 636"/>
                    <a:gd name="T29" fmla="*/ 561 h 636"/>
                    <a:gd name="T30" fmla="*/ 479 w 636"/>
                    <a:gd name="T31" fmla="*/ 593 h 636"/>
                    <a:gd name="T32" fmla="*/ 428 w 636"/>
                    <a:gd name="T33" fmla="*/ 616 h 636"/>
                    <a:gd name="T34" fmla="*/ 375 w 636"/>
                    <a:gd name="T35" fmla="*/ 630 h 636"/>
                    <a:gd name="T36" fmla="*/ 318 w 636"/>
                    <a:gd name="T37" fmla="*/ 636 h 636"/>
                    <a:gd name="T38" fmla="*/ 261 w 636"/>
                    <a:gd name="T39" fmla="*/ 630 h 636"/>
                    <a:gd name="T40" fmla="*/ 208 w 636"/>
                    <a:gd name="T41" fmla="*/ 616 h 636"/>
                    <a:gd name="T42" fmla="*/ 157 w 636"/>
                    <a:gd name="T43" fmla="*/ 593 h 636"/>
                    <a:gd name="T44" fmla="*/ 114 w 636"/>
                    <a:gd name="T45" fmla="*/ 561 h 636"/>
                    <a:gd name="T46" fmla="*/ 75 w 636"/>
                    <a:gd name="T47" fmla="*/ 522 h 636"/>
                    <a:gd name="T48" fmla="*/ 43 w 636"/>
                    <a:gd name="T49" fmla="*/ 479 h 636"/>
                    <a:gd name="T50" fmla="*/ 20 w 636"/>
                    <a:gd name="T51" fmla="*/ 428 h 636"/>
                    <a:gd name="T52" fmla="*/ 6 w 636"/>
                    <a:gd name="T53" fmla="*/ 375 h 636"/>
                    <a:gd name="T54" fmla="*/ 0 w 636"/>
                    <a:gd name="T55" fmla="*/ 318 h 636"/>
                    <a:gd name="T56" fmla="*/ 6 w 636"/>
                    <a:gd name="T57" fmla="*/ 261 h 636"/>
                    <a:gd name="T58" fmla="*/ 20 w 636"/>
                    <a:gd name="T59" fmla="*/ 208 h 636"/>
                    <a:gd name="T60" fmla="*/ 43 w 636"/>
                    <a:gd name="T61" fmla="*/ 157 h 636"/>
                    <a:gd name="T62" fmla="*/ 75 w 636"/>
                    <a:gd name="T63" fmla="*/ 113 h 636"/>
                    <a:gd name="T64" fmla="*/ 114 w 636"/>
                    <a:gd name="T65" fmla="*/ 74 h 636"/>
                    <a:gd name="T66" fmla="*/ 157 w 636"/>
                    <a:gd name="T67" fmla="*/ 43 h 636"/>
                    <a:gd name="T68" fmla="*/ 208 w 636"/>
                    <a:gd name="T69" fmla="*/ 19 h 636"/>
                    <a:gd name="T70" fmla="*/ 261 w 636"/>
                    <a:gd name="T71" fmla="*/ 5 h 636"/>
                    <a:gd name="T72" fmla="*/ 316 w 636"/>
                    <a:gd name="T73"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6" h="636">
                      <a:moveTo>
                        <a:pt x="316" y="0"/>
                      </a:moveTo>
                      <a:lnTo>
                        <a:pt x="375" y="5"/>
                      </a:lnTo>
                      <a:lnTo>
                        <a:pt x="428" y="19"/>
                      </a:lnTo>
                      <a:lnTo>
                        <a:pt x="479" y="43"/>
                      </a:lnTo>
                      <a:lnTo>
                        <a:pt x="522" y="74"/>
                      </a:lnTo>
                      <a:lnTo>
                        <a:pt x="561" y="113"/>
                      </a:lnTo>
                      <a:lnTo>
                        <a:pt x="593" y="157"/>
                      </a:lnTo>
                      <a:lnTo>
                        <a:pt x="616" y="208"/>
                      </a:lnTo>
                      <a:lnTo>
                        <a:pt x="630" y="261"/>
                      </a:lnTo>
                      <a:lnTo>
                        <a:pt x="636" y="318"/>
                      </a:lnTo>
                      <a:lnTo>
                        <a:pt x="630" y="375"/>
                      </a:lnTo>
                      <a:lnTo>
                        <a:pt x="616" y="428"/>
                      </a:lnTo>
                      <a:lnTo>
                        <a:pt x="593" y="479"/>
                      </a:lnTo>
                      <a:lnTo>
                        <a:pt x="561" y="522"/>
                      </a:lnTo>
                      <a:lnTo>
                        <a:pt x="522" y="561"/>
                      </a:lnTo>
                      <a:lnTo>
                        <a:pt x="479" y="593"/>
                      </a:lnTo>
                      <a:lnTo>
                        <a:pt x="428" y="616"/>
                      </a:lnTo>
                      <a:lnTo>
                        <a:pt x="375" y="630"/>
                      </a:lnTo>
                      <a:lnTo>
                        <a:pt x="318" y="636"/>
                      </a:lnTo>
                      <a:lnTo>
                        <a:pt x="261" y="630"/>
                      </a:lnTo>
                      <a:lnTo>
                        <a:pt x="208" y="616"/>
                      </a:lnTo>
                      <a:lnTo>
                        <a:pt x="157" y="593"/>
                      </a:lnTo>
                      <a:lnTo>
                        <a:pt x="114" y="561"/>
                      </a:lnTo>
                      <a:lnTo>
                        <a:pt x="75" y="522"/>
                      </a:lnTo>
                      <a:lnTo>
                        <a:pt x="43" y="479"/>
                      </a:lnTo>
                      <a:lnTo>
                        <a:pt x="20" y="428"/>
                      </a:lnTo>
                      <a:lnTo>
                        <a:pt x="6" y="375"/>
                      </a:lnTo>
                      <a:lnTo>
                        <a:pt x="0" y="318"/>
                      </a:lnTo>
                      <a:lnTo>
                        <a:pt x="6" y="261"/>
                      </a:lnTo>
                      <a:lnTo>
                        <a:pt x="20" y="208"/>
                      </a:lnTo>
                      <a:lnTo>
                        <a:pt x="43" y="157"/>
                      </a:lnTo>
                      <a:lnTo>
                        <a:pt x="75" y="113"/>
                      </a:lnTo>
                      <a:lnTo>
                        <a:pt x="114" y="74"/>
                      </a:lnTo>
                      <a:lnTo>
                        <a:pt x="157" y="43"/>
                      </a:lnTo>
                      <a:lnTo>
                        <a:pt x="208" y="19"/>
                      </a:lnTo>
                      <a:lnTo>
                        <a:pt x="261" y="5"/>
                      </a:lnTo>
                      <a:lnTo>
                        <a:pt x="316"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defTabSz="901667"/>
                  <a:endParaRPr lang="es-SV">
                    <a:solidFill>
                      <a:srgbClr val="000000"/>
                    </a:solidFill>
                  </a:endParaRPr>
                </a:p>
              </p:txBody>
            </p:sp>
            <p:sp>
              <p:nvSpPr>
                <p:cNvPr id="168" name="Freeform 74"/>
                <p:cNvSpPr>
                  <a:spLocks/>
                </p:cNvSpPr>
                <p:nvPr/>
              </p:nvSpPr>
              <p:spPr bwMode="auto">
                <a:xfrm>
                  <a:off x="7366430" y="3807039"/>
                  <a:ext cx="513789" cy="513789"/>
                </a:xfrm>
                <a:custGeom>
                  <a:avLst/>
                  <a:gdLst>
                    <a:gd name="T0" fmla="*/ 220 w 440"/>
                    <a:gd name="T1" fmla="*/ 0 h 440"/>
                    <a:gd name="T2" fmla="*/ 271 w 440"/>
                    <a:gd name="T3" fmla="*/ 6 h 440"/>
                    <a:gd name="T4" fmla="*/ 316 w 440"/>
                    <a:gd name="T5" fmla="*/ 21 h 440"/>
                    <a:gd name="T6" fmla="*/ 357 w 440"/>
                    <a:gd name="T7" fmla="*/ 47 h 440"/>
                    <a:gd name="T8" fmla="*/ 393 w 440"/>
                    <a:gd name="T9" fmla="*/ 82 h 440"/>
                    <a:gd name="T10" fmla="*/ 418 w 440"/>
                    <a:gd name="T11" fmla="*/ 123 h 440"/>
                    <a:gd name="T12" fmla="*/ 434 w 440"/>
                    <a:gd name="T13" fmla="*/ 169 h 440"/>
                    <a:gd name="T14" fmla="*/ 440 w 440"/>
                    <a:gd name="T15" fmla="*/ 220 h 440"/>
                    <a:gd name="T16" fmla="*/ 434 w 440"/>
                    <a:gd name="T17" fmla="*/ 271 h 440"/>
                    <a:gd name="T18" fmla="*/ 418 w 440"/>
                    <a:gd name="T19" fmla="*/ 316 h 440"/>
                    <a:gd name="T20" fmla="*/ 393 w 440"/>
                    <a:gd name="T21" fmla="*/ 357 h 440"/>
                    <a:gd name="T22" fmla="*/ 357 w 440"/>
                    <a:gd name="T23" fmla="*/ 392 h 440"/>
                    <a:gd name="T24" fmla="*/ 316 w 440"/>
                    <a:gd name="T25" fmla="*/ 418 h 440"/>
                    <a:gd name="T26" fmla="*/ 271 w 440"/>
                    <a:gd name="T27" fmla="*/ 434 h 440"/>
                    <a:gd name="T28" fmla="*/ 220 w 440"/>
                    <a:gd name="T29" fmla="*/ 440 h 440"/>
                    <a:gd name="T30" fmla="*/ 169 w 440"/>
                    <a:gd name="T31" fmla="*/ 434 h 440"/>
                    <a:gd name="T32" fmla="*/ 124 w 440"/>
                    <a:gd name="T33" fmla="*/ 418 h 440"/>
                    <a:gd name="T34" fmla="*/ 83 w 440"/>
                    <a:gd name="T35" fmla="*/ 392 h 440"/>
                    <a:gd name="T36" fmla="*/ 47 w 440"/>
                    <a:gd name="T37" fmla="*/ 357 h 440"/>
                    <a:gd name="T38" fmla="*/ 22 w 440"/>
                    <a:gd name="T39" fmla="*/ 316 h 440"/>
                    <a:gd name="T40" fmla="*/ 6 w 440"/>
                    <a:gd name="T41" fmla="*/ 271 h 440"/>
                    <a:gd name="T42" fmla="*/ 0 w 440"/>
                    <a:gd name="T43" fmla="*/ 220 h 440"/>
                    <a:gd name="T44" fmla="*/ 6 w 440"/>
                    <a:gd name="T45" fmla="*/ 169 h 440"/>
                    <a:gd name="T46" fmla="*/ 22 w 440"/>
                    <a:gd name="T47" fmla="*/ 123 h 440"/>
                    <a:gd name="T48" fmla="*/ 47 w 440"/>
                    <a:gd name="T49" fmla="*/ 82 h 440"/>
                    <a:gd name="T50" fmla="*/ 83 w 440"/>
                    <a:gd name="T51" fmla="*/ 47 h 440"/>
                    <a:gd name="T52" fmla="*/ 124 w 440"/>
                    <a:gd name="T53" fmla="*/ 21 h 440"/>
                    <a:gd name="T54" fmla="*/ 169 w 440"/>
                    <a:gd name="T55" fmla="*/ 6 h 440"/>
                    <a:gd name="T56" fmla="*/ 220 w 440"/>
                    <a:gd name="T57"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0" h="440">
                      <a:moveTo>
                        <a:pt x="220" y="0"/>
                      </a:moveTo>
                      <a:lnTo>
                        <a:pt x="271" y="6"/>
                      </a:lnTo>
                      <a:lnTo>
                        <a:pt x="316" y="21"/>
                      </a:lnTo>
                      <a:lnTo>
                        <a:pt x="357" y="47"/>
                      </a:lnTo>
                      <a:lnTo>
                        <a:pt x="393" y="82"/>
                      </a:lnTo>
                      <a:lnTo>
                        <a:pt x="418" y="123"/>
                      </a:lnTo>
                      <a:lnTo>
                        <a:pt x="434" y="169"/>
                      </a:lnTo>
                      <a:lnTo>
                        <a:pt x="440" y="220"/>
                      </a:lnTo>
                      <a:lnTo>
                        <a:pt x="434" y="271"/>
                      </a:lnTo>
                      <a:lnTo>
                        <a:pt x="418" y="316"/>
                      </a:lnTo>
                      <a:lnTo>
                        <a:pt x="393" y="357"/>
                      </a:lnTo>
                      <a:lnTo>
                        <a:pt x="357" y="392"/>
                      </a:lnTo>
                      <a:lnTo>
                        <a:pt x="316" y="418"/>
                      </a:lnTo>
                      <a:lnTo>
                        <a:pt x="271" y="434"/>
                      </a:lnTo>
                      <a:lnTo>
                        <a:pt x="220" y="440"/>
                      </a:lnTo>
                      <a:lnTo>
                        <a:pt x="169" y="434"/>
                      </a:lnTo>
                      <a:lnTo>
                        <a:pt x="124" y="418"/>
                      </a:lnTo>
                      <a:lnTo>
                        <a:pt x="83" y="392"/>
                      </a:lnTo>
                      <a:lnTo>
                        <a:pt x="47" y="357"/>
                      </a:lnTo>
                      <a:lnTo>
                        <a:pt x="22" y="316"/>
                      </a:lnTo>
                      <a:lnTo>
                        <a:pt x="6" y="271"/>
                      </a:lnTo>
                      <a:lnTo>
                        <a:pt x="0" y="220"/>
                      </a:lnTo>
                      <a:lnTo>
                        <a:pt x="6" y="169"/>
                      </a:lnTo>
                      <a:lnTo>
                        <a:pt x="22" y="123"/>
                      </a:lnTo>
                      <a:lnTo>
                        <a:pt x="47" y="82"/>
                      </a:lnTo>
                      <a:lnTo>
                        <a:pt x="83" y="47"/>
                      </a:lnTo>
                      <a:lnTo>
                        <a:pt x="124" y="21"/>
                      </a:lnTo>
                      <a:lnTo>
                        <a:pt x="169" y="6"/>
                      </a:lnTo>
                      <a:lnTo>
                        <a:pt x="220" y="0"/>
                      </a:lnTo>
                      <a:close/>
                    </a:path>
                  </a:pathLst>
                </a:custGeom>
                <a:solidFill>
                  <a:srgbClr val="E7E8EA"/>
                </a:solidFill>
                <a:ln w="0">
                  <a:noFill/>
                  <a:prstDash val="solid"/>
                  <a:round/>
                  <a:headEnd/>
                  <a:tailEnd/>
                </a:ln>
              </p:spPr>
              <p:txBody>
                <a:bodyPr vert="horz" wrap="square" lIns="91440" tIns="45720" rIns="91440" bIns="45720" numCol="1" anchor="t" anchorCtr="0" compatLnSpc="1">
                  <a:prstTxWarp prst="textNoShape">
                    <a:avLst/>
                  </a:prstTxWarp>
                </a:bodyPr>
                <a:lstStyle/>
                <a:p>
                  <a:pPr defTabSz="901667"/>
                  <a:endParaRPr lang="es-SV">
                    <a:solidFill>
                      <a:srgbClr val="000000"/>
                    </a:solidFill>
                  </a:endParaRPr>
                </a:p>
              </p:txBody>
            </p:sp>
          </p:grpSp>
          <p:sp>
            <p:nvSpPr>
              <p:cNvPr id="128" name="Forma libre 130"/>
              <p:cNvSpPr/>
              <p:nvPr/>
            </p:nvSpPr>
            <p:spPr bwMode="auto">
              <a:xfrm>
                <a:off x="2393062" y="3139107"/>
                <a:ext cx="462534" cy="475784"/>
              </a:xfrm>
              <a:custGeom>
                <a:avLst/>
                <a:gdLst>
                  <a:gd name="connsiteX0" fmla="*/ 324857 w 462534"/>
                  <a:gd name="connsiteY0" fmla="*/ 0 h 475784"/>
                  <a:gd name="connsiteX1" fmla="*/ 462534 w 462534"/>
                  <a:gd name="connsiteY1" fmla="*/ 139683 h 475784"/>
                  <a:gd name="connsiteX2" fmla="*/ 187492 w 462534"/>
                  <a:gd name="connsiteY2" fmla="*/ 475784 h 475784"/>
                  <a:gd name="connsiteX3" fmla="*/ 0 w 462534"/>
                  <a:gd name="connsiteY3" fmla="*/ 422126 h 475784"/>
                  <a:gd name="connsiteX4" fmla="*/ 324857 w 462534"/>
                  <a:gd name="connsiteY4" fmla="*/ 0 h 475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34" h="475784">
                    <a:moveTo>
                      <a:pt x="324857" y="0"/>
                    </a:moveTo>
                    <a:lnTo>
                      <a:pt x="462534" y="139683"/>
                    </a:lnTo>
                    <a:cubicBezTo>
                      <a:pt x="335733" y="228194"/>
                      <a:pt x="240534" y="344526"/>
                      <a:pt x="187492" y="475784"/>
                    </a:cubicBezTo>
                    <a:lnTo>
                      <a:pt x="0" y="422126"/>
                    </a:lnTo>
                    <a:cubicBezTo>
                      <a:pt x="61972" y="258265"/>
                      <a:pt x="174316" y="112283"/>
                      <a:pt x="324857" y="0"/>
                    </a:cubicBezTo>
                    <a:close/>
                  </a:path>
                </a:pathLst>
              </a:custGeom>
              <a:solidFill>
                <a:srgbClr val="FFFEFF"/>
              </a:solidFill>
              <a:ln>
                <a:noFill/>
              </a:ln>
              <a:extLst/>
            </p:spPr>
            <p:txBody>
              <a:bodyPr lIns="0" tIns="0" rIns="0" bIns="0" rtlCol="0" anchor="ctr"/>
              <a:lstStyle/>
              <a:p>
                <a:pPr algn="ctr" defTabSz="901667"/>
                <a:endParaRPr lang="es-ES">
                  <a:solidFill>
                    <a:srgbClr val="000000"/>
                  </a:solidFill>
                </a:endParaRPr>
              </a:p>
            </p:txBody>
          </p:sp>
          <p:sp>
            <p:nvSpPr>
              <p:cNvPr id="129" name="Forma libre 129"/>
              <p:cNvSpPr/>
              <p:nvPr/>
            </p:nvSpPr>
            <p:spPr bwMode="auto">
              <a:xfrm>
                <a:off x="2833954" y="2923333"/>
                <a:ext cx="464809" cy="300592"/>
              </a:xfrm>
              <a:custGeom>
                <a:avLst/>
                <a:gdLst>
                  <a:gd name="connsiteX0" fmla="*/ 431246 w 464809"/>
                  <a:gd name="connsiteY0" fmla="*/ 0 h 300592"/>
                  <a:gd name="connsiteX1" fmla="*/ 464809 w 464809"/>
                  <a:gd name="connsiteY1" fmla="*/ 192686 h 300592"/>
                  <a:gd name="connsiteX2" fmla="*/ 118219 w 464809"/>
                  <a:gd name="connsiteY2" fmla="*/ 300592 h 300592"/>
                  <a:gd name="connsiteX3" fmla="*/ 0 w 464809"/>
                  <a:gd name="connsiteY3" fmla="*/ 143103 h 300592"/>
                  <a:gd name="connsiteX4" fmla="*/ 431246 w 464809"/>
                  <a:gd name="connsiteY4" fmla="*/ 0 h 30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09" h="300592">
                    <a:moveTo>
                      <a:pt x="431246" y="0"/>
                    </a:moveTo>
                    <a:lnTo>
                      <a:pt x="464809" y="192686"/>
                    </a:lnTo>
                    <a:cubicBezTo>
                      <a:pt x="341586" y="207880"/>
                      <a:pt x="223516" y="244639"/>
                      <a:pt x="118219" y="300592"/>
                    </a:cubicBezTo>
                    <a:lnTo>
                      <a:pt x="0" y="143103"/>
                    </a:lnTo>
                    <a:cubicBezTo>
                      <a:pt x="130307" y="69084"/>
                      <a:pt x="277374" y="20282"/>
                      <a:pt x="431246" y="0"/>
                    </a:cubicBezTo>
                    <a:close/>
                  </a:path>
                </a:pathLst>
              </a:custGeom>
              <a:solidFill>
                <a:srgbClr val="FFFEFF"/>
              </a:solidFill>
              <a:ln>
                <a:noFill/>
              </a:ln>
              <a:extLst/>
            </p:spPr>
            <p:txBody>
              <a:bodyPr lIns="0" tIns="0" rIns="0" bIns="0" rtlCol="0" anchor="ctr"/>
              <a:lstStyle/>
              <a:p>
                <a:pPr algn="ctr" defTabSz="901667"/>
                <a:endParaRPr lang="es-ES">
                  <a:solidFill>
                    <a:srgbClr val="000000"/>
                  </a:solidFill>
                </a:endParaRPr>
              </a:p>
            </p:txBody>
          </p:sp>
          <p:sp>
            <p:nvSpPr>
              <p:cNvPr id="133" name="Forma libre 131"/>
              <p:cNvSpPr/>
              <p:nvPr/>
            </p:nvSpPr>
            <p:spPr bwMode="auto">
              <a:xfrm rot="20701672">
                <a:off x="3723618" y="5096187"/>
                <a:ext cx="462534" cy="475784"/>
              </a:xfrm>
              <a:custGeom>
                <a:avLst/>
                <a:gdLst>
                  <a:gd name="connsiteX0" fmla="*/ 324857 w 462534"/>
                  <a:gd name="connsiteY0" fmla="*/ 0 h 475784"/>
                  <a:gd name="connsiteX1" fmla="*/ 462534 w 462534"/>
                  <a:gd name="connsiteY1" fmla="*/ 139683 h 475784"/>
                  <a:gd name="connsiteX2" fmla="*/ 187492 w 462534"/>
                  <a:gd name="connsiteY2" fmla="*/ 475784 h 475784"/>
                  <a:gd name="connsiteX3" fmla="*/ 0 w 462534"/>
                  <a:gd name="connsiteY3" fmla="*/ 422126 h 475784"/>
                  <a:gd name="connsiteX4" fmla="*/ 324857 w 462534"/>
                  <a:gd name="connsiteY4" fmla="*/ 0 h 475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34" h="475784">
                    <a:moveTo>
                      <a:pt x="324857" y="0"/>
                    </a:moveTo>
                    <a:lnTo>
                      <a:pt x="462534" y="139683"/>
                    </a:lnTo>
                    <a:cubicBezTo>
                      <a:pt x="335733" y="228194"/>
                      <a:pt x="240534" y="344526"/>
                      <a:pt x="187492" y="475784"/>
                    </a:cubicBezTo>
                    <a:lnTo>
                      <a:pt x="0" y="422126"/>
                    </a:lnTo>
                    <a:cubicBezTo>
                      <a:pt x="61972" y="258265"/>
                      <a:pt x="174316" y="112283"/>
                      <a:pt x="324857" y="0"/>
                    </a:cubicBezTo>
                    <a:close/>
                  </a:path>
                </a:pathLst>
              </a:custGeom>
              <a:solidFill>
                <a:srgbClr val="FFFEFF"/>
              </a:solidFill>
              <a:ln>
                <a:noFill/>
              </a:ln>
              <a:extLst/>
            </p:spPr>
            <p:txBody>
              <a:bodyPr lIns="0" tIns="0" rIns="0" bIns="0" rtlCol="0" anchor="ctr"/>
              <a:lstStyle/>
              <a:p>
                <a:pPr algn="ctr" defTabSz="901667"/>
                <a:endParaRPr lang="es-ES">
                  <a:solidFill>
                    <a:srgbClr val="000000"/>
                  </a:solidFill>
                </a:endParaRPr>
              </a:p>
            </p:txBody>
          </p:sp>
          <p:sp>
            <p:nvSpPr>
              <p:cNvPr id="134" name="Forma libre 115"/>
              <p:cNvSpPr>
                <a:spLocks noChangeAspect="1"/>
              </p:cNvSpPr>
              <p:nvPr/>
            </p:nvSpPr>
            <p:spPr>
              <a:xfrm>
                <a:off x="3429658" y="2770259"/>
                <a:ext cx="1285105" cy="3152900"/>
              </a:xfrm>
              <a:custGeom>
                <a:avLst/>
                <a:gdLst>
                  <a:gd name="connsiteX0" fmla="*/ 460570 w 1285105"/>
                  <a:gd name="connsiteY0" fmla="*/ 3151100 h 3152900"/>
                  <a:gd name="connsiteX1" fmla="*/ 505132 w 1285105"/>
                  <a:gd name="connsiteY1" fmla="*/ 3151825 h 3152900"/>
                  <a:gd name="connsiteX2" fmla="*/ 508474 w 1285105"/>
                  <a:gd name="connsiteY2" fmla="*/ 3152103 h 3152900"/>
                  <a:gd name="connsiteX3" fmla="*/ 460570 w 1285105"/>
                  <a:gd name="connsiteY3" fmla="*/ 3151100 h 3152900"/>
                  <a:gd name="connsiteX4" fmla="*/ 0 w 1285105"/>
                  <a:gd name="connsiteY4" fmla="*/ 0 h 3152900"/>
                  <a:gd name="connsiteX5" fmla="*/ 110010 w 1285105"/>
                  <a:gd name="connsiteY5" fmla="*/ 5555 h 3152900"/>
                  <a:gd name="connsiteX6" fmla="*/ 1285105 w 1285105"/>
                  <a:gd name="connsiteY6" fmla="*/ 1307722 h 3152900"/>
                  <a:gd name="connsiteX7" fmla="*/ 1011198 w 1285105"/>
                  <a:gd name="connsiteY7" fmla="*/ 2106904 h 3152900"/>
                  <a:gd name="connsiteX8" fmla="*/ 928376 w 1285105"/>
                  <a:gd name="connsiteY8" fmla="*/ 2259289 h 3152900"/>
                  <a:gd name="connsiteX9" fmla="*/ 840685 w 1285105"/>
                  <a:gd name="connsiteY9" fmla="*/ 2408555 h 3152900"/>
                  <a:gd name="connsiteX10" fmla="*/ 769691 w 1285105"/>
                  <a:gd name="connsiteY10" fmla="*/ 2546030 h 3152900"/>
                  <a:gd name="connsiteX11" fmla="*/ 711230 w 1285105"/>
                  <a:gd name="connsiteY11" fmla="*/ 2663871 h 3152900"/>
                  <a:gd name="connsiteX12" fmla="*/ 698703 w 1285105"/>
                  <a:gd name="connsiteY12" fmla="*/ 2750283 h 3152900"/>
                  <a:gd name="connsiteX13" fmla="*/ 669473 w 1285105"/>
                  <a:gd name="connsiteY13" fmla="*/ 2954536 h 3152900"/>
                  <a:gd name="connsiteX14" fmla="*/ 565078 w 1285105"/>
                  <a:gd name="connsiteY14" fmla="*/ 3127365 h 3152900"/>
                  <a:gd name="connsiteX15" fmla="*/ 460684 w 1285105"/>
                  <a:gd name="connsiteY15" fmla="*/ 3150935 h 3152900"/>
                  <a:gd name="connsiteX16" fmla="*/ 460570 w 1285105"/>
                  <a:gd name="connsiteY16" fmla="*/ 3151100 h 3152900"/>
                  <a:gd name="connsiteX17" fmla="*/ 431454 w 1285105"/>
                  <a:gd name="connsiteY17" fmla="*/ 3150935 h 3152900"/>
                  <a:gd name="connsiteX18" fmla="*/ 9253 w 1285105"/>
                  <a:gd name="connsiteY18" fmla="*/ 3152900 h 3152900"/>
                  <a:gd name="connsiteX19" fmla="*/ 0 w 1285105"/>
                  <a:gd name="connsiteY19" fmla="*/ 3152898 h 3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5105" h="3152900">
                    <a:moveTo>
                      <a:pt x="460570" y="3151100"/>
                    </a:moveTo>
                    <a:lnTo>
                      <a:pt x="505132" y="3151825"/>
                    </a:lnTo>
                    <a:lnTo>
                      <a:pt x="508474" y="3152103"/>
                    </a:lnTo>
                    <a:cubicBezTo>
                      <a:pt x="509667" y="3152711"/>
                      <a:pt x="468268" y="3152959"/>
                      <a:pt x="460570" y="3151100"/>
                    </a:cubicBezTo>
                    <a:close/>
                    <a:moveTo>
                      <a:pt x="0" y="0"/>
                    </a:moveTo>
                    <a:lnTo>
                      <a:pt x="110010" y="5555"/>
                    </a:lnTo>
                    <a:cubicBezTo>
                      <a:pt x="770043" y="72585"/>
                      <a:pt x="1285105" y="630004"/>
                      <a:pt x="1285105" y="1307722"/>
                    </a:cubicBezTo>
                    <a:cubicBezTo>
                      <a:pt x="1285105" y="1609000"/>
                      <a:pt x="1183317" y="1886504"/>
                      <a:pt x="1011198" y="2106904"/>
                    </a:cubicBezTo>
                    <a:cubicBezTo>
                      <a:pt x="982714" y="2159343"/>
                      <a:pt x="954346" y="2213143"/>
                      <a:pt x="928376" y="2259289"/>
                    </a:cubicBezTo>
                    <a:cubicBezTo>
                      <a:pt x="897055" y="2314940"/>
                      <a:pt x="867128" y="2360765"/>
                      <a:pt x="840685" y="2408555"/>
                    </a:cubicBezTo>
                    <a:cubicBezTo>
                      <a:pt x="814236" y="2456345"/>
                      <a:pt x="791267" y="2503478"/>
                      <a:pt x="769691" y="2546030"/>
                    </a:cubicBezTo>
                    <a:cubicBezTo>
                      <a:pt x="748121" y="2588582"/>
                      <a:pt x="723066" y="2629825"/>
                      <a:pt x="711230" y="2663871"/>
                    </a:cubicBezTo>
                    <a:cubicBezTo>
                      <a:pt x="699400" y="2697911"/>
                      <a:pt x="705667" y="2701842"/>
                      <a:pt x="698703" y="2750283"/>
                    </a:cubicBezTo>
                    <a:cubicBezTo>
                      <a:pt x="691745" y="2798730"/>
                      <a:pt x="691745" y="2891688"/>
                      <a:pt x="669473" y="2954536"/>
                    </a:cubicBezTo>
                    <a:cubicBezTo>
                      <a:pt x="647206" y="3017384"/>
                      <a:pt x="599879" y="3094633"/>
                      <a:pt x="565078" y="3127365"/>
                    </a:cubicBezTo>
                    <a:cubicBezTo>
                      <a:pt x="530278" y="3160097"/>
                      <a:pt x="482957" y="3147004"/>
                      <a:pt x="460684" y="3150935"/>
                    </a:cubicBezTo>
                    <a:cubicBezTo>
                      <a:pt x="460633" y="3150940"/>
                      <a:pt x="460587" y="3150951"/>
                      <a:pt x="460570" y="3151100"/>
                    </a:cubicBezTo>
                    <a:cubicBezTo>
                      <a:pt x="452207" y="3151032"/>
                      <a:pt x="442553" y="3150980"/>
                      <a:pt x="431454" y="3150935"/>
                    </a:cubicBezTo>
                    <a:cubicBezTo>
                      <a:pt x="431234" y="3150937"/>
                      <a:pt x="230957" y="3152574"/>
                      <a:pt x="9253" y="3152900"/>
                    </a:cubicBezTo>
                    <a:lnTo>
                      <a:pt x="0" y="3152898"/>
                    </a:lnTo>
                    <a:close/>
                  </a:path>
                </a:pathLst>
              </a:custGeom>
              <a:solidFill>
                <a:schemeClr val="tx1">
                  <a:alpha val="15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01667"/>
                <a:endParaRPr lang="en-US" dirty="0">
                  <a:solidFill>
                    <a:srgbClr val="000000"/>
                  </a:solidFill>
                </a:endParaRPr>
              </a:p>
            </p:txBody>
          </p:sp>
        </p:grpSp>
        <p:grpSp>
          <p:nvGrpSpPr>
            <p:cNvPr id="15" name="Grupo 6200"/>
            <p:cNvGrpSpPr/>
            <p:nvPr/>
          </p:nvGrpSpPr>
          <p:grpSpPr>
            <a:xfrm>
              <a:off x="2671009" y="5731635"/>
              <a:ext cx="480352" cy="2190920"/>
              <a:chOff x="2066669" y="3483419"/>
              <a:chExt cx="1005914" cy="4588048"/>
            </a:xfrm>
          </p:grpSpPr>
          <p:sp>
            <p:nvSpPr>
              <p:cNvPr id="170" name="47 Rectángulo redondeado"/>
              <p:cNvSpPr/>
              <p:nvPr/>
            </p:nvSpPr>
            <p:spPr bwMode="auto">
              <a:xfrm rot="16200000" flipV="1">
                <a:off x="1413755" y="5446874"/>
                <a:ext cx="2314497" cy="1003158"/>
              </a:xfrm>
              <a:prstGeom prst="roundRect">
                <a:avLst>
                  <a:gd name="adj" fmla="val 0"/>
                </a:avLst>
              </a:prstGeom>
              <a:solidFill>
                <a:schemeClr val="accent1"/>
              </a:solidFill>
              <a:ln>
                <a:solidFill>
                  <a:schemeClr val="accent2"/>
                </a:solidFill>
              </a:ln>
              <a:extLst/>
            </p:spPr>
            <p:txBody>
              <a:bodyPr lIns="0" tIns="0" rIns="0" bIns="0" rtlCol="0" anchor="ctr"/>
              <a:lstStyle/>
              <a:p>
                <a:pPr algn="ctr" defTabSz="901667"/>
                <a:endParaRPr lang="es-SV">
                  <a:solidFill>
                    <a:srgbClr val="000000"/>
                  </a:solidFill>
                </a:endParaRPr>
              </a:p>
            </p:txBody>
          </p:sp>
          <p:sp>
            <p:nvSpPr>
              <p:cNvPr id="171" name="5 Triángulo isósceles"/>
              <p:cNvSpPr/>
              <p:nvPr/>
            </p:nvSpPr>
            <p:spPr bwMode="auto">
              <a:xfrm rot="10800000" flipV="1">
                <a:off x="2071305" y="3485147"/>
                <a:ext cx="996644" cy="1315669"/>
              </a:xfrm>
              <a:custGeom>
                <a:avLst/>
                <a:gdLst>
                  <a:gd name="connsiteX0" fmla="*/ 0 w 1063000"/>
                  <a:gd name="connsiteY0" fmla="*/ 1115371 h 1679304"/>
                  <a:gd name="connsiteX1" fmla="*/ 539623 w 1063000"/>
                  <a:gd name="connsiteY1" fmla="*/ 0 h 1679304"/>
                  <a:gd name="connsiteX2" fmla="*/ 1063000 w 1063000"/>
                  <a:gd name="connsiteY2" fmla="*/ 1679304 h 1679304"/>
                  <a:gd name="connsiteX3" fmla="*/ 0 w 1063000"/>
                  <a:gd name="connsiteY3" fmla="*/ 1115371 h 1679304"/>
                  <a:gd name="connsiteX0" fmla="*/ 0 w 1059741"/>
                  <a:gd name="connsiteY0" fmla="*/ 1667795 h 1679304"/>
                  <a:gd name="connsiteX1" fmla="*/ 536364 w 1059741"/>
                  <a:gd name="connsiteY1" fmla="*/ 0 h 1679304"/>
                  <a:gd name="connsiteX2" fmla="*/ 1059741 w 1059741"/>
                  <a:gd name="connsiteY2" fmla="*/ 1679304 h 1679304"/>
                  <a:gd name="connsiteX3" fmla="*/ 0 w 1059741"/>
                  <a:gd name="connsiteY3" fmla="*/ 1667795 h 1679304"/>
                  <a:gd name="connsiteX0" fmla="*/ 0 w 1065852"/>
                  <a:gd name="connsiteY0" fmla="*/ 1667795 h 1668514"/>
                  <a:gd name="connsiteX1" fmla="*/ 536364 w 1065852"/>
                  <a:gd name="connsiteY1" fmla="*/ 0 h 1668514"/>
                  <a:gd name="connsiteX2" fmla="*/ 1065852 w 1065852"/>
                  <a:gd name="connsiteY2" fmla="*/ 1668514 h 1668514"/>
                  <a:gd name="connsiteX3" fmla="*/ 0 w 1065852"/>
                  <a:gd name="connsiteY3" fmla="*/ 1667795 h 1668514"/>
                </a:gdLst>
                <a:ahLst/>
                <a:cxnLst>
                  <a:cxn ang="0">
                    <a:pos x="connsiteX0" y="connsiteY0"/>
                  </a:cxn>
                  <a:cxn ang="0">
                    <a:pos x="connsiteX1" y="connsiteY1"/>
                  </a:cxn>
                  <a:cxn ang="0">
                    <a:pos x="connsiteX2" y="connsiteY2"/>
                  </a:cxn>
                  <a:cxn ang="0">
                    <a:pos x="connsiteX3" y="connsiteY3"/>
                  </a:cxn>
                </a:cxnLst>
                <a:rect l="l" t="t" r="r" b="b"/>
                <a:pathLst>
                  <a:path w="1065852" h="1668514">
                    <a:moveTo>
                      <a:pt x="0" y="1667795"/>
                    </a:moveTo>
                    <a:lnTo>
                      <a:pt x="536364" y="0"/>
                    </a:lnTo>
                    <a:lnTo>
                      <a:pt x="1065852" y="1668514"/>
                    </a:lnTo>
                    <a:lnTo>
                      <a:pt x="0" y="1667795"/>
                    </a:lnTo>
                    <a:close/>
                  </a:path>
                </a:pathLst>
              </a:custGeom>
              <a:solidFill>
                <a:srgbClr val="E2C4AC"/>
              </a:solidFill>
              <a:ln>
                <a:noFill/>
              </a:ln>
              <a:extLst/>
            </p:spPr>
            <p:txBody>
              <a:bodyPr lIns="0" tIns="0" rIns="0" bIns="0" rtlCol="0" anchor="ctr"/>
              <a:lstStyle/>
              <a:p>
                <a:pPr algn="ctr" defTabSz="901667"/>
                <a:endParaRPr lang="es-SV">
                  <a:solidFill>
                    <a:srgbClr val="000000"/>
                  </a:solidFill>
                </a:endParaRPr>
              </a:p>
            </p:txBody>
          </p:sp>
          <p:sp>
            <p:nvSpPr>
              <p:cNvPr id="172" name="6 Triángulo isósceles"/>
              <p:cNvSpPr/>
              <p:nvPr/>
            </p:nvSpPr>
            <p:spPr bwMode="auto">
              <a:xfrm rot="10800000" flipV="1">
                <a:off x="2429841" y="3483419"/>
                <a:ext cx="278161" cy="387381"/>
              </a:xfrm>
              <a:custGeom>
                <a:avLst/>
                <a:gdLst>
                  <a:gd name="connsiteX0" fmla="*/ 0 w 635793"/>
                  <a:gd name="connsiteY0" fmla="*/ 494532 h 494532"/>
                  <a:gd name="connsiteX1" fmla="*/ 317897 w 635793"/>
                  <a:gd name="connsiteY1" fmla="*/ 0 h 494532"/>
                  <a:gd name="connsiteX2" fmla="*/ 635793 w 635793"/>
                  <a:gd name="connsiteY2" fmla="*/ 494532 h 494532"/>
                  <a:gd name="connsiteX3" fmla="*/ 0 w 635793"/>
                  <a:gd name="connsiteY3" fmla="*/ 494532 h 494532"/>
                  <a:gd name="connsiteX0" fmla="*/ 0 w 635793"/>
                  <a:gd name="connsiteY0" fmla="*/ 494532 h 517775"/>
                  <a:gd name="connsiteX1" fmla="*/ 317897 w 635793"/>
                  <a:gd name="connsiteY1" fmla="*/ 0 h 517775"/>
                  <a:gd name="connsiteX2" fmla="*/ 635793 w 635793"/>
                  <a:gd name="connsiteY2" fmla="*/ 494532 h 517775"/>
                  <a:gd name="connsiteX3" fmla="*/ 309561 w 635793"/>
                  <a:gd name="connsiteY3" fmla="*/ 517774 h 517775"/>
                  <a:gd name="connsiteX4" fmla="*/ 0 w 635793"/>
                  <a:gd name="connsiteY4" fmla="*/ 494532 h 517775"/>
                  <a:gd name="connsiteX0" fmla="*/ 0 w 635793"/>
                  <a:gd name="connsiteY0" fmla="*/ 494532 h 515394"/>
                  <a:gd name="connsiteX1" fmla="*/ 317897 w 635793"/>
                  <a:gd name="connsiteY1" fmla="*/ 0 h 515394"/>
                  <a:gd name="connsiteX2" fmla="*/ 635793 w 635793"/>
                  <a:gd name="connsiteY2" fmla="*/ 494532 h 515394"/>
                  <a:gd name="connsiteX3" fmla="*/ 323848 w 635793"/>
                  <a:gd name="connsiteY3" fmla="*/ 515393 h 515394"/>
                  <a:gd name="connsiteX4" fmla="*/ 0 w 635793"/>
                  <a:gd name="connsiteY4" fmla="*/ 494532 h 515394"/>
                  <a:gd name="connsiteX0" fmla="*/ 0 w 635793"/>
                  <a:gd name="connsiteY0" fmla="*/ 494532 h 515662"/>
                  <a:gd name="connsiteX1" fmla="*/ 317897 w 635793"/>
                  <a:gd name="connsiteY1" fmla="*/ 0 h 515662"/>
                  <a:gd name="connsiteX2" fmla="*/ 635793 w 635793"/>
                  <a:gd name="connsiteY2" fmla="*/ 494532 h 515662"/>
                  <a:gd name="connsiteX3" fmla="*/ 323848 w 635793"/>
                  <a:gd name="connsiteY3" fmla="*/ 515393 h 515662"/>
                  <a:gd name="connsiteX4" fmla="*/ 0 w 635793"/>
                  <a:gd name="connsiteY4" fmla="*/ 494532 h 515662"/>
                  <a:gd name="connsiteX0" fmla="*/ 0 w 635793"/>
                  <a:gd name="connsiteY0" fmla="*/ 494532 h 533637"/>
                  <a:gd name="connsiteX1" fmla="*/ 317897 w 635793"/>
                  <a:gd name="connsiteY1" fmla="*/ 0 h 533637"/>
                  <a:gd name="connsiteX2" fmla="*/ 635793 w 635793"/>
                  <a:gd name="connsiteY2" fmla="*/ 494532 h 533637"/>
                  <a:gd name="connsiteX3" fmla="*/ 327340 w 635793"/>
                  <a:gd name="connsiteY3" fmla="*/ 533501 h 533637"/>
                  <a:gd name="connsiteX4" fmla="*/ 0 w 635793"/>
                  <a:gd name="connsiteY4" fmla="*/ 494532 h 533637"/>
                  <a:gd name="connsiteX0" fmla="*/ 0 w 534317"/>
                  <a:gd name="connsiteY0" fmla="*/ 494532 h 533637"/>
                  <a:gd name="connsiteX1" fmla="*/ 317897 w 534317"/>
                  <a:gd name="connsiteY1" fmla="*/ 0 h 533637"/>
                  <a:gd name="connsiteX2" fmla="*/ 534317 w 534317"/>
                  <a:gd name="connsiteY2" fmla="*/ 510161 h 533637"/>
                  <a:gd name="connsiteX3" fmla="*/ 327340 w 534317"/>
                  <a:gd name="connsiteY3" fmla="*/ 533501 h 533637"/>
                  <a:gd name="connsiteX4" fmla="*/ 0 w 534317"/>
                  <a:gd name="connsiteY4" fmla="*/ 494532 h 533637"/>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6" h="533738">
                    <a:moveTo>
                      <a:pt x="0" y="510161"/>
                    </a:moveTo>
                    <a:lnTo>
                      <a:pt x="219406" y="0"/>
                    </a:lnTo>
                    <a:cubicBezTo>
                      <a:pt x="325371" y="164844"/>
                      <a:pt x="356723" y="345317"/>
                      <a:pt x="435826" y="510161"/>
                    </a:cubicBezTo>
                    <a:cubicBezTo>
                      <a:pt x="331051" y="509971"/>
                      <a:pt x="333624" y="533691"/>
                      <a:pt x="228849" y="533501"/>
                    </a:cubicBezTo>
                    <a:cubicBezTo>
                      <a:pt x="120900" y="536072"/>
                      <a:pt x="107949" y="517115"/>
                      <a:pt x="0" y="510161"/>
                    </a:cubicBezTo>
                    <a:close/>
                  </a:path>
                </a:pathLst>
              </a:custGeom>
              <a:solidFill>
                <a:srgbClr val="595959"/>
              </a:solidFill>
              <a:ln w="19050">
                <a:noFill/>
              </a:ln>
              <a:extLst/>
            </p:spPr>
            <p:txBody>
              <a:bodyPr lIns="0" tIns="0" rIns="0" bIns="0" rtlCol="0" anchor="ctr"/>
              <a:lstStyle/>
              <a:p>
                <a:pPr algn="ctr" defTabSz="901667"/>
                <a:endParaRPr lang="es-SV">
                  <a:solidFill>
                    <a:srgbClr val="000000"/>
                  </a:solidFill>
                </a:endParaRPr>
              </a:p>
            </p:txBody>
          </p:sp>
          <p:sp>
            <p:nvSpPr>
              <p:cNvPr id="173" name="5 Triángulo isósceles"/>
              <p:cNvSpPr/>
              <p:nvPr/>
            </p:nvSpPr>
            <p:spPr bwMode="auto">
              <a:xfrm rot="10800000" flipV="1">
                <a:off x="2066669" y="3855186"/>
                <a:ext cx="371169" cy="937712"/>
              </a:xfrm>
              <a:custGeom>
                <a:avLst/>
                <a:gdLst/>
                <a:ahLst/>
                <a:cxnLst/>
                <a:rect l="l" t="t" r="r" b="b"/>
                <a:pathLst>
                  <a:path w="328896" h="692289">
                    <a:moveTo>
                      <a:pt x="0" y="0"/>
                    </a:moveTo>
                    <a:lnTo>
                      <a:pt x="328896" y="692289"/>
                    </a:lnTo>
                    <a:lnTo>
                      <a:pt x="103733" y="692289"/>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01667"/>
                <a:endParaRPr lang="es-SV">
                  <a:solidFill>
                    <a:srgbClr val="000000"/>
                  </a:solidFill>
                </a:endParaRPr>
              </a:p>
            </p:txBody>
          </p:sp>
          <p:sp>
            <p:nvSpPr>
              <p:cNvPr id="174" name="73 Rectángulo redondeado"/>
              <p:cNvSpPr/>
              <p:nvPr/>
            </p:nvSpPr>
            <p:spPr bwMode="auto">
              <a:xfrm rot="16200000" flipV="1">
                <a:off x="1432803" y="5767638"/>
                <a:ext cx="2314489" cy="361625"/>
              </a:xfrm>
              <a:prstGeom prst="roundRect">
                <a:avLst>
                  <a:gd name="adj" fmla="val 0"/>
                </a:avLst>
              </a:prstGeom>
              <a:solidFill>
                <a:schemeClr val="tx1">
                  <a:alpha val="10000"/>
                </a:schemeClr>
              </a:solidFill>
              <a:ln>
                <a:noFill/>
              </a:ln>
              <a:extLst/>
            </p:spPr>
            <p:txBody>
              <a:bodyPr lIns="0" tIns="0" rIns="0" bIns="0" rtlCol="0" anchor="ctr"/>
              <a:lstStyle/>
              <a:p>
                <a:pPr algn="ctr" defTabSz="901667"/>
                <a:endParaRPr lang="es-SV">
                  <a:solidFill>
                    <a:srgbClr val="000000"/>
                  </a:solidFill>
                </a:endParaRPr>
              </a:p>
            </p:txBody>
          </p:sp>
          <p:sp>
            <p:nvSpPr>
              <p:cNvPr id="175" name="1 Rectángulo redondeado"/>
              <p:cNvSpPr/>
              <p:nvPr/>
            </p:nvSpPr>
            <p:spPr bwMode="auto">
              <a:xfrm rot="16200000" flipV="1">
                <a:off x="2245744" y="7244633"/>
                <a:ext cx="650511" cy="1003158"/>
              </a:xfrm>
              <a:custGeom>
                <a:avLst/>
                <a:gdLst/>
                <a:ahLst/>
                <a:cxnLst/>
                <a:rect l="l" t="t" r="r" b="b"/>
                <a:pathLst>
                  <a:path w="824972" h="1072820">
                    <a:moveTo>
                      <a:pt x="536410" y="0"/>
                    </a:moveTo>
                    <a:lnTo>
                      <a:pt x="824972" y="0"/>
                    </a:lnTo>
                    <a:lnTo>
                      <a:pt x="824972" y="1072820"/>
                    </a:lnTo>
                    <a:lnTo>
                      <a:pt x="536410" y="1072820"/>
                    </a:lnTo>
                    <a:cubicBezTo>
                      <a:pt x="240159" y="1072820"/>
                      <a:pt x="0" y="832661"/>
                      <a:pt x="0" y="536410"/>
                    </a:cubicBezTo>
                    <a:cubicBezTo>
                      <a:pt x="0" y="240159"/>
                      <a:pt x="240159" y="0"/>
                      <a:pt x="536410" y="0"/>
                    </a:cubicBezTo>
                    <a:close/>
                  </a:path>
                </a:pathLst>
              </a:custGeom>
              <a:solidFill>
                <a:schemeClr val="accent1"/>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01667"/>
                <a:endParaRPr lang="es-SV">
                  <a:solidFill>
                    <a:srgbClr val="000000"/>
                  </a:solidFill>
                </a:endParaRPr>
              </a:p>
            </p:txBody>
          </p:sp>
          <p:sp>
            <p:nvSpPr>
              <p:cNvPr id="176" name="44 Rectángulo redondeado"/>
              <p:cNvSpPr/>
              <p:nvPr/>
            </p:nvSpPr>
            <p:spPr bwMode="auto">
              <a:xfrm rot="16200000" flipV="1">
                <a:off x="2417173" y="6757950"/>
                <a:ext cx="307653" cy="1003158"/>
              </a:xfrm>
              <a:prstGeom prst="roundRect">
                <a:avLst>
                  <a:gd name="adj" fmla="val 0"/>
                </a:avLst>
              </a:prstGeom>
              <a:gradFill>
                <a:gsLst>
                  <a:gs pos="0">
                    <a:schemeClr val="bg1">
                      <a:lumMod val="50000"/>
                    </a:schemeClr>
                  </a:gs>
                  <a:gs pos="13000">
                    <a:srgbClr val="5F5F5F"/>
                  </a:gs>
                  <a:gs pos="23000">
                    <a:srgbClr val="FFFFFF"/>
                  </a:gs>
                  <a:gs pos="93000">
                    <a:srgbClr val="777777"/>
                  </a:gs>
                  <a:gs pos="100000">
                    <a:srgbClr val="EAEAEA"/>
                  </a:gs>
                </a:gsLst>
                <a:lin ang="5400000" scaled="0"/>
              </a:gradFill>
              <a:ln>
                <a:noFill/>
              </a:ln>
              <a:extLst/>
            </p:spPr>
            <p:txBody>
              <a:bodyPr lIns="0" tIns="0" rIns="0" bIns="0" rtlCol="0" anchor="ctr"/>
              <a:lstStyle/>
              <a:p>
                <a:pPr algn="ctr" defTabSz="901667"/>
                <a:endParaRPr lang="es-SV">
                  <a:solidFill>
                    <a:srgbClr val="000000"/>
                  </a:solidFill>
                </a:endParaRPr>
              </a:p>
            </p:txBody>
          </p:sp>
          <p:sp>
            <p:nvSpPr>
              <p:cNvPr id="177" name="Forma libre 101"/>
              <p:cNvSpPr/>
              <p:nvPr/>
            </p:nvSpPr>
            <p:spPr bwMode="auto">
              <a:xfrm rot="16200000" flipV="1">
                <a:off x="2503566" y="7502455"/>
                <a:ext cx="649409" cy="488616"/>
              </a:xfrm>
              <a:custGeom>
                <a:avLst/>
                <a:gdLst>
                  <a:gd name="connsiteX0" fmla="*/ 649409 w 649409"/>
                  <a:gd name="connsiteY0" fmla="*/ 488616 h 488616"/>
                  <a:gd name="connsiteX1" fmla="*/ 649409 w 649409"/>
                  <a:gd name="connsiteY1" fmla="*/ 0 h 488616"/>
                  <a:gd name="connsiteX2" fmla="*/ 421871 w 649409"/>
                  <a:gd name="connsiteY2" fmla="*/ 0 h 488616"/>
                  <a:gd name="connsiteX3" fmla="*/ 7492 w 649409"/>
                  <a:gd name="connsiteY3" fmla="*/ 400493 h 488616"/>
                  <a:gd name="connsiteX4" fmla="*/ 0 w 649409"/>
                  <a:gd name="connsiteY4" fmla="*/ 488616 h 48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409" h="488616">
                    <a:moveTo>
                      <a:pt x="649409" y="488616"/>
                    </a:moveTo>
                    <a:lnTo>
                      <a:pt x="649409" y="0"/>
                    </a:lnTo>
                    <a:lnTo>
                      <a:pt x="421871" y="0"/>
                    </a:lnTo>
                    <a:cubicBezTo>
                      <a:pt x="217470" y="0"/>
                      <a:pt x="46932" y="171932"/>
                      <a:pt x="7492" y="400493"/>
                    </a:cubicBezTo>
                    <a:lnTo>
                      <a:pt x="0" y="488616"/>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01667"/>
                <a:endParaRPr lang="es-SV">
                  <a:solidFill>
                    <a:srgbClr val="000000"/>
                  </a:solidFill>
                </a:endParaRPr>
              </a:p>
            </p:txBody>
          </p:sp>
        </p:grpSp>
        <p:grpSp>
          <p:nvGrpSpPr>
            <p:cNvPr id="16" name="Grupo 135"/>
            <p:cNvGrpSpPr/>
            <p:nvPr/>
          </p:nvGrpSpPr>
          <p:grpSpPr>
            <a:xfrm>
              <a:off x="4661323" y="5731635"/>
              <a:ext cx="480352" cy="2190920"/>
              <a:chOff x="2066669" y="3483419"/>
              <a:chExt cx="1005914" cy="4588048"/>
            </a:xfrm>
          </p:grpSpPr>
          <p:sp>
            <p:nvSpPr>
              <p:cNvPr id="179" name="47 Rectángulo redondeado"/>
              <p:cNvSpPr/>
              <p:nvPr/>
            </p:nvSpPr>
            <p:spPr bwMode="auto">
              <a:xfrm rot="16200000" flipV="1">
                <a:off x="1413755" y="5446874"/>
                <a:ext cx="2314497" cy="1003158"/>
              </a:xfrm>
              <a:prstGeom prst="roundRect">
                <a:avLst>
                  <a:gd name="adj" fmla="val 0"/>
                </a:avLst>
              </a:prstGeom>
              <a:solidFill>
                <a:schemeClr val="accent1"/>
              </a:solidFill>
              <a:ln>
                <a:noFill/>
              </a:ln>
              <a:extLst/>
            </p:spPr>
            <p:txBody>
              <a:bodyPr lIns="0" tIns="0" rIns="0" bIns="0" rtlCol="0" anchor="ctr"/>
              <a:lstStyle/>
              <a:p>
                <a:pPr algn="ctr" defTabSz="901667"/>
                <a:endParaRPr lang="es-SV">
                  <a:solidFill>
                    <a:srgbClr val="000000"/>
                  </a:solidFill>
                </a:endParaRPr>
              </a:p>
            </p:txBody>
          </p:sp>
          <p:sp>
            <p:nvSpPr>
              <p:cNvPr id="180" name="5 Triángulo isósceles"/>
              <p:cNvSpPr/>
              <p:nvPr/>
            </p:nvSpPr>
            <p:spPr bwMode="auto">
              <a:xfrm rot="10800000" flipV="1">
                <a:off x="2071305" y="3485147"/>
                <a:ext cx="996644" cy="1315669"/>
              </a:xfrm>
              <a:custGeom>
                <a:avLst/>
                <a:gdLst>
                  <a:gd name="connsiteX0" fmla="*/ 0 w 1063000"/>
                  <a:gd name="connsiteY0" fmla="*/ 1115371 h 1679304"/>
                  <a:gd name="connsiteX1" fmla="*/ 539623 w 1063000"/>
                  <a:gd name="connsiteY1" fmla="*/ 0 h 1679304"/>
                  <a:gd name="connsiteX2" fmla="*/ 1063000 w 1063000"/>
                  <a:gd name="connsiteY2" fmla="*/ 1679304 h 1679304"/>
                  <a:gd name="connsiteX3" fmla="*/ 0 w 1063000"/>
                  <a:gd name="connsiteY3" fmla="*/ 1115371 h 1679304"/>
                  <a:gd name="connsiteX0" fmla="*/ 0 w 1059741"/>
                  <a:gd name="connsiteY0" fmla="*/ 1667795 h 1679304"/>
                  <a:gd name="connsiteX1" fmla="*/ 536364 w 1059741"/>
                  <a:gd name="connsiteY1" fmla="*/ 0 h 1679304"/>
                  <a:gd name="connsiteX2" fmla="*/ 1059741 w 1059741"/>
                  <a:gd name="connsiteY2" fmla="*/ 1679304 h 1679304"/>
                  <a:gd name="connsiteX3" fmla="*/ 0 w 1059741"/>
                  <a:gd name="connsiteY3" fmla="*/ 1667795 h 1679304"/>
                  <a:gd name="connsiteX0" fmla="*/ 0 w 1065852"/>
                  <a:gd name="connsiteY0" fmla="*/ 1667795 h 1668514"/>
                  <a:gd name="connsiteX1" fmla="*/ 536364 w 1065852"/>
                  <a:gd name="connsiteY1" fmla="*/ 0 h 1668514"/>
                  <a:gd name="connsiteX2" fmla="*/ 1065852 w 1065852"/>
                  <a:gd name="connsiteY2" fmla="*/ 1668514 h 1668514"/>
                  <a:gd name="connsiteX3" fmla="*/ 0 w 1065852"/>
                  <a:gd name="connsiteY3" fmla="*/ 1667795 h 1668514"/>
                </a:gdLst>
                <a:ahLst/>
                <a:cxnLst>
                  <a:cxn ang="0">
                    <a:pos x="connsiteX0" y="connsiteY0"/>
                  </a:cxn>
                  <a:cxn ang="0">
                    <a:pos x="connsiteX1" y="connsiteY1"/>
                  </a:cxn>
                  <a:cxn ang="0">
                    <a:pos x="connsiteX2" y="connsiteY2"/>
                  </a:cxn>
                  <a:cxn ang="0">
                    <a:pos x="connsiteX3" y="connsiteY3"/>
                  </a:cxn>
                </a:cxnLst>
                <a:rect l="l" t="t" r="r" b="b"/>
                <a:pathLst>
                  <a:path w="1065852" h="1668514">
                    <a:moveTo>
                      <a:pt x="0" y="1667795"/>
                    </a:moveTo>
                    <a:lnTo>
                      <a:pt x="536364" y="0"/>
                    </a:lnTo>
                    <a:lnTo>
                      <a:pt x="1065852" y="1668514"/>
                    </a:lnTo>
                    <a:lnTo>
                      <a:pt x="0" y="1667795"/>
                    </a:lnTo>
                    <a:close/>
                  </a:path>
                </a:pathLst>
              </a:custGeom>
              <a:solidFill>
                <a:srgbClr val="E2C4AC"/>
              </a:solidFill>
              <a:ln>
                <a:noFill/>
              </a:ln>
              <a:extLst/>
            </p:spPr>
            <p:txBody>
              <a:bodyPr lIns="0" tIns="0" rIns="0" bIns="0" rtlCol="0" anchor="ctr"/>
              <a:lstStyle/>
              <a:p>
                <a:pPr algn="ctr" defTabSz="901667"/>
                <a:endParaRPr lang="es-SV">
                  <a:solidFill>
                    <a:srgbClr val="000000"/>
                  </a:solidFill>
                </a:endParaRPr>
              </a:p>
            </p:txBody>
          </p:sp>
          <p:sp>
            <p:nvSpPr>
              <p:cNvPr id="181" name="6 Triángulo isósceles"/>
              <p:cNvSpPr/>
              <p:nvPr/>
            </p:nvSpPr>
            <p:spPr bwMode="auto">
              <a:xfrm rot="10800000" flipV="1">
                <a:off x="2429841" y="3483419"/>
                <a:ext cx="278161" cy="387381"/>
              </a:xfrm>
              <a:custGeom>
                <a:avLst/>
                <a:gdLst>
                  <a:gd name="connsiteX0" fmla="*/ 0 w 635793"/>
                  <a:gd name="connsiteY0" fmla="*/ 494532 h 494532"/>
                  <a:gd name="connsiteX1" fmla="*/ 317897 w 635793"/>
                  <a:gd name="connsiteY1" fmla="*/ 0 h 494532"/>
                  <a:gd name="connsiteX2" fmla="*/ 635793 w 635793"/>
                  <a:gd name="connsiteY2" fmla="*/ 494532 h 494532"/>
                  <a:gd name="connsiteX3" fmla="*/ 0 w 635793"/>
                  <a:gd name="connsiteY3" fmla="*/ 494532 h 494532"/>
                  <a:gd name="connsiteX0" fmla="*/ 0 w 635793"/>
                  <a:gd name="connsiteY0" fmla="*/ 494532 h 517775"/>
                  <a:gd name="connsiteX1" fmla="*/ 317897 w 635793"/>
                  <a:gd name="connsiteY1" fmla="*/ 0 h 517775"/>
                  <a:gd name="connsiteX2" fmla="*/ 635793 w 635793"/>
                  <a:gd name="connsiteY2" fmla="*/ 494532 h 517775"/>
                  <a:gd name="connsiteX3" fmla="*/ 309561 w 635793"/>
                  <a:gd name="connsiteY3" fmla="*/ 517774 h 517775"/>
                  <a:gd name="connsiteX4" fmla="*/ 0 w 635793"/>
                  <a:gd name="connsiteY4" fmla="*/ 494532 h 517775"/>
                  <a:gd name="connsiteX0" fmla="*/ 0 w 635793"/>
                  <a:gd name="connsiteY0" fmla="*/ 494532 h 515394"/>
                  <a:gd name="connsiteX1" fmla="*/ 317897 w 635793"/>
                  <a:gd name="connsiteY1" fmla="*/ 0 h 515394"/>
                  <a:gd name="connsiteX2" fmla="*/ 635793 w 635793"/>
                  <a:gd name="connsiteY2" fmla="*/ 494532 h 515394"/>
                  <a:gd name="connsiteX3" fmla="*/ 323848 w 635793"/>
                  <a:gd name="connsiteY3" fmla="*/ 515393 h 515394"/>
                  <a:gd name="connsiteX4" fmla="*/ 0 w 635793"/>
                  <a:gd name="connsiteY4" fmla="*/ 494532 h 515394"/>
                  <a:gd name="connsiteX0" fmla="*/ 0 w 635793"/>
                  <a:gd name="connsiteY0" fmla="*/ 494532 h 515662"/>
                  <a:gd name="connsiteX1" fmla="*/ 317897 w 635793"/>
                  <a:gd name="connsiteY1" fmla="*/ 0 h 515662"/>
                  <a:gd name="connsiteX2" fmla="*/ 635793 w 635793"/>
                  <a:gd name="connsiteY2" fmla="*/ 494532 h 515662"/>
                  <a:gd name="connsiteX3" fmla="*/ 323848 w 635793"/>
                  <a:gd name="connsiteY3" fmla="*/ 515393 h 515662"/>
                  <a:gd name="connsiteX4" fmla="*/ 0 w 635793"/>
                  <a:gd name="connsiteY4" fmla="*/ 494532 h 515662"/>
                  <a:gd name="connsiteX0" fmla="*/ 0 w 635793"/>
                  <a:gd name="connsiteY0" fmla="*/ 494532 h 533637"/>
                  <a:gd name="connsiteX1" fmla="*/ 317897 w 635793"/>
                  <a:gd name="connsiteY1" fmla="*/ 0 h 533637"/>
                  <a:gd name="connsiteX2" fmla="*/ 635793 w 635793"/>
                  <a:gd name="connsiteY2" fmla="*/ 494532 h 533637"/>
                  <a:gd name="connsiteX3" fmla="*/ 327340 w 635793"/>
                  <a:gd name="connsiteY3" fmla="*/ 533501 h 533637"/>
                  <a:gd name="connsiteX4" fmla="*/ 0 w 635793"/>
                  <a:gd name="connsiteY4" fmla="*/ 494532 h 533637"/>
                  <a:gd name="connsiteX0" fmla="*/ 0 w 534317"/>
                  <a:gd name="connsiteY0" fmla="*/ 494532 h 533637"/>
                  <a:gd name="connsiteX1" fmla="*/ 317897 w 534317"/>
                  <a:gd name="connsiteY1" fmla="*/ 0 h 533637"/>
                  <a:gd name="connsiteX2" fmla="*/ 534317 w 534317"/>
                  <a:gd name="connsiteY2" fmla="*/ 510161 h 533637"/>
                  <a:gd name="connsiteX3" fmla="*/ 327340 w 534317"/>
                  <a:gd name="connsiteY3" fmla="*/ 533501 h 533637"/>
                  <a:gd name="connsiteX4" fmla="*/ 0 w 534317"/>
                  <a:gd name="connsiteY4" fmla="*/ 494532 h 533637"/>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6" h="533738">
                    <a:moveTo>
                      <a:pt x="0" y="510161"/>
                    </a:moveTo>
                    <a:lnTo>
                      <a:pt x="219406" y="0"/>
                    </a:lnTo>
                    <a:cubicBezTo>
                      <a:pt x="325371" y="164844"/>
                      <a:pt x="356723" y="345317"/>
                      <a:pt x="435826" y="510161"/>
                    </a:cubicBezTo>
                    <a:cubicBezTo>
                      <a:pt x="331051" y="509971"/>
                      <a:pt x="333624" y="533691"/>
                      <a:pt x="228849" y="533501"/>
                    </a:cubicBezTo>
                    <a:cubicBezTo>
                      <a:pt x="120900" y="536072"/>
                      <a:pt x="107949" y="517115"/>
                      <a:pt x="0" y="510161"/>
                    </a:cubicBezTo>
                    <a:close/>
                  </a:path>
                </a:pathLst>
              </a:custGeom>
              <a:solidFill>
                <a:srgbClr val="595959"/>
              </a:solidFill>
              <a:ln w="19050">
                <a:noFill/>
              </a:ln>
              <a:extLst/>
            </p:spPr>
            <p:txBody>
              <a:bodyPr lIns="0" tIns="0" rIns="0" bIns="0" rtlCol="0" anchor="ctr"/>
              <a:lstStyle/>
              <a:p>
                <a:pPr algn="ctr" defTabSz="901667"/>
                <a:endParaRPr lang="es-SV">
                  <a:solidFill>
                    <a:srgbClr val="000000"/>
                  </a:solidFill>
                </a:endParaRPr>
              </a:p>
            </p:txBody>
          </p:sp>
          <p:sp>
            <p:nvSpPr>
              <p:cNvPr id="182" name="5 Triángulo isósceles"/>
              <p:cNvSpPr/>
              <p:nvPr/>
            </p:nvSpPr>
            <p:spPr bwMode="auto">
              <a:xfrm rot="10800000" flipV="1">
                <a:off x="2066669" y="3855186"/>
                <a:ext cx="371169" cy="937712"/>
              </a:xfrm>
              <a:custGeom>
                <a:avLst/>
                <a:gdLst/>
                <a:ahLst/>
                <a:cxnLst/>
                <a:rect l="l" t="t" r="r" b="b"/>
                <a:pathLst>
                  <a:path w="328896" h="692289">
                    <a:moveTo>
                      <a:pt x="0" y="0"/>
                    </a:moveTo>
                    <a:lnTo>
                      <a:pt x="328896" y="692289"/>
                    </a:lnTo>
                    <a:lnTo>
                      <a:pt x="103733" y="692289"/>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01667"/>
                <a:endParaRPr lang="es-SV">
                  <a:solidFill>
                    <a:srgbClr val="000000"/>
                  </a:solidFill>
                </a:endParaRPr>
              </a:p>
            </p:txBody>
          </p:sp>
          <p:sp>
            <p:nvSpPr>
              <p:cNvPr id="183" name="73 Rectángulo redondeado"/>
              <p:cNvSpPr/>
              <p:nvPr/>
            </p:nvSpPr>
            <p:spPr bwMode="auto">
              <a:xfrm rot="16200000" flipV="1">
                <a:off x="1432803" y="5767638"/>
                <a:ext cx="2314489" cy="361625"/>
              </a:xfrm>
              <a:prstGeom prst="roundRect">
                <a:avLst>
                  <a:gd name="adj" fmla="val 0"/>
                </a:avLst>
              </a:prstGeom>
              <a:solidFill>
                <a:schemeClr val="tx1">
                  <a:alpha val="10000"/>
                </a:schemeClr>
              </a:solidFill>
              <a:ln>
                <a:noFill/>
              </a:ln>
              <a:extLst/>
            </p:spPr>
            <p:txBody>
              <a:bodyPr lIns="0" tIns="0" rIns="0" bIns="0" rtlCol="0" anchor="ctr"/>
              <a:lstStyle/>
              <a:p>
                <a:pPr algn="ctr" defTabSz="901667"/>
                <a:endParaRPr lang="es-SV">
                  <a:solidFill>
                    <a:srgbClr val="000000"/>
                  </a:solidFill>
                </a:endParaRPr>
              </a:p>
            </p:txBody>
          </p:sp>
          <p:sp>
            <p:nvSpPr>
              <p:cNvPr id="184" name="1 Rectángulo redondeado"/>
              <p:cNvSpPr/>
              <p:nvPr/>
            </p:nvSpPr>
            <p:spPr bwMode="auto">
              <a:xfrm rot="16200000" flipV="1">
                <a:off x="2245744" y="7244633"/>
                <a:ext cx="650511" cy="1003158"/>
              </a:xfrm>
              <a:custGeom>
                <a:avLst/>
                <a:gdLst/>
                <a:ahLst/>
                <a:cxnLst/>
                <a:rect l="l" t="t" r="r" b="b"/>
                <a:pathLst>
                  <a:path w="824972" h="1072820">
                    <a:moveTo>
                      <a:pt x="536410" y="0"/>
                    </a:moveTo>
                    <a:lnTo>
                      <a:pt x="824972" y="0"/>
                    </a:lnTo>
                    <a:lnTo>
                      <a:pt x="824972" y="1072820"/>
                    </a:lnTo>
                    <a:lnTo>
                      <a:pt x="536410" y="1072820"/>
                    </a:lnTo>
                    <a:cubicBezTo>
                      <a:pt x="240159" y="1072820"/>
                      <a:pt x="0" y="832661"/>
                      <a:pt x="0" y="536410"/>
                    </a:cubicBezTo>
                    <a:cubicBezTo>
                      <a:pt x="0" y="240159"/>
                      <a:pt x="240159" y="0"/>
                      <a:pt x="536410" y="0"/>
                    </a:cubicBezTo>
                    <a:close/>
                  </a:path>
                </a:pathLst>
              </a:custGeom>
              <a:solidFill>
                <a:schemeClr val="accent1"/>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01667"/>
                <a:endParaRPr lang="es-SV">
                  <a:solidFill>
                    <a:srgbClr val="000000"/>
                  </a:solidFill>
                </a:endParaRPr>
              </a:p>
            </p:txBody>
          </p:sp>
          <p:sp>
            <p:nvSpPr>
              <p:cNvPr id="185" name="44 Rectángulo redondeado"/>
              <p:cNvSpPr/>
              <p:nvPr/>
            </p:nvSpPr>
            <p:spPr bwMode="auto">
              <a:xfrm rot="16200000" flipV="1">
                <a:off x="2417173" y="6757950"/>
                <a:ext cx="307653" cy="1003158"/>
              </a:xfrm>
              <a:prstGeom prst="roundRect">
                <a:avLst>
                  <a:gd name="adj" fmla="val 0"/>
                </a:avLst>
              </a:prstGeom>
              <a:gradFill>
                <a:gsLst>
                  <a:gs pos="0">
                    <a:schemeClr val="bg1">
                      <a:lumMod val="50000"/>
                    </a:schemeClr>
                  </a:gs>
                  <a:gs pos="13000">
                    <a:srgbClr val="5F5F5F"/>
                  </a:gs>
                  <a:gs pos="23000">
                    <a:srgbClr val="FFFFFF"/>
                  </a:gs>
                  <a:gs pos="93000">
                    <a:srgbClr val="777777"/>
                  </a:gs>
                  <a:gs pos="100000">
                    <a:srgbClr val="EAEAEA"/>
                  </a:gs>
                </a:gsLst>
                <a:lin ang="5400000" scaled="0"/>
              </a:gradFill>
              <a:ln>
                <a:noFill/>
              </a:ln>
              <a:extLst/>
            </p:spPr>
            <p:txBody>
              <a:bodyPr lIns="0" tIns="0" rIns="0" bIns="0" rtlCol="0" anchor="ctr"/>
              <a:lstStyle/>
              <a:p>
                <a:pPr algn="ctr" defTabSz="901667"/>
                <a:endParaRPr lang="es-SV">
                  <a:solidFill>
                    <a:srgbClr val="000000"/>
                  </a:solidFill>
                </a:endParaRPr>
              </a:p>
            </p:txBody>
          </p:sp>
          <p:sp>
            <p:nvSpPr>
              <p:cNvPr id="186" name="Forma libre 143"/>
              <p:cNvSpPr/>
              <p:nvPr/>
            </p:nvSpPr>
            <p:spPr bwMode="auto">
              <a:xfrm rot="16200000" flipV="1">
                <a:off x="2503566" y="7502455"/>
                <a:ext cx="649409" cy="488616"/>
              </a:xfrm>
              <a:custGeom>
                <a:avLst/>
                <a:gdLst>
                  <a:gd name="connsiteX0" fmla="*/ 649409 w 649409"/>
                  <a:gd name="connsiteY0" fmla="*/ 488616 h 488616"/>
                  <a:gd name="connsiteX1" fmla="*/ 649409 w 649409"/>
                  <a:gd name="connsiteY1" fmla="*/ 0 h 488616"/>
                  <a:gd name="connsiteX2" fmla="*/ 421871 w 649409"/>
                  <a:gd name="connsiteY2" fmla="*/ 0 h 488616"/>
                  <a:gd name="connsiteX3" fmla="*/ 7492 w 649409"/>
                  <a:gd name="connsiteY3" fmla="*/ 400493 h 488616"/>
                  <a:gd name="connsiteX4" fmla="*/ 0 w 649409"/>
                  <a:gd name="connsiteY4" fmla="*/ 488616 h 48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409" h="488616">
                    <a:moveTo>
                      <a:pt x="649409" y="488616"/>
                    </a:moveTo>
                    <a:lnTo>
                      <a:pt x="649409" y="0"/>
                    </a:lnTo>
                    <a:lnTo>
                      <a:pt x="421871" y="0"/>
                    </a:lnTo>
                    <a:cubicBezTo>
                      <a:pt x="217470" y="0"/>
                      <a:pt x="46932" y="171932"/>
                      <a:pt x="7492" y="400493"/>
                    </a:cubicBezTo>
                    <a:lnTo>
                      <a:pt x="0" y="488616"/>
                    </a:lnTo>
                    <a:close/>
                  </a:path>
                </a:pathLst>
              </a:custGeom>
              <a:solidFill>
                <a:schemeClr val="accent1">
                  <a:alpha val="10000"/>
                </a:schemeClr>
              </a:solidFill>
              <a:ln>
                <a:solidFill>
                  <a:schemeClr val="accent3"/>
                </a:solid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01667"/>
                <a:endParaRPr lang="es-SV">
                  <a:solidFill>
                    <a:srgbClr val="000000"/>
                  </a:solidFill>
                </a:endParaRPr>
              </a:p>
            </p:txBody>
          </p:sp>
        </p:grpSp>
        <p:grpSp>
          <p:nvGrpSpPr>
            <p:cNvPr id="17" name="Grupo 151"/>
            <p:cNvGrpSpPr/>
            <p:nvPr/>
          </p:nvGrpSpPr>
          <p:grpSpPr>
            <a:xfrm>
              <a:off x="3531915" y="5678749"/>
              <a:ext cx="704440" cy="2522200"/>
              <a:chOff x="2066669" y="3483419"/>
              <a:chExt cx="1005914" cy="4588048"/>
            </a:xfrm>
          </p:grpSpPr>
          <p:sp>
            <p:nvSpPr>
              <p:cNvPr id="189" name="47 Rectángulo redondeado"/>
              <p:cNvSpPr/>
              <p:nvPr/>
            </p:nvSpPr>
            <p:spPr bwMode="auto">
              <a:xfrm rot="16200000" flipV="1">
                <a:off x="1413755" y="5446874"/>
                <a:ext cx="2314497" cy="1003158"/>
              </a:xfrm>
              <a:prstGeom prst="roundRect">
                <a:avLst>
                  <a:gd name="adj" fmla="val 0"/>
                </a:avLst>
              </a:prstGeom>
              <a:solidFill>
                <a:schemeClr val="accent1"/>
              </a:solidFill>
              <a:ln>
                <a:noFill/>
              </a:ln>
              <a:extLst/>
            </p:spPr>
            <p:txBody>
              <a:bodyPr lIns="0" tIns="0" rIns="0" bIns="0" rtlCol="0" anchor="ctr"/>
              <a:lstStyle/>
              <a:p>
                <a:pPr algn="ctr" defTabSz="901667"/>
                <a:endParaRPr lang="es-SV">
                  <a:solidFill>
                    <a:srgbClr val="000000"/>
                  </a:solidFill>
                </a:endParaRPr>
              </a:p>
            </p:txBody>
          </p:sp>
          <p:sp>
            <p:nvSpPr>
              <p:cNvPr id="190" name="5 Triángulo isósceles"/>
              <p:cNvSpPr/>
              <p:nvPr/>
            </p:nvSpPr>
            <p:spPr bwMode="auto">
              <a:xfrm rot="10800000" flipV="1">
                <a:off x="2071305" y="3485147"/>
                <a:ext cx="996644" cy="1315669"/>
              </a:xfrm>
              <a:custGeom>
                <a:avLst/>
                <a:gdLst>
                  <a:gd name="connsiteX0" fmla="*/ 0 w 1063000"/>
                  <a:gd name="connsiteY0" fmla="*/ 1115371 h 1679304"/>
                  <a:gd name="connsiteX1" fmla="*/ 539623 w 1063000"/>
                  <a:gd name="connsiteY1" fmla="*/ 0 h 1679304"/>
                  <a:gd name="connsiteX2" fmla="*/ 1063000 w 1063000"/>
                  <a:gd name="connsiteY2" fmla="*/ 1679304 h 1679304"/>
                  <a:gd name="connsiteX3" fmla="*/ 0 w 1063000"/>
                  <a:gd name="connsiteY3" fmla="*/ 1115371 h 1679304"/>
                  <a:gd name="connsiteX0" fmla="*/ 0 w 1059741"/>
                  <a:gd name="connsiteY0" fmla="*/ 1667795 h 1679304"/>
                  <a:gd name="connsiteX1" fmla="*/ 536364 w 1059741"/>
                  <a:gd name="connsiteY1" fmla="*/ 0 h 1679304"/>
                  <a:gd name="connsiteX2" fmla="*/ 1059741 w 1059741"/>
                  <a:gd name="connsiteY2" fmla="*/ 1679304 h 1679304"/>
                  <a:gd name="connsiteX3" fmla="*/ 0 w 1059741"/>
                  <a:gd name="connsiteY3" fmla="*/ 1667795 h 1679304"/>
                  <a:gd name="connsiteX0" fmla="*/ 0 w 1065852"/>
                  <a:gd name="connsiteY0" fmla="*/ 1667795 h 1668514"/>
                  <a:gd name="connsiteX1" fmla="*/ 536364 w 1065852"/>
                  <a:gd name="connsiteY1" fmla="*/ 0 h 1668514"/>
                  <a:gd name="connsiteX2" fmla="*/ 1065852 w 1065852"/>
                  <a:gd name="connsiteY2" fmla="*/ 1668514 h 1668514"/>
                  <a:gd name="connsiteX3" fmla="*/ 0 w 1065852"/>
                  <a:gd name="connsiteY3" fmla="*/ 1667795 h 1668514"/>
                </a:gdLst>
                <a:ahLst/>
                <a:cxnLst>
                  <a:cxn ang="0">
                    <a:pos x="connsiteX0" y="connsiteY0"/>
                  </a:cxn>
                  <a:cxn ang="0">
                    <a:pos x="connsiteX1" y="connsiteY1"/>
                  </a:cxn>
                  <a:cxn ang="0">
                    <a:pos x="connsiteX2" y="connsiteY2"/>
                  </a:cxn>
                  <a:cxn ang="0">
                    <a:pos x="connsiteX3" y="connsiteY3"/>
                  </a:cxn>
                </a:cxnLst>
                <a:rect l="l" t="t" r="r" b="b"/>
                <a:pathLst>
                  <a:path w="1065852" h="1668514">
                    <a:moveTo>
                      <a:pt x="0" y="1667795"/>
                    </a:moveTo>
                    <a:lnTo>
                      <a:pt x="536364" y="0"/>
                    </a:lnTo>
                    <a:lnTo>
                      <a:pt x="1065852" y="1668514"/>
                    </a:lnTo>
                    <a:lnTo>
                      <a:pt x="0" y="1667795"/>
                    </a:lnTo>
                    <a:close/>
                  </a:path>
                </a:pathLst>
              </a:custGeom>
              <a:solidFill>
                <a:srgbClr val="E2C4AC"/>
              </a:solidFill>
              <a:ln>
                <a:noFill/>
              </a:ln>
              <a:extLst/>
            </p:spPr>
            <p:txBody>
              <a:bodyPr lIns="0" tIns="0" rIns="0" bIns="0" rtlCol="0" anchor="ctr"/>
              <a:lstStyle/>
              <a:p>
                <a:pPr algn="ctr" defTabSz="901667"/>
                <a:endParaRPr lang="es-SV">
                  <a:solidFill>
                    <a:srgbClr val="000000"/>
                  </a:solidFill>
                </a:endParaRPr>
              </a:p>
            </p:txBody>
          </p:sp>
          <p:sp>
            <p:nvSpPr>
              <p:cNvPr id="191" name="6 Triángulo isósceles"/>
              <p:cNvSpPr/>
              <p:nvPr/>
            </p:nvSpPr>
            <p:spPr bwMode="auto">
              <a:xfrm rot="10800000" flipV="1">
                <a:off x="2429841" y="3483419"/>
                <a:ext cx="278161" cy="387381"/>
              </a:xfrm>
              <a:custGeom>
                <a:avLst/>
                <a:gdLst>
                  <a:gd name="connsiteX0" fmla="*/ 0 w 635793"/>
                  <a:gd name="connsiteY0" fmla="*/ 494532 h 494532"/>
                  <a:gd name="connsiteX1" fmla="*/ 317897 w 635793"/>
                  <a:gd name="connsiteY1" fmla="*/ 0 h 494532"/>
                  <a:gd name="connsiteX2" fmla="*/ 635793 w 635793"/>
                  <a:gd name="connsiteY2" fmla="*/ 494532 h 494532"/>
                  <a:gd name="connsiteX3" fmla="*/ 0 w 635793"/>
                  <a:gd name="connsiteY3" fmla="*/ 494532 h 494532"/>
                  <a:gd name="connsiteX0" fmla="*/ 0 w 635793"/>
                  <a:gd name="connsiteY0" fmla="*/ 494532 h 517775"/>
                  <a:gd name="connsiteX1" fmla="*/ 317897 w 635793"/>
                  <a:gd name="connsiteY1" fmla="*/ 0 h 517775"/>
                  <a:gd name="connsiteX2" fmla="*/ 635793 w 635793"/>
                  <a:gd name="connsiteY2" fmla="*/ 494532 h 517775"/>
                  <a:gd name="connsiteX3" fmla="*/ 309561 w 635793"/>
                  <a:gd name="connsiteY3" fmla="*/ 517774 h 517775"/>
                  <a:gd name="connsiteX4" fmla="*/ 0 w 635793"/>
                  <a:gd name="connsiteY4" fmla="*/ 494532 h 517775"/>
                  <a:gd name="connsiteX0" fmla="*/ 0 w 635793"/>
                  <a:gd name="connsiteY0" fmla="*/ 494532 h 515394"/>
                  <a:gd name="connsiteX1" fmla="*/ 317897 w 635793"/>
                  <a:gd name="connsiteY1" fmla="*/ 0 h 515394"/>
                  <a:gd name="connsiteX2" fmla="*/ 635793 w 635793"/>
                  <a:gd name="connsiteY2" fmla="*/ 494532 h 515394"/>
                  <a:gd name="connsiteX3" fmla="*/ 323848 w 635793"/>
                  <a:gd name="connsiteY3" fmla="*/ 515393 h 515394"/>
                  <a:gd name="connsiteX4" fmla="*/ 0 w 635793"/>
                  <a:gd name="connsiteY4" fmla="*/ 494532 h 515394"/>
                  <a:gd name="connsiteX0" fmla="*/ 0 w 635793"/>
                  <a:gd name="connsiteY0" fmla="*/ 494532 h 515662"/>
                  <a:gd name="connsiteX1" fmla="*/ 317897 w 635793"/>
                  <a:gd name="connsiteY1" fmla="*/ 0 h 515662"/>
                  <a:gd name="connsiteX2" fmla="*/ 635793 w 635793"/>
                  <a:gd name="connsiteY2" fmla="*/ 494532 h 515662"/>
                  <a:gd name="connsiteX3" fmla="*/ 323848 w 635793"/>
                  <a:gd name="connsiteY3" fmla="*/ 515393 h 515662"/>
                  <a:gd name="connsiteX4" fmla="*/ 0 w 635793"/>
                  <a:gd name="connsiteY4" fmla="*/ 494532 h 515662"/>
                  <a:gd name="connsiteX0" fmla="*/ 0 w 635793"/>
                  <a:gd name="connsiteY0" fmla="*/ 494532 h 533637"/>
                  <a:gd name="connsiteX1" fmla="*/ 317897 w 635793"/>
                  <a:gd name="connsiteY1" fmla="*/ 0 h 533637"/>
                  <a:gd name="connsiteX2" fmla="*/ 635793 w 635793"/>
                  <a:gd name="connsiteY2" fmla="*/ 494532 h 533637"/>
                  <a:gd name="connsiteX3" fmla="*/ 327340 w 635793"/>
                  <a:gd name="connsiteY3" fmla="*/ 533501 h 533637"/>
                  <a:gd name="connsiteX4" fmla="*/ 0 w 635793"/>
                  <a:gd name="connsiteY4" fmla="*/ 494532 h 533637"/>
                  <a:gd name="connsiteX0" fmla="*/ 0 w 534317"/>
                  <a:gd name="connsiteY0" fmla="*/ 494532 h 533637"/>
                  <a:gd name="connsiteX1" fmla="*/ 317897 w 534317"/>
                  <a:gd name="connsiteY1" fmla="*/ 0 h 533637"/>
                  <a:gd name="connsiteX2" fmla="*/ 534317 w 534317"/>
                  <a:gd name="connsiteY2" fmla="*/ 510161 h 533637"/>
                  <a:gd name="connsiteX3" fmla="*/ 327340 w 534317"/>
                  <a:gd name="connsiteY3" fmla="*/ 533501 h 533637"/>
                  <a:gd name="connsiteX4" fmla="*/ 0 w 534317"/>
                  <a:gd name="connsiteY4" fmla="*/ 494532 h 533637"/>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 name="connsiteX0" fmla="*/ 0 w 435826"/>
                  <a:gd name="connsiteY0" fmla="*/ 510161 h 533738"/>
                  <a:gd name="connsiteX1" fmla="*/ 219406 w 435826"/>
                  <a:gd name="connsiteY1" fmla="*/ 0 h 533738"/>
                  <a:gd name="connsiteX2" fmla="*/ 435826 w 435826"/>
                  <a:gd name="connsiteY2" fmla="*/ 510161 h 533738"/>
                  <a:gd name="connsiteX3" fmla="*/ 228849 w 435826"/>
                  <a:gd name="connsiteY3" fmla="*/ 533501 h 533738"/>
                  <a:gd name="connsiteX4" fmla="*/ 0 w 435826"/>
                  <a:gd name="connsiteY4" fmla="*/ 510161 h 53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6" h="533738">
                    <a:moveTo>
                      <a:pt x="0" y="510161"/>
                    </a:moveTo>
                    <a:lnTo>
                      <a:pt x="219406" y="0"/>
                    </a:lnTo>
                    <a:cubicBezTo>
                      <a:pt x="325371" y="164844"/>
                      <a:pt x="356723" y="345317"/>
                      <a:pt x="435826" y="510161"/>
                    </a:cubicBezTo>
                    <a:cubicBezTo>
                      <a:pt x="331051" y="509971"/>
                      <a:pt x="333624" y="533691"/>
                      <a:pt x="228849" y="533501"/>
                    </a:cubicBezTo>
                    <a:cubicBezTo>
                      <a:pt x="120900" y="536072"/>
                      <a:pt x="107949" y="517115"/>
                      <a:pt x="0" y="510161"/>
                    </a:cubicBezTo>
                    <a:close/>
                  </a:path>
                </a:pathLst>
              </a:custGeom>
              <a:solidFill>
                <a:srgbClr val="595959"/>
              </a:solidFill>
              <a:ln w="19050">
                <a:noFill/>
              </a:ln>
              <a:extLst/>
            </p:spPr>
            <p:txBody>
              <a:bodyPr lIns="0" tIns="0" rIns="0" bIns="0" rtlCol="0" anchor="ctr"/>
              <a:lstStyle/>
              <a:p>
                <a:pPr algn="ctr" defTabSz="901667"/>
                <a:endParaRPr lang="es-SV">
                  <a:solidFill>
                    <a:srgbClr val="000000"/>
                  </a:solidFill>
                </a:endParaRPr>
              </a:p>
            </p:txBody>
          </p:sp>
          <p:sp>
            <p:nvSpPr>
              <p:cNvPr id="192" name="5 Triángulo isósceles"/>
              <p:cNvSpPr/>
              <p:nvPr/>
            </p:nvSpPr>
            <p:spPr bwMode="auto">
              <a:xfrm rot="10800000" flipV="1">
                <a:off x="2066669" y="3855186"/>
                <a:ext cx="371169" cy="937712"/>
              </a:xfrm>
              <a:custGeom>
                <a:avLst/>
                <a:gdLst/>
                <a:ahLst/>
                <a:cxnLst/>
                <a:rect l="l" t="t" r="r" b="b"/>
                <a:pathLst>
                  <a:path w="328896" h="692289">
                    <a:moveTo>
                      <a:pt x="0" y="0"/>
                    </a:moveTo>
                    <a:lnTo>
                      <a:pt x="328896" y="692289"/>
                    </a:lnTo>
                    <a:lnTo>
                      <a:pt x="103733" y="692289"/>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01667"/>
                <a:endParaRPr lang="es-SV">
                  <a:solidFill>
                    <a:srgbClr val="000000"/>
                  </a:solidFill>
                </a:endParaRPr>
              </a:p>
            </p:txBody>
          </p:sp>
          <p:sp>
            <p:nvSpPr>
              <p:cNvPr id="193" name="73 Rectángulo redondeado"/>
              <p:cNvSpPr/>
              <p:nvPr/>
            </p:nvSpPr>
            <p:spPr bwMode="auto">
              <a:xfrm rot="16200000" flipV="1">
                <a:off x="1432803" y="5767638"/>
                <a:ext cx="2314489" cy="361625"/>
              </a:xfrm>
              <a:prstGeom prst="roundRect">
                <a:avLst>
                  <a:gd name="adj" fmla="val 0"/>
                </a:avLst>
              </a:prstGeom>
              <a:solidFill>
                <a:schemeClr val="tx1">
                  <a:alpha val="10000"/>
                </a:schemeClr>
              </a:solidFill>
              <a:ln>
                <a:noFill/>
              </a:ln>
              <a:extLst/>
            </p:spPr>
            <p:txBody>
              <a:bodyPr lIns="0" tIns="0" rIns="0" bIns="0" rtlCol="0" anchor="ctr"/>
              <a:lstStyle/>
              <a:p>
                <a:pPr algn="ctr" defTabSz="901667"/>
                <a:endParaRPr lang="es-SV">
                  <a:solidFill>
                    <a:srgbClr val="000000"/>
                  </a:solidFill>
                </a:endParaRPr>
              </a:p>
            </p:txBody>
          </p:sp>
          <p:sp>
            <p:nvSpPr>
              <p:cNvPr id="194" name="1 Rectángulo redondeado"/>
              <p:cNvSpPr/>
              <p:nvPr/>
            </p:nvSpPr>
            <p:spPr bwMode="auto">
              <a:xfrm rot="16200000" flipV="1">
                <a:off x="2245744" y="7244633"/>
                <a:ext cx="650511" cy="1003158"/>
              </a:xfrm>
              <a:custGeom>
                <a:avLst/>
                <a:gdLst/>
                <a:ahLst/>
                <a:cxnLst/>
                <a:rect l="l" t="t" r="r" b="b"/>
                <a:pathLst>
                  <a:path w="824972" h="1072820">
                    <a:moveTo>
                      <a:pt x="536410" y="0"/>
                    </a:moveTo>
                    <a:lnTo>
                      <a:pt x="824972" y="0"/>
                    </a:lnTo>
                    <a:lnTo>
                      <a:pt x="824972" y="1072820"/>
                    </a:lnTo>
                    <a:lnTo>
                      <a:pt x="536410" y="1072820"/>
                    </a:lnTo>
                    <a:cubicBezTo>
                      <a:pt x="240159" y="1072820"/>
                      <a:pt x="0" y="832661"/>
                      <a:pt x="0" y="536410"/>
                    </a:cubicBezTo>
                    <a:cubicBezTo>
                      <a:pt x="0" y="240159"/>
                      <a:pt x="240159" y="0"/>
                      <a:pt x="536410" y="0"/>
                    </a:cubicBezTo>
                    <a:close/>
                  </a:path>
                </a:pathLst>
              </a:custGeom>
              <a:solidFill>
                <a:schemeClr val="accent1"/>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01667"/>
                <a:endParaRPr lang="es-SV">
                  <a:solidFill>
                    <a:srgbClr val="000000"/>
                  </a:solidFill>
                </a:endParaRPr>
              </a:p>
            </p:txBody>
          </p:sp>
          <p:sp>
            <p:nvSpPr>
              <p:cNvPr id="195" name="44 Rectángulo redondeado"/>
              <p:cNvSpPr/>
              <p:nvPr/>
            </p:nvSpPr>
            <p:spPr bwMode="auto">
              <a:xfrm rot="16200000" flipV="1">
                <a:off x="2417173" y="6757950"/>
                <a:ext cx="307653" cy="1003158"/>
              </a:xfrm>
              <a:prstGeom prst="roundRect">
                <a:avLst>
                  <a:gd name="adj" fmla="val 0"/>
                </a:avLst>
              </a:prstGeom>
              <a:gradFill>
                <a:gsLst>
                  <a:gs pos="0">
                    <a:schemeClr val="bg1">
                      <a:lumMod val="50000"/>
                    </a:schemeClr>
                  </a:gs>
                  <a:gs pos="13000">
                    <a:srgbClr val="5F5F5F"/>
                  </a:gs>
                  <a:gs pos="23000">
                    <a:srgbClr val="FFFFFF"/>
                  </a:gs>
                  <a:gs pos="93000">
                    <a:srgbClr val="777777"/>
                  </a:gs>
                  <a:gs pos="100000">
                    <a:srgbClr val="EAEAEA"/>
                  </a:gs>
                </a:gsLst>
                <a:lin ang="5400000" scaled="0"/>
              </a:gradFill>
              <a:ln>
                <a:noFill/>
              </a:ln>
              <a:extLst/>
            </p:spPr>
            <p:txBody>
              <a:bodyPr lIns="0" tIns="0" rIns="0" bIns="0" rtlCol="0" anchor="ctr"/>
              <a:lstStyle/>
              <a:p>
                <a:pPr algn="ctr" defTabSz="901667"/>
                <a:endParaRPr lang="es-SV">
                  <a:solidFill>
                    <a:srgbClr val="000000"/>
                  </a:solidFill>
                </a:endParaRPr>
              </a:p>
            </p:txBody>
          </p:sp>
          <p:sp>
            <p:nvSpPr>
              <p:cNvPr id="196" name="Forma libre 159"/>
              <p:cNvSpPr/>
              <p:nvPr/>
            </p:nvSpPr>
            <p:spPr bwMode="auto">
              <a:xfrm rot="16200000" flipV="1">
                <a:off x="2503566" y="7502455"/>
                <a:ext cx="649409" cy="488616"/>
              </a:xfrm>
              <a:custGeom>
                <a:avLst/>
                <a:gdLst>
                  <a:gd name="connsiteX0" fmla="*/ 649409 w 649409"/>
                  <a:gd name="connsiteY0" fmla="*/ 488616 h 488616"/>
                  <a:gd name="connsiteX1" fmla="*/ 649409 w 649409"/>
                  <a:gd name="connsiteY1" fmla="*/ 0 h 488616"/>
                  <a:gd name="connsiteX2" fmla="*/ 421871 w 649409"/>
                  <a:gd name="connsiteY2" fmla="*/ 0 h 488616"/>
                  <a:gd name="connsiteX3" fmla="*/ 7492 w 649409"/>
                  <a:gd name="connsiteY3" fmla="*/ 400493 h 488616"/>
                  <a:gd name="connsiteX4" fmla="*/ 0 w 649409"/>
                  <a:gd name="connsiteY4" fmla="*/ 488616 h 48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409" h="488616">
                    <a:moveTo>
                      <a:pt x="649409" y="488616"/>
                    </a:moveTo>
                    <a:lnTo>
                      <a:pt x="649409" y="0"/>
                    </a:lnTo>
                    <a:lnTo>
                      <a:pt x="421871" y="0"/>
                    </a:lnTo>
                    <a:cubicBezTo>
                      <a:pt x="217470" y="0"/>
                      <a:pt x="46932" y="171932"/>
                      <a:pt x="7492" y="400493"/>
                    </a:cubicBezTo>
                    <a:lnTo>
                      <a:pt x="0" y="488616"/>
                    </a:lnTo>
                    <a:close/>
                  </a:path>
                </a:pathLst>
              </a:custGeom>
              <a:solidFill>
                <a:schemeClr val="tx1">
                  <a:alpha val="10000"/>
                </a:schemeClr>
              </a:solidFill>
              <a:ln>
                <a:noFill/>
              </a:ln>
              <a:ex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01667"/>
                <a:endParaRPr lang="es-SV">
                  <a:solidFill>
                    <a:srgbClr val="000000"/>
                  </a:solidFill>
                </a:endParaRPr>
              </a:p>
            </p:txBody>
          </p:sp>
        </p:grpSp>
      </p:grpSp>
      <p:sp>
        <p:nvSpPr>
          <p:cNvPr id="197" name="Estrella de 5 puntas 216"/>
          <p:cNvSpPr>
            <a:spLocks noChangeAspect="1"/>
          </p:cNvSpPr>
          <p:nvPr/>
        </p:nvSpPr>
        <p:spPr bwMode="auto">
          <a:xfrm rot="20668698">
            <a:off x="3298369" y="1617437"/>
            <a:ext cx="77239" cy="77259"/>
          </a:xfrm>
          <a:prstGeom prst="star5">
            <a:avLst>
              <a:gd name="adj" fmla="val 24347"/>
              <a:gd name="hf" fmla="val 105146"/>
              <a:gd name="vf" fmla="val 110557"/>
            </a:avLst>
          </a:prstGeom>
          <a:solidFill>
            <a:srgbClr val="FCFCE0"/>
          </a:solidFill>
          <a:ln>
            <a:noFill/>
          </a:ln>
          <a:extLst/>
        </p:spPr>
        <p:txBody>
          <a:bodyPr lIns="0" tIns="0" rIns="0" bIns="0" rtlCol="0" anchor="ctr"/>
          <a:lstStyle/>
          <a:p>
            <a:pPr algn="ctr" defTabSz="901667"/>
            <a:endParaRPr lang="es-ES">
              <a:solidFill>
                <a:srgbClr val="000000"/>
              </a:solidFill>
            </a:endParaRPr>
          </a:p>
        </p:txBody>
      </p:sp>
    </p:spTree>
    <p:extLst>
      <p:ext uri="{BB962C8B-B14F-4D97-AF65-F5344CB8AC3E}">
        <p14:creationId xmlns:p14="http://schemas.microsoft.com/office/powerpoint/2010/main" val="280819616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87"/>
                                        </p:tgtEl>
                                        <p:attrNameLst>
                                          <p:attrName>style.visibility</p:attrName>
                                        </p:attrNameLst>
                                      </p:cBhvr>
                                      <p:to>
                                        <p:strVal val="visible"/>
                                      </p:to>
                                    </p:set>
                                    <p:anim calcmode="lin" valueType="num">
                                      <p:cBhvr additive="base">
                                        <p:cTn id="7" dur="1250" fill="hold"/>
                                        <p:tgtEl>
                                          <p:spTgt spid="187"/>
                                        </p:tgtEl>
                                        <p:attrNameLst>
                                          <p:attrName>ppt_x</p:attrName>
                                        </p:attrNameLst>
                                      </p:cBhvr>
                                      <p:tavLst>
                                        <p:tav tm="0">
                                          <p:val>
                                            <p:strVal val="#ppt_x"/>
                                          </p:val>
                                        </p:tav>
                                        <p:tav tm="100000">
                                          <p:val>
                                            <p:strVal val="#ppt_x"/>
                                          </p:val>
                                        </p:tav>
                                      </p:tavLst>
                                    </p:anim>
                                    <p:anim calcmode="lin" valueType="num">
                                      <p:cBhvr additive="base">
                                        <p:cTn id="8" dur="1250" fill="hold"/>
                                        <p:tgtEl>
                                          <p:spTgt spid="187"/>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800"/>
                                  </p:stCondLst>
                                  <p:childTnLst>
                                    <p:set>
                                      <p:cBhvr>
                                        <p:cTn id="10" dur="1" fill="hold">
                                          <p:stCondLst>
                                            <p:cond delay="0"/>
                                          </p:stCondLst>
                                        </p:cTn>
                                        <p:tgtEl>
                                          <p:spTgt spid="200"/>
                                        </p:tgtEl>
                                        <p:attrNameLst>
                                          <p:attrName>style.visibility</p:attrName>
                                        </p:attrNameLst>
                                      </p:cBhvr>
                                      <p:to>
                                        <p:strVal val="visible"/>
                                      </p:to>
                                    </p:set>
                                    <p:anim calcmode="lin" valueType="num">
                                      <p:cBhvr additive="base">
                                        <p:cTn id="11" dur="900" fill="hold"/>
                                        <p:tgtEl>
                                          <p:spTgt spid="200"/>
                                        </p:tgtEl>
                                        <p:attrNameLst>
                                          <p:attrName>ppt_x</p:attrName>
                                        </p:attrNameLst>
                                      </p:cBhvr>
                                      <p:tavLst>
                                        <p:tav tm="0">
                                          <p:val>
                                            <p:strVal val="1+#ppt_w/2"/>
                                          </p:val>
                                        </p:tav>
                                        <p:tav tm="100000">
                                          <p:val>
                                            <p:strVal val="#ppt_x"/>
                                          </p:val>
                                        </p:tav>
                                      </p:tavLst>
                                    </p:anim>
                                    <p:anim calcmode="lin" valueType="num">
                                      <p:cBhvr additive="base">
                                        <p:cTn id="12" dur="900" fill="hold"/>
                                        <p:tgtEl>
                                          <p:spTgt spid="200"/>
                                        </p:tgtEl>
                                        <p:attrNameLst>
                                          <p:attrName>ppt_y</p:attrName>
                                        </p:attrNameLst>
                                      </p:cBhvr>
                                      <p:tavLst>
                                        <p:tav tm="0">
                                          <p:val>
                                            <p:strVal val="#ppt_y"/>
                                          </p:val>
                                        </p:tav>
                                        <p:tav tm="100000">
                                          <p:val>
                                            <p:strVal val="#ppt_y"/>
                                          </p:val>
                                        </p:tav>
                                      </p:tavLst>
                                    </p:anim>
                                  </p:childTnLst>
                                </p:cTn>
                              </p:par>
                            </p:childTnLst>
                          </p:cTn>
                        </p:par>
                        <p:par>
                          <p:cTn id="13" fill="hold">
                            <p:stCondLst>
                              <p:cond delay="170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750"/>
                                        <p:tgtEl>
                                          <p:spTgt spid="11"/>
                                        </p:tgtEl>
                                      </p:cBhvr>
                                    </p:animEffect>
                                  </p:childTnLst>
                                </p:cTn>
                              </p:par>
                            </p:childTnLst>
                          </p:cTn>
                        </p:par>
                        <p:par>
                          <p:cTn id="17" fill="hold">
                            <p:stCondLst>
                              <p:cond delay="245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par>
                          <p:cTn id="21" fill="hold">
                            <p:stCondLst>
                              <p:cond delay="2950"/>
                            </p:stCondLst>
                            <p:childTnLst>
                              <p:par>
                                <p:cTn id="22" presetID="26" presetClass="emph" presetSubtype="0" repeatCount="2000" fill="hold" nodeType="afterEffect">
                                  <p:stCondLst>
                                    <p:cond delay="0"/>
                                  </p:stCondLst>
                                  <p:childTnLst>
                                    <p:animEffect transition="out" filter="fade">
                                      <p:cBhvr>
                                        <p:cTn id="23" dur="500" tmFilter="0, 0; .2, .5; .8, .5; 1, 0"/>
                                        <p:tgtEl>
                                          <p:spTgt spid="5"/>
                                        </p:tgtEl>
                                      </p:cBhvr>
                                    </p:animEffect>
                                    <p:animScale>
                                      <p:cBhvr>
                                        <p:cTn id="24" dur="250" autoRev="1" fill="hold"/>
                                        <p:tgtEl>
                                          <p:spTgt spid="5"/>
                                        </p:tgtEl>
                                      </p:cBhvr>
                                      <p:by x="105000" y="105000"/>
                                    </p:animScale>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26" presetClass="emph" presetSubtype="0" repeatCount="2000" fill="hold" nodeType="withEffect">
                                  <p:stCondLst>
                                    <p:cond delay="150"/>
                                  </p:stCondLst>
                                  <p:childTnLst>
                                    <p:animEffect transition="out" filter="fade">
                                      <p:cBhvr>
                                        <p:cTn id="29" dur="500" tmFilter="0, 0; .2, .5; .8, .5; 1, 0"/>
                                        <p:tgtEl>
                                          <p:spTgt spid="7"/>
                                        </p:tgtEl>
                                      </p:cBhvr>
                                    </p:animEffect>
                                    <p:animScale>
                                      <p:cBhvr>
                                        <p:cTn id="30" dur="250" autoRev="1" fill="hold"/>
                                        <p:tgtEl>
                                          <p:spTgt spid="7"/>
                                        </p:tgtEl>
                                      </p:cBhvr>
                                      <p:by x="105000" y="105000"/>
                                    </p:animScale>
                                  </p:childTnLst>
                                </p:cTn>
                              </p:par>
                              <p:par>
                                <p:cTn id="31" presetID="10" presetClass="entr" presetSubtype="0" fill="hold" nodeType="withEffect">
                                  <p:stCondLst>
                                    <p:cond delay="15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par>
                                <p:cTn id="34" presetID="26" presetClass="emph" presetSubtype="0" repeatCount="2000" fill="hold" nodeType="withEffect">
                                  <p:stCondLst>
                                    <p:cond delay="300"/>
                                  </p:stCondLst>
                                  <p:childTnLst>
                                    <p:animEffect transition="out" filter="fade">
                                      <p:cBhvr>
                                        <p:cTn id="35" dur="500" tmFilter="0, 0; .2, .5; .8, .5; 1, 0"/>
                                        <p:tgtEl>
                                          <p:spTgt spid="2"/>
                                        </p:tgtEl>
                                      </p:cBhvr>
                                    </p:animEffect>
                                    <p:animScale>
                                      <p:cBhvr>
                                        <p:cTn id="36" dur="250" autoRev="1" fill="hold"/>
                                        <p:tgtEl>
                                          <p:spTgt spid="2"/>
                                        </p:tgtEl>
                                      </p:cBhvr>
                                      <p:by x="105000" y="105000"/>
                                    </p:animScale>
                                  </p:childTnLst>
                                </p:cTn>
                              </p:par>
                            </p:childTnLst>
                          </p:cTn>
                        </p:par>
                        <p:par>
                          <p:cTn id="37" fill="hold">
                            <p:stCondLst>
                              <p:cond delay="4250"/>
                            </p:stCondLst>
                            <p:childTnLst>
                              <p:par>
                                <p:cTn id="38" presetID="22" presetClass="entr" presetSubtype="1"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up)">
                                      <p:cBhvr>
                                        <p:cTn id="40" dur="500"/>
                                        <p:tgtEl>
                                          <p:spTgt spid="12"/>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66"/>
                                        </p:tgtEl>
                                        <p:attrNameLst>
                                          <p:attrName>style.visibility</p:attrName>
                                        </p:attrNameLst>
                                      </p:cBhvr>
                                      <p:to>
                                        <p:strVal val="visible"/>
                                      </p:to>
                                    </p:set>
                                    <p:animEffect transition="in" filter="wipe(up)">
                                      <p:cBhvr>
                                        <p:cTn id="43" dur="500"/>
                                        <p:tgtEl>
                                          <p:spTgt spid="166"/>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67"/>
                                        </p:tgtEl>
                                        <p:attrNameLst>
                                          <p:attrName>style.visibility</p:attrName>
                                        </p:attrNameLst>
                                      </p:cBhvr>
                                      <p:to>
                                        <p:strVal val="visible"/>
                                      </p:to>
                                    </p:set>
                                    <p:animEffect transition="in" filter="wipe(up)">
                                      <p:cBhvr>
                                        <p:cTn id="46" dur="500"/>
                                        <p:tgtEl>
                                          <p:spTgt spid="167"/>
                                        </p:tgtEl>
                                      </p:cBhvr>
                                    </p:animEffect>
                                  </p:childTnLst>
                                </p:cTn>
                              </p:par>
                              <p:par>
                                <p:cTn id="47" presetID="10" presetClass="entr" presetSubtype="0" fill="hold" grpId="0" nodeType="withEffect">
                                  <p:stCondLst>
                                    <p:cond delay="180"/>
                                  </p:stCondLst>
                                  <p:childTnLst>
                                    <p:set>
                                      <p:cBhvr>
                                        <p:cTn id="48" dur="1" fill="hold">
                                          <p:stCondLst>
                                            <p:cond delay="0"/>
                                          </p:stCondLst>
                                        </p:cTn>
                                        <p:tgtEl>
                                          <p:spTgt spid="205"/>
                                        </p:tgtEl>
                                        <p:attrNameLst>
                                          <p:attrName>style.visibility</p:attrName>
                                        </p:attrNameLst>
                                      </p:cBhvr>
                                      <p:to>
                                        <p:strVal val="visible"/>
                                      </p:to>
                                    </p:set>
                                    <p:animEffect transition="in" filter="fade">
                                      <p:cBhvr>
                                        <p:cTn id="49" dur="500"/>
                                        <p:tgtEl>
                                          <p:spTgt spid="205"/>
                                        </p:tgtEl>
                                      </p:cBhvr>
                                    </p:animEffect>
                                  </p:childTnLst>
                                </p:cTn>
                              </p:par>
                              <p:par>
                                <p:cTn id="50" presetID="10" presetClass="entr" presetSubtype="0" fill="hold" grpId="0" nodeType="withEffect">
                                  <p:stCondLst>
                                    <p:cond delay="240"/>
                                  </p:stCondLst>
                                  <p:childTnLst>
                                    <p:set>
                                      <p:cBhvr>
                                        <p:cTn id="51" dur="1" fill="hold">
                                          <p:stCondLst>
                                            <p:cond delay="0"/>
                                          </p:stCondLst>
                                        </p:cTn>
                                        <p:tgtEl>
                                          <p:spTgt spid="199"/>
                                        </p:tgtEl>
                                        <p:attrNameLst>
                                          <p:attrName>style.visibility</p:attrName>
                                        </p:attrNameLst>
                                      </p:cBhvr>
                                      <p:to>
                                        <p:strVal val="visible"/>
                                      </p:to>
                                    </p:set>
                                    <p:animEffect transition="in" filter="fade">
                                      <p:cBhvr>
                                        <p:cTn id="52" dur="500"/>
                                        <p:tgtEl>
                                          <p:spTgt spid="199"/>
                                        </p:tgtEl>
                                      </p:cBhvr>
                                    </p:animEffect>
                                  </p:childTnLst>
                                </p:cTn>
                              </p:par>
                            </p:childTnLst>
                          </p:cTn>
                        </p:par>
                        <p:par>
                          <p:cTn id="53" fill="hold">
                            <p:stCondLst>
                              <p:cond delay="4990"/>
                            </p:stCondLst>
                            <p:childTnLst>
                              <p:par>
                                <p:cTn id="54" presetID="64" presetClass="path" presetSubtype="0" accel="50000" decel="50000" fill="hold" nodeType="afterEffect">
                                  <p:stCondLst>
                                    <p:cond delay="0"/>
                                  </p:stCondLst>
                                  <p:childTnLst>
                                    <p:animMotion origin="layout" path="M 4.375E-6 3.51852E-6 L 4.375E-6 -0.77234 " pathEditMode="relative" rAng="0" ptsTypes="AA">
                                      <p:cBhvr>
                                        <p:cTn id="55" dur="2000" fill="hold"/>
                                        <p:tgtEl>
                                          <p:spTgt spid="11"/>
                                        </p:tgtEl>
                                        <p:attrNameLst>
                                          <p:attrName>ppt_x</p:attrName>
                                          <p:attrName>ppt_y</p:attrName>
                                        </p:attrNameLst>
                                      </p:cBhvr>
                                      <p:rCtr x="0" y="-38611"/>
                                    </p:animMotion>
                                  </p:childTnLst>
                                </p:cTn>
                              </p:par>
                              <p:par>
                                <p:cTn id="56" presetID="64" presetClass="path" presetSubtype="0" accel="50000" decel="50000" fill="hold" nodeType="withEffect">
                                  <p:stCondLst>
                                    <p:cond delay="0"/>
                                  </p:stCondLst>
                                  <p:childTnLst>
                                    <p:animMotion origin="layout" path="M -2.00586E-6 1.2963E-6 L -2.00586E-6 -0.74595 " pathEditMode="relative" rAng="0" ptsTypes="AA">
                                      <p:cBhvr>
                                        <p:cTn id="57" dur="2000" fill="hold"/>
                                        <p:tgtEl>
                                          <p:spTgt spid="5"/>
                                        </p:tgtEl>
                                        <p:attrNameLst>
                                          <p:attrName>ppt_x</p:attrName>
                                          <p:attrName>ppt_y</p:attrName>
                                        </p:attrNameLst>
                                      </p:cBhvr>
                                      <p:rCtr x="0" y="-37303"/>
                                    </p:animMotion>
                                  </p:childTnLst>
                                </p:cTn>
                              </p:par>
                              <p:par>
                                <p:cTn id="58" presetID="64" presetClass="path" presetSubtype="0" accel="50000" decel="50000" fill="hold" nodeType="withEffect">
                                  <p:stCondLst>
                                    <p:cond delay="0"/>
                                  </p:stCondLst>
                                  <p:childTnLst>
                                    <p:animMotion origin="layout" path="M 3.35396E-6 9.25926E-7 L 3.35396E-6 -0.77593 " pathEditMode="relative" rAng="0" ptsTypes="AA">
                                      <p:cBhvr>
                                        <p:cTn id="59" dur="2000" fill="hold"/>
                                        <p:tgtEl>
                                          <p:spTgt spid="7"/>
                                        </p:tgtEl>
                                        <p:attrNameLst>
                                          <p:attrName>ppt_x</p:attrName>
                                          <p:attrName>ppt_y</p:attrName>
                                        </p:attrNameLst>
                                      </p:cBhvr>
                                      <p:rCtr x="0" y="-38796"/>
                                    </p:animMotion>
                                  </p:childTnLst>
                                </p:cTn>
                              </p:par>
                              <p:par>
                                <p:cTn id="60" presetID="64" presetClass="path" presetSubtype="0" accel="50000" decel="50000" fill="hold" nodeType="withEffect">
                                  <p:stCondLst>
                                    <p:cond delay="0"/>
                                  </p:stCondLst>
                                  <p:childTnLst>
                                    <p:animMotion origin="layout" path="M -6.54967E-5 4.62624E-6 L -6.54967E-5 -0.74914 " pathEditMode="relative" rAng="0" ptsTypes="AA">
                                      <p:cBhvr>
                                        <p:cTn id="61" dur="2000" fill="hold"/>
                                        <p:tgtEl>
                                          <p:spTgt spid="2"/>
                                        </p:tgtEl>
                                        <p:attrNameLst>
                                          <p:attrName>ppt_x</p:attrName>
                                          <p:attrName>ppt_y</p:attrName>
                                        </p:attrNameLst>
                                      </p:cBhvr>
                                      <p:rCtr x="0" y="-37457"/>
                                    </p:animMotion>
                                  </p:childTnLst>
                                </p:cTn>
                              </p:par>
                              <p:par>
                                <p:cTn id="62" presetID="22" presetClass="entr" presetSubtype="4" fill="hold" grpId="0"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wipe(down)">
                                      <p:cBhvr>
                                        <p:cTn id="64" dur="1500"/>
                                        <p:tgtEl>
                                          <p:spTgt spid="3"/>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277"/>
                                        </p:tgtEl>
                                        <p:attrNameLst>
                                          <p:attrName>style.visibility</p:attrName>
                                        </p:attrNameLst>
                                      </p:cBhvr>
                                      <p:to>
                                        <p:strVal val="visible"/>
                                      </p:to>
                                    </p:set>
                                    <p:animEffect transition="in" filter="wipe(down)">
                                      <p:cBhvr>
                                        <p:cTn id="67" dur="1500"/>
                                        <p:tgtEl>
                                          <p:spTgt spid="277"/>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278"/>
                                        </p:tgtEl>
                                        <p:attrNameLst>
                                          <p:attrName>style.visibility</p:attrName>
                                        </p:attrNameLst>
                                      </p:cBhvr>
                                      <p:to>
                                        <p:strVal val="visible"/>
                                      </p:to>
                                    </p:set>
                                    <p:animEffect transition="in" filter="wipe(down)">
                                      <p:cBhvr>
                                        <p:cTn id="70" dur="1500"/>
                                        <p:tgtEl>
                                          <p:spTgt spid="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bldP spid="166" grpId="0" animBg="1"/>
      <p:bldP spid="12" grpId="0" animBg="1"/>
      <p:bldP spid="3" grpId="0" animBg="1"/>
      <p:bldP spid="277" grpId="0" animBg="1"/>
      <p:bldP spid="278" grpId="0" animBg="1"/>
      <p:bldP spid="199" grpId="0" animBg="1"/>
      <p:bldP spid="187" grpId="0"/>
      <p:bldP spid="200" grpId="0"/>
      <p:bldP spid="20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等腰三角形 31"/>
          <p:cNvSpPr/>
          <p:nvPr/>
        </p:nvSpPr>
        <p:spPr>
          <a:xfrm>
            <a:off x="0" y="0"/>
            <a:ext cx="9144000" cy="5172216"/>
          </a:xfrm>
          <a:prstGeom prst="triangle">
            <a:avLst>
              <a:gd name="adj" fmla="val 100000"/>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 name="MH_Other_1"/>
          <p:cNvSpPr/>
          <p:nvPr>
            <p:custDataLst>
              <p:tags r:id="rId1"/>
            </p:custDataLst>
          </p:nvPr>
        </p:nvSpPr>
        <p:spPr>
          <a:xfrm rot="1069622">
            <a:off x="2514091" y="1183091"/>
            <a:ext cx="2123133" cy="2314197"/>
          </a:xfrm>
          <a:custGeom>
            <a:avLst/>
            <a:gdLst/>
            <a:ahLst/>
            <a:cxnLst/>
            <a:rect l="l" t="t" r="r" b="b"/>
            <a:pathLst>
              <a:path w="3436648" h="3744044">
                <a:moveTo>
                  <a:pt x="1564626" y="0"/>
                </a:moveTo>
                <a:cubicBezTo>
                  <a:pt x="2598515" y="0"/>
                  <a:pt x="3436648" y="838133"/>
                  <a:pt x="3436648" y="1872022"/>
                </a:cubicBezTo>
                <a:cubicBezTo>
                  <a:pt x="3436648" y="2905911"/>
                  <a:pt x="2598515" y="3744044"/>
                  <a:pt x="1564626" y="3744044"/>
                </a:cubicBezTo>
                <a:cubicBezTo>
                  <a:pt x="1382192" y="3744044"/>
                  <a:pt x="1205852" y="3717948"/>
                  <a:pt x="1039512" y="3667999"/>
                </a:cubicBezTo>
                <a:cubicBezTo>
                  <a:pt x="1150762" y="3690559"/>
                  <a:pt x="1265885" y="3702108"/>
                  <a:pt x="1383706" y="3702108"/>
                </a:cubicBezTo>
                <a:cubicBezTo>
                  <a:pt x="2358045" y="3702108"/>
                  <a:pt x="3147902" y="2912251"/>
                  <a:pt x="3147902" y="1937912"/>
                </a:cubicBezTo>
                <a:cubicBezTo>
                  <a:pt x="3147902" y="963573"/>
                  <a:pt x="2358045" y="173716"/>
                  <a:pt x="1383706" y="173716"/>
                </a:cubicBezTo>
                <a:cubicBezTo>
                  <a:pt x="822226" y="173716"/>
                  <a:pt x="322009" y="436016"/>
                  <a:pt x="0" y="845630"/>
                </a:cubicBezTo>
                <a:cubicBezTo>
                  <a:pt x="333766" y="336060"/>
                  <a:pt x="909951" y="0"/>
                  <a:pt x="156462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000" dirty="0"/>
          </a:p>
        </p:txBody>
      </p:sp>
      <p:sp>
        <p:nvSpPr>
          <p:cNvPr id="12" name="MH_Other_5"/>
          <p:cNvSpPr/>
          <p:nvPr>
            <p:custDataLst>
              <p:tags r:id="rId2"/>
            </p:custDataLst>
          </p:nvPr>
        </p:nvSpPr>
        <p:spPr>
          <a:xfrm rot="20530378" flipH="1">
            <a:off x="4524080" y="1183091"/>
            <a:ext cx="2124465" cy="2314197"/>
          </a:xfrm>
          <a:custGeom>
            <a:avLst/>
            <a:gdLst/>
            <a:ahLst/>
            <a:cxnLst/>
            <a:rect l="l" t="t" r="r" b="b"/>
            <a:pathLst>
              <a:path w="3436648" h="3744044">
                <a:moveTo>
                  <a:pt x="1564626" y="0"/>
                </a:moveTo>
                <a:cubicBezTo>
                  <a:pt x="2598515" y="0"/>
                  <a:pt x="3436648" y="838133"/>
                  <a:pt x="3436648" y="1872022"/>
                </a:cubicBezTo>
                <a:cubicBezTo>
                  <a:pt x="3436648" y="2905911"/>
                  <a:pt x="2598515" y="3744044"/>
                  <a:pt x="1564626" y="3744044"/>
                </a:cubicBezTo>
                <a:cubicBezTo>
                  <a:pt x="1382192" y="3744044"/>
                  <a:pt x="1205852" y="3717948"/>
                  <a:pt x="1039512" y="3667999"/>
                </a:cubicBezTo>
                <a:cubicBezTo>
                  <a:pt x="1150762" y="3690559"/>
                  <a:pt x="1265885" y="3702108"/>
                  <a:pt x="1383706" y="3702108"/>
                </a:cubicBezTo>
                <a:cubicBezTo>
                  <a:pt x="2358045" y="3702108"/>
                  <a:pt x="3147902" y="2912251"/>
                  <a:pt x="3147902" y="1937912"/>
                </a:cubicBezTo>
                <a:cubicBezTo>
                  <a:pt x="3147902" y="963573"/>
                  <a:pt x="2358045" y="173716"/>
                  <a:pt x="1383706" y="173716"/>
                </a:cubicBezTo>
                <a:cubicBezTo>
                  <a:pt x="822226" y="173716"/>
                  <a:pt x="322009" y="436016"/>
                  <a:pt x="0" y="845630"/>
                </a:cubicBezTo>
                <a:cubicBezTo>
                  <a:pt x="333766" y="336060"/>
                  <a:pt x="909951" y="0"/>
                  <a:pt x="156462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zh-CN" altLang="en-US" sz="1000" dirty="0"/>
          </a:p>
        </p:txBody>
      </p:sp>
      <p:grpSp>
        <p:nvGrpSpPr>
          <p:cNvPr id="16" name="组合 15"/>
          <p:cNvGrpSpPr/>
          <p:nvPr/>
        </p:nvGrpSpPr>
        <p:grpSpPr>
          <a:xfrm>
            <a:off x="2168001" y="1554587"/>
            <a:ext cx="1826294" cy="459378"/>
            <a:chOff x="2890668" y="2072142"/>
            <a:chExt cx="2435058" cy="612315"/>
          </a:xfrm>
        </p:grpSpPr>
        <p:sp>
          <p:nvSpPr>
            <p:cNvPr id="2" name="MH_SubTitle_1"/>
            <p:cNvSpPr/>
            <p:nvPr>
              <p:custDataLst>
                <p:tags r:id="rId13"/>
              </p:custDataLst>
            </p:nvPr>
          </p:nvSpPr>
          <p:spPr>
            <a:xfrm>
              <a:off x="2890668" y="2167983"/>
              <a:ext cx="2266450" cy="454355"/>
            </a:xfrm>
            <a:custGeom>
              <a:avLst/>
              <a:gdLst>
                <a:gd name="connsiteX0" fmla="*/ 184972 w 2026745"/>
                <a:gd name="connsiteY0" fmla="*/ 0 h 406076"/>
                <a:gd name="connsiteX1" fmla="*/ 1841773 w 2026745"/>
                <a:gd name="connsiteY1" fmla="*/ 0 h 406076"/>
                <a:gd name="connsiteX2" fmla="*/ 2026745 w 2026745"/>
                <a:gd name="connsiteY2" fmla="*/ 184972 h 406076"/>
                <a:gd name="connsiteX3" fmla="*/ 2026745 w 2026745"/>
                <a:gd name="connsiteY3" fmla="*/ 221104 h 406076"/>
                <a:gd name="connsiteX4" fmla="*/ 1841773 w 2026745"/>
                <a:gd name="connsiteY4" fmla="*/ 406076 h 406076"/>
                <a:gd name="connsiteX5" fmla="*/ 184972 w 2026745"/>
                <a:gd name="connsiteY5" fmla="*/ 406076 h 406076"/>
                <a:gd name="connsiteX6" fmla="*/ 0 w 2026745"/>
                <a:gd name="connsiteY6" fmla="*/ 221104 h 406076"/>
                <a:gd name="connsiteX7" fmla="*/ 0 w 2026745"/>
                <a:gd name="connsiteY7" fmla="*/ 184972 h 406076"/>
                <a:gd name="connsiteX8" fmla="*/ 184972 w 2026745"/>
                <a:gd name="connsiteY8" fmla="*/ 0 h 40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745" h="406076">
                  <a:moveTo>
                    <a:pt x="184972" y="0"/>
                  </a:moveTo>
                  <a:lnTo>
                    <a:pt x="1841773" y="0"/>
                  </a:lnTo>
                  <a:cubicBezTo>
                    <a:pt x="1943930" y="0"/>
                    <a:pt x="2026745" y="82815"/>
                    <a:pt x="2026745" y="184972"/>
                  </a:cubicBezTo>
                  <a:lnTo>
                    <a:pt x="2026745" y="221104"/>
                  </a:lnTo>
                  <a:cubicBezTo>
                    <a:pt x="2026745" y="323261"/>
                    <a:pt x="1943930" y="406076"/>
                    <a:pt x="1841773" y="406076"/>
                  </a:cubicBezTo>
                  <a:lnTo>
                    <a:pt x="184972" y="406076"/>
                  </a:lnTo>
                  <a:cubicBezTo>
                    <a:pt x="82815" y="406076"/>
                    <a:pt x="0" y="323261"/>
                    <a:pt x="0" y="221104"/>
                  </a:cubicBezTo>
                  <a:lnTo>
                    <a:pt x="0" y="184972"/>
                  </a:lnTo>
                  <a:cubicBezTo>
                    <a:pt x="0" y="82815"/>
                    <a:pt x="82815" y="0"/>
                    <a:pt x="184972" y="0"/>
                  </a:cubicBezTo>
                  <a:close/>
                </a:path>
              </a:pathLst>
            </a:custGeom>
            <a:solidFill>
              <a:srgbClr val="FFFFFF">
                <a:alpha val="61000"/>
              </a:srgbClr>
            </a:solidFill>
            <a:ln w="412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100" dirty="0">
                <a:solidFill>
                  <a:srgbClr val="414141"/>
                </a:solidFill>
              </a:endParaRPr>
            </a:p>
          </p:txBody>
        </p:sp>
        <p:sp>
          <p:nvSpPr>
            <p:cNvPr id="9" name="MH_Other_2"/>
            <p:cNvSpPr/>
            <p:nvPr>
              <p:custDataLst>
                <p:tags r:id="rId14"/>
              </p:custDataLst>
            </p:nvPr>
          </p:nvSpPr>
          <p:spPr>
            <a:xfrm>
              <a:off x="4713411" y="2072142"/>
              <a:ext cx="612315" cy="612315"/>
            </a:xfrm>
            <a:prstGeom prst="ellipse">
              <a:avLst/>
            </a:prstGeom>
            <a:solidFill>
              <a:schemeClr val="accent1"/>
            </a:solidFill>
            <a:ln w="4445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rgbClr val="FFFFFF"/>
                  </a:solidFill>
                </a:rPr>
                <a:t>1</a:t>
              </a:r>
              <a:endParaRPr lang="zh-CN" altLang="en-US" dirty="0">
                <a:solidFill>
                  <a:srgbClr val="FFFFFF"/>
                </a:solidFill>
              </a:endParaRPr>
            </a:p>
          </p:txBody>
        </p:sp>
        <p:sp>
          <p:nvSpPr>
            <p:cNvPr id="23" name="矩形 22"/>
            <p:cNvSpPr/>
            <p:nvPr/>
          </p:nvSpPr>
          <p:spPr>
            <a:xfrm>
              <a:off x="3099228" y="2180357"/>
              <a:ext cx="1477328" cy="369218"/>
            </a:xfrm>
            <a:prstGeom prst="rect">
              <a:avLst/>
            </a:prstGeom>
          </p:spPr>
          <p:txBody>
            <a:bodyPr wrap="none">
              <a:spAutoFit/>
            </a:bodyPr>
            <a:lstStyle/>
            <a:p>
              <a:pPr algn="ctr"/>
              <a:r>
                <a:rPr lang="zh-CN" altLang="en-US" sz="1200" dirty="0">
                  <a:solidFill>
                    <a:schemeClr val="tx1">
                      <a:lumMod val="75000"/>
                      <a:lumOff val="25000"/>
                    </a:schemeClr>
                  </a:solidFill>
                  <a:latin typeface="微软雅黑" pitchFamily="34" charset="-122"/>
                  <a:ea typeface="微软雅黑" pitchFamily="34" charset="-122"/>
                </a:rPr>
                <a:t>单击添加标题</a:t>
              </a:r>
            </a:p>
          </p:txBody>
        </p:sp>
      </p:grpSp>
      <p:grpSp>
        <p:nvGrpSpPr>
          <p:cNvPr id="17" name="组合 18"/>
          <p:cNvGrpSpPr/>
          <p:nvPr/>
        </p:nvGrpSpPr>
        <p:grpSpPr>
          <a:xfrm>
            <a:off x="5148375" y="1529289"/>
            <a:ext cx="1802333" cy="459377"/>
            <a:chOff x="6864499" y="2038422"/>
            <a:chExt cx="2403111" cy="612314"/>
          </a:xfrm>
        </p:grpSpPr>
        <p:sp>
          <p:nvSpPr>
            <p:cNvPr id="5" name="MH_SubTitle_4"/>
            <p:cNvSpPr/>
            <p:nvPr>
              <p:custDataLst>
                <p:tags r:id="rId11"/>
              </p:custDataLst>
            </p:nvPr>
          </p:nvSpPr>
          <p:spPr>
            <a:xfrm>
              <a:off x="7002934" y="2134262"/>
              <a:ext cx="2264676" cy="454355"/>
            </a:xfrm>
            <a:custGeom>
              <a:avLst/>
              <a:gdLst>
                <a:gd name="connsiteX0" fmla="*/ 184972 w 2026745"/>
                <a:gd name="connsiteY0" fmla="*/ 0 h 406076"/>
                <a:gd name="connsiteX1" fmla="*/ 1841773 w 2026745"/>
                <a:gd name="connsiteY1" fmla="*/ 0 h 406076"/>
                <a:gd name="connsiteX2" fmla="*/ 2026745 w 2026745"/>
                <a:gd name="connsiteY2" fmla="*/ 184972 h 406076"/>
                <a:gd name="connsiteX3" fmla="*/ 2026745 w 2026745"/>
                <a:gd name="connsiteY3" fmla="*/ 221104 h 406076"/>
                <a:gd name="connsiteX4" fmla="*/ 1841773 w 2026745"/>
                <a:gd name="connsiteY4" fmla="*/ 406076 h 406076"/>
                <a:gd name="connsiteX5" fmla="*/ 184972 w 2026745"/>
                <a:gd name="connsiteY5" fmla="*/ 406076 h 406076"/>
                <a:gd name="connsiteX6" fmla="*/ 0 w 2026745"/>
                <a:gd name="connsiteY6" fmla="*/ 221104 h 406076"/>
                <a:gd name="connsiteX7" fmla="*/ 0 w 2026745"/>
                <a:gd name="connsiteY7" fmla="*/ 184972 h 406076"/>
                <a:gd name="connsiteX8" fmla="*/ 184972 w 2026745"/>
                <a:gd name="connsiteY8" fmla="*/ 0 h 40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745" h="406076">
                  <a:moveTo>
                    <a:pt x="184972" y="0"/>
                  </a:moveTo>
                  <a:lnTo>
                    <a:pt x="1841773" y="0"/>
                  </a:lnTo>
                  <a:cubicBezTo>
                    <a:pt x="1943930" y="0"/>
                    <a:pt x="2026745" y="82815"/>
                    <a:pt x="2026745" y="184972"/>
                  </a:cubicBezTo>
                  <a:lnTo>
                    <a:pt x="2026745" y="221104"/>
                  </a:lnTo>
                  <a:cubicBezTo>
                    <a:pt x="2026745" y="323261"/>
                    <a:pt x="1943930" y="406076"/>
                    <a:pt x="1841773" y="406076"/>
                  </a:cubicBezTo>
                  <a:lnTo>
                    <a:pt x="184972" y="406076"/>
                  </a:lnTo>
                  <a:cubicBezTo>
                    <a:pt x="82815" y="406076"/>
                    <a:pt x="0" y="323261"/>
                    <a:pt x="0" y="221104"/>
                  </a:cubicBezTo>
                  <a:lnTo>
                    <a:pt x="0" y="184972"/>
                  </a:lnTo>
                  <a:cubicBezTo>
                    <a:pt x="0" y="82815"/>
                    <a:pt x="82815" y="0"/>
                    <a:pt x="184972" y="0"/>
                  </a:cubicBezTo>
                  <a:close/>
                </a:path>
              </a:pathLst>
            </a:custGeom>
            <a:solidFill>
              <a:srgbClr val="FFFFFF">
                <a:alpha val="39000"/>
              </a:srgbClr>
            </a:solidFill>
            <a:ln w="4127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200" dirty="0">
                <a:solidFill>
                  <a:schemeClr val="tx1">
                    <a:lumMod val="75000"/>
                    <a:lumOff val="25000"/>
                  </a:schemeClr>
                </a:solidFill>
              </a:endParaRPr>
            </a:p>
          </p:txBody>
        </p:sp>
        <p:sp>
          <p:nvSpPr>
            <p:cNvPr id="13" name="MH_Other_6"/>
            <p:cNvSpPr/>
            <p:nvPr>
              <p:custDataLst>
                <p:tags r:id="rId12"/>
              </p:custDataLst>
            </p:nvPr>
          </p:nvSpPr>
          <p:spPr>
            <a:xfrm>
              <a:off x="6864499" y="2038422"/>
              <a:ext cx="614089" cy="612314"/>
            </a:xfrm>
            <a:prstGeom prst="ellipse">
              <a:avLst/>
            </a:prstGeom>
            <a:solidFill>
              <a:schemeClr val="accent2"/>
            </a:solidFill>
            <a:ln w="4445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bg1">
                      <a:lumMod val="95000"/>
                    </a:schemeClr>
                  </a:solidFill>
                </a:rPr>
                <a:t>4</a:t>
              </a:r>
              <a:endParaRPr lang="zh-CN" altLang="en-US" dirty="0">
                <a:solidFill>
                  <a:schemeClr val="bg1">
                    <a:lumMod val="95000"/>
                  </a:schemeClr>
                </a:solidFill>
              </a:endParaRPr>
            </a:p>
          </p:txBody>
        </p:sp>
        <p:sp>
          <p:nvSpPr>
            <p:cNvPr id="24" name="矩形 23"/>
            <p:cNvSpPr/>
            <p:nvPr/>
          </p:nvSpPr>
          <p:spPr>
            <a:xfrm>
              <a:off x="7663899" y="2165609"/>
              <a:ext cx="1477330" cy="369218"/>
            </a:xfrm>
            <a:prstGeom prst="rect">
              <a:avLst/>
            </a:prstGeom>
          </p:spPr>
          <p:txBody>
            <a:bodyPr wrap="none">
              <a:spAutoFit/>
            </a:bodyPr>
            <a:lstStyle/>
            <a:p>
              <a:pPr algn="ctr"/>
              <a:r>
                <a:rPr lang="zh-CN" altLang="en-US" sz="1200" dirty="0">
                  <a:solidFill>
                    <a:schemeClr val="tx1">
                      <a:lumMod val="75000"/>
                      <a:lumOff val="25000"/>
                    </a:schemeClr>
                  </a:solidFill>
                  <a:latin typeface="微软雅黑" pitchFamily="34" charset="-122"/>
                  <a:ea typeface="微软雅黑" pitchFamily="34" charset="-122"/>
                </a:rPr>
                <a:t>单击添加标题</a:t>
              </a:r>
            </a:p>
          </p:txBody>
        </p:sp>
      </p:grpSp>
      <p:grpSp>
        <p:nvGrpSpPr>
          <p:cNvPr id="18" name="组合 17"/>
          <p:cNvGrpSpPr/>
          <p:nvPr/>
        </p:nvGrpSpPr>
        <p:grpSpPr>
          <a:xfrm>
            <a:off x="2120080" y="2734321"/>
            <a:ext cx="1826294" cy="459378"/>
            <a:chOff x="2826774" y="3644636"/>
            <a:chExt cx="2435058" cy="612315"/>
          </a:xfrm>
        </p:grpSpPr>
        <p:sp>
          <p:nvSpPr>
            <p:cNvPr id="4" name="MH_SubTitle_3"/>
            <p:cNvSpPr/>
            <p:nvPr>
              <p:custDataLst>
                <p:tags r:id="rId9"/>
              </p:custDataLst>
            </p:nvPr>
          </p:nvSpPr>
          <p:spPr>
            <a:xfrm>
              <a:off x="2826774" y="3740477"/>
              <a:ext cx="2266450" cy="454355"/>
            </a:xfrm>
            <a:custGeom>
              <a:avLst/>
              <a:gdLst>
                <a:gd name="connsiteX0" fmla="*/ 184972 w 2026745"/>
                <a:gd name="connsiteY0" fmla="*/ 0 h 406077"/>
                <a:gd name="connsiteX1" fmla="*/ 1841773 w 2026745"/>
                <a:gd name="connsiteY1" fmla="*/ 0 h 406077"/>
                <a:gd name="connsiteX2" fmla="*/ 2026745 w 2026745"/>
                <a:gd name="connsiteY2" fmla="*/ 184973 h 406077"/>
                <a:gd name="connsiteX3" fmla="*/ 2026745 w 2026745"/>
                <a:gd name="connsiteY3" fmla="*/ 221105 h 406077"/>
                <a:gd name="connsiteX4" fmla="*/ 1841773 w 2026745"/>
                <a:gd name="connsiteY4" fmla="*/ 406077 h 406077"/>
                <a:gd name="connsiteX5" fmla="*/ 184972 w 2026745"/>
                <a:gd name="connsiteY5" fmla="*/ 406077 h 406077"/>
                <a:gd name="connsiteX6" fmla="*/ 0 w 2026745"/>
                <a:gd name="connsiteY6" fmla="*/ 221105 h 406077"/>
                <a:gd name="connsiteX7" fmla="*/ 0 w 2026745"/>
                <a:gd name="connsiteY7" fmla="*/ 184973 h 406077"/>
                <a:gd name="connsiteX8" fmla="*/ 184972 w 2026745"/>
                <a:gd name="connsiteY8" fmla="*/ 0 h 406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745" h="406077">
                  <a:moveTo>
                    <a:pt x="184972" y="0"/>
                  </a:moveTo>
                  <a:lnTo>
                    <a:pt x="1841773" y="0"/>
                  </a:lnTo>
                  <a:cubicBezTo>
                    <a:pt x="1943930" y="0"/>
                    <a:pt x="2026745" y="82816"/>
                    <a:pt x="2026745" y="184973"/>
                  </a:cubicBezTo>
                  <a:lnTo>
                    <a:pt x="2026745" y="221105"/>
                  </a:lnTo>
                  <a:cubicBezTo>
                    <a:pt x="2026745" y="323262"/>
                    <a:pt x="1943930" y="406077"/>
                    <a:pt x="1841773" y="406077"/>
                  </a:cubicBezTo>
                  <a:lnTo>
                    <a:pt x="184972" y="406077"/>
                  </a:lnTo>
                  <a:cubicBezTo>
                    <a:pt x="82815" y="406077"/>
                    <a:pt x="0" y="323262"/>
                    <a:pt x="0" y="221105"/>
                  </a:cubicBezTo>
                  <a:lnTo>
                    <a:pt x="0" y="184973"/>
                  </a:lnTo>
                  <a:cubicBezTo>
                    <a:pt x="0" y="82816"/>
                    <a:pt x="82815" y="0"/>
                    <a:pt x="184972" y="0"/>
                  </a:cubicBezTo>
                  <a:close/>
                </a:path>
              </a:pathLst>
            </a:custGeom>
            <a:solidFill>
              <a:srgbClr val="FFFFFF">
                <a:alpha val="48000"/>
              </a:srgbClr>
            </a:solidFill>
            <a:ln w="41275">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200" dirty="0">
                <a:solidFill>
                  <a:schemeClr val="tx1">
                    <a:lumMod val="75000"/>
                    <a:lumOff val="25000"/>
                  </a:schemeClr>
                </a:solidFill>
              </a:endParaRPr>
            </a:p>
          </p:txBody>
        </p:sp>
        <p:sp>
          <p:nvSpPr>
            <p:cNvPr id="11" name="MH_Other_4"/>
            <p:cNvSpPr/>
            <p:nvPr>
              <p:custDataLst>
                <p:tags r:id="rId10"/>
              </p:custDataLst>
            </p:nvPr>
          </p:nvSpPr>
          <p:spPr>
            <a:xfrm>
              <a:off x="4649517" y="3644636"/>
              <a:ext cx="612315" cy="612315"/>
            </a:xfrm>
            <a:prstGeom prst="ellipse">
              <a:avLst/>
            </a:prstGeom>
            <a:solidFill>
              <a:schemeClr val="accent4"/>
            </a:solidFill>
            <a:ln w="4445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bg1">
                      <a:lumMod val="95000"/>
                    </a:schemeClr>
                  </a:solidFill>
                </a:rPr>
                <a:t>3</a:t>
              </a:r>
              <a:endParaRPr lang="zh-CN" altLang="en-US" dirty="0">
                <a:solidFill>
                  <a:schemeClr val="bg1">
                    <a:lumMod val="95000"/>
                  </a:schemeClr>
                </a:solidFill>
              </a:endParaRPr>
            </a:p>
          </p:txBody>
        </p:sp>
        <p:sp>
          <p:nvSpPr>
            <p:cNvPr id="25" name="矩形 24"/>
            <p:cNvSpPr/>
            <p:nvPr/>
          </p:nvSpPr>
          <p:spPr>
            <a:xfrm>
              <a:off x="3099229" y="3777490"/>
              <a:ext cx="1477329" cy="369218"/>
            </a:xfrm>
            <a:prstGeom prst="rect">
              <a:avLst/>
            </a:prstGeom>
          </p:spPr>
          <p:txBody>
            <a:bodyPr wrap="none">
              <a:spAutoFit/>
            </a:bodyPr>
            <a:lstStyle/>
            <a:p>
              <a:pPr algn="ctr"/>
              <a:r>
                <a:rPr lang="zh-CN" altLang="en-US" sz="1200" dirty="0">
                  <a:solidFill>
                    <a:schemeClr val="tx1">
                      <a:lumMod val="75000"/>
                      <a:lumOff val="25000"/>
                    </a:schemeClr>
                  </a:solidFill>
                  <a:latin typeface="微软雅黑" pitchFamily="34" charset="-122"/>
                  <a:ea typeface="微软雅黑" pitchFamily="34" charset="-122"/>
                </a:rPr>
                <a:t>单击添加标题</a:t>
              </a:r>
            </a:p>
          </p:txBody>
        </p:sp>
      </p:grpSp>
      <p:grpSp>
        <p:nvGrpSpPr>
          <p:cNvPr id="19" name="组合 20"/>
          <p:cNvGrpSpPr/>
          <p:nvPr/>
        </p:nvGrpSpPr>
        <p:grpSpPr>
          <a:xfrm>
            <a:off x="5221587" y="2691713"/>
            <a:ext cx="1802333" cy="459378"/>
            <a:chOff x="6962115" y="3587842"/>
            <a:chExt cx="2403111" cy="612315"/>
          </a:xfrm>
        </p:grpSpPr>
        <p:sp>
          <p:nvSpPr>
            <p:cNvPr id="7" name="MH_SubTitle_6"/>
            <p:cNvSpPr/>
            <p:nvPr>
              <p:custDataLst>
                <p:tags r:id="rId7"/>
              </p:custDataLst>
            </p:nvPr>
          </p:nvSpPr>
          <p:spPr>
            <a:xfrm>
              <a:off x="7098775" y="3683682"/>
              <a:ext cx="2266451" cy="454355"/>
            </a:xfrm>
            <a:custGeom>
              <a:avLst/>
              <a:gdLst>
                <a:gd name="connsiteX0" fmla="*/ 184972 w 2026745"/>
                <a:gd name="connsiteY0" fmla="*/ 0 h 406077"/>
                <a:gd name="connsiteX1" fmla="*/ 1841773 w 2026745"/>
                <a:gd name="connsiteY1" fmla="*/ 0 h 406077"/>
                <a:gd name="connsiteX2" fmla="*/ 2026745 w 2026745"/>
                <a:gd name="connsiteY2" fmla="*/ 184973 h 406077"/>
                <a:gd name="connsiteX3" fmla="*/ 2026745 w 2026745"/>
                <a:gd name="connsiteY3" fmla="*/ 221105 h 406077"/>
                <a:gd name="connsiteX4" fmla="*/ 1841773 w 2026745"/>
                <a:gd name="connsiteY4" fmla="*/ 406077 h 406077"/>
                <a:gd name="connsiteX5" fmla="*/ 184972 w 2026745"/>
                <a:gd name="connsiteY5" fmla="*/ 406077 h 406077"/>
                <a:gd name="connsiteX6" fmla="*/ 0 w 2026745"/>
                <a:gd name="connsiteY6" fmla="*/ 221105 h 406077"/>
                <a:gd name="connsiteX7" fmla="*/ 0 w 2026745"/>
                <a:gd name="connsiteY7" fmla="*/ 184973 h 406077"/>
                <a:gd name="connsiteX8" fmla="*/ 184972 w 2026745"/>
                <a:gd name="connsiteY8" fmla="*/ 0 h 406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745" h="406077">
                  <a:moveTo>
                    <a:pt x="184972" y="0"/>
                  </a:moveTo>
                  <a:lnTo>
                    <a:pt x="1841773" y="0"/>
                  </a:lnTo>
                  <a:cubicBezTo>
                    <a:pt x="1943930" y="0"/>
                    <a:pt x="2026745" y="82816"/>
                    <a:pt x="2026745" y="184973"/>
                  </a:cubicBezTo>
                  <a:lnTo>
                    <a:pt x="2026745" y="221105"/>
                  </a:lnTo>
                  <a:cubicBezTo>
                    <a:pt x="2026745" y="323262"/>
                    <a:pt x="1943930" y="406077"/>
                    <a:pt x="1841773" y="406077"/>
                  </a:cubicBezTo>
                  <a:lnTo>
                    <a:pt x="184972" y="406077"/>
                  </a:lnTo>
                  <a:cubicBezTo>
                    <a:pt x="82815" y="406077"/>
                    <a:pt x="0" y="323262"/>
                    <a:pt x="0" y="221105"/>
                  </a:cubicBezTo>
                  <a:lnTo>
                    <a:pt x="0" y="184973"/>
                  </a:lnTo>
                  <a:cubicBezTo>
                    <a:pt x="0" y="82816"/>
                    <a:pt x="82815" y="0"/>
                    <a:pt x="184972" y="0"/>
                  </a:cubicBezTo>
                  <a:close/>
                </a:path>
              </a:pathLst>
            </a:custGeom>
            <a:solidFill>
              <a:srgbClr val="FFFFFF">
                <a:alpha val="55000"/>
              </a:srgbClr>
            </a:solidFill>
            <a:ln w="412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200" dirty="0">
                <a:solidFill>
                  <a:schemeClr val="tx1">
                    <a:lumMod val="75000"/>
                    <a:lumOff val="25000"/>
                  </a:schemeClr>
                </a:solidFill>
              </a:endParaRPr>
            </a:p>
          </p:txBody>
        </p:sp>
        <p:sp>
          <p:nvSpPr>
            <p:cNvPr id="15" name="MH_Other_8"/>
            <p:cNvSpPr/>
            <p:nvPr>
              <p:custDataLst>
                <p:tags r:id="rId8"/>
              </p:custDataLst>
            </p:nvPr>
          </p:nvSpPr>
          <p:spPr>
            <a:xfrm>
              <a:off x="6962115" y="3587842"/>
              <a:ext cx="612314" cy="612315"/>
            </a:xfrm>
            <a:prstGeom prst="ellipse">
              <a:avLst/>
            </a:prstGeom>
            <a:solidFill>
              <a:schemeClr val="accent1"/>
            </a:solidFill>
            <a:ln w="4445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bg1">
                      <a:lumMod val="95000"/>
                    </a:schemeClr>
                  </a:solidFill>
                </a:rPr>
                <a:t>6</a:t>
              </a:r>
              <a:endParaRPr lang="zh-CN" altLang="en-US" dirty="0">
                <a:solidFill>
                  <a:schemeClr val="bg1">
                    <a:lumMod val="95000"/>
                  </a:schemeClr>
                </a:solidFill>
              </a:endParaRPr>
            </a:p>
          </p:txBody>
        </p:sp>
        <p:sp>
          <p:nvSpPr>
            <p:cNvPr id="26" name="矩形 25"/>
            <p:cNvSpPr/>
            <p:nvPr/>
          </p:nvSpPr>
          <p:spPr>
            <a:xfrm>
              <a:off x="7663899" y="3718498"/>
              <a:ext cx="1477330" cy="369218"/>
            </a:xfrm>
            <a:prstGeom prst="rect">
              <a:avLst/>
            </a:prstGeom>
          </p:spPr>
          <p:txBody>
            <a:bodyPr wrap="none">
              <a:spAutoFit/>
            </a:bodyPr>
            <a:lstStyle/>
            <a:p>
              <a:pPr algn="ctr"/>
              <a:r>
                <a:rPr lang="zh-CN" altLang="en-US" sz="1200" dirty="0">
                  <a:solidFill>
                    <a:schemeClr val="tx1">
                      <a:lumMod val="75000"/>
                      <a:lumOff val="25000"/>
                    </a:schemeClr>
                  </a:solidFill>
                  <a:latin typeface="微软雅黑" pitchFamily="34" charset="-122"/>
                  <a:ea typeface="微软雅黑" pitchFamily="34" charset="-122"/>
                </a:rPr>
                <a:t>单击添加标题</a:t>
              </a:r>
            </a:p>
          </p:txBody>
        </p:sp>
      </p:grpSp>
      <p:grpSp>
        <p:nvGrpSpPr>
          <p:cNvPr id="20" name="组合 16"/>
          <p:cNvGrpSpPr/>
          <p:nvPr/>
        </p:nvGrpSpPr>
        <p:grpSpPr>
          <a:xfrm>
            <a:off x="2416919" y="2144455"/>
            <a:ext cx="1824964" cy="459377"/>
            <a:chOff x="3222558" y="2858391"/>
            <a:chExt cx="2433285" cy="612314"/>
          </a:xfrm>
        </p:grpSpPr>
        <p:sp>
          <p:nvSpPr>
            <p:cNvPr id="3" name="MH_SubTitle_2"/>
            <p:cNvSpPr/>
            <p:nvPr>
              <p:custDataLst>
                <p:tags r:id="rId5"/>
              </p:custDataLst>
            </p:nvPr>
          </p:nvSpPr>
          <p:spPr>
            <a:xfrm>
              <a:off x="3222558" y="2954230"/>
              <a:ext cx="2264676" cy="454355"/>
            </a:xfrm>
            <a:custGeom>
              <a:avLst/>
              <a:gdLst>
                <a:gd name="connsiteX0" fmla="*/ 184972 w 2026745"/>
                <a:gd name="connsiteY0" fmla="*/ 0 h 406076"/>
                <a:gd name="connsiteX1" fmla="*/ 1841773 w 2026745"/>
                <a:gd name="connsiteY1" fmla="*/ 0 h 406076"/>
                <a:gd name="connsiteX2" fmla="*/ 2026745 w 2026745"/>
                <a:gd name="connsiteY2" fmla="*/ 184972 h 406076"/>
                <a:gd name="connsiteX3" fmla="*/ 2026745 w 2026745"/>
                <a:gd name="connsiteY3" fmla="*/ 221104 h 406076"/>
                <a:gd name="connsiteX4" fmla="*/ 1841773 w 2026745"/>
                <a:gd name="connsiteY4" fmla="*/ 406076 h 406076"/>
                <a:gd name="connsiteX5" fmla="*/ 184972 w 2026745"/>
                <a:gd name="connsiteY5" fmla="*/ 406076 h 406076"/>
                <a:gd name="connsiteX6" fmla="*/ 0 w 2026745"/>
                <a:gd name="connsiteY6" fmla="*/ 221104 h 406076"/>
                <a:gd name="connsiteX7" fmla="*/ 0 w 2026745"/>
                <a:gd name="connsiteY7" fmla="*/ 184972 h 406076"/>
                <a:gd name="connsiteX8" fmla="*/ 184972 w 2026745"/>
                <a:gd name="connsiteY8" fmla="*/ 0 h 40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745" h="406076">
                  <a:moveTo>
                    <a:pt x="184972" y="0"/>
                  </a:moveTo>
                  <a:lnTo>
                    <a:pt x="1841773" y="0"/>
                  </a:lnTo>
                  <a:cubicBezTo>
                    <a:pt x="1943930" y="0"/>
                    <a:pt x="2026745" y="82815"/>
                    <a:pt x="2026745" y="184972"/>
                  </a:cubicBezTo>
                  <a:lnTo>
                    <a:pt x="2026745" y="221104"/>
                  </a:lnTo>
                  <a:cubicBezTo>
                    <a:pt x="2026745" y="323261"/>
                    <a:pt x="1943930" y="406076"/>
                    <a:pt x="1841773" y="406076"/>
                  </a:cubicBezTo>
                  <a:lnTo>
                    <a:pt x="184972" y="406076"/>
                  </a:lnTo>
                  <a:cubicBezTo>
                    <a:pt x="82815" y="406076"/>
                    <a:pt x="0" y="323261"/>
                    <a:pt x="0" y="221104"/>
                  </a:cubicBezTo>
                  <a:lnTo>
                    <a:pt x="0" y="184972"/>
                  </a:lnTo>
                  <a:cubicBezTo>
                    <a:pt x="0" y="82815"/>
                    <a:pt x="82815" y="0"/>
                    <a:pt x="184972" y="0"/>
                  </a:cubicBezTo>
                  <a:close/>
                </a:path>
              </a:pathLst>
            </a:custGeom>
            <a:solidFill>
              <a:srgbClr val="FFFFFF">
                <a:alpha val="58000"/>
              </a:srgbClr>
            </a:solidFill>
            <a:ln w="4127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200" dirty="0">
                <a:solidFill>
                  <a:schemeClr val="tx1">
                    <a:lumMod val="75000"/>
                    <a:lumOff val="25000"/>
                  </a:schemeClr>
                </a:solidFill>
              </a:endParaRPr>
            </a:p>
          </p:txBody>
        </p:sp>
        <p:sp>
          <p:nvSpPr>
            <p:cNvPr id="10" name="MH_Other_3"/>
            <p:cNvSpPr/>
            <p:nvPr>
              <p:custDataLst>
                <p:tags r:id="rId6"/>
              </p:custDataLst>
            </p:nvPr>
          </p:nvSpPr>
          <p:spPr>
            <a:xfrm>
              <a:off x="5043528" y="2858391"/>
              <a:ext cx="612315" cy="612314"/>
            </a:xfrm>
            <a:prstGeom prst="ellipse">
              <a:avLst/>
            </a:prstGeom>
            <a:solidFill>
              <a:schemeClr val="accent2"/>
            </a:solidFill>
            <a:ln w="4445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bg1">
                      <a:lumMod val="95000"/>
                    </a:schemeClr>
                  </a:solidFill>
                </a:rPr>
                <a:t>2</a:t>
              </a:r>
              <a:endParaRPr lang="zh-CN" altLang="en-US" dirty="0">
                <a:solidFill>
                  <a:schemeClr val="bg1">
                    <a:lumMod val="95000"/>
                  </a:schemeClr>
                </a:solidFill>
              </a:endParaRPr>
            </a:p>
          </p:txBody>
        </p:sp>
        <p:sp>
          <p:nvSpPr>
            <p:cNvPr id="28" name="矩形 27"/>
            <p:cNvSpPr/>
            <p:nvPr/>
          </p:nvSpPr>
          <p:spPr>
            <a:xfrm>
              <a:off x="3438441" y="2977078"/>
              <a:ext cx="1477329" cy="369218"/>
            </a:xfrm>
            <a:prstGeom prst="rect">
              <a:avLst/>
            </a:prstGeom>
          </p:spPr>
          <p:txBody>
            <a:bodyPr wrap="none">
              <a:spAutoFit/>
            </a:bodyPr>
            <a:lstStyle/>
            <a:p>
              <a:pPr algn="ctr"/>
              <a:r>
                <a:rPr lang="zh-CN" altLang="en-US" sz="1200" dirty="0">
                  <a:solidFill>
                    <a:schemeClr val="tx1">
                      <a:lumMod val="75000"/>
                      <a:lumOff val="25000"/>
                    </a:schemeClr>
                  </a:solidFill>
                  <a:latin typeface="微软雅黑" pitchFamily="34" charset="-122"/>
                  <a:ea typeface="微软雅黑" pitchFamily="34" charset="-122"/>
                </a:rPr>
                <a:t>单击添加标题</a:t>
              </a:r>
            </a:p>
          </p:txBody>
        </p:sp>
      </p:grpSp>
      <p:grpSp>
        <p:nvGrpSpPr>
          <p:cNvPr id="21" name="组合 19"/>
          <p:cNvGrpSpPr/>
          <p:nvPr/>
        </p:nvGrpSpPr>
        <p:grpSpPr>
          <a:xfrm>
            <a:off x="4900787" y="2109835"/>
            <a:ext cx="1802333" cy="460709"/>
            <a:chOff x="6534382" y="2812245"/>
            <a:chExt cx="2403111" cy="614089"/>
          </a:xfrm>
        </p:grpSpPr>
        <p:sp>
          <p:nvSpPr>
            <p:cNvPr id="6" name="MH_SubTitle_5"/>
            <p:cNvSpPr/>
            <p:nvPr>
              <p:custDataLst>
                <p:tags r:id="rId3"/>
              </p:custDataLst>
            </p:nvPr>
          </p:nvSpPr>
          <p:spPr>
            <a:xfrm>
              <a:off x="6672817" y="2909860"/>
              <a:ext cx="2264676" cy="452581"/>
            </a:xfrm>
            <a:custGeom>
              <a:avLst/>
              <a:gdLst>
                <a:gd name="connsiteX0" fmla="*/ 184972 w 2026745"/>
                <a:gd name="connsiteY0" fmla="*/ 0 h 406076"/>
                <a:gd name="connsiteX1" fmla="*/ 1841773 w 2026745"/>
                <a:gd name="connsiteY1" fmla="*/ 0 h 406076"/>
                <a:gd name="connsiteX2" fmla="*/ 2026745 w 2026745"/>
                <a:gd name="connsiteY2" fmla="*/ 184972 h 406076"/>
                <a:gd name="connsiteX3" fmla="*/ 2026745 w 2026745"/>
                <a:gd name="connsiteY3" fmla="*/ 221104 h 406076"/>
                <a:gd name="connsiteX4" fmla="*/ 1841773 w 2026745"/>
                <a:gd name="connsiteY4" fmla="*/ 406076 h 406076"/>
                <a:gd name="connsiteX5" fmla="*/ 184972 w 2026745"/>
                <a:gd name="connsiteY5" fmla="*/ 406076 h 406076"/>
                <a:gd name="connsiteX6" fmla="*/ 0 w 2026745"/>
                <a:gd name="connsiteY6" fmla="*/ 221104 h 406076"/>
                <a:gd name="connsiteX7" fmla="*/ 0 w 2026745"/>
                <a:gd name="connsiteY7" fmla="*/ 184972 h 406076"/>
                <a:gd name="connsiteX8" fmla="*/ 184972 w 2026745"/>
                <a:gd name="connsiteY8" fmla="*/ 0 h 40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6745" h="406076">
                  <a:moveTo>
                    <a:pt x="184972" y="0"/>
                  </a:moveTo>
                  <a:lnTo>
                    <a:pt x="1841773" y="0"/>
                  </a:lnTo>
                  <a:cubicBezTo>
                    <a:pt x="1943930" y="0"/>
                    <a:pt x="2026745" y="82815"/>
                    <a:pt x="2026745" y="184972"/>
                  </a:cubicBezTo>
                  <a:lnTo>
                    <a:pt x="2026745" y="221104"/>
                  </a:lnTo>
                  <a:cubicBezTo>
                    <a:pt x="2026745" y="323261"/>
                    <a:pt x="1943930" y="406076"/>
                    <a:pt x="1841773" y="406076"/>
                  </a:cubicBezTo>
                  <a:lnTo>
                    <a:pt x="184972" y="406076"/>
                  </a:lnTo>
                  <a:cubicBezTo>
                    <a:pt x="82815" y="406076"/>
                    <a:pt x="0" y="323261"/>
                    <a:pt x="0" y="221104"/>
                  </a:cubicBezTo>
                  <a:lnTo>
                    <a:pt x="0" y="184972"/>
                  </a:lnTo>
                  <a:cubicBezTo>
                    <a:pt x="0" y="82815"/>
                    <a:pt x="82815" y="0"/>
                    <a:pt x="184972" y="0"/>
                  </a:cubicBezTo>
                  <a:close/>
                </a:path>
              </a:pathLst>
            </a:custGeom>
            <a:solidFill>
              <a:srgbClr val="FFFFFF">
                <a:alpha val="62000"/>
              </a:srgbClr>
            </a:solidFill>
            <a:ln w="41275">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1200" dirty="0">
                <a:solidFill>
                  <a:schemeClr val="tx1">
                    <a:lumMod val="75000"/>
                    <a:lumOff val="25000"/>
                  </a:schemeClr>
                </a:solidFill>
              </a:endParaRPr>
            </a:p>
          </p:txBody>
        </p:sp>
        <p:sp>
          <p:nvSpPr>
            <p:cNvPr id="14" name="MH_Other_7"/>
            <p:cNvSpPr/>
            <p:nvPr>
              <p:custDataLst>
                <p:tags r:id="rId4"/>
              </p:custDataLst>
            </p:nvPr>
          </p:nvSpPr>
          <p:spPr>
            <a:xfrm>
              <a:off x="6534382" y="2812245"/>
              <a:ext cx="614089" cy="614089"/>
            </a:xfrm>
            <a:prstGeom prst="ellipse">
              <a:avLst/>
            </a:prstGeom>
            <a:solidFill>
              <a:schemeClr val="accent4"/>
            </a:solidFill>
            <a:ln w="4445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bg1">
                      <a:lumMod val="95000"/>
                    </a:schemeClr>
                  </a:solidFill>
                </a:rPr>
                <a:t>5</a:t>
              </a:r>
              <a:endParaRPr lang="zh-CN" altLang="en-US" dirty="0">
                <a:solidFill>
                  <a:schemeClr val="bg1">
                    <a:lumMod val="95000"/>
                  </a:schemeClr>
                </a:solidFill>
              </a:endParaRPr>
            </a:p>
          </p:txBody>
        </p:sp>
        <p:sp>
          <p:nvSpPr>
            <p:cNvPr id="29" name="矩形 28"/>
            <p:cNvSpPr/>
            <p:nvPr/>
          </p:nvSpPr>
          <p:spPr>
            <a:xfrm>
              <a:off x="7316718" y="2947581"/>
              <a:ext cx="1477330" cy="369218"/>
            </a:xfrm>
            <a:prstGeom prst="rect">
              <a:avLst/>
            </a:prstGeom>
          </p:spPr>
          <p:txBody>
            <a:bodyPr wrap="none">
              <a:spAutoFit/>
            </a:bodyPr>
            <a:lstStyle/>
            <a:p>
              <a:pPr algn="ctr"/>
              <a:r>
                <a:rPr lang="zh-CN" altLang="en-US" sz="1200" dirty="0">
                  <a:solidFill>
                    <a:schemeClr val="tx1">
                      <a:lumMod val="75000"/>
                      <a:lumOff val="25000"/>
                    </a:schemeClr>
                  </a:solidFill>
                  <a:latin typeface="微软雅黑" pitchFamily="34" charset="-122"/>
                  <a:ea typeface="微软雅黑" pitchFamily="34" charset="-122"/>
                </a:rPr>
                <a:t>单击添加标题</a:t>
              </a:r>
            </a:p>
          </p:txBody>
        </p:sp>
      </p:grpSp>
      <p:grpSp>
        <p:nvGrpSpPr>
          <p:cNvPr id="22" name="组合 21"/>
          <p:cNvGrpSpPr/>
          <p:nvPr/>
        </p:nvGrpSpPr>
        <p:grpSpPr>
          <a:xfrm>
            <a:off x="769902" y="3704295"/>
            <a:ext cx="7604197" cy="806818"/>
            <a:chOff x="1026536" y="4937544"/>
            <a:chExt cx="10138929" cy="1075426"/>
          </a:xfrm>
        </p:grpSpPr>
        <p:sp>
          <p:nvSpPr>
            <p:cNvPr id="30" name="矩形 29"/>
            <p:cNvSpPr/>
            <p:nvPr/>
          </p:nvSpPr>
          <p:spPr>
            <a:xfrm>
              <a:off x="1026536" y="5336070"/>
              <a:ext cx="10138929" cy="676900"/>
            </a:xfrm>
            <a:prstGeom prst="rect">
              <a:avLst/>
            </a:prstGeom>
          </p:spPr>
          <p:txBody>
            <a:bodyPr wrap="square">
              <a:spAutoFit/>
            </a:bodyPr>
            <a:lstStyle/>
            <a:p>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a:t>
              </a:r>
              <a:endParaRPr lang="zh-CN" altLang="en-US" sz="900" dirty="0">
                <a:solidFill>
                  <a:schemeClr val="tx1">
                    <a:lumMod val="50000"/>
                    <a:lumOff val="50000"/>
                  </a:schemeClr>
                </a:solidFill>
                <a:latin typeface="微软雅黑" pitchFamily="34" charset="-122"/>
                <a:ea typeface="微软雅黑" pitchFamily="34" charset="-122"/>
              </a:endParaRPr>
            </a:p>
            <a:p>
              <a:pPr lvl="0"/>
              <a:endParaRPr lang="zh-CN" altLang="en-US" sz="900" dirty="0">
                <a:solidFill>
                  <a:schemeClr val="tx1">
                    <a:lumMod val="50000"/>
                    <a:lumOff val="50000"/>
                  </a:schemeClr>
                </a:solidFill>
                <a:latin typeface="微软雅黑" pitchFamily="34" charset="-122"/>
                <a:ea typeface="微软雅黑" pitchFamily="34" charset="-122"/>
              </a:endParaRPr>
            </a:p>
          </p:txBody>
        </p:sp>
        <p:sp>
          <p:nvSpPr>
            <p:cNvPr id="31" name="矩形 30"/>
            <p:cNvSpPr/>
            <p:nvPr/>
          </p:nvSpPr>
          <p:spPr>
            <a:xfrm>
              <a:off x="1514318" y="4937544"/>
              <a:ext cx="1477328" cy="369218"/>
            </a:xfrm>
            <a:prstGeom prst="rect">
              <a:avLst/>
            </a:prstGeom>
          </p:spPr>
          <p:txBody>
            <a:bodyPr wrap="none">
              <a:spAutoFit/>
            </a:bodyPr>
            <a:lstStyle/>
            <a:p>
              <a:pPr algn="ctr"/>
              <a:r>
                <a:rPr lang="zh-CN" altLang="en-US" sz="1200" dirty="0">
                  <a:solidFill>
                    <a:schemeClr val="tx1">
                      <a:lumMod val="75000"/>
                      <a:lumOff val="25000"/>
                    </a:schemeClr>
                  </a:solidFill>
                  <a:latin typeface="微软雅黑" pitchFamily="34" charset="-122"/>
                  <a:ea typeface="微软雅黑" pitchFamily="34" charset="-122"/>
                </a:rPr>
                <a:t>单击添加标题</a:t>
              </a:r>
            </a:p>
          </p:txBody>
        </p:sp>
      </p:grpSp>
    </p:spTree>
    <p:extLst>
      <p:ext uri="{BB962C8B-B14F-4D97-AF65-F5344CB8AC3E}">
        <p14:creationId xmlns:p14="http://schemas.microsoft.com/office/powerpoint/2010/main" val="351302572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220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90"/>
                                          </p:val>
                                        </p:tav>
                                        <p:tav tm="100000">
                                          <p:val>
                                            <p:fltVal val="0"/>
                                          </p:val>
                                        </p:tav>
                                      </p:tavLst>
                                    </p:anim>
                                    <p:animEffect transition="in" filter="fade">
                                      <p:cBhvr>
                                        <p:cTn id="10" dur="500"/>
                                        <p:tgtEl>
                                          <p:spTgt spid="8"/>
                                        </p:tgtEl>
                                      </p:cBhvr>
                                    </p:animEffect>
                                  </p:childTnLst>
                                </p:cTn>
                              </p:par>
                              <p:par>
                                <p:cTn id="11" presetID="12" presetClass="entr" presetSubtype="2" fill="hold" nodeType="withEffect">
                                  <p:stCondLst>
                                    <p:cond delay="260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p:tgtEl>
                                          <p:spTgt spid="16"/>
                                        </p:tgtEl>
                                        <p:attrNameLst>
                                          <p:attrName>ppt_x</p:attrName>
                                        </p:attrNameLst>
                                      </p:cBhvr>
                                      <p:tavLst>
                                        <p:tav tm="0">
                                          <p:val>
                                            <p:strVal val="#ppt_x+#ppt_w*1.125000"/>
                                          </p:val>
                                        </p:tav>
                                        <p:tav tm="100000">
                                          <p:val>
                                            <p:strVal val="#ppt_x"/>
                                          </p:val>
                                        </p:tav>
                                      </p:tavLst>
                                    </p:anim>
                                    <p:animEffect transition="in" filter="wipe(left)">
                                      <p:cBhvr>
                                        <p:cTn id="14" dur="500"/>
                                        <p:tgtEl>
                                          <p:spTgt spid="16"/>
                                        </p:tgtEl>
                                      </p:cBhvr>
                                    </p:animEffect>
                                  </p:childTnLst>
                                </p:cTn>
                              </p:par>
                              <p:par>
                                <p:cTn id="15" presetID="12" presetClass="entr" presetSubtype="2" fill="hold" nodeType="withEffect">
                                  <p:stCondLst>
                                    <p:cond delay="280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p:tgtEl>
                                          <p:spTgt spid="20"/>
                                        </p:tgtEl>
                                        <p:attrNameLst>
                                          <p:attrName>ppt_x</p:attrName>
                                        </p:attrNameLst>
                                      </p:cBhvr>
                                      <p:tavLst>
                                        <p:tav tm="0">
                                          <p:val>
                                            <p:strVal val="#ppt_x+#ppt_w*1.125000"/>
                                          </p:val>
                                        </p:tav>
                                        <p:tav tm="100000">
                                          <p:val>
                                            <p:strVal val="#ppt_x"/>
                                          </p:val>
                                        </p:tav>
                                      </p:tavLst>
                                    </p:anim>
                                    <p:animEffect transition="in" filter="wipe(left)">
                                      <p:cBhvr>
                                        <p:cTn id="18" dur="500"/>
                                        <p:tgtEl>
                                          <p:spTgt spid="20"/>
                                        </p:tgtEl>
                                      </p:cBhvr>
                                    </p:animEffect>
                                  </p:childTnLst>
                                </p:cTn>
                              </p:par>
                              <p:par>
                                <p:cTn id="19" presetID="12" presetClass="entr" presetSubtype="2" fill="hold" nodeType="withEffect">
                                  <p:stCondLst>
                                    <p:cond delay="300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p:tgtEl>
                                          <p:spTgt spid="18"/>
                                        </p:tgtEl>
                                        <p:attrNameLst>
                                          <p:attrName>ppt_x</p:attrName>
                                        </p:attrNameLst>
                                      </p:cBhvr>
                                      <p:tavLst>
                                        <p:tav tm="0">
                                          <p:val>
                                            <p:strVal val="#ppt_x+#ppt_w*1.125000"/>
                                          </p:val>
                                        </p:tav>
                                        <p:tav tm="100000">
                                          <p:val>
                                            <p:strVal val="#ppt_x"/>
                                          </p:val>
                                        </p:tav>
                                      </p:tavLst>
                                    </p:anim>
                                    <p:animEffect transition="in" filter="wipe(left)">
                                      <p:cBhvr>
                                        <p:cTn id="22" dur="500"/>
                                        <p:tgtEl>
                                          <p:spTgt spid="18"/>
                                        </p:tgtEl>
                                      </p:cBhvr>
                                    </p:animEffect>
                                  </p:childTnLst>
                                </p:cTn>
                              </p:par>
                              <p:par>
                                <p:cTn id="23" presetID="31" presetClass="entr" presetSubtype="0" fill="hold" grpId="0" nodeType="withEffect">
                                  <p:stCondLst>
                                    <p:cond delay="340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 calcmode="lin" valueType="num">
                                      <p:cBhvr>
                                        <p:cTn id="27" dur="500" fill="hold"/>
                                        <p:tgtEl>
                                          <p:spTgt spid="12"/>
                                        </p:tgtEl>
                                        <p:attrNameLst>
                                          <p:attrName>style.rotation</p:attrName>
                                        </p:attrNameLst>
                                      </p:cBhvr>
                                      <p:tavLst>
                                        <p:tav tm="0">
                                          <p:val>
                                            <p:fltVal val="90"/>
                                          </p:val>
                                        </p:tav>
                                        <p:tav tm="100000">
                                          <p:val>
                                            <p:fltVal val="0"/>
                                          </p:val>
                                        </p:tav>
                                      </p:tavLst>
                                    </p:anim>
                                    <p:animEffect transition="in" filter="fade">
                                      <p:cBhvr>
                                        <p:cTn id="28" dur="500"/>
                                        <p:tgtEl>
                                          <p:spTgt spid="12"/>
                                        </p:tgtEl>
                                      </p:cBhvr>
                                    </p:animEffect>
                                  </p:childTnLst>
                                </p:cTn>
                              </p:par>
                              <p:par>
                                <p:cTn id="29" presetID="12" presetClass="entr" presetSubtype="8" fill="hold" nodeType="withEffect">
                                  <p:stCondLst>
                                    <p:cond delay="380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p:tgtEl>
                                          <p:spTgt spid="17"/>
                                        </p:tgtEl>
                                        <p:attrNameLst>
                                          <p:attrName>ppt_x</p:attrName>
                                        </p:attrNameLst>
                                      </p:cBhvr>
                                      <p:tavLst>
                                        <p:tav tm="0">
                                          <p:val>
                                            <p:strVal val="#ppt_x-#ppt_w*1.125000"/>
                                          </p:val>
                                        </p:tav>
                                        <p:tav tm="100000">
                                          <p:val>
                                            <p:strVal val="#ppt_x"/>
                                          </p:val>
                                        </p:tav>
                                      </p:tavLst>
                                    </p:anim>
                                    <p:animEffect transition="in" filter="wipe(right)">
                                      <p:cBhvr>
                                        <p:cTn id="32" dur="500"/>
                                        <p:tgtEl>
                                          <p:spTgt spid="17"/>
                                        </p:tgtEl>
                                      </p:cBhvr>
                                    </p:animEffect>
                                  </p:childTnLst>
                                </p:cTn>
                              </p:par>
                              <p:par>
                                <p:cTn id="33" presetID="12" presetClass="entr" presetSubtype="8" fill="hold" nodeType="withEffect">
                                  <p:stCondLst>
                                    <p:cond delay="400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p:tgtEl>
                                          <p:spTgt spid="21"/>
                                        </p:tgtEl>
                                        <p:attrNameLst>
                                          <p:attrName>ppt_x</p:attrName>
                                        </p:attrNameLst>
                                      </p:cBhvr>
                                      <p:tavLst>
                                        <p:tav tm="0">
                                          <p:val>
                                            <p:strVal val="#ppt_x-#ppt_w*1.125000"/>
                                          </p:val>
                                        </p:tav>
                                        <p:tav tm="100000">
                                          <p:val>
                                            <p:strVal val="#ppt_x"/>
                                          </p:val>
                                        </p:tav>
                                      </p:tavLst>
                                    </p:anim>
                                    <p:animEffect transition="in" filter="wipe(right)">
                                      <p:cBhvr>
                                        <p:cTn id="36" dur="500"/>
                                        <p:tgtEl>
                                          <p:spTgt spid="21"/>
                                        </p:tgtEl>
                                      </p:cBhvr>
                                    </p:animEffect>
                                  </p:childTnLst>
                                </p:cTn>
                              </p:par>
                              <p:par>
                                <p:cTn id="37" presetID="12" presetClass="entr" presetSubtype="8" fill="hold" nodeType="withEffect">
                                  <p:stCondLst>
                                    <p:cond delay="420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p:tgtEl>
                                          <p:spTgt spid="19"/>
                                        </p:tgtEl>
                                        <p:attrNameLst>
                                          <p:attrName>ppt_x</p:attrName>
                                        </p:attrNameLst>
                                      </p:cBhvr>
                                      <p:tavLst>
                                        <p:tav tm="0">
                                          <p:val>
                                            <p:strVal val="#ppt_x-#ppt_w*1.125000"/>
                                          </p:val>
                                        </p:tav>
                                        <p:tav tm="100000">
                                          <p:val>
                                            <p:strVal val="#ppt_x"/>
                                          </p:val>
                                        </p:tav>
                                      </p:tavLst>
                                    </p:anim>
                                    <p:animEffect transition="in" filter="wipe(right)">
                                      <p:cBhvr>
                                        <p:cTn id="40" dur="500"/>
                                        <p:tgtEl>
                                          <p:spTgt spid="19"/>
                                        </p:tgtEl>
                                      </p:cBhvr>
                                    </p:animEffect>
                                  </p:childTnLst>
                                </p:cTn>
                              </p:par>
                              <p:par>
                                <p:cTn id="41" presetID="10" presetClass="entr" presetSubtype="0" fill="hold" nodeType="withEffect">
                                  <p:stCondLst>
                                    <p:cond delay="460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86"/>
          <p:cNvSpPr>
            <a:spLocks noEditPoints="1"/>
          </p:cNvSpPr>
          <p:nvPr/>
        </p:nvSpPr>
        <p:spPr bwMode="auto">
          <a:xfrm>
            <a:off x="5417933" y="1315909"/>
            <a:ext cx="565742" cy="490242"/>
          </a:xfrm>
          <a:custGeom>
            <a:avLst/>
            <a:gdLst>
              <a:gd name="T0" fmla="*/ 71 w 72"/>
              <a:gd name="T1" fmla="*/ 15 h 60"/>
              <a:gd name="T2" fmla="*/ 57 w 72"/>
              <a:gd name="T3" fmla="*/ 17 h 60"/>
              <a:gd name="T4" fmla="*/ 44 w 72"/>
              <a:gd name="T5" fmla="*/ 45 h 60"/>
              <a:gd name="T6" fmla="*/ 12 w 72"/>
              <a:gd name="T7" fmla="*/ 45 h 60"/>
              <a:gd name="T8" fmla="*/ 14 w 72"/>
              <a:gd name="T9" fmla="*/ 48 h 60"/>
              <a:gd name="T10" fmla="*/ 48 w 72"/>
              <a:gd name="T11" fmla="*/ 50 h 60"/>
              <a:gd name="T12" fmla="*/ 14 w 72"/>
              <a:gd name="T13" fmla="*/ 51 h 60"/>
              <a:gd name="T14" fmla="*/ 9 w 72"/>
              <a:gd name="T15" fmla="*/ 44 h 60"/>
              <a:gd name="T16" fmla="*/ 8 w 72"/>
              <a:gd name="T17" fmla="*/ 41 h 60"/>
              <a:gd name="T18" fmla="*/ 1 w 72"/>
              <a:gd name="T19" fmla="*/ 22 h 60"/>
              <a:gd name="T20" fmla="*/ 11 w 72"/>
              <a:gd name="T21" fmla="*/ 40 h 60"/>
              <a:gd name="T22" fmla="*/ 44 w 72"/>
              <a:gd name="T23" fmla="*/ 42 h 60"/>
              <a:gd name="T24" fmla="*/ 54 w 72"/>
              <a:gd name="T25" fmla="*/ 16 h 60"/>
              <a:gd name="T26" fmla="*/ 71 w 72"/>
              <a:gd name="T27" fmla="*/ 12 h 60"/>
              <a:gd name="T28" fmla="*/ 18 w 72"/>
              <a:gd name="T29" fmla="*/ 56 h 60"/>
              <a:gd name="T30" fmla="*/ 11 w 72"/>
              <a:gd name="T31" fmla="*/ 56 h 60"/>
              <a:gd name="T32" fmla="*/ 18 w 72"/>
              <a:gd name="T33" fmla="*/ 56 h 60"/>
              <a:gd name="T34" fmla="*/ 15 w 72"/>
              <a:gd name="T35" fmla="*/ 54 h 60"/>
              <a:gd name="T36" fmla="*/ 15 w 72"/>
              <a:gd name="T37" fmla="*/ 58 h 60"/>
              <a:gd name="T38" fmla="*/ 45 w 72"/>
              <a:gd name="T39" fmla="*/ 56 h 60"/>
              <a:gd name="T40" fmla="*/ 38 w 72"/>
              <a:gd name="T41" fmla="*/ 56 h 60"/>
              <a:gd name="T42" fmla="*/ 45 w 72"/>
              <a:gd name="T43" fmla="*/ 56 h 60"/>
              <a:gd name="T44" fmla="*/ 42 w 72"/>
              <a:gd name="T45" fmla="*/ 54 h 60"/>
              <a:gd name="T46" fmla="*/ 42 w 72"/>
              <a:gd name="T47" fmla="*/ 58 h 60"/>
              <a:gd name="T48" fmla="*/ 46 w 72"/>
              <a:gd name="T49" fmla="*/ 35 h 60"/>
              <a:gd name="T50" fmla="*/ 12 w 72"/>
              <a:gd name="T51" fmla="*/ 34 h 60"/>
              <a:gd name="T52" fmla="*/ 12 w 72"/>
              <a:gd name="T53" fmla="*/ 36 h 60"/>
              <a:gd name="T54" fmla="*/ 46 w 72"/>
              <a:gd name="T55" fmla="*/ 35 h 60"/>
              <a:gd name="T56" fmla="*/ 12 w 72"/>
              <a:gd name="T57" fmla="*/ 39 h 60"/>
              <a:gd name="T58" fmla="*/ 43 w 72"/>
              <a:gd name="T59" fmla="*/ 40 h 60"/>
              <a:gd name="T60" fmla="*/ 43 w 72"/>
              <a:gd name="T61" fmla="*/ 38 h 60"/>
              <a:gd name="T62" fmla="*/ 13 w 72"/>
              <a:gd name="T63" fmla="*/ 28 h 60"/>
              <a:gd name="T64" fmla="*/ 16 w 72"/>
              <a:gd name="T65" fmla="*/ 23 h 60"/>
              <a:gd name="T66" fmla="*/ 28 w 72"/>
              <a:gd name="T67" fmla="*/ 14 h 60"/>
              <a:gd name="T68" fmla="*/ 33 w 72"/>
              <a:gd name="T69" fmla="*/ 17 h 60"/>
              <a:gd name="T70" fmla="*/ 36 w 72"/>
              <a:gd name="T71" fmla="*/ 22 h 60"/>
              <a:gd name="T72" fmla="*/ 39 w 72"/>
              <a:gd name="T73" fmla="*/ 17 h 60"/>
              <a:gd name="T74" fmla="*/ 51 w 72"/>
              <a:gd name="T75" fmla="*/ 7 h 60"/>
              <a:gd name="T76" fmla="*/ 51 w 72"/>
              <a:gd name="T77" fmla="*/ 0 h 60"/>
              <a:gd name="T78" fmla="*/ 49 w 72"/>
              <a:gd name="T79" fmla="*/ 5 h 60"/>
              <a:gd name="T80" fmla="*/ 36 w 72"/>
              <a:gd name="T81" fmla="*/ 15 h 60"/>
              <a:gd name="T82" fmla="*/ 31 w 72"/>
              <a:gd name="T83" fmla="*/ 12 h 60"/>
              <a:gd name="T84" fmla="*/ 28 w 72"/>
              <a:gd name="T85" fmla="*/ 7 h 60"/>
              <a:gd name="T86" fmla="*/ 25 w 72"/>
              <a:gd name="T87" fmla="*/ 11 h 60"/>
              <a:gd name="T88" fmla="*/ 13 w 72"/>
              <a:gd name="T89" fmla="*/ 22 h 60"/>
              <a:gd name="T90" fmla="*/ 13 w 72"/>
              <a:gd name="T91"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60">
                <a:moveTo>
                  <a:pt x="72" y="13"/>
                </a:moveTo>
                <a:cubicBezTo>
                  <a:pt x="72" y="14"/>
                  <a:pt x="71" y="15"/>
                  <a:pt x="71" y="15"/>
                </a:cubicBezTo>
                <a:cubicBezTo>
                  <a:pt x="60" y="15"/>
                  <a:pt x="60" y="15"/>
                  <a:pt x="60" y="15"/>
                </a:cubicBezTo>
                <a:cubicBezTo>
                  <a:pt x="59" y="15"/>
                  <a:pt x="57" y="16"/>
                  <a:pt x="57" y="17"/>
                </a:cubicBezTo>
                <a:cubicBezTo>
                  <a:pt x="49" y="41"/>
                  <a:pt x="49" y="41"/>
                  <a:pt x="49" y="41"/>
                </a:cubicBezTo>
                <a:cubicBezTo>
                  <a:pt x="49" y="43"/>
                  <a:pt x="46" y="45"/>
                  <a:pt x="44" y="45"/>
                </a:cubicBezTo>
                <a:cubicBezTo>
                  <a:pt x="14" y="45"/>
                  <a:pt x="14" y="45"/>
                  <a:pt x="14" y="45"/>
                </a:cubicBezTo>
                <a:cubicBezTo>
                  <a:pt x="13" y="45"/>
                  <a:pt x="13" y="45"/>
                  <a:pt x="12" y="45"/>
                </a:cubicBezTo>
                <a:cubicBezTo>
                  <a:pt x="12" y="47"/>
                  <a:pt x="12" y="47"/>
                  <a:pt x="12" y="47"/>
                </a:cubicBezTo>
                <a:cubicBezTo>
                  <a:pt x="12" y="47"/>
                  <a:pt x="13" y="48"/>
                  <a:pt x="14" y="48"/>
                </a:cubicBezTo>
                <a:cubicBezTo>
                  <a:pt x="47" y="48"/>
                  <a:pt x="47" y="48"/>
                  <a:pt x="47" y="48"/>
                </a:cubicBezTo>
                <a:cubicBezTo>
                  <a:pt x="48" y="48"/>
                  <a:pt x="48" y="49"/>
                  <a:pt x="48" y="50"/>
                </a:cubicBezTo>
                <a:cubicBezTo>
                  <a:pt x="48" y="50"/>
                  <a:pt x="48" y="51"/>
                  <a:pt x="47" y="51"/>
                </a:cubicBezTo>
                <a:cubicBezTo>
                  <a:pt x="14" y="51"/>
                  <a:pt x="14" y="51"/>
                  <a:pt x="14" y="51"/>
                </a:cubicBezTo>
                <a:cubicBezTo>
                  <a:pt x="11" y="51"/>
                  <a:pt x="9" y="49"/>
                  <a:pt x="9" y="47"/>
                </a:cubicBezTo>
                <a:cubicBezTo>
                  <a:pt x="9" y="44"/>
                  <a:pt x="9" y="44"/>
                  <a:pt x="9" y="44"/>
                </a:cubicBezTo>
                <a:cubicBezTo>
                  <a:pt x="9" y="43"/>
                  <a:pt x="9" y="43"/>
                  <a:pt x="9" y="43"/>
                </a:cubicBezTo>
                <a:cubicBezTo>
                  <a:pt x="9" y="42"/>
                  <a:pt x="8" y="42"/>
                  <a:pt x="8" y="41"/>
                </a:cubicBezTo>
                <a:cubicBezTo>
                  <a:pt x="0" y="24"/>
                  <a:pt x="0" y="24"/>
                  <a:pt x="0" y="24"/>
                </a:cubicBezTo>
                <a:cubicBezTo>
                  <a:pt x="0" y="23"/>
                  <a:pt x="0" y="22"/>
                  <a:pt x="1" y="22"/>
                </a:cubicBezTo>
                <a:cubicBezTo>
                  <a:pt x="2" y="21"/>
                  <a:pt x="3" y="22"/>
                  <a:pt x="3" y="22"/>
                </a:cubicBezTo>
                <a:cubicBezTo>
                  <a:pt x="11" y="40"/>
                  <a:pt x="11" y="40"/>
                  <a:pt x="11" y="40"/>
                </a:cubicBezTo>
                <a:cubicBezTo>
                  <a:pt x="11" y="41"/>
                  <a:pt x="13" y="42"/>
                  <a:pt x="14" y="42"/>
                </a:cubicBezTo>
                <a:cubicBezTo>
                  <a:pt x="44" y="42"/>
                  <a:pt x="44" y="42"/>
                  <a:pt x="44" y="42"/>
                </a:cubicBezTo>
                <a:cubicBezTo>
                  <a:pt x="45" y="42"/>
                  <a:pt x="46" y="41"/>
                  <a:pt x="47" y="40"/>
                </a:cubicBezTo>
                <a:cubicBezTo>
                  <a:pt x="54" y="16"/>
                  <a:pt x="54" y="16"/>
                  <a:pt x="54" y="16"/>
                </a:cubicBezTo>
                <a:cubicBezTo>
                  <a:pt x="55" y="13"/>
                  <a:pt x="57" y="12"/>
                  <a:pt x="60" y="12"/>
                </a:cubicBezTo>
                <a:cubicBezTo>
                  <a:pt x="71" y="12"/>
                  <a:pt x="71" y="12"/>
                  <a:pt x="71" y="12"/>
                </a:cubicBezTo>
                <a:cubicBezTo>
                  <a:pt x="71" y="12"/>
                  <a:pt x="72" y="12"/>
                  <a:pt x="72" y="13"/>
                </a:cubicBezTo>
                <a:close/>
                <a:moveTo>
                  <a:pt x="18" y="56"/>
                </a:moveTo>
                <a:cubicBezTo>
                  <a:pt x="18" y="58"/>
                  <a:pt x="17" y="60"/>
                  <a:pt x="15" y="60"/>
                </a:cubicBezTo>
                <a:cubicBezTo>
                  <a:pt x="13" y="60"/>
                  <a:pt x="11" y="58"/>
                  <a:pt x="11" y="56"/>
                </a:cubicBezTo>
                <a:cubicBezTo>
                  <a:pt x="11" y="54"/>
                  <a:pt x="13" y="52"/>
                  <a:pt x="15" y="52"/>
                </a:cubicBezTo>
                <a:cubicBezTo>
                  <a:pt x="17" y="52"/>
                  <a:pt x="18" y="54"/>
                  <a:pt x="18" y="56"/>
                </a:cubicBezTo>
                <a:close/>
                <a:moveTo>
                  <a:pt x="16" y="56"/>
                </a:moveTo>
                <a:cubicBezTo>
                  <a:pt x="16" y="55"/>
                  <a:pt x="16" y="54"/>
                  <a:pt x="15" y="54"/>
                </a:cubicBezTo>
                <a:cubicBezTo>
                  <a:pt x="14" y="54"/>
                  <a:pt x="13" y="55"/>
                  <a:pt x="13" y="56"/>
                </a:cubicBezTo>
                <a:cubicBezTo>
                  <a:pt x="13" y="57"/>
                  <a:pt x="14" y="58"/>
                  <a:pt x="15" y="58"/>
                </a:cubicBezTo>
                <a:cubicBezTo>
                  <a:pt x="16" y="58"/>
                  <a:pt x="16" y="57"/>
                  <a:pt x="16" y="56"/>
                </a:cubicBezTo>
                <a:close/>
                <a:moveTo>
                  <a:pt x="45" y="56"/>
                </a:moveTo>
                <a:cubicBezTo>
                  <a:pt x="45" y="58"/>
                  <a:pt x="44" y="60"/>
                  <a:pt x="42" y="60"/>
                </a:cubicBezTo>
                <a:cubicBezTo>
                  <a:pt x="40" y="60"/>
                  <a:pt x="38" y="58"/>
                  <a:pt x="38" y="56"/>
                </a:cubicBezTo>
                <a:cubicBezTo>
                  <a:pt x="38" y="54"/>
                  <a:pt x="40" y="52"/>
                  <a:pt x="42" y="52"/>
                </a:cubicBezTo>
                <a:cubicBezTo>
                  <a:pt x="44" y="52"/>
                  <a:pt x="45" y="54"/>
                  <a:pt x="45" y="56"/>
                </a:cubicBezTo>
                <a:close/>
                <a:moveTo>
                  <a:pt x="43" y="56"/>
                </a:moveTo>
                <a:cubicBezTo>
                  <a:pt x="43" y="55"/>
                  <a:pt x="43" y="54"/>
                  <a:pt x="42" y="54"/>
                </a:cubicBezTo>
                <a:cubicBezTo>
                  <a:pt x="41" y="54"/>
                  <a:pt x="40" y="55"/>
                  <a:pt x="40" y="56"/>
                </a:cubicBezTo>
                <a:cubicBezTo>
                  <a:pt x="40" y="57"/>
                  <a:pt x="41" y="58"/>
                  <a:pt x="42" y="58"/>
                </a:cubicBezTo>
                <a:cubicBezTo>
                  <a:pt x="43" y="58"/>
                  <a:pt x="43" y="57"/>
                  <a:pt x="43" y="56"/>
                </a:cubicBezTo>
                <a:close/>
                <a:moveTo>
                  <a:pt x="46" y="35"/>
                </a:moveTo>
                <a:cubicBezTo>
                  <a:pt x="46" y="34"/>
                  <a:pt x="45" y="34"/>
                  <a:pt x="45" y="34"/>
                </a:cubicBezTo>
                <a:cubicBezTo>
                  <a:pt x="12" y="34"/>
                  <a:pt x="12" y="34"/>
                  <a:pt x="12" y="34"/>
                </a:cubicBezTo>
                <a:cubicBezTo>
                  <a:pt x="11" y="34"/>
                  <a:pt x="11" y="34"/>
                  <a:pt x="11" y="35"/>
                </a:cubicBezTo>
                <a:cubicBezTo>
                  <a:pt x="11" y="35"/>
                  <a:pt x="11" y="36"/>
                  <a:pt x="12" y="36"/>
                </a:cubicBezTo>
                <a:cubicBezTo>
                  <a:pt x="45" y="36"/>
                  <a:pt x="45" y="36"/>
                  <a:pt x="45" y="36"/>
                </a:cubicBezTo>
                <a:cubicBezTo>
                  <a:pt x="45" y="36"/>
                  <a:pt x="46" y="35"/>
                  <a:pt x="46" y="35"/>
                </a:cubicBezTo>
                <a:close/>
                <a:moveTo>
                  <a:pt x="13" y="38"/>
                </a:moveTo>
                <a:cubicBezTo>
                  <a:pt x="13" y="38"/>
                  <a:pt x="12" y="39"/>
                  <a:pt x="12" y="39"/>
                </a:cubicBezTo>
                <a:cubicBezTo>
                  <a:pt x="12" y="40"/>
                  <a:pt x="13" y="40"/>
                  <a:pt x="13" y="40"/>
                </a:cubicBezTo>
                <a:cubicBezTo>
                  <a:pt x="43" y="40"/>
                  <a:pt x="43" y="40"/>
                  <a:pt x="43" y="40"/>
                </a:cubicBezTo>
                <a:cubicBezTo>
                  <a:pt x="44" y="40"/>
                  <a:pt x="44" y="40"/>
                  <a:pt x="44" y="39"/>
                </a:cubicBezTo>
                <a:cubicBezTo>
                  <a:pt x="44" y="39"/>
                  <a:pt x="44" y="38"/>
                  <a:pt x="43" y="38"/>
                </a:cubicBezTo>
                <a:lnTo>
                  <a:pt x="13" y="38"/>
                </a:lnTo>
                <a:close/>
                <a:moveTo>
                  <a:pt x="13" y="28"/>
                </a:moveTo>
                <a:cubicBezTo>
                  <a:pt x="14" y="28"/>
                  <a:pt x="16" y="27"/>
                  <a:pt x="16" y="25"/>
                </a:cubicBezTo>
                <a:cubicBezTo>
                  <a:pt x="16" y="24"/>
                  <a:pt x="16" y="24"/>
                  <a:pt x="16" y="23"/>
                </a:cubicBezTo>
                <a:cubicBezTo>
                  <a:pt x="26" y="13"/>
                  <a:pt x="26" y="13"/>
                  <a:pt x="26" y="13"/>
                </a:cubicBezTo>
                <a:cubicBezTo>
                  <a:pt x="27" y="13"/>
                  <a:pt x="27" y="14"/>
                  <a:pt x="28" y="14"/>
                </a:cubicBezTo>
                <a:cubicBezTo>
                  <a:pt x="28" y="14"/>
                  <a:pt x="29" y="13"/>
                  <a:pt x="29" y="13"/>
                </a:cubicBezTo>
                <a:cubicBezTo>
                  <a:pt x="33" y="17"/>
                  <a:pt x="33" y="17"/>
                  <a:pt x="33" y="17"/>
                </a:cubicBezTo>
                <a:cubicBezTo>
                  <a:pt x="33" y="18"/>
                  <a:pt x="33" y="18"/>
                  <a:pt x="33" y="19"/>
                </a:cubicBezTo>
                <a:cubicBezTo>
                  <a:pt x="33" y="20"/>
                  <a:pt x="34" y="22"/>
                  <a:pt x="36" y="22"/>
                </a:cubicBezTo>
                <a:cubicBezTo>
                  <a:pt x="38" y="22"/>
                  <a:pt x="39" y="20"/>
                  <a:pt x="39" y="19"/>
                </a:cubicBezTo>
                <a:cubicBezTo>
                  <a:pt x="39" y="18"/>
                  <a:pt x="39" y="18"/>
                  <a:pt x="39" y="17"/>
                </a:cubicBezTo>
                <a:cubicBezTo>
                  <a:pt x="50" y="6"/>
                  <a:pt x="50" y="6"/>
                  <a:pt x="50" y="6"/>
                </a:cubicBezTo>
                <a:cubicBezTo>
                  <a:pt x="50" y="7"/>
                  <a:pt x="51" y="7"/>
                  <a:pt x="51" y="7"/>
                </a:cubicBezTo>
                <a:cubicBezTo>
                  <a:pt x="53" y="7"/>
                  <a:pt x="54" y="5"/>
                  <a:pt x="54" y="4"/>
                </a:cubicBezTo>
                <a:cubicBezTo>
                  <a:pt x="54" y="2"/>
                  <a:pt x="53" y="0"/>
                  <a:pt x="51" y="0"/>
                </a:cubicBezTo>
                <a:cubicBezTo>
                  <a:pt x="50" y="0"/>
                  <a:pt x="48" y="2"/>
                  <a:pt x="48" y="4"/>
                </a:cubicBezTo>
                <a:cubicBezTo>
                  <a:pt x="48" y="4"/>
                  <a:pt x="48" y="5"/>
                  <a:pt x="49" y="5"/>
                </a:cubicBezTo>
                <a:cubicBezTo>
                  <a:pt x="38" y="16"/>
                  <a:pt x="38" y="16"/>
                  <a:pt x="38" y="16"/>
                </a:cubicBezTo>
                <a:cubicBezTo>
                  <a:pt x="37" y="16"/>
                  <a:pt x="37" y="15"/>
                  <a:pt x="36" y="15"/>
                </a:cubicBezTo>
                <a:cubicBezTo>
                  <a:pt x="36" y="15"/>
                  <a:pt x="35" y="16"/>
                  <a:pt x="35" y="16"/>
                </a:cubicBezTo>
                <a:cubicBezTo>
                  <a:pt x="31" y="12"/>
                  <a:pt x="31" y="12"/>
                  <a:pt x="31" y="12"/>
                </a:cubicBezTo>
                <a:cubicBezTo>
                  <a:pt x="31" y="11"/>
                  <a:pt x="31" y="11"/>
                  <a:pt x="31" y="10"/>
                </a:cubicBezTo>
                <a:cubicBezTo>
                  <a:pt x="31" y="9"/>
                  <a:pt x="30" y="7"/>
                  <a:pt x="28" y="7"/>
                </a:cubicBezTo>
                <a:cubicBezTo>
                  <a:pt x="26" y="7"/>
                  <a:pt x="25" y="9"/>
                  <a:pt x="25" y="10"/>
                </a:cubicBezTo>
                <a:cubicBezTo>
                  <a:pt x="25" y="11"/>
                  <a:pt x="25" y="11"/>
                  <a:pt x="25" y="11"/>
                </a:cubicBezTo>
                <a:cubicBezTo>
                  <a:pt x="14" y="22"/>
                  <a:pt x="14" y="22"/>
                  <a:pt x="14" y="22"/>
                </a:cubicBezTo>
                <a:cubicBezTo>
                  <a:pt x="14" y="22"/>
                  <a:pt x="13" y="22"/>
                  <a:pt x="13" y="22"/>
                </a:cubicBezTo>
                <a:cubicBezTo>
                  <a:pt x="11" y="22"/>
                  <a:pt x="10" y="23"/>
                  <a:pt x="10" y="25"/>
                </a:cubicBezTo>
                <a:cubicBezTo>
                  <a:pt x="10" y="27"/>
                  <a:pt x="11" y="28"/>
                  <a:pt x="13" y="28"/>
                </a:cubicBezTo>
                <a:close/>
              </a:path>
            </a:pathLst>
          </a:custGeom>
          <a:solidFill>
            <a:schemeClr val="accent3"/>
          </a:solid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6" name="Freeform 20"/>
          <p:cNvSpPr>
            <a:spLocks noEditPoints="1"/>
          </p:cNvSpPr>
          <p:nvPr/>
        </p:nvSpPr>
        <p:spPr bwMode="auto">
          <a:xfrm>
            <a:off x="3331297" y="1607500"/>
            <a:ext cx="393992" cy="365624"/>
          </a:xfrm>
          <a:custGeom>
            <a:avLst/>
            <a:gdLst>
              <a:gd name="T0" fmla="*/ 55 w 70"/>
              <a:gd name="T1" fmla="*/ 45 h 65"/>
              <a:gd name="T2" fmla="*/ 55 w 70"/>
              <a:gd name="T3" fmla="*/ 35 h 65"/>
              <a:gd name="T4" fmla="*/ 29 w 70"/>
              <a:gd name="T5" fmla="*/ 25 h 65"/>
              <a:gd name="T6" fmla="*/ 40 w 70"/>
              <a:gd name="T7" fmla="*/ 50 h 65"/>
              <a:gd name="T8" fmla="*/ 49 w 70"/>
              <a:gd name="T9" fmla="*/ 51 h 65"/>
              <a:gd name="T10" fmla="*/ 64 w 70"/>
              <a:gd name="T11" fmla="*/ 65 h 65"/>
              <a:gd name="T12" fmla="*/ 48 w 70"/>
              <a:gd name="T13" fmla="*/ 44 h 65"/>
              <a:gd name="T14" fmla="*/ 28 w 70"/>
              <a:gd name="T15" fmla="*/ 35 h 65"/>
              <a:gd name="T16" fmla="*/ 48 w 70"/>
              <a:gd name="T17" fmla="*/ 27 h 65"/>
              <a:gd name="T18" fmla="*/ 50 w 70"/>
              <a:gd name="T19" fmla="*/ 47 h 65"/>
              <a:gd name="T20" fmla="*/ 51 w 70"/>
              <a:gd name="T21" fmla="*/ 45 h 65"/>
              <a:gd name="T22" fmla="*/ 66 w 70"/>
              <a:gd name="T23" fmla="*/ 61 h 65"/>
              <a:gd name="T24" fmla="*/ 52 w 70"/>
              <a:gd name="T25" fmla="*/ 50 h 65"/>
              <a:gd name="T26" fmla="*/ 53 w 70"/>
              <a:gd name="T27" fmla="*/ 49 h 65"/>
              <a:gd name="T28" fmla="*/ 55 w 70"/>
              <a:gd name="T29" fmla="*/ 48 h 65"/>
              <a:gd name="T30" fmla="*/ 66 w 70"/>
              <a:gd name="T31" fmla="*/ 61 h 65"/>
              <a:gd name="T32" fmla="*/ 34 w 70"/>
              <a:gd name="T33" fmla="*/ 42 h 65"/>
              <a:gd name="T34" fmla="*/ 32 w 70"/>
              <a:gd name="T35" fmla="*/ 43 h 65"/>
              <a:gd name="T36" fmla="*/ 34 w 70"/>
              <a:gd name="T37" fmla="*/ 28 h 65"/>
              <a:gd name="T38" fmla="*/ 39 w 70"/>
              <a:gd name="T39" fmla="*/ 60 h 65"/>
              <a:gd name="T40" fmla="*/ 33 w 70"/>
              <a:gd name="T41" fmla="*/ 60 h 65"/>
              <a:gd name="T42" fmla="*/ 31 w 70"/>
              <a:gd name="T43" fmla="*/ 60 h 65"/>
              <a:gd name="T44" fmla="*/ 28 w 70"/>
              <a:gd name="T45" fmla="*/ 47 h 65"/>
              <a:gd name="T46" fmla="*/ 18 w 70"/>
              <a:gd name="T47" fmla="*/ 33 h 65"/>
              <a:gd name="T48" fmla="*/ 18 w 70"/>
              <a:gd name="T49" fmla="*/ 31 h 65"/>
              <a:gd name="T50" fmla="*/ 31 w 70"/>
              <a:gd name="T51" fmla="*/ 21 h 65"/>
              <a:gd name="T52" fmla="*/ 45 w 70"/>
              <a:gd name="T53" fmla="*/ 19 h 65"/>
              <a:gd name="T54" fmla="*/ 47 w 70"/>
              <a:gd name="T55" fmla="*/ 19 h 65"/>
              <a:gd name="T56" fmla="*/ 56 w 70"/>
              <a:gd name="T57" fmla="*/ 33 h 65"/>
              <a:gd name="T58" fmla="*/ 55 w 70"/>
              <a:gd name="T59" fmla="*/ 43 h 65"/>
              <a:gd name="T60" fmla="*/ 60 w 70"/>
              <a:gd name="T61" fmla="*/ 45 h 65"/>
              <a:gd name="T62" fmla="*/ 32 w 70"/>
              <a:gd name="T63" fmla="*/ 0 h 65"/>
              <a:gd name="T64" fmla="*/ 51 w 70"/>
              <a:gd name="T65" fmla="*/ 57 h 65"/>
              <a:gd name="T66" fmla="*/ 60 w 70"/>
              <a:gd name="T67" fmla="*/ 24 h 65"/>
              <a:gd name="T68" fmla="*/ 60 w 70"/>
              <a:gd name="T69" fmla="*/ 24 h 65"/>
              <a:gd name="T70" fmla="*/ 33 w 70"/>
              <a:gd name="T71" fmla="*/ 15 h 65"/>
              <a:gd name="T72" fmla="*/ 31 w 70"/>
              <a:gd name="T73" fmla="*/ 15 h 65"/>
              <a:gd name="T74" fmla="*/ 25 w 70"/>
              <a:gd name="T75" fmla="*/ 4 h 65"/>
              <a:gd name="T76" fmla="*/ 25 w 70"/>
              <a:gd name="T77" fmla="*/ 4 h 65"/>
              <a:gd name="T78" fmla="*/ 3 w 70"/>
              <a:gd name="T79" fmla="*/ 31 h 65"/>
              <a:gd name="T80" fmla="*/ 17 w 70"/>
              <a:gd name="T81" fmla="*/ 44 h 65"/>
              <a:gd name="T82" fmla="*/ 4 w 70"/>
              <a:gd name="T83" fmla="*/ 39 h 65"/>
              <a:gd name="T84" fmla="*/ 4 w 70"/>
              <a:gd name="T85" fmla="*/ 3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 h="65">
                <a:moveTo>
                  <a:pt x="68" y="55"/>
                </a:moveTo>
                <a:cubicBezTo>
                  <a:pt x="59" y="47"/>
                  <a:pt x="59" y="47"/>
                  <a:pt x="59" y="47"/>
                </a:cubicBezTo>
                <a:cubicBezTo>
                  <a:pt x="58" y="46"/>
                  <a:pt x="56" y="45"/>
                  <a:pt x="55" y="45"/>
                </a:cubicBezTo>
                <a:cubicBezTo>
                  <a:pt x="54" y="45"/>
                  <a:pt x="54" y="45"/>
                  <a:pt x="54" y="45"/>
                </a:cubicBezTo>
                <a:cubicBezTo>
                  <a:pt x="52" y="44"/>
                  <a:pt x="52" y="44"/>
                  <a:pt x="52" y="44"/>
                </a:cubicBezTo>
                <a:cubicBezTo>
                  <a:pt x="54" y="41"/>
                  <a:pt x="55" y="38"/>
                  <a:pt x="55" y="35"/>
                </a:cubicBezTo>
                <a:cubicBezTo>
                  <a:pt x="55" y="31"/>
                  <a:pt x="53" y="28"/>
                  <a:pt x="50" y="25"/>
                </a:cubicBezTo>
                <a:cubicBezTo>
                  <a:pt x="47" y="22"/>
                  <a:pt x="44" y="21"/>
                  <a:pt x="40" y="21"/>
                </a:cubicBezTo>
                <a:cubicBezTo>
                  <a:pt x="36" y="21"/>
                  <a:pt x="32" y="22"/>
                  <a:pt x="29" y="25"/>
                </a:cubicBezTo>
                <a:cubicBezTo>
                  <a:pt x="26" y="28"/>
                  <a:pt x="25" y="31"/>
                  <a:pt x="25" y="35"/>
                </a:cubicBezTo>
                <a:cubicBezTo>
                  <a:pt x="25" y="39"/>
                  <a:pt x="26" y="43"/>
                  <a:pt x="29" y="46"/>
                </a:cubicBezTo>
                <a:cubicBezTo>
                  <a:pt x="32" y="49"/>
                  <a:pt x="36" y="50"/>
                  <a:pt x="40" y="50"/>
                </a:cubicBezTo>
                <a:cubicBezTo>
                  <a:pt x="43" y="50"/>
                  <a:pt x="46" y="50"/>
                  <a:pt x="48" y="48"/>
                </a:cubicBezTo>
                <a:cubicBezTo>
                  <a:pt x="49" y="49"/>
                  <a:pt x="49" y="49"/>
                  <a:pt x="49" y="49"/>
                </a:cubicBezTo>
                <a:cubicBezTo>
                  <a:pt x="49" y="50"/>
                  <a:pt x="49" y="50"/>
                  <a:pt x="49" y="51"/>
                </a:cubicBezTo>
                <a:cubicBezTo>
                  <a:pt x="49" y="52"/>
                  <a:pt x="50" y="53"/>
                  <a:pt x="51" y="55"/>
                </a:cubicBezTo>
                <a:cubicBezTo>
                  <a:pt x="60" y="63"/>
                  <a:pt x="60" y="63"/>
                  <a:pt x="60" y="63"/>
                </a:cubicBezTo>
                <a:cubicBezTo>
                  <a:pt x="61" y="64"/>
                  <a:pt x="62" y="65"/>
                  <a:pt x="64" y="65"/>
                </a:cubicBezTo>
                <a:cubicBezTo>
                  <a:pt x="65" y="65"/>
                  <a:pt x="67" y="64"/>
                  <a:pt x="68" y="63"/>
                </a:cubicBezTo>
                <a:cubicBezTo>
                  <a:pt x="70" y="61"/>
                  <a:pt x="70" y="58"/>
                  <a:pt x="68" y="55"/>
                </a:cubicBezTo>
                <a:close/>
                <a:moveTo>
                  <a:pt x="48" y="44"/>
                </a:moveTo>
                <a:cubicBezTo>
                  <a:pt x="46" y="46"/>
                  <a:pt x="43" y="47"/>
                  <a:pt x="40" y="47"/>
                </a:cubicBezTo>
                <a:cubicBezTo>
                  <a:pt x="37" y="47"/>
                  <a:pt x="34" y="46"/>
                  <a:pt x="31" y="44"/>
                </a:cubicBezTo>
                <a:cubicBezTo>
                  <a:pt x="29" y="42"/>
                  <a:pt x="28" y="39"/>
                  <a:pt x="28" y="35"/>
                </a:cubicBezTo>
                <a:cubicBezTo>
                  <a:pt x="28" y="32"/>
                  <a:pt x="29" y="29"/>
                  <a:pt x="31" y="27"/>
                </a:cubicBezTo>
                <a:cubicBezTo>
                  <a:pt x="34" y="25"/>
                  <a:pt x="37" y="24"/>
                  <a:pt x="40" y="24"/>
                </a:cubicBezTo>
                <a:cubicBezTo>
                  <a:pt x="43" y="24"/>
                  <a:pt x="46" y="25"/>
                  <a:pt x="48" y="27"/>
                </a:cubicBezTo>
                <a:cubicBezTo>
                  <a:pt x="53" y="32"/>
                  <a:pt x="53" y="39"/>
                  <a:pt x="48" y="44"/>
                </a:cubicBezTo>
                <a:close/>
                <a:moveTo>
                  <a:pt x="51" y="47"/>
                </a:moveTo>
                <a:cubicBezTo>
                  <a:pt x="51" y="47"/>
                  <a:pt x="50" y="47"/>
                  <a:pt x="50" y="47"/>
                </a:cubicBezTo>
                <a:cubicBezTo>
                  <a:pt x="49" y="47"/>
                  <a:pt x="49" y="47"/>
                  <a:pt x="49" y="47"/>
                </a:cubicBezTo>
                <a:cubicBezTo>
                  <a:pt x="50" y="46"/>
                  <a:pt x="50" y="46"/>
                  <a:pt x="50" y="46"/>
                </a:cubicBezTo>
                <a:cubicBezTo>
                  <a:pt x="51" y="46"/>
                  <a:pt x="51" y="45"/>
                  <a:pt x="51" y="45"/>
                </a:cubicBezTo>
                <a:cubicBezTo>
                  <a:pt x="52" y="46"/>
                  <a:pt x="52" y="46"/>
                  <a:pt x="52" y="46"/>
                </a:cubicBezTo>
                <a:cubicBezTo>
                  <a:pt x="51" y="46"/>
                  <a:pt x="51" y="46"/>
                  <a:pt x="51" y="47"/>
                </a:cubicBezTo>
                <a:close/>
                <a:moveTo>
                  <a:pt x="66" y="61"/>
                </a:moveTo>
                <a:cubicBezTo>
                  <a:pt x="65" y="62"/>
                  <a:pt x="63" y="62"/>
                  <a:pt x="62" y="61"/>
                </a:cubicBezTo>
                <a:cubicBezTo>
                  <a:pt x="53" y="52"/>
                  <a:pt x="53" y="52"/>
                  <a:pt x="53" y="52"/>
                </a:cubicBezTo>
                <a:cubicBezTo>
                  <a:pt x="53" y="52"/>
                  <a:pt x="52" y="51"/>
                  <a:pt x="52" y="50"/>
                </a:cubicBezTo>
                <a:cubicBezTo>
                  <a:pt x="52" y="50"/>
                  <a:pt x="52" y="50"/>
                  <a:pt x="52" y="50"/>
                </a:cubicBezTo>
                <a:cubicBezTo>
                  <a:pt x="52" y="50"/>
                  <a:pt x="52" y="49"/>
                  <a:pt x="52" y="49"/>
                </a:cubicBezTo>
                <a:cubicBezTo>
                  <a:pt x="53" y="49"/>
                  <a:pt x="53" y="49"/>
                  <a:pt x="53" y="49"/>
                </a:cubicBezTo>
                <a:cubicBezTo>
                  <a:pt x="53" y="48"/>
                  <a:pt x="53" y="48"/>
                  <a:pt x="54" y="48"/>
                </a:cubicBezTo>
                <a:cubicBezTo>
                  <a:pt x="54" y="48"/>
                  <a:pt x="54" y="48"/>
                  <a:pt x="54" y="48"/>
                </a:cubicBezTo>
                <a:cubicBezTo>
                  <a:pt x="54" y="48"/>
                  <a:pt x="54" y="48"/>
                  <a:pt x="55" y="48"/>
                </a:cubicBezTo>
                <a:cubicBezTo>
                  <a:pt x="55" y="48"/>
                  <a:pt x="56" y="48"/>
                  <a:pt x="57" y="49"/>
                </a:cubicBezTo>
                <a:cubicBezTo>
                  <a:pt x="65" y="58"/>
                  <a:pt x="65" y="58"/>
                  <a:pt x="65" y="58"/>
                </a:cubicBezTo>
                <a:cubicBezTo>
                  <a:pt x="66" y="59"/>
                  <a:pt x="67" y="60"/>
                  <a:pt x="66" y="61"/>
                </a:cubicBezTo>
                <a:close/>
                <a:moveTo>
                  <a:pt x="34" y="29"/>
                </a:moveTo>
                <a:cubicBezTo>
                  <a:pt x="32" y="31"/>
                  <a:pt x="31" y="33"/>
                  <a:pt x="31" y="35"/>
                </a:cubicBezTo>
                <a:cubicBezTo>
                  <a:pt x="31" y="38"/>
                  <a:pt x="32" y="40"/>
                  <a:pt x="34" y="42"/>
                </a:cubicBezTo>
                <a:cubicBezTo>
                  <a:pt x="34" y="42"/>
                  <a:pt x="34" y="43"/>
                  <a:pt x="34" y="43"/>
                </a:cubicBezTo>
                <a:cubicBezTo>
                  <a:pt x="33" y="43"/>
                  <a:pt x="33" y="43"/>
                  <a:pt x="33" y="43"/>
                </a:cubicBezTo>
                <a:cubicBezTo>
                  <a:pt x="33" y="43"/>
                  <a:pt x="32" y="43"/>
                  <a:pt x="32" y="43"/>
                </a:cubicBezTo>
                <a:cubicBezTo>
                  <a:pt x="30" y="41"/>
                  <a:pt x="29" y="38"/>
                  <a:pt x="29" y="35"/>
                </a:cubicBezTo>
                <a:cubicBezTo>
                  <a:pt x="29" y="33"/>
                  <a:pt x="30" y="30"/>
                  <a:pt x="32" y="28"/>
                </a:cubicBezTo>
                <a:cubicBezTo>
                  <a:pt x="33" y="28"/>
                  <a:pt x="33" y="28"/>
                  <a:pt x="34" y="28"/>
                </a:cubicBezTo>
                <a:cubicBezTo>
                  <a:pt x="34" y="28"/>
                  <a:pt x="34" y="29"/>
                  <a:pt x="34" y="29"/>
                </a:cubicBezTo>
                <a:close/>
                <a:moveTo>
                  <a:pt x="49" y="55"/>
                </a:moveTo>
                <a:cubicBezTo>
                  <a:pt x="46" y="57"/>
                  <a:pt x="43" y="59"/>
                  <a:pt x="39" y="60"/>
                </a:cubicBezTo>
                <a:cubicBezTo>
                  <a:pt x="41" y="58"/>
                  <a:pt x="43" y="55"/>
                  <a:pt x="45" y="52"/>
                </a:cubicBezTo>
                <a:cubicBezTo>
                  <a:pt x="44" y="52"/>
                  <a:pt x="43" y="52"/>
                  <a:pt x="42" y="52"/>
                </a:cubicBezTo>
                <a:cubicBezTo>
                  <a:pt x="40" y="57"/>
                  <a:pt x="37" y="60"/>
                  <a:pt x="33" y="60"/>
                </a:cubicBezTo>
                <a:cubicBezTo>
                  <a:pt x="33" y="51"/>
                  <a:pt x="33" y="51"/>
                  <a:pt x="33" y="51"/>
                </a:cubicBezTo>
                <a:cubicBezTo>
                  <a:pt x="32" y="51"/>
                  <a:pt x="32" y="50"/>
                  <a:pt x="31" y="50"/>
                </a:cubicBezTo>
                <a:cubicBezTo>
                  <a:pt x="31" y="60"/>
                  <a:pt x="31" y="60"/>
                  <a:pt x="31" y="60"/>
                </a:cubicBezTo>
                <a:cubicBezTo>
                  <a:pt x="26" y="60"/>
                  <a:pt x="22" y="54"/>
                  <a:pt x="20" y="47"/>
                </a:cubicBezTo>
                <a:cubicBezTo>
                  <a:pt x="22" y="47"/>
                  <a:pt x="25" y="48"/>
                  <a:pt x="28" y="48"/>
                </a:cubicBezTo>
                <a:cubicBezTo>
                  <a:pt x="28" y="48"/>
                  <a:pt x="28" y="48"/>
                  <a:pt x="28" y="47"/>
                </a:cubicBezTo>
                <a:cubicBezTo>
                  <a:pt x="27" y="47"/>
                  <a:pt x="27" y="46"/>
                  <a:pt x="26" y="46"/>
                </a:cubicBezTo>
                <a:cubicBezTo>
                  <a:pt x="24" y="45"/>
                  <a:pt x="21" y="45"/>
                  <a:pt x="19" y="44"/>
                </a:cubicBezTo>
                <a:cubicBezTo>
                  <a:pt x="18" y="41"/>
                  <a:pt x="18" y="37"/>
                  <a:pt x="18" y="33"/>
                </a:cubicBezTo>
                <a:cubicBezTo>
                  <a:pt x="23" y="33"/>
                  <a:pt x="23" y="33"/>
                  <a:pt x="23" y="33"/>
                </a:cubicBezTo>
                <a:cubicBezTo>
                  <a:pt x="23" y="32"/>
                  <a:pt x="23" y="31"/>
                  <a:pt x="24" y="31"/>
                </a:cubicBezTo>
                <a:cubicBezTo>
                  <a:pt x="18" y="31"/>
                  <a:pt x="18" y="31"/>
                  <a:pt x="18" y="31"/>
                </a:cubicBezTo>
                <a:cubicBezTo>
                  <a:pt x="18" y="26"/>
                  <a:pt x="18" y="22"/>
                  <a:pt x="19" y="19"/>
                </a:cubicBezTo>
                <a:cubicBezTo>
                  <a:pt x="23" y="18"/>
                  <a:pt x="27" y="17"/>
                  <a:pt x="31" y="17"/>
                </a:cubicBezTo>
                <a:cubicBezTo>
                  <a:pt x="31" y="21"/>
                  <a:pt x="31" y="21"/>
                  <a:pt x="31" y="21"/>
                </a:cubicBezTo>
                <a:cubicBezTo>
                  <a:pt x="32" y="21"/>
                  <a:pt x="32" y="20"/>
                  <a:pt x="33" y="20"/>
                </a:cubicBezTo>
                <a:cubicBezTo>
                  <a:pt x="33" y="17"/>
                  <a:pt x="33" y="17"/>
                  <a:pt x="33" y="17"/>
                </a:cubicBezTo>
                <a:cubicBezTo>
                  <a:pt x="37" y="17"/>
                  <a:pt x="41" y="18"/>
                  <a:pt x="45" y="19"/>
                </a:cubicBezTo>
                <a:cubicBezTo>
                  <a:pt x="45" y="19"/>
                  <a:pt x="45" y="19"/>
                  <a:pt x="45" y="20"/>
                </a:cubicBezTo>
                <a:cubicBezTo>
                  <a:pt x="46" y="20"/>
                  <a:pt x="47" y="20"/>
                  <a:pt x="48" y="21"/>
                </a:cubicBezTo>
                <a:cubicBezTo>
                  <a:pt x="47" y="20"/>
                  <a:pt x="47" y="20"/>
                  <a:pt x="47" y="19"/>
                </a:cubicBezTo>
                <a:cubicBezTo>
                  <a:pt x="55" y="22"/>
                  <a:pt x="60" y="26"/>
                  <a:pt x="61" y="31"/>
                </a:cubicBezTo>
                <a:cubicBezTo>
                  <a:pt x="56" y="31"/>
                  <a:pt x="56" y="31"/>
                  <a:pt x="56" y="31"/>
                </a:cubicBezTo>
                <a:cubicBezTo>
                  <a:pt x="56" y="31"/>
                  <a:pt x="56" y="32"/>
                  <a:pt x="56" y="33"/>
                </a:cubicBezTo>
                <a:cubicBezTo>
                  <a:pt x="61" y="33"/>
                  <a:pt x="61" y="33"/>
                  <a:pt x="61" y="33"/>
                </a:cubicBezTo>
                <a:cubicBezTo>
                  <a:pt x="61" y="35"/>
                  <a:pt x="59" y="38"/>
                  <a:pt x="56" y="40"/>
                </a:cubicBezTo>
                <a:cubicBezTo>
                  <a:pt x="56" y="41"/>
                  <a:pt x="55" y="42"/>
                  <a:pt x="55" y="43"/>
                </a:cubicBezTo>
                <a:cubicBezTo>
                  <a:pt x="57" y="41"/>
                  <a:pt x="59" y="40"/>
                  <a:pt x="60" y="39"/>
                </a:cubicBezTo>
                <a:cubicBezTo>
                  <a:pt x="60" y="40"/>
                  <a:pt x="59" y="42"/>
                  <a:pt x="58" y="44"/>
                </a:cubicBezTo>
                <a:cubicBezTo>
                  <a:pt x="59" y="44"/>
                  <a:pt x="60" y="45"/>
                  <a:pt x="60" y="45"/>
                </a:cubicBezTo>
                <a:cubicBezTo>
                  <a:pt x="61" y="46"/>
                  <a:pt x="61" y="46"/>
                  <a:pt x="61" y="46"/>
                </a:cubicBezTo>
                <a:cubicBezTo>
                  <a:pt x="63" y="41"/>
                  <a:pt x="64" y="37"/>
                  <a:pt x="64" y="32"/>
                </a:cubicBezTo>
                <a:cubicBezTo>
                  <a:pt x="64" y="14"/>
                  <a:pt x="50" y="0"/>
                  <a:pt x="32" y="0"/>
                </a:cubicBezTo>
                <a:cubicBezTo>
                  <a:pt x="15" y="0"/>
                  <a:pt x="0" y="14"/>
                  <a:pt x="0" y="32"/>
                </a:cubicBezTo>
                <a:cubicBezTo>
                  <a:pt x="0" y="49"/>
                  <a:pt x="15" y="63"/>
                  <a:pt x="32" y="63"/>
                </a:cubicBezTo>
                <a:cubicBezTo>
                  <a:pt x="39" y="63"/>
                  <a:pt x="46" y="61"/>
                  <a:pt x="51" y="57"/>
                </a:cubicBezTo>
                <a:cubicBezTo>
                  <a:pt x="50" y="56"/>
                  <a:pt x="50" y="56"/>
                  <a:pt x="50" y="56"/>
                </a:cubicBezTo>
                <a:cubicBezTo>
                  <a:pt x="49" y="56"/>
                  <a:pt x="49" y="55"/>
                  <a:pt x="49" y="55"/>
                </a:cubicBezTo>
                <a:close/>
                <a:moveTo>
                  <a:pt x="60" y="24"/>
                </a:moveTo>
                <a:cubicBezTo>
                  <a:pt x="57" y="21"/>
                  <a:pt x="53" y="19"/>
                  <a:pt x="47" y="17"/>
                </a:cubicBezTo>
                <a:cubicBezTo>
                  <a:pt x="45" y="11"/>
                  <a:pt x="42" y="6"/>
                  <a:pt x="39" y="4"/>
                </a:cubicBezTo>
                <a:cubicBezTo>
                  <a:pt x="50" y="6"/>
                  <a:pt x="58" y="14"/>
                  <a:pt x="60" y="24"/>
                </a:cubicBezTo>
                <a:close/>
                <a:moveTo>
                  <a:pt x="33" y="3"/>
                </a:moveTo>
                <a:cubicBezTo>
                  <a:pt x="38" y="3"/>
                  <a:pt x="42" y="9"/>
                  <a:pt x="44" y="16"/>
                </a:cubicBezTo>
                <a:cubicBezTo>
                  <a:pt x="41" y="16"/>
                  <a:pt x="37" y="15"/>
                  <a:pt x="33" y="15"/>
                </a:cubicBezTo>
                <a:lnTo>
                  <a:pt x="33" y="3"/>
                </a:lnTo>
                <a:close/>
                <a:moveTo>
                  <a:pt x="31" y="3"/>
                </a:moveTo>
                <a:cubicBezTo>
                  <a:pt x="31" y="15"/>
                  <a:pt x="31" y="15"/>
                  <a:pt x="31" y="15"/>
                </a:cubicBezTo>
                <a:cubicBezTo>
                  <a:pt x="27" y="15"/>
                  <a:pt x="23" y="16"/>
                  <a:pt x="20" y="16"/>
                </a:cubicBezTo>
                <a:cubicBezTo>
                  <a:pt x="22" y="9"/>
                  <a:pt x="26" y="3"/>
                  <a:pt x="31" y="3"/>
                </a:cubicBezTo>
                <a:close/>
                <a:moveTo>
                  <a:pt x="25" y="4"/>
                </a:moveTo>
                <a:cubicBezTo>
                  <a:pt x="22" y="6"/>
                  <a:pt x="19" y="11"/>
                  <a:pt x="18" y="17"/>
                </a:cubicBezTo>
                <a:cubicBezTo>
                  <a:pt x="12" y="19"/>
                  <a:pt x="7" y="21"/>
                  <a:pt x="4" y="24"/>
                </a:cubicBezTo>
                <a:cubicBezTo>
                  <a:pt x="7" y="14"/>
                  <a:pt x="15" y="6"/>
                  <a:pt x="25" y="4"/>
                </a:cubicBezTo>
                <a:close/>
                <a:moveTo>
                  <a:pt x="17" y="19"/>
                </a:moveTo>
                <a:cubicBezTo>
                  <a:pt x="16" y="23"/>
                  <a:pt x="16" y="27"/>
                  <a:pt x="16" y="31"/>
                </a:cubicBezTo>
                <a:cubicBezTo>
                  <a:pt x="3" y="31"/>
                  <a:pt x="3" y="31"/>
                  <a:pt x="3" y="31"/>
                </a:cubicBezTo>
                <a:cubicBezTo>
                  <a:pt x="4" y="26"/>
                  <a:pt x="9" y="22"/>
                  <a:pt x="17" y="19"/>
                </a:cubicBezTo>
                <a:close/>
                <a:moveTo>
                  <a:pt x="16" y="33"/>
                </a:moveTo>
                <a:cubicBezTo>
                  <a:pt x="16" y="37"/>
                  <a:pt x="16" y="40"/>
                  <a:pt x="17" y="44"/>
                </a:cubicBezTo>
                <a:cubicBezTo>
                  <a:pt x="9" y="41"/>
                  <a:pt x="4" y="37"/>
                  <a:pt x="3" y="33"/>
                </a:cubicBezTo>
                <a:lnTo>
                  <a:pt x="16" y="33"/>
                </a:lnTo>
                <a:close/>
                <a:moveTo>
                  <a:pt x="4" y="39"/>
                </a:moveTo>
                <a:cubicBezTo>
                  <a:pt x="7" y="42"/>
                  <a:pt x="12" y="44"/>
                  <a:pt x="18" y="46"/>
                </a:cubicBezTo>
                <a:cubicBezTo>
                  <a:pt x="19" y="52"/>
                  <a:pt x="22" y="57"/>
                  <a:pt x="25" y="60"/>
                </a:cubicBezTo>
                <a:cubicBezTo>
                  <a:pt x="15" y="57"/>
                  <a:pt x="7" y="49"/>
                  <a:pt x="4" y="39"/>
                </a:cubicBezTo>
                <a:close/>
              </a:path>
            </a:pathLst>
          </a:custGeom>
          <a:solidFill>
            <a:schemeClr val="accent1"/>
          </a:solid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7" name="Freeform 24"/>
          <p:cNvSpPr>
            <a:spLocks noEditPoints="1"/>
          </p:cNvSpPr>
          <p:nvPr/>
        </p:nvSpPr>
        <p:spPr bwMode="auto">
          <a:xfrm>
            <a:off x="2652274" y="1974376"/>
            <a:ext cx="530431" cy="559669"/>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solidFill>
            <a:schemeClr val="accent2"/>
          </a:solid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8" name="Freeform 34"/>
          <p:cNvSpPr>
            <a:spLocks noEditPoints="1"/>
          </p:cNvSpPr>
          <p:nvPr/>
        </p:nvSpPr>
        <p:spPr bwMode="auto">
          <a:xfrm>
            <a:off x="3695006" y="3056054"/>
            <a:ext cx="320156" cy="429611"/>
          </a:xfrm>
          <a:custGeom>
            <a:avLst/>
            <a:gdLst>
              <a:gd name="T0" fmla="*/ 13 w 52"/>
              <a:gd name="T1" fmla="*/ 18 h 70"/>
              <a:gd name="T2" fmla="*/ 12 w 52"/>
              <a:gd name="T3" fmla="*/ 17 h 70"/>
              <a:gd name="T4" fmla="*/ 11 w 52"/>
              <a:gd name="T5" fmla="*/ 15 h 70"/>
              <a:gd name="T6" fmla="*/ 51 w 52"/>
              <a:gd name="T7" fmla="*/ 50 h 70"/>
              <a:gd name="T8" fmla="*/ 49 w 52"/>
              <a:gd name="T9" fmla="*/ 60 h 70"/>
              <a:gd name="T10" fmla="*/ 51 w 52"/>
              <a:gd name="T11" fmla="*/ 69 h 70"/>
              <a:gd name="T12" fmla="*/ 0 w 52"/>
              <a:gd name="T13" fmla="*/ 69 h 70"/>
              <a:gd name="T14" fmla="*/ 1 w 52"/>
              <a:gd name="T15" fmla="*/ 60 h 70"/>
              <a:gd name="T16" fmla="*/ 4 w 52"/>
              <a:gd name="T17" fmla="*/ 45 h 70"/>
              <a:gd name="T18" fmla="*/ 19 w 52"/>
              <a:gd name="T19" fmla="*/ 27 h 70"/>
              <a:gd name="T20" fmla="*/ 15 w 52"/>
              <a:gd name="T21" fmla="*/ 30 h 70"/>
              <a:gd name="T22" fmla="*/ 10 w 52"/>
              <a:gd name="T23" fmla="*/ 34 h 70"/>
              <a:gd name="T24" fmla="*/ 2 w 52"/>
              <a:gd name="T25" fmla="*/ 28 h 70"/>
              <a:gd name="T26" fmla="*/ 8 w 52"/>
              <a:gd name="T27" fmla="*/ 14 h 70"/>
              <a:gd name="T28" fmla="*/ 13 w 52"/>
              <a:gd name="T29" fmla="*/ 5 h 70"/>
              <a:gd name="T30" fmla="*/ 12 w 52"/>
              <a:gd name="T31" fmla="*/ 0 h 70"/>
              <a:gd name="T32" fmla="*/ 12 w 52"/>
              <a:gd name="T33" fmla="*/ 0 h 70"/>
              <a:gd name="T34" fmla="*/ 14 w 52"/>
              <a:gd name="T35" fmla="*/ 0 h 70"/>
              <a:gd name="T36" fmla="*/ 43 w 52"/>
              <a:gd name="T37" fmla="*/ 13 h 70"/>
              <a:gd name="T38" fmla="*/ 51 w 52"/>
              <a:gd name="T39" fmla="*/ 47 h 70"/>
              <a:gd name="T40" fmla="*/ 2 w 52"/>
              <a:gd name="T41" fmla="*/ 62 h 70"/>
              <a:gd name="T42" fmla="*/ 48 w 52"/>
              <a:gd name="T43" fmla="*/ 62 h 70"/>
              <a:gd name="T44" fmla="*/ 2 w 52"/>
              <a:gd name="T45" fmla="*/ 62 h 70"/>
              <a:gd name="T46" fmla="*/ 6 w 52"/>
              <a:gd name="T47" fmla="*/ 56 h 70"/>
              <a:gd name="T48" fmla="*/ 44 w 52"/>
              <a:gd name="T49" fmla="*/ 60 h 70"/>
              <a:gd name="T50" fmla="*/ 12 w 52"/>
              <a:gd name="T51" fmla="*/ 41 h 70"/>
              <a:gd name="T52" fmla="*/ 6 w 52"/>
              <a:gd name="T53" fmla="*/ 54 h 70"/>
              <a:gd name="T54" fmla="*/ 15 w 52"/>
              <a:gd name="T55" fmla="*/ 42 h 70"/>
              <a:gd name="T56" fmla="*/ 12 w 52"/>
              <a:gd name="T57" fmla="*/ 48 h 70"/>
              <a:gd name="T58" fmla="*/ 41 w 52"/>
              <a:gd name="T59" fmla="*/ 54 h 70"/>
              <a:gd name="T60" fmla="*/ 39 w 52"/>
              <a:gd name="T61" fmla="*/ 17 h 70"/>
              <a:gd name="T62" fmla="*/ 22 w 52"/>
              <a:gd name="T63" fmla="*/ 6 h 70"/>
              <a:gd name="T64" fmla="*/ 20 w 52"/>
              <a:gd name="T65" fmla="*/ 5 h 70"/>
              <a:gd name="T66" fmla="*/ 18 w 52"/>
              <a:gd name="T67" fmla="*/ 4 h 70"/>
              <a:gd name="T68" fmla="*/ 19 w 52"/>
              <a:gd name="T69" fmla="*/ 7 h 70"/>
              <a:gd name="T70" fmla="*/ 17 w 52"/>
              <a:gd name="T71" fmla="*/ 8 h 70"/>
              <a:gd name="T72" fmla="*/ 11 w 52"/>
              <a:gd name="T73" fmla="*/ 14 h 70"/>
              <a:gd name="T74" fmla="*/ 4 w 52"/>
              <a:gd name="T75" fmla="*/ 28 h 70"/>
              <a:gd name="T76" fmla="*/ 10 w 52"/>
              <a:gd name="T77" fmla="*/ 31 h 70"/>
              <a:gd name="T78" fmla="*/ 16 w 52"/>
              <a:gd name="T79" fmla="*/ 25 h 70"/>
              <a:gd name="T80" fmla="*/ 21 w 52"/>
              <a:gd name="T81" fmla="*/ 25 h 70"/>
              <a:gd name="T82" fmla="*/ 30 w 52"/>
              <a:gd name="T83" fmla="*/ 19 h 70"/>
              <a:gd name="T84" fmla="*/ 44 w 52"/>
              <a:gd name="T85" fmla="*/ 36 h 70"/>
              <a:gd name="T86" fmla="*/ 40 w 52"/>
              <a:gd name="T87" fmla="*/ 16 h 70"/>
              <a:gd name="T88" fmla="*/ 43 w 52"/>
              <a:gd name="T89" fmla="*/ 53 h 70"/>
              <a:gd name="T90" fmla="*/ 44 w 52"/>
              <a:gd name="T91"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0">
                <a:moveTo>
                  <a:pt x="16" y="14"/>
                </a:moveTo>
                <a:cubicBezTo>
                  <a:pt x="16" y="15"/>
                  <a:pt x="16" y="15"/>
                  <a:pt x="16" y="15"/>
                </a:cubicBezTo>
                <a:cubicBezTo>
                  <a:pt x="13" y="18"/>
                  <a:pt x="13" y="18"/>
                  <a:pt x="13" y="18"/>
                </a:cubicBezTo>
                <a:cubicBezTo>
                  <a:pt x="13" y="19"/>
                  <a:pt x="13" y="19"/>
                  <a:pt x="12" y="19"/>
                </a:cubicBezTo>
                <a:cubicBezTo>
                  <a:pt x="12" y="19"/>
                  <a:pt x="12" y="19"/>
                  <a:pt x="12" y="19"/>
                </a:cubicBezTo>
                <a:cubicBezTo>
                  <a:pt x="11" y="18"/>
                  <a:pt x="11" y="18"/>
                  <a:pt x="12" y="17"/>
                </a:cubicBezTo>
                <a:cubicBezTo>
                  <a:pt x="11" y="17"/>
                  <a:pt x="11" y="17"/>
                  <a:pt x="11" y="17"/>
                </a:cubicBezTo>
                <a:cubicBezTo>
                  <a:pt x="11" y="17"/>
                  <a:pt x="10" y="17"/>
                  <a:pt x="10" y="16"/>
                </a:cubicBezTo>
                <a:cubicBezTo>
                  <a:pt x="10" y="16"/>
                  <a:pt x="10" y="15"/>
                  <a:pt x="11" y="15"/>
                </a:cubicBezTo>
                <a:cubicBezTo>
                  <a:pt x="15" y="14"/>
                  <a:pt x="15" y="14"/>
                  <a:pt x="15" y="14"/>
                </a:cubicBezTo>
                <a:cubicBezTo>
                  <a:pt x="15" y="14"/>
                  <a:pt x="16" y="14"/>
                  <a:pt x="16" y="14"/>
                </a:cubicBezTo>
                <a:close/>
                <a:moveTo>
                  <a:pt x="51" y="50"/>
                </a:moveTo>
                <a:cubicBezTo>
                  <a:pt x="46" y="54"/>
                  <a:pt x="46" y="54"/>
                  <a:pt x="46" y="54"/>
                </a:cubicBezTo>
                <a:cubicBezTo>
                  <a:pt x="48" y="55"/>
                  <a:pt x="49" y="56"/>
                  <a:pt x="49" y="58"/>
                </a:cubicBezTo>
                <a:cubicBezTo>
                  <a:pt x="49" y="59"/>
                  <a:pt x="49" y="59"/>
                  <a:pt x="49" y="60"/>
                </a:cubicBezTo>
                <a:cubicBezTo>
                  <a:pt x="49" y="60"/>
                  <a:pt x="49" y="60"/>
                  <a:pt x="49" y="60"/>
                </a:cubicBezTo>
                <a:cubicBezTo>
                  <a:pt x="50" y="60"/>
                  <a:pt x="51" y="60"/>
                  <a:pt x="51" y="61"/>
                </a:cubicBezTo>
                <a:cubicBezTo>
                  <a:pt x="51" y="69"/>
                  <a:pt x="51" y="69"/>
                  <a:pt x="51" y="69"/>
                </a:cubicBezTo>
                <a:cubicBezTo>
                  <a:pt x="51" y="69"/>
                  <a:pt x="50" y="70"/>
                  <a:pt x="49" y="70"/>
                </a:cubicBezTo>
                <a:cubicBezTo>
                  <a:pt x="1" y="70"/>
                  <a:pt x="1" y="70"/>
                  <a:pt x="1" y="70"/>
                </a:cubicBezTo>
                <a:cubicBezTo>
                  <a:pt x="0" y="70"/>
                  <a:pt x="0" y="69"/>
                  <a:pt x="0" y="69"/>
                </a:cubicBezTo>
                <a:cubicBezTo>
                  <a:pt x="0" y="61"/>
                  <a:pt x="0" y="61"/>
                  <a:pt x="0" y="61"/>
                </a:cubicBezTo>
                <a:cubicBezTo>
                  <a:pt x="0" y="60"/>
                  <a:pt x="0" y="60"/>
                  <a:pt x="1" y="60"/>
                </a:cubicBezTo>
                <a:cubicBezTo>
                  <a:pt x="1" y="60"/>
                  <a:pt x="1" y="60"/>
                  <a:pt x="1" y="60"/>
                </a:cubicBezTo>
                <a:cubicBezTo>
                  <a:pt x="1" y="59"/>
                  <a:pt x="1" y="59"/>
                  <a:pt x="1" y="58"/>
                </a:cubicBezTo>
                <a:cubicBezTo>
                  <a:pt x="1" y="57"/>
                  <a:pt x="2" y="55"/>
                  <a:pt x="3" y="54"/>
                </a:cubicBezTo>
                <a:cubicBezTo>
                  <a:pt x="3" y="53"/>
                  <a:pt x="2" y="49"/>
                  <a:pt x="4" y="45"/>
                </a:cubicBezTo>
                <a:cubicBezTo>
                  <a:pt x="5" y="43"/>
                  <a:pt x="8" y="41"/>
                  <a:pt x="11" y="39"/>
                </a:cubicBezTo>
                <a:cubicBezTo>
                  <a:pt x="13" y="37"/>
                  <a:pt x="16" y="35"/>
                  <a:pt x="18" y="33"/>
                </a:cubicBezTo>
                <a:cubicBezTo>
                  <a:pt x="19" y="31"/>
                  <a:pt x="19" y="29"/>
                  <a:pt x="19" y="27"/>
                </a:cubicBezTo>
                <a:cubicBezTo>
                  <a:pt x="19" y="27"/>
                  <a:pt x="19" y="27"/>
                  <a:pt x="19" y="27"/>
                </a:cubicBezTo>
                <a:cubicBezTo>
                  <a:pt x="18" y="27"/>
                  <a:pt x="17" y="27"/>
                  <a:pt x="16" y="27"/>
                </a:cubicBezTo>
                <a:cubicBezTo>
                  <a:pt x="16" y="27"/>
                  <a:pt x="15" y="28"/>
                  <a:pt x="15" y="30"/>
                </a:cubicBezTo>
                <a:cubicBezTo>
                  <a:pt x="14" y="31"/>
                  <a:pt x="14" y="32"/>
                  <a:pt x="13" y="32"/>
                </a:cubicBezTo>
                <a:cubicBezTo>
                  <a:pt x="13" y="33"/>
                  <a:pt x="12" y="34"/>
                  <a:pt x="10" y="34"/>
                </a:cubicBezTo>
                <a:cubicBezTo>
                  <a:pt x="10" y="34"/>
                  <a:pt x="10" y="34"/>
                  <a:pt x="10" y="34"/>
                </a:cubicBezTo>
                <a:cubicBezTo>
                  <a:pt x="9" y="34"/>
                  <a:pt x="8" y="33"/>
                  <a:pt x="7" y="32"/>
                </a:cubicBezTo>
                <a:cubicBezTo>
                  <a:pt x="6" y="32"/>
                  <a:pt x="6" y="32"/>
                  <a:pt x="5" y="31"/>
                </a:cubicBezTo>
                <a:cubicBezTo>
                  <a:pt x="4" y="31"/>
                  <a:pt x="2" y="30"/>
                  <a:pt x="2" y="28"/>
                </a:cubicBezTo>
                <a:cubicBezTo>
                  <a:pt x="2" y="27"/>
                  <a:pt x="2" y="27"/>
                  <a:pt x="2" y="27"/>
                </a:cubicBezTo>
                <a:cubicBezTo>
                  <a:pt x="2" y="25"/>
                  <a:pt x="2" y="23"/>
                  <a:pt x="4" y="20"/>
                </a:cubicBezTo>
                <a:cubicBezTo>
                  <a:pt x="7" y="17"/>
                  <a:pt x="8" y="15"/>
                  <a:pt x="8" y="14"/>
                </a:cubicBezTo>
                <a:cubicBezTo>
                  <a:pt x="8" y="13"/>
                  <a:pt x="8" y="13"/>
                  <a:pt x="8" y="13"/>
                </a:cubicBezTo>
                <a:cubicBezTo>
                  <a:pt x="8" y="13"/>
                  <a:pt x="9" y="12"/>
                  <a:pt x="14" y="6"/>
                </a:cubicBezTo>
                <a:cubicBezTo>
                  <a:pt x="14" y="6"/>
                  <a:pt x="14" y="5"/>
                  <a:pt x="13" y="5"/>
                </a:cubicBezTo>
                <a:cubicBezTo>
                  <a:pt x="13" y="4"/>
                  <a:pt x="12" y="2"/>
                  <a:pt x="12" y="2"/>
                </a:cubicBezTo>
                <a:cubicBezTo>
                  <a:pt x="12" y="1"/>
                  <a:pt x="12" y="1"/>
                  <a:pt x="12" y="1"/>
                </a:cubicBezTo>
                <a:cubicBezTo>
                  <a:pt x="12" y="0"/>
                  <a:pt x="12" y="0"/>
                  <a:pt x="12" y="0"/>
                </a:cubicBezTo>
                <a:cubicBezTo>
                  <a:pt x="12" y="0"/>
                  <a:pt x="12" y="0"/>
                  <a:pt x="12" y="0"/>
                </a:cubicBezTo>
                <a:cubicBezTo>
                  <a:pt x="12" y="0"/>
                  <a:pt x="12" y="0"/>
                  <a:pt x="12" y="0"/>
                </a:cubicBezTo>
                <a:cubicBezTo>
                  <a:pt x="12" y="0"/>
                  <a:pt x="12" y="0"/>
                  <a:pt x="12" y="0"/>
                </a:cubicBezTo>
                <a:cubicBezTo>
                  <a:pt x="13" y="0"/>
                  <a:pt x="13" y="0"/>
                  <a:pt x="13" y="0"/>
                </a:cubicBezTo>
                <a:cubicBezTo>
                  <a:pt x="13" y="0"/>
                  <a:pt x="13" y="0"/>
                  <a:pt x="13" y="0"/>
                </a:cubicBezTo>
                <a:cubicBezTo>
                  <a:pt x="14" y="0"/>
                  <a:pt x="14" y="0"/>
                  <a:pt x="14" y="0"/>
                </a:cubicBezTo>
                <a:cubicBezTo>
                  <a:pt x="15" y="0"/>
                  <a:pt x="18" y="1"/>
                  <a:pt x="20" y="2"/>
                </a:cubicBezTo>
                <a:cubicBezTo>
                  <a:pt x="21" y="2"/>
                  <a:pt x="23" y="2"/>
                  <a:pt x="24" y="2"/>
                </a:cubicBezTo>
                <a:cubicBezTo>
                  <a:pt x="30" y="2"/>
                  <a:pt x="37" y="4"/>
                  <a:pt x="43" y="13"/>
                </a:cubicBezTo>
                <a:cubicBezTo>
                  <a:pt x="48" y="22"/>
                  <a:pt x="47" y="30"/>
                  <a:pt x="47" y="36"/>
                </a:cubicBezTo>
                <a:cubicBezTo>
                  <a:pt x="47" y="39"/>
                  <a:pt x="46" y="41"/>
                  <a:pt x="47" y="42"/>
                </a:cubicBezTo>
                <a:cubicBezTo>
                  <a:pt x="48" y="45"/>
                  <a:pt x="51" y="47"/>
                  <a:pt x="51" y="47"/>
                </a:cubicBezTo>
                <a:cubicBezTo>
                  <a:pt x="52" y="48"/>
                  <a:pt x="52" y="48"/>
                  <a:pt x="52" y="48"/>
                </a:cubicBezTo>
                <a:cubicBezTo>
                  <a:pt x="52" y="49"/>
                  <a:pt x="52" y="49"/>
                  <a:pt x="51" y="50"/>
                </a:cubicBezTo>
                <a:close/>
                <a:moveTo>
                  <a:pt x="2" y="62"/>
                </a:moveTo>
                <a:cubicBezTo>
                  <a:pt x="2" y="68"/>
                  <a:pt x="2" y="68"/>
                  <a:pt x="2" y="68"/>
                </a:cubicBezTo>
                <a:cubicBezTo>
                  <a:pt x="48" y="68"/>
                  <a:pt x="48" y="68"/>
                  <a:pt x="48" y="68"/>
                </a:cubicBezTo>
                <a:cubicBezTo>
                  <a:pt x="48" y="62"/>
                  <a:pt x="48" y="62"/>
                  <a:pt x="48" y="62"/>
                </a:cubicBezTo>
                <a:cubicBezTo>
                  <a:pt x="44" y="62"/>
                  <a:pt x="44" y="62"/>
                  <a:pt x="44" y="62"/>
                </a:cubicBezTo>
                <a:cubicBezTo>
                  <a:pt x="6" y="62"/>
                  <a:pt x="6" y="62"/>
                  <a:pt x="6" y="62"/>
                </a:cubicBezTo>
                <a:lnTo>
                  <a:pt x="2" y="62"/>
                </a:lnTo>
                <a:close/>
                <a:moveTo>
                  <a:pt x="47" y="58"/>
                </a:moveTo>
                <a:cubicBezTo>
                  <a:pt x="47" y="57"/>
                  <a:pt x="46" y="56"/>
                  <a:pt x="44" y="56"/>
                </a:cubicBezTo>
                <a:cubicBezTo>
                  <a:pt x="6" y="56"/>
                  <a:pt x="6" y="56"/>
                  <a:pt x="6" y="56"/>
                </a:cubicBezTo>
                <a:cubicBezTo>
                  <a:pt x="4" y="56"/>
                  <a:pt x="3" y="57"/>
                  <a:pt x="3" y="58"/>
                </a:cubicBezTo>
                <a:cubicBezTo>
                  <a:pt x="3" y="59"/>
                  <a:pt x="4" y="60"/>
                  <a:pt x="6" y="60"/>
                </a:cubicBezTo>
                <a:cubicBezTo>
                  <a:pt x="44" y="60"/>
                  <a:pt x="44" y="60"/>
                  <a:pt x="44" y="60"/>
                </a:cubicBezTo>
                <a:cubicBezTo>
                  <a:pt x="46" y="60"/>
                  <a:pt x="47" y="59"/>
                  <a:pt x="47" y="58"/>
                </a:cubicBezTo>
                <a:close/>
                <a:moveTo>
                  <a:pt x="20" y="34"/>
                </a:moveTo>
                <a:cubicBezTo>
                  <a:pt x="18" y="36"/>
                  <a:pt x="15" y="39"/>
                  <a:pt x="12" y="41"/>
                </a:cubicBezTo>
                <a:cubicBezTo>
                  <a:pt x="10" y="43"/>
                  <a:pt x="7" y="45"/>
                  <a:pt x="7" y="46"/>
                </a:cubicBezTo>
                <a:cubicBezTo>
                  <a:pt x="4" y="50"/>
                  <a:pt x="6" y="54"/>
                  <a:pt x="6" y="54"/>
                </a:cubicBezTo>
                <a:cubicBezTo>
                  <a:pt x="6" y="54"/>
                  <a:pt x="6" y="54"/>
                  <a:pt x="6" y="54"/>
                </a:cubicBezTo>
                <a:cubicBezTo>
                  <a:pt x="8" y="54"/>
                  <a:pt x="8" y="54"/>
                  <a:pt x="8" y="54"/>
                </a:cubicBezTo>
                <a:cubicBezTo>
                  <a:pt x="8" y="53"/>
                  <a:pt x="8" y="49"/>
                  <a:pt x="10" y="46"/>
                </a:cubicBezTo>
                <a:cubicBezTo>
                  <a:pt x="13" y="44"/>
                  <a:pt x="15" y="42"/>
                  <a:pt x="15" y="42"/>
                </a:cubicBezTo>
                <a:cubicBezTo>
                  <a:pt x="16" y="42"/>
                  <a:pt x="16" y="42"/>
                  <a:pt x="17" y="43"/>
                </a:cubicBezTo>
                <a:cubicBezTo>
                  <a:pt x="17" y="43"/>
                  <a:pt x="17" y="44"/>
                  <a:pt x="16" y="44"/>
                </a:cubicBezTo>
                <a:cubicBezTo>
                  <a:pt x="16" y="44"/>
                  <a:pt x="14" y="46"/>
                  <a:pt x="12" y="48"/>
                </a:cubicBezTo>
                <a:cubicBezTo>
                  <a:pt x="10" y="50"/>
                  <a:pt x="10" y="54"/>
                  <a:pt x="10" y="54"/>
                </a:cubicBezTo>
                <a:cubicBezTo>
                  <a:pt x="10" y="54"/>
                  <a:pt x="10" y="54"/>
                  <a:pt x="10" y="54"/>
                </a:cubicBezTo>
                <a:cubicBezTo>
                  <a:pt x="41" y="54"/>
                  <a:pt x="41" y="54"/>
                  <a:pt x="41" y="54"/>
                </a:cubicBezTo>
                <a:cubicBezTo>
                  <a:pt x="41" y="53"/>
                  <a:pt x="39" y="49"/>
                  <a:pt x="39" y="45"/>
                </a:cubicBezTo>
                <a:cubicBezTo>
                  <a:pt x="39" y="44"/>
                  <a:pt x="39" y="42"/>
                  <a:pt x="40" y="40"/>
                </a:cubicBezTo>
                <a:cubicBezTo>
                  <a:pt x="40" y="35"/>
                  <a:pt x="42" y="26"/>
                  <a:pt x="39" y="17"/>
                </a:cubicBezTo>
                <a:cubicBezTo>
                  <a:pt x="35" y="7"/>
                  <a:pt x="26" y="6"/>
                  <a:pt x="23" y="6"/>
                </a:cubicBezTo>
                <a:cubicBezTo>
                  <a:pt x="23" y="6"/>
                  <a:pt x="22" y="7"/>
                  <a:pt x="22" y="7"/>
                </a:cubicBezTo>
                <a:cubicBezTo>
                  <a:pt x="22" y="7"/>
                  <a:pt x="22" y="6"/>
                  <a:pt x="22" y="6"/>
                </a:cubicBezTo>
                <a:cubicBezTo>
                  <a:pt x="22" y="6"/>
                  <a:pt x="21" y="6"/>
                  <a:pt x="21" y="6"/>
                </a:cubicBezTo>
                <a:cubicBezTo>
                  <a:pt x="21" y="6"/>
                  <a:pt x="21" y="6"/>
                  <a:pt x="21" y="6"/>
                </a:cubicBezTo>
                <a:cubicBezTo>
                  <a:pt x="20" y="6"/>
                  <a:pt x="20" y="5"/>
                  <a:pt x="20" y="5"/>
                </a:cubicBezTo>
                <a:cubicBezTo>
                  <a:pt x="19" y="5"/>
                  <a:pt x="19" y="5"/>
                  <a:pt x="19" y="5"/>
                </a:cubicBezTo>
                <a:cubicBezTo>
                  <a:pt x="19" y="5"/>
                  <a:pt x="18" y="5"/>
                  <a:pt x="18" y="4"/>
                </a:cubicBezTo>
                <a:cubicBezTo>
                  <a:pt x="18" y="4"/>
                  <a:pt x="18" y="4"/>
                  <a:pt x="18" y="4"/>
                </a:cubicBezTo>
                <a:cubicBezTo>
                  <a:pt x="17" y="4"/>
                  <a:pt x="17" y="3"/>
                  <a:pt x="16" y="3"/>
                </a:cubicBezTo>
                <a:cubicBezTo>
                  <a:pt x="18" y="7"/>
                  <a:pt x="18" y="7"/>
                  <a:pt x="18" y="7"/>
                </a:cubicBezTo>
                <a:cubicBezTo>
                  <a:pt x="19" y="7"/>
                  <a:pt x="19" y="7"/>
                  <a:pt x="19" y="7"/>
                </a:cubicBezTo>
                <a:cubicBezTo>
                  <a:pt x="19" y="8"/>
                  <a:pt x="18" y="8"/>
                  <a:pt x="18" y="8"/>
                </a:cubicBezTo>
                <a:cubicBezTo>
                  <a:pt x="18" y="8"/>
                  <a:pt x="18" y="8"/>
                  <a:pt x="18" y="8"/>
                </a:cubicBezTo>
                <a:cubicBezTo>
                  <a:pt x="17" y="8"/>
                  <a:pt x="17" y="8"/>
                  <a:pt x="17" y="8"/>
                </a:cubicBezTo>
                <a:cubicBezTo>
                  <a:pt x="17" y="8"/>
                  <a:pt x="17" y="8"/>
                  <a:pt x="16" y="7"/>
                </a:cubicBezTo>
                <a:cubicBezTo>
                  <a:pt x="14" y="10"/>
                  <a:pt x="11" y="13"/>
                  <a:pt x="11" y="14"/>
                </a:cubicBezTo>
                <a:cubicBezTo>
                  <a:pt x="11" y="14"/>
                  <a:pt x="11" y="14"/>
                  <a:pt x="11" y="14"/>
                </a:cubicBezTo>
                <a:cubicBezTo>
                  <a:pt x="10" y="15"/>
                  <a:pt x="10" y="18"/>
                  <a:pt x="6" y="22"/>
                </a:cubicBezTo>
                <a:cubicBezTo>
                  <a:pt x="4" y="24"/>
                  <a:pt x="4" y="26"/>
                  <a:pt x="4" y="27"/>
                </a:cubicBezTo>
                <a:cubicBezTo>
                  <a:pt x="4" y="28"/>
                  <a:pt x="4" y="28"/>
                  <a:pt x="4" y="28"/>
                </a:cubicBezTo>
                <a:cubicBezTo>
                  <a:pt x="4" y="28"/>
                  <a:pt x="5" y="29"/>
                  <a:pt x="6" y="29"/>
                </a:cubicBezTo>
                <a:cubicBezTo>
                  <a:pt x="7" y="30"/>
                  <a:pt x="8" y="30"/>
                  <a:pt x="9" y="31"/>
                </a:cubicBezTo>
                <a:cubicBezTo>
                  <a:pt x="9" y="31"/>
                  <a:pt x="10" y="31"/>
                  <a:pt x="10" y="31"/>
                </a:cubicBezTo>
                <a:cubicBezTo>
                  <a:pt x="11" y="31"/>
                  <a:pt x="11" y="31"/>
                  <a:pt x="11" y="31"/>
                </a:cubicBezTo>
                <a:cubicBezTo>
                  <a:pt x="12" y="30"/>
                  <a:pt x="12" y="30"/>
                  <a:pt x="12" y="29"/>
                </a:cubicBezTo>
                <a:cubicBezTo>
                  <a:pt x="13" y="27"/>
                  <a:pt x="14" y="24"/>
                  <a:pt x="16" y="25"/>
                </a:cubicBezTo>
                <a:cubicBezTo>
                  <a:pt x="18" y="25"/>
                  <a:pt x="19" y="25"/>
                  <a:pt x="20" y="25"/>
                </a:cubicBezTo>
                <a:cubicBezTo>
                  <a:pt x="20" y="25"/>
                  <a:pt x="20" y="24"/>
                  <a:pt x="20" y="24"/>
                </a:cubicBezTo>
                <a:cubicBezTo>
                  <a:pt x="21" y="24"/>
                  <a:pt x="21" y="24"/>
                  <a:pt x="21" y="25"/>
                </a:cubicBezTo>
                <a:cubicBezTo>
                  <a:pt x="26" y="24"/>
                  <a:pt x="27" y="19"/>
                  <a:pt x="28" y="19"/>
                </a:cubicBezTo>
                <a:cubicBezTo>
                  <a:pt x="28" y="18"/>
                  <a:pt x="28" y="18"/>
                  <a:pt x="29" y="18"/>
                </a:cubicBezTo>
                <a:cubicBezTo>
                  <a:pt x="29" y="18"/>
                  <a:pt x="30" y="19"/>
                  <a:pt x="30" y="19"/>
                </a:cubicBezTo>
                <a:cubicBezTo>
                  <a:pt x="29" y="19"/>
                  <a:pt x="28" y="25"/>
                  <a:pt x="22" y="27"/>
                </a:cubicBezTo>
                <a:cubicBezTo>
                  <a:pt x="22" y="29"/>
                  <a:pt x="21" y="32"/>
                  <a:pt x="20" y="34"/>
                </a:cubicBezTo>
                <a:close/>
                <a:moveTo>
                  <a:pt x="44" y="36"/>
                </a:moveTo>
                <a:cubicBezTo>
                  <a:pt x="45" y="30"/>
                  <a:pt x="45" y="22"/>
                  <a:pt x="40" y="14"/>
                </a:cubicBezTo>
                <a:cubicBezTo>
                  <a:pt x="37" y="8"/>
                  <a:pt x="32" y="6"/>
                  <a:pt x="28" y="5"/>
                </a:cubicBezTo>
                <a:cubicBezTo>
                  <a:pt x="33" y="6"/>
                  <a:pt x="38" y="9"/>
                  <a:pt x="40" y="16"/>
                </a:cubicBezTo>
                <a:cubicBezTo>
                  <a:pt x="44" y="26"/>
                  <a:pt x="42" y="35"/>
                  <a:pt x="42" y="41"/>
                </a:cubicBezTo>
                <a:cubicBezTo>
                  <a:pt x="41" y="42"/>
                  <a:pt x="41" y="44"/>
                  <a:pt x="41" y="45"/>
                </a:cubicBezTo>
                <a:cubicBezTo>
                  <a:pt x="41" y="48"/>
                  <a:pt x="42" y="51"/>
                  <a:pt x="43" y="53"/>
                </a:cubicBezTo>
                <a:cubicBezTo>
                  <a:pt x="49" y="48"/>
                  <a:pt x="49" y="48"/>
                  <a:pt x="49" y="48"/>
                </a:cubicBezTo>
                <a:cubicBezTo>
                  <a:pt x="48" y="47"/>
                  <a:pt x="46" y="45"/>
                  <a:pt x="45" y="43"/>
                </a:cubicBezTo>
                <a:cubicBezTo>
                  <a:pt x="44" y="41"/>
                  <a:pt x="44" y="39"/>
                  <a:pt x="44" y="36"/>
                </a:cubicBezTo>
                <a:close/>
              </a:path>
            </a:pathLst>
          </a:custGeom>
          <a:solidFill>
            <a:schemeClr val="accent2"/>
          </a:solidFill>
          <a:ln>
            <a:noFill/>
          </a:ln>
          <a:extLst/>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9" name="Freeform 18"/>
          <p:cNvSpPr>
            <a:spLocks noEditPoints="1"/>
          </p:cNvSpPr>
          <p:nvPr/>
        </p:nvSpPr>
        <p:spPr bwMode="auto">
          <a:xfrm>
            <a:off x="6235011" y="3515595"/>
            <a:ext cx="441244" cy="416584"/>
          </a:xfrm>
          <a:custGeom>
            <a:avLst/>
            <a:gdLst>
              <a:gd name="T0" fmla="*/ 13 w 75"/>
              <a:gd name="T1" fmla="*/ 41 h 71"/>
              <a:gd name="T2" fmla="*/ 13 w 75"/>
              <a:gd name="T3" fmla="*/ 35 h 71"/>
              <a:gd name="T4" fmla="*/ 65 w 75"/>
              <a:gd name="T5" fmla="*/ 12 h 71"/>
              <a:gd name="T6" fmla="*/ 36 w 75"/>
              <a:gd name="T7" fmla="*/ 13 h 71"/>
              <a:gd name="T8" fmla="*/ 65 w 75"/>
              <a:gd name="T9" fmla="*/ 14 h 71"/>
              <a:gd name="T10" fmla="*/ 65 w 75"/>
              <a:gd name="T11" fmla="*/ 12 h 71"/>
              <a:gd name="T12" fmla="*/ 22 w 75"/>
              <a:gd name="T13" fmla="*/ 38 h 71"/>
              <a:gd name="T14" fmla="*/ 27 w 75"/>
              <a:gd name="T15" fmla="*/ 38 h 71"/>
              <a:gd name="T16" fmla="*/ 36 w 75"/>
              <a:gd name="T17" fmla="*/ 35 h 71"/>
              <a:gd name="T18" fmla="*/ 36 w 75"/>
              <a:gd name="T19" fmla="*/ 41 h 71"/>
              <a:gd name="T20" fmla="*/ 36 w 75"/>
              <a:gd name="T21" fmla="*/ 35 h 71"/>
              <a:gd name="T22" fmla="*/ 75 w 75"/>
              <a:gd name="T23" fmla="*/ 36 h 71"/>
              <a:gd name="T24" fmla="*/ 67 w 75"/>
              <a:gd name="T25" fmla="*/ 42 h 71"/>
              <a:gd name="T26" fmla="*/ 71 w 75"/>
              <a:gd name="T27" fmla="*/ 52 h 71"/>
              <a:gd name="T28" fmla="*/ 67 w 75"/>
              <a:gd name="T29" fmla="*/ 53 h 71"/>
              <a:gd name="T30" fmla="*/ 49 w 75"/>
              <a:gd name="T31" fmla="*/ 42 h 71"/>
              <a:gd name="T32" fmla="*/ 43 w 75"/>
              <a:gd name="T33" fmla="*/ 59 h 71"/>
              <a:gd name="T34" fmla="*/ 8 w 75"/>
              <a:gd name="T35" fmla="*/ 70 h 71"/>
              <a:gd name="T36" fmla="*/ 6 w 75"/>
              <a:gd name="T37" fmla="*/ 70 h 71"/>
              <a:gd name="T38" fmla="*/ 9 w 75"/>
              <a:gd name="T39" fmla="*/ 59 h 71"/>
              <a:gd name="T40" fmla="*/ 0 w 75"/>
              <a:gd name="T41" fmla="*/ 53 h 71"/>
              <a:gd name="T42" fmla="*/ 6 w 75"/>
              <a:gd name="T43" fmla="*/ 17 h 71"/>
              <a:gd name="T44" fmla="*/ 26 w 75"/>
              <a:gd name="T45" fmla="*/ 6 h 71"/>
              <a:gd name="T46" fmla="*/ 69 w 75"/>
              <a:gd name="T47" fmla="*/ 0 h 71"/>
              <a:gd name="T48" fmla="*/ 72 w 75"/>
              <a:gd name="T49" fmla="*/ 36 h 71"/>
              <a:gd name="T50" fmla="*/ 69 w 75"/>
              <a:gd name="T51" fmla="*/ 3 h 71"/>
              <a:gd name="T52" fmla="*/ 29 w 75"/>
              <a:gd name="T53" fmla="*/ 6 h 71"/>
              <a:gd name="T54" fmla="*/ 43 w 75"/>
              <a:gd name="T55" fmla="*/ 18 h 71"/>
              <a:gd name="T56" fmla="*/ 48 w 75"/>
              <a:gd name="T57" fmla="*/ 21 h 71"/>
              <a:gd name="T58" fmla="*/ 66 w 75"/>
              <a:gd name="T59" fmla="*/ 22 h 71"/>
              <a:gd name="T60" fmla="*/ 48 w 75"/>
              <a:gd name="T61" fmla="*/ 23 h 71"/>
              <a:gd name="T62" fmla="*/ 65 w 75"/>
              <a:gd name="T63" fmla="*/ 30 h 71"/>
              <a:gd name="T64" fmla="*/ 65 w 75"/>
              <a:gd name="T65" fmla="*/ 32 h 71"/>
              <a:gd name="T66" fmla="*/ 48 w 75"/>
              <a:gd name="T67" fmla="*/ 39 h 71"/>
              <a:gd name="T68" fmla="*/ 56 w 75"/>
              <a:gd name="T69" fmla="*/ 39 h 71"/>
              <a:gd name="T70" fmla="*/ 63 w 75"/>
              <a:gd name="T71" fmla="*/ 41 h 71"/>
              <a:gd name="T72" fmla="*/ 64 w 75"/>
              <a:gd name="T73" fmla="*/ 39 h 71"/>
              <a:gd name="T74" fmla="*/ 72 w 75"/>
              <a:gd name="T75" fmla="*/ 36 h 71"/>
              <a:gd name="T76" fmla="*/ 46 w 75"/>
              <a:gd name="T77" fmla="*/ 23 h 71"/>
              <a:gd name="T78" fmla="*/ 6 w 75"/>
              <a:gd name="T79" fmla="*/ 20 h 71"/>
              <a:gd name="T80" fmla="*/ 3 w 75"/>
              <a:gd name="T81" fmla="*/ 53 h 71"/>
              <a:gd name="T82" fmla="*/ 12 w 75"/>
              <a:gd name="T83" fmla="*/ 56 h 71"/>
              <a:gd name="T84" fmla="*/ 13 w 75"/>
              <a:gd name="T85" fmla="*/ 57 h 71"/>
              <a:gd name="T86" fmla="*/ 20 w 75"/>
              <a:gd name="T87" fmla="*/ 56 h 71"/>
              <a:gd name="T88" fmla="*/ 43 w 75"/>
              <a:gd name="T89"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 h="71">
                <a:moveTo>
                  <a:pt x="16" y="38"/>
                </a:moveTo>
                <a:cubicBezTo>
                  <a:pt x="16" y="40"/>
                  <a:pt x="15" y="41"/>
                  <a:pt x="13" y="41"/>
                </a:cubicBezTo>
                <a:cubicBezTo>
                  <a:pt x="12" y="41"/>
                  <a:pt x="10" y="40"/>
                  <a:pt x="10" y="38"/>
                </a:cubicBezTo>
                <a:cubicBezTo>
                  <a:pt x="10" y="37"/>
                  <a:pt x="12" y="35"/>
                  <a:pt x="13" y="35"/>
                </a:cubicBezTo>
                <a:cubicBezTo>
                  <a:pt x="15" y="35"/>
                  <a:pt x="16" y="37"/>
                  <a:pt x="16" y="38"/>
                </a:cubicBezTo>
                <a:close/>
                <a:moveTo>
                  <a:pt x="65" y="12"/>
                </a:moveTo>
                <a:cubicBezTo>
                  <a:pt x="37" y="12"/>
                  <a:pt x="37" y="12"/>
                  <a:pt x="37" y="12"/>
                </a:cubicBezTo>
                <a:cubicBezTo>
                  <a:pt x="36" y="12"/>
                  <a:pt x="36" y="12"/>
                  <a:pt x="36" y="13"/>
                </a:cubicBezTo>
                <a:cubicBezTo>
                  <a:pt x="36" y="14"/>
                  <a:pt x="36" y="14"/>
                  <a:pt x="37" y="14"/>
                </a:cubicBezTo>
                <a:cubicBezTo>
                  <a:pt x="65" y="14"/>
                  <a:pt x="65" y="14"/>
                  <a:pt x="65" y="14"/>
                </a:cubicBezTo>
                <a:cubicBezTo>
                  <a:pt x="65" y="14"/>
                  <a:pt x="66" y="14"/>
                  <a:pt x="66" y="13"/>
                </a:cubicBezTo>
                <a:cubicBezTo>
                  <a:pt x="66" y="12"/>
                  <a:pt x="65" y="12"/>
                  <a:pt x="65" y="12"/>
                </a:cubicBezTo>
                <a:close/>
                <a:moveTo>
                  <a:pt x="24" y="35"/>
                </a:moveTo>
                <a:cubicBezTo>
                  <a:pt x="23" y="35"/>
                  <a:pt x="22" y="37"/>
                  <a:pt x="22" y="38"/>
                </a:cubicBezTo>
                <a:cubicBezTo>
                  <a:pt x="22" y="40"/>
                  <a:pt x="23" y="41"/>
                  <a:pt x="24" y="41"/>
                </a:cubicBezTo>
                <a:cubicBezTo>
                  <a:pt x="26" y="41"/>
                  <a:pt x="27" y="40"/>
                  <a:pt x="27" y="38"/>
                </a:cubicBezTo>
                <a:cubicBezTo>
                  <a:pt x="27" y="37"/>
                  <a:pt x="26" y="35"/>
                  <a:pt x="24" y="35"/>
                </a:cubicBezTo>
                <a:close/>
                <a:moveTo>
                  <a:pt x="36" y="35"/>
                </a:moveTo>
                <a:cubicBezTo>
                  <a:pt x="34" y="35"/>
                  <a:pt x="33" y="37"/>
                  <a:pt x="33" y="38"/>
                </a:cubicBezTo>
                <a:cubicBezTo>
                  <a:pt x="33" y="40"/>
                  <a:pt x="34" y="41"/>
                  <a:pt x="36" y="41"/>
                </a:cubicBezTo>
                <a:cubicBezTo>
                  <a:pt x="37" y="41"/>
                  <a:pt x="39" y="40"/>
                  <a:pt x="39" y="38"/>
                </a:cubicBezTo>
                <a:cubicBezTo>
                  <a:pt x="39" y="37"/>
                  <a:pt x="37" y="35"/>
                  <a:pt x="36" y="35"/>
                </a:cubicBezTo>
                <a:close/>
                <a:moveTo>
                  <a:pt x="75" y="6"/>
                </a:moveTo>
                <a:cubicBezTo>
                  <a:pt x="75" y="36"/>
                  <a:pt x="75" y="36"/>
                  <a:pt x="75" y="36"/>
                </a:cubicBezTo>
                <a:cubicBezTo>
                  <a:pt x="75" y="40"/>
                  <a:pt x="73" y="42"/>
                  <a:pt x="69" y="42"/>
                </a:cubicBezTo>
                <a:cubicBezTo>
                  <a:pt x="67" y="42"/>
                  <a:pt x="67" y="42"/>
                  <a:pt x="67" y="42"/>
                </a:cubicBezTo>
                <a:cubicBezTo>
                  <a:pt x="70" y="51"/>
                  <a:pt x="70" y="51"/>
                  <a:pt x="70" y="51"/>
                </a:cubicBezTo>
                <a:cubicBezTo>
                  <a:pt x="70" y="51"/>
                  <a:pt x="71" y="52"/>
                  <a:pt x="71" y="52"/>
                </a:cubicBezTo>
                <a:cubicBezTo>
                  <a:pt x="71" y="53"/>
                  <a:pt x="70" y="54"/>
                  <a:pt x="69" y="54"/>
                </a:cubicBezTo>
                <a:cubicBezTo>
                  <a:pt x="68" y="54"/>
                  <a:pt x="68" y="54"/>
                  <a:pt x="67" y="53"/>
                </a:cubicBezTo>
                <a:cubicBezTo>
                  <a:pt x="54" y="42"/>
                  <a:pt x="54" y="42"/>
                  <a:pt x="54" y="42"/>
                </a:cubicBezTo>
                <a:cubicBezTo>
                  <a:pt x="49" y="42"/>
                  <a:pt x="49" y="42"/>
                  <a:pt x="49" y="42"/>
                </a:cubicBezTo>
                <a:cubicBezTo>
                  <a:pt x="49" y="53"/>
                  <a:pt x="49" y="53"/>
                  <a:pt x="49" y="53"/>
                </a:cubicBezTo>
                <a:cubicBezTo>
                  <a:pt x="49" y="56"/>
                  <a:pt x="46" y="59"/>
                  <a:pt x="43" y="59"/>
                </a:cubicBezTo>
                <a:cubicBezTo>
                  <a:pt x="21" y="59"/>
                  <a:pt x="21" y="59"/>
                  <a:pt x="21" y="59"/>
                </a:cubicBezTo>
                <a:cubicBezTo>
                  <a:pt x="8" y="70"/>
                  <a:pt x="8" y="70"/>
                  <a:pt x="8" y="70"/>
                </a:cubicBezTo>
                <a:cubicBezTo>
                  <a:pt x="8" y="70"/>
                  <a:pt x="7" y="71"/>
                  <a:pt x="7" y="71"/>
                </a:cubicBezTo>
                <a:cubicBezTo>
                  <a:pt x="7" y="71"/>
                  <a:pt x="6" y="71"/>
                  <a:pt x="6" y="70"/>
                </a:cubicBezTo>
                <a:cubicBezTo>
                  <a:pt x="5" y="70"/>
                  <a:pt x="5" y="69"/>
                  <a:pt x="5" y="68"/>
                </a:cubicBezTo>
                <a:cubicBezTo>
                  <a:pt x="9" y="59"/>
                  <a:pt x="9" y="59"/>
                  <a:pt x="9" y="59"/>
                </a:cubicBezTo>
                <a:cubicBezTo>
                  <a:pt x="6" y="59"/>
                  <a:pt x="6" y="59"/>
                  <a:pt x="6" y="59"/>
                </a:cubicBezTo>
                <a:cubicBezTo>
                  <a:pt x="3" y="59"/>
                  <a:pt x="0" y="56"/>
                  <a:pt x="0" y="53"/>
                </a:cubicBezTo>
                <a:cubicBezTo>
                  <a:pt x="0" y="23"/>
                  <a:pt x="0" y="23"/>
                  <a:pt x="0" y="23"/>
                </a:cubicBezTo>
                <a:cubicBezTo>
                  <a:pt x="0" y="19"/>
                  <a:pt x="3" y="17"/>
                  <a:pt x="6" y="17"/>
                </a:cubicBezTo>
                <a:cubicBezTo>
                  <a:pt x="26" y="17"/>
                  <a:pt x="26" y="17"/>
                  <a:pt x="26" y="17"/>
                </a:cubicBezTo>
                <a:cubicBezTo>
                  <a:pt x="26" y="6"/>
                  <a:pt x="26" y="6"/>
                  <a:pt x="26" y="6"/>
                </a:cubicBezTo>
                <a:cubicBezTo>
                  <a:pt x="26" y="3"/>
                  <a:pt x="29" y="0"/>
                  <a:pt x="32" y="0"/>
                </a:cubicBezTo>
                <a:cubicBezTo>
                  <a:pt x="69" y="0"/>
                  <a:pt x="69" y="0"/>
                  <a:pt x="69" y="0"/>
                </a:cubicBezTo>
                <a:cubicBezTo>
                  <a:pt x="73" y="0"/>
                  <a:pt x="75" y="3"/>
                  <a:pt x="75" y="6"/>
                </a:cubicBezTo>
                <a:close/>
                <a:moveTo>
                  <a:pt x="72" y="36"/>
                </a:moveTo>
                <a:cubicBezTo>
                  <a:pt x="72" y="6"/>
                  <a:pt x="72" y="6"/>
                  <a:pt x="72" y="6"/>
                </a:cubicBezTo>
                <a:cubicBezTo>
                  <a:pt x="72" y="4"/>
                  <a:pt x="71" y="3"/>
                  <a:pt x="69" y="3"/>
                </a:cubicBezTo>
                <a:cubicBezTo>
                  <a:pt x="32" y="3"/>
                  <a:pt x="32" y="3"/>
                  <a:pt x="32" y="3"/>
                </a:cubicBezTo>
                <a:cubicBezTo>
                  <a:pt x="31" y="3"/>
                  <a:pt x="29" y="4"/>
                  <a:pt x="29" y="6"/>
                </a:cubicBezTo>
                <a:cubicBezTo>
                  <a:pt x="29" y="18"/>
                  <a:pt x="29" y="18"/>
                  <a:pt x="29" y="18"/>
                </a:cubicBezTo>
                <a:cubicBezTo>
                  <a:pt x="43" y="18"/>
                  <a:pt x="43" y="18"/>
                  <a:pt x="43" y="18"/>
                </a:cubicBezTo>
                <a:cubicBezTo>
                  <a:pt x="46" y="18"/>
                  <a:pt x="48" y="20"/>
                  <a:pt x="48" y="23"/>
                </a:cubicBezTo>
                <a:cubicBezTo>
                  <a:pt x="48" y="22"/>
                  <a:pt x="48" y="22"/>
                  <a:pt x="48" y="21"/>
                </a:cubicBezTo>
                <a:cubicBezTo>
                  <a:pt x="65" y="21"/>
                  <a:pt x="65" y="21"/>
                  <a:pt x="65" y="21"/>
                </a:cubicBezTo>
                <a:cubicBezTo>
                  <a:pt x="65" y="21"/>
                  <a:pt x="66" y="22"/>
                  <a:pt x="66" y="22"/>
                </a:cubicBezTo>
                <a:cubicBezTo>
                  <a:pt x="66" y="23"/>
                  <a:pt x="65" y="23"/>
                  <a:pt x="65" y="23"/>
                </a:cubicBezTo>
                <a:cubicBezTo>
                  <a:pt x="48" y="23"/>
                  <a:pt x="48" y="23"/>
                  <a:pt x="48" y="23"/>
                </a:cubicBezTo>
                <a:cubicBezTo>
                  <a:pt x="48" y="30"/>
                  <a:pt x="48" y="30"/>
                  <a:pt x="48" y="30"/>
                </a:cubicBezTo>
                <a:cubicBezTo>
                  <a:pt x="65" y="30"/>
                  <a:pt x="65" y="30"/>
                  <a:pt x="65" y="30"/>
                </a:cubicBezTo>
                <a:cubicBezTo>
                  <a:pt x="65" y="30"/>
                  <a:pt x="66" y="31"/>
                  <a:pt x="66" y="31"/>
                </a:cubicBezTo>
                <a:cubicBezTo>
                  <a:pt x="66" y="32"/>
                  <a:pt x="65" y="32"/>
                  <a:pt x="65" y="32"/>
                </a:cubicBezTo>
                <a:cubicBezTo>
                  <a:pt x="48" y="32"/>
                  <a:pt x="48" y="32"/>
                  <a:pt x="48" y="32"/>
                </a:cubicBezTo>
                <a:cubicBezTo>
                  <a:pt x="48" y="39"/>
                  <a:pt x="48" y="39"/>
                  <a:pt x="48" y="39"/>
                </a:cubicBezTo>
                <a:cubicBezTo>
                  <a:pt x="55" y="39"/>
                  <a:pt x="55" y="39"/>
                  <a:pt x="55" y="39"/>
                </a:cubicBezTo>
                <a:cubicBezTo>
                  <a:pt x="55" y="39"/>
                  <a:pt x="56" y="39"/>
                  <a:pt x="56" y="39"/>
                </a:cubicBezTo>
                <a:cubicBezTo>
                  <a:pt x="66" y="48"/>
                  <a:pt x="66" y="48"/>
                  <a:pt x="66" y="48"/>
                </a:cubicBezTo>
                <a:cubicBezTo>
                  <a:pt x="63" y="41"/>
                  <a:pt x="63" y="41"/>
                  <a:pt x="63" y="41"/>
                </a:cubicBezTo>
                <a:cubicBezTo>
                  <a:pt x="63" y="40"/>
                  <a:pt x="63" y="40"/>
                  <a:pt x="63" y="40"/>
                </a:cubicBezTo>
                <a:cubicBezTo>
                  <a:pt x="63" y="39"/>
                  <a:pt x="64" y="39"/>
                  <a:pt x="64" y="39"/>
                </a:cubicBezTo>
                <a:cubicBezTo>
                  <a:pt x="69" y="39"/>
                  <a:pt x="69" y="39"/>
                  <a:pt x="69" y="39"/>
                </a:cubicBezTo>
                <a:cubicBezTo>
                  <a:pt x="71" y="39"/>
                  <a:pt x="72" y="38"/>
                  <a:pt x="72" y="36"/>
                </a:cubicBezTo>
                <a:close/>
                <a:moveTo>
                  <a:pt x="46" y="53"/>
                </a:moveTo>
                <a:cubicBezTo>
                  <a:pt x="46" y="23"/>
                  <a:pt x="46" y="23"/>
                  <a:pt x="46" y="23"/>
                </a:cubicBezTo>
                <a:cubicBezTo>
                  <a:pt x="46" y="21"/>
                  <a:pt x="45" y="20"/>
                  <a:pt x="43" y="20"/>
                </a:cubicBezTo>
                <a:cubicBezTo>
                  <a:pt x="6" y="20"/>
                  <a:pt x="6" y="20"/>
                  <a:pt x="6" y="20"/>
                </a:cubicBezTo>
                <a:cubicBezTo>
                  <a:pt x="4" y="20"/>
                  <a:pt x="3" y="21"/>
                  <a:pt x="3" y="23"/>
                </a:cubicBezTo>
                <a:cubicBezTo>
                  <a:pt x="3" y="53"/>
                  <a:pt x="3" y="53"/>
                  <a:pt x="3" y="53"/>
                </a:cubicBezTo>
                <a:cubicBezTo>
                  <a:pt x="3" y="55"/>
                  <a:pt x="4" y="56"/>
                  <a:pt x="6" y="56"/>
                </a:cubicBezTo>
                <a:cubicBezTo>
                  <a:pt x="12" y="56"/>
                  <a:pt x="12" y="56"/>
                  <a:pt x="12" y="56"/>
                </a:cubicBezTo>
                <a:cubicBezTo>
                  <a:pt x="12" y="56"/>
                  <a:pt x="12" y="56"/>
                  <a:pt x="12" y="56"/>
                </a:cubicBezTo>
                <a:cubicBezTo>
                  <a:pt x="13" y="57"/>
                  <a:pt x="13" y="57"/>
                  <a:pt x="13" y="57"/>
                </a:cubicBezTo>
                <a:cubicBezTo>
                  <a:pt x="9" y="65"/>
                  <a:pt x="9" y="65"/>
                  <a:pt x="9" y="65"/>
                </a:cubicBezTo>
                <a:cubicBezTo>
                  <a:pt x="20" y="56"/>
                  <a:pt x="20" y="56"/>
                  <a:pt x="20" y="56"/>
                </a:cubicBezTo>
                <a:cubicBezTo>
                  <a:pt x="20" y="56"/>
                  <a:pt x="20" y="56"/>
                  <a:pt x="20" y="56"/>
                </a:cubicBezTo>
                <a:cubicBezTo>
                  <a:pt x="43" y="56"/>
                  <a:pt x="43" y="56"/>
                  <a:pt x="43" y="56"/>
                </a:cubicBezTo>
                <a:cubicBezTo>
                  <a:pt x="45" y="56"/>
                  <a:pt x="46" y="55"/>
                  <a:pt x="46" y="53"/>
                </a:cubicBezTo>
                <a:close/>
              </a:path>
            </a:pathLst>
          </a:custGeom>
          <a:solidFill>
            <a:schemeClr val="accent1"/>
          </a:solid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10" name="Freeform 87"/>
          <p:cNvSpPr>
            <a:spLocks noEditPoints="1"/>
          </p:cNvSpPr>
          <p:nvPr/>
        </p:nvSpPr>
        <p:spPr bwMode="auto">
          <a:xfrm>
            <a:off x="5307285" y="2254206"/>
            <a:ext cx="362620" cy="423186"/>
          </a:xfrm>
          <a:custGeom>
            <a:avLst/>
            <a:gdLst>
              <a:gd name="T0" fmla="*/ 18 w 58"/>
              <a:gd name="T1" fmla="*/ 37 h 68"/>
              <a:gd name="T2" fmla="*/ 17 w 58"/>
              <a:gd name="T3" fmla="*/ 31 h 68"/>
              <a:gd name="T4" fmla="*/ 40 w 58"/>
              <a:gd name="T5" fmla="*/ 16 h 68"/>
              <a:gd name="T6" fmla="*/ 17 w 58"/>
              <a:gd name="T7" fmla="*/ 30 h 68"/>
              <a:gd name="T8" fmla="*/ 44 w 58"/>
              <a:gd name="T9" fmla="*/ 18 h 68"/>
              <a:gd name="T10" fmla="*/ 17 w 58"/>
              <a:gd name="T11" fmla="*/ 23 h 68"/>
              <a:gd name="T12" fmla="*/ 30 w 58"/>
              <a:gd name="T13" fmla="*/ 16 h 68"/>
              <a:gd name="T14" fmla="*/ 14 w 58"/>
              <a:gd name="T15" fmla="*/ 21 h 68"/>
              <a:gd name="T16" fmla="*/ 34 w 58"/>
              <a:gd name="T17" fmla="*/ 66 h 68"/>
              <a:gd name="T18" fmla="*/ 28 w 58"/>
              <a:gd name="T19" fmla="*/ 68 h 68"/>
              <a:gd name="T20" fmla="*/ 20 w 58"/>
              <a:gd name="T21" fmla="*/ 62 h 68"/>
              <a:gd name="T22" fmla="*/ 23 w 58"/>
              <a:gd name="T23" fmla="*/ 50 h 68"/>
              <a:gd name="T24" fmla="*/ 17 w 58"/>
              <a:gd name="T25" fmla="*/ 44 h 68"/>
              <a:gd name="T26" fmla="*/ 40 w 58"/>
              <a:gd name="T27" fmla="*/ 30 h 68"/>
              <a:gd name="T28" fmla="*/ 25 w 58"/>
              <a:gd name="T29" fmla="*/ 41 h 68"/>
              <a:gd name="T30" fmla="*/ 29 w 58"/>
              <a:gd name="T31" fmla="*/ 50 h 68"/>
              <a:gd name="T32" fmla="*/ 40 w 58"/>
              <a:gd name="T33" fmla="*/ 39 h 68"/>
              <a:gd name="T34" fmla="*/ 35 w 58"/>
              <a:gd name="T35" fmla="*/ 50 h 68"/>
              <a:gd name="T36" fmla="*/ 34 w 58"/>
              <a:gd name="T37" fmla="*/ 52 h 68"/>
              <a:gd name="T38" fmla="*/ 33 w 58"/>
              <a:gd name="T39" fmla="*/ 52 h 68"/>
              <a:gd name="T40" fmla="*/ 28 w 58"/>
              <a:gd name="T41" fmla="*/ 52 h 68"/>
              <a:gd name="T42" fmla="*/ 22 w 58"/>
              <a:gd name="T43" fmla="*/ 54 h 68"/>
              <a:gd name="T44" fmla="*/ 25 w 58"/>
              <a:gd name="T45" fmla="*/ 64 h 68"/>
              <a:gd name="T46" fmla="*/ 36 w 58"/>
              <a:gd name="T47" fmla="*/ 62 h 68"/>
              <a:gd name="T48" fmla="*/ 39 w 58"/>
              <a:gd name="T49" fmla="*/ 9 h 68"/>
              <a:gd name="T50" fmla="*/ 41 w 58"/>
              <a:gd name="T51" fmla="*/ 10 h 68"/>
              <a:gd name="T52" fmla="*/ 42 w 58"/>
              <a:gd name="T53" fmla="*/ 4 h 68"/>
              <a:gd name="T54" fmla="*/ 15 w 58"/>
              <a:gd name="T55" fmla="*/ 54 h 68"/>
              <a:gd name="T56" fmla="*/ 19 w 58"/>
              <a:gd name="T57" fmla="*/ 49 h 68"/>
              <a:gd name="T58" fmla="*/ 48 w 58"/>
              <a:gd name="T59" fmla="*/ 19 h 68"/>
              <a:gd name="T60" fmla="*/ 54 w 58"/>
              <a:gd name="T61" fmla="*/ 14 h 68"/>
              <a:gd name="T62" fmla="*/ 47 w 58"/>
              <a:gd name="T63" fmla="*/ 18 h 68"/>
              <a:gd name="T64" fmla="*/ 4 w 58"/>
              <a:gd name="T65" fmla="*/ 42 h 68"/>
              <a:gd name="T66" fmla="*/ 5 w 58"/>
              <a:gd name="T67" fmla="*/ 44 h 68"/>
              <a:gd name="T68" fmla="*/ 9 w 58"/>
              <a:gd name="T69" fmla="*/ 39 h 68"/>
              <a:gd name="T70" fmla="*/ 50 w 58"/>
              <a:gd name="T71" fmla="*/ 29 h 68"/>
              <a:gd name="T72" fmla="*/ 58 w 58"/>
              <a:gd name="T73" fmla="*/ 29 h 68"/>
              <a:gd name="T74" fmla="*/ 7 w 58"/>
              <a:gd name="T75" fmla="*/ 28 h 68"/>
              <a:gd name="T76" fmla="*/ 1 w 58"/>
              <a:gd name="T77" fmla="*/ 30 h 68"/>
              <a:gd name="T78" fmla="*/ 49 w 58"/>
              <a:gd name="T79" fmla="*/ 39 h 68"/>
              <a:gd name="T80" fmla="*/ 53 w 58"/>
              <a:gd name="T81" fmla="*/ 44 h 68"/>
              <a:gd name="T82" fmla="*/ 54 w 58"/>
              <a:gd name="T83" fmla="*/ 42 h 68"/>
              <a:gd name="T84" fmla="*/ 4 w 58"/>
              <a:gd name="T85" fmla="*/ 14 h 68"/>
              <a:gd name="T86" fmla="*/ 10 w 58"/>
              <a:gd name="T87" fmla="*/ 19 h 68"/>
              <a:gd name="T88" fmla="*/ 5 w 58"/>
              <a:gd name="T89" fmla="*/ 14 h 68"/>
              <a:gd name="T90" fmla="*/ 39 w 58"/>
              <a:gd name="T91" fmla="*/ 49 h 68"/>
              <a:gd name="T92" fmla="*/ 44 w 58"/>
              <a:gd name="T93" fmla="*/ 54 h 68"/>
              <a:gd name="T94" fmla="*/ 17 w 58"/>
              <a:gd name="T95" fmla="*/ 10 h 68"/>
              <a:gd name="T96" fmla="*/ 19 w 58"/>
              <a:gd name="T97" fmla="*/ 9 h 68"/>
              <a:gd name="T98" fmla="*/ 14 w 58"/>
              <a:gd name="T99" fmla="*/ 5 h 68"/>
              <a:gd name="T100" fmla="*/ 30 w 58"/>
              <a:gd name="T101" fmla="*/ 7 h 68"/>
              <a:gd name="T102" fmla="*/ 28 w 58"/>
              <a:gd name="T103"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 h="68">
                <a:moveTo>
                  <a:pt x="44" y="25"/>
                </a:moveTo>
                <a:cubicBezTo>
                  <a:pt x="44" y="26"/>
                  <a:pt x="42" y="28"/>
                  <a:pt x="41" y="28"/>
                </a:cubicBezTo>
                <a:cubicBezTo>
                  <a:pt x="18" y="37"/>
                  <a:pt x="18" y="37"/>
                  <a:pt x="18" y="37"/>
                </a:cubicBezTo>
                <a:cubicBezTo>
                  <a:pt x="18" y="37"/>
                  <a:pt x="17" y="37"/>
                  <a:pt x="17" y="37"/>
                </a:cubicBezTo>
                <a:cubicBezTo>
                  <a:pt x="15" y="37"/>
                  <a:pt x="14" y="36"/>
                  <a:pt x="14" y="35"/>
                </a:cubicBezTo>
                <a:cubicBezTo>
                  <a:pt x="14" y="33"/>
                  <a:pt x="16" y="32"/>
                  <a:pt x="17" y="31"/>
                </a:cubicBezTo>
                <a:cubicBezTo>
                  <a:pt x="40" y="23"/>
                  <a:pt x="40" y="23"/>
                  <a:pt x="40" y="23"/>
                </a:cubicBezTo>
                <a:cubicBezTo>
                  <a:pt x="42" y="22"/>
                  <a:pt x="44" y="23"/>
                  <a:pt x="44" y="25"/>
                </a:cubicBezTo>
                <a:close/>
                <a:moveTo>
                  <a:pt x="40" y="16"/>
                </a:moveTo>
                <a:cubicBezTo>
                  <a:pt x="17" y="24"/>
                  <a:pt x="17" y="24"/>
                  <a:pt x="17" y="24"/>
                </a:cubicBezTo>
                <a:cubicBezTo>
                  <a:pt x="16" y="25"/>
                  <a:pt x="14" y="26"/>
                  <a:pt x="14" y="28"/>
                </a:cubicBezTo>
                <a:cubicBezTo>
                  <a:pt x="14" y="29"/>
                  <a:pt x="15" y="30"/>
                  <a:pt x="17" y="30"/>
                </a:cubicBezTo>
                <a:cubicBezTo>
                  <a:pt x="17" y="30"/>
                  <a:pt x="18" y="30"/>
                  <a:pt x="18" y="30"/>
                </a:cubicBezTo>
                <a:cubicBezTo>
                  <a:pt x="41" y="21"/>
                  <a:pt x="41" y="21"/>
                  <a:pt x="41" y="21"/>
                </a:cubicBezTo>
                <a:cubicBezTo>
                  <a:pt x="42" y="21"/>
                  <a:pt x="44" y="19"/>
                  <a:pt x="44" y="18"/>
                </a:cubicBezTo>
                <a:cubicBezTo>
                  <a:pt x="44" y="16"/>
                  <a:pt x="42" y="15"/>
                  <a:pt x="40" y="16"/>
                </a:cubicBezTo>
                <a:close/>
                <a:moveTo>
                  <a:pt x="14" y="21"/>
                </a:moveTo>
                <a:cubicBezTo>
                  <a:pt x="14" y="22"/>
                  <a:pt x="15" y="23"/>
                  <a:pt x="17" y="23"/>
                </a:cubicBezTo>
                <a:cubicBezTo>
                  <a:pt x="17" y="23"/>
                  <a:pt x="18" y="23"/>
                  <a:pt x="18" y="23"/>
                </a:cubicBezTo>
                <a:cubicBezTo>
                  <a:pt x="27" y="19"/>
                  <a:pt x="27" y="19"/>
                  <a:pt x="27" y="19"/>
                </a:cubicBezTo>
                <a:cubicBezTo>
                  <a:pt x="29" y="19"/>
                  <a:pt x="30" y="17"/>
                  <a:pt x="30" y="16"/>
                </a:cubicBezTo>
                <a:cubicBezTo>
                  <a:pt x="30" y="14"/>
                  <a:pt x="28" y="13"/>
                  <a:pt x="26" y="14"/>
                </a:cubicBezTo>
                <a:cubicBezTo>
                  <a:pt x="17" y="17"/>
                  <a:pt x="17" y="17"/>
                  <a:pt x="17" y="17"/>
                </a:cubicBezTo>
                <a:cubicBezTo>
                  <a:pt x="16" y="18"/>
                  <a:pt x="14" y="19"/>
                  <a:pt x="14" y="21"/>
                </a:cubicBezTo>
                <a:close/>
                <a:moveTo>
                  <a:pt x="38" y="54"/>
                </a:moveTo>
                <a:cubicBezTo>
                  <a:pt x="38" y="62"/>
                  <a:pt x="38" y="62"/>
                  <a:pt x="38" y="62"/>
                </a:cubicBezTo>
                <a:cubicBezTo>
                  <a:pt x="38" y="64"/>
                  <a:pt x="36" y="66"/>
                  <a:pt x="34" y="66"/>
                </a:cubicBezTo>
                <a:cubicBezTo>
                  <a:pt x="33" y="66"/>
                  <a:pt x="33" y="66"/>
                  <a:pt x="33" y="66"/>
                </a:cubicBezTo>
                <a:cubicBezTo>
                  <a:pt x="33" y="67"/>
                  <a:pt x="32" y="68"/>
                  <a:pt x="30" y="68"/>
                </a:cubicBezTo>
                <a:cubicBezTo>
                  <a:pt x="28" y="68"/>
                  <a:pt x="28" y="68"/>
                  <a:pt x="28" y="68"/>
                </a:cubicBezTo>
                <a:cubicBezTo>
                  <a:pt x="26" y="68"/>
                  <a:pt x="25" y="67"/>
                  <a:pt x="25" y="66"/>
                </a:cubicBezTo>
                <a:cubicBezTo>
                  <a:pt x="24" y="66"/>
                  <a:pt x="24" y="66"/>
                  <a:pt x="24" y="66"/>
                </a:cubicBezTo>
                <a:cubicBezTo>
                  <a:pt x="22" y="66"/>
                  <a:pt x="20" y="64"/>
                  <a:pt x="20" y="62"/>
                </a:cubicBezTo>
                <a:cubicBezTo>
                  <a:pt x="20" y="54"/>
                  <a:pt x="20" y="54"/>
                  <a:pt x="20" y="54"/>
                </a:cubicBezTo>
                <a:cubicBezTo>
                  <a:pt x="20" y="52"/>
                  <a:pt x="22" y="51"/>
                  <a:pt x="23" y="50"/>
                </a:cubicBezTo>
                <a:cubicBezTo>
                  <a:pt x="23" y="50"/>
                  <a:pt x="23" y="50"/>
                  <a:pt x="23" y="50"/>
                </a:cubicBezTo>
                <a:cubicBezTo>
                  <a:pt x="23" y="47"/>
                  <a:pt x="21" y="44"/>
                  <a:pt x="20" y="43"/>
                </a:cubicBezTo>
                <a:cubicBezTo>
                  <a:pt x="18" y="44"/>
                  <a:pt x="18" y="44"/>
                  <a:pt x="18" y="44"/>
                </a:cubicBezTo>
                <a:cubicBezTo>
                  <a:pt x="18" y="44"/>
                  <a:pt x="17" y="44"/>
                  <a:pt x="17" y="44"/>
                </a:cubicBezTo>
                <a:cubicBezTo>
                  <a:pt x="15" y="44"/>
                  <a:pt x="14" y="43"/>
                  <a:pt x="14" y="42"/>
                </a:cubicBezTo>
                <a:cubicBezTo>
                  <a:pt x="14" y="40"/>
                  <a:pt x="16" y="39"/>
                  <a:pt x="17" y="38"/>
                </a:cubicBezTo>
                <a:cubicBezTo>
                  <a:pt x="40" y="30"/>
                  <a:pt x="40" y="30"/>
                  <a:pt x="40" y="30"/>
                </a:cubicBezTo>
                <a:cubicBezTo>
                  <a:pt x="42" y="29"/>
                  <a:pt x="44" y="30"/>
                  <a:pt x="44" y="32"/>
                </a:cubicBezTo>
                <a:cubicBezTo>
                  <a:pt x="44" y="33"/>
                  <a:pt x="42" y="35"/>
                  <a:pt x="41" y="36"/>
                </a:cubicBezTo>
                <a:cubicBezTo>
                  <a:pt x="25" y="41"/>
                  <a:pt x="25" y="41"/>
                  <a:pt x="25" y="41"/>
                </a:cubicBezTo>
                <a:cubicBezTo>
                  <a:pt x="27" y="43"/>
                  <a:pt x="29" y="46"/>
                  <a:pt x="29" y="50"/>
                </a:cubicBezTo>
                <a:cubicBezTo>
                  <a:pt x="29" y="50"/>
                  <a:pt x="29" y="50"/>
                  <a:pt x="29" y="50"/>
                </a:cubicBezTo>
                <a:cubicBezTo>
                  <a:pt x="29" y="50"/>
                  <a:pt x="29" y="50"/>
                  <a:pt x="29" y="50"/>
                </a:cubicBezTo>
                <a:cubicBezTo>
                  <a:pt x="29" y="50"/>
                  <a:pt x="29" y="50"/>
                  <a:pt x="29" y="50"/>
                </a:cubicBezTo>
                <a:cubicBezTo>
                  <a:pt x="29" y="43"/>
                  <a:pt x="36" y="38"/>
                  <a:pt x="37" y="38"/>
                </a:cubicBezTo>
                <a:cubicBezTo>
                  <a:pt x="38" y="37"/>
                  <a:pt x="39" y="38"/>
                  <a:pt x="40" y="39"/>
                </a:cubicBezTo>
                <a:cubicBezTo>
                  <a:pt x="41" y="40"/>
                  <a:pt x="41" y="42"/>
                  <a:pt x="39" y="43"/>
                </a:cubicBezTo>
                <a:cubicBezTo>
                  <a:pt x="39" y="43"/>
                  <a:pt x="35" y="46"/>
                  <a:pt x="35" y="50"/>
                </a:cubicBezTo>
                <a:cubicBezTo>
                  <a:pt x="35" y="50"/>
                  <a:pt x="35" y="50"/>
                  <a:pt x="35" y="50"/>
                </a:cubicBezTo>
                <a:cubicBezTo>
                  <a:pt x="36" y="51"/>
                  <a:pt x="38" y="52"/>
                  <a:pt x="38" y="54"/>
                </a:cubicBezTo>
                <a:close/>
                <a:moveTo>
                  <a:pt x="36" y="54"/>
                </a:moveTo>
                <a:cubicBezTo>
                  <a:pt x="36" y="53"/>
                  <a:pt x="35" y="52"/>
                  <a:pt x="34" y="52"/>
                </a:cubicBezTo>
                <a:cubicBezTo>
                  <a:pt x="34" y="52"/>
                  <a:pt x="34" y="52"/>
                  <a:pt x="34" y="52"/>
                </a:cubicBezTo>
                <a:cubicBezTo>
                  <a:pt x="34" y="52"/>
                  <a:pt x="34" y="52"/>
                  <a:pt x="34" y="52"/>
                </a:cubicBezTo>
                <a:cubicBezTo>
                  <a:pt x="34" y="52"/>
                  <a:pt x="34" y="52"/>
                  <a:pt x="33" y="52"/>
                </a:cubicBezTo>
                <a:cubicBezTo>
                  <a:pt x="33" y="52"/>
                  <a:pt x="33" y="52"/>
                  <a:pt x="33" y="52"/>
                </a:cubicBezTo>
                <a:cubicBezTo>
                  <a:pt x="30" y="52"/>
                  <a:pt x="30" y="52"/>
                  <a:pt x="30" y="52"/>
                </a:cubicBezTo>
                <a:cubicBezTo>
                  <a:pt x="28" y="52"/>
                  <a:pt x="28" y="52"/>
                  <a:pt x="28" y="52"/>
                </a:cubicBezTo>
                <a:cubicBezTo>
                  <a:pt x="24" y="52"/>
                  <a:pt x="24" y="52"/>
                  <a:pt x="24" y="52"/>
                </a:cubicBezTo>
                <a:cubicBezTo>
                  <a:pt x="24" y="52"/>
                  <a:pt x="24" y="52"/>
                  <a:pt x="24" y="52"/>
                </a:cubicBezTo>
                <a:cubicBezTo>
                  <a:pt x="23" y="52"/>
                  <a:pt x="22" y="53"/>
                  <a:pt x="22" y="54"/>
                </a:cubicBezTo>
                <a:cubicBezTo>
                  <a:pt x="22" y="62"/>
                  <a:pt x="22" y="62"/>
                  <a:pt x="22" y="62"/>
                </a:cubicBezTo>
                <a:cubicBezTo>
                  <a:pt x="22" y="63"/>
                  <a:pt x="23" y="64"/>
                  <a:pt x="24" y="64"/>
                </a:cubicBezTo>
                <a:cubicBezTo>
                  <a:pt x="25" y="64"/>
                  <a:pt x="25" y="64"/>
                  <a:pt x="25" y="64"/>
                </a:cubicBezTo>
                <a:cubicBezTo>
                  <a:pt x="33" y="64"/>
                  <a:pt x="33" y="64"/>
                  <a:pt x="33" y="64"/>
                </a:cubicBezTo>
                <a:cubicBezTo>
                  <a:pt x="34" y="64"/>
                  <a:pt x="34" y="64"/>
                  <a:pt x="34" y="64"/>
                </a:cubicBezTo>
                <a:cubicBezTo>
                  <a:pt x="35" y="64"/>
                  <a:pt x="36" y="63"/>
                  <a:pt x="36" y="62"/>
                </a:cubicBezTo>
                <a:lnTo>
                  <a:pt x="36" y="54"/>
                </a:lnTo>
                <a:close/>
                <a:moveTo>
                  <a:pt x="42" y="4"/>
                </a:moveTo>
                <a:cubicBezTo>
                  <a:pt x="39" y="9"/>
                  <a:pt x="39" y="9"/>
                  <a:pt x="39" y="9"/>
                </a:cubicBezTo>
                <a:cubicBezTo>
                  <a:pt x="39" y="10"/>
                  <a:pt x="39" y="10"/>
                  <a:pt x="40" y="11"/>
                </a:cubicBezTo>
                <a:cubicBezTo>
                  <a:pt x="40" y="11"/>
                  <a:pt x="40" y="11"/>
                  <a:pt x="40" y="11"/>
                </a:cubicBezTo>
                <a:cubicBezTo>
                  <a:pt x="40" y="11"/>
                  <a:pt x="41" y="11"/>
                  <a:pt x="41" y="10"/>
                </a:cubicBezTo>
                <a:cubicBezTo>
                  <a:pt x="44" y="5"/>
                  <a:pt x="44" y="5"/>
                  <a:pt x="44" y="5"/>
                </a:cubicBezTo>
                <a:cubicBezTo>
                  <a:pt x="44" y="5"/>
                  <a:pt x="44" y="4"/>
                  <a:pt x="44" y="4"/>
                </a:cubicBezTo>
                <a:cubicBezTo>
                  <a:pt x="43" y="4"/>
                  <a:pt x="42" y="4"/>
                  <a:pt x="42" y="4"/>
                </a:cubicBezTo>
                <a:close/>
                <a:moveTo>
                  <a:pt x="17" y="48"/>
                </a:moveTo>
                <a:cubicBezTo>
                  <a:pt x="14" y="53"/>
                  <a:pt x="14" y="53"/>
                  <a:pt x="14" y="53"/>
                </a:cubicBezTo>
                <a:cubicBezTo>
                  <a:pt x="14" y="53"/>
                  <a:pt x="14" y="54"/>
                  <a:pt x="15" y="54"/>
                </a:cubicBezTo>
                <a:cubicBezTo>
                  <a:pt x="15" y="54"/>
                  <a:pt x="15" y="54"/>
                  <a:pt x="15" y="54"/>
                </a:cubicBezTo>
                <a:cubicBezTo>
                  <a:pt x="15" y="54"/>
                  <a:pt x="16" y="54"/>
                  <a:pt x="16" y="54"/>
                </a:cubicBezTo>
                <a:cubicBezTo>
                  <a:pt x="19" y="49"/>
                  <a:pt x="19" y="49"/>
                  <a:pt x="19" y="49"/>
                </a:cubicBezTo>
                <a:cubicBezTo>
                  <a:pt x="19" y="48"/>
                  <a:pt x="19" y="47"/>
                  <a:pt x="18" y="47"/>
                </a:cubicBezTo>
                <a:cubicBezTo>
                  <a:pt x="18" y="47"/>
                  <a:pt x="17" y="47"/>
                  <a:pt x="17" y="48"/>
                </a:cubicBezTo>
                <a:close/>
                <a:moveTo>
                  <a:pt x="48" y="19"/>
                </a:moveTo>
                <a:cubicBezTo>
                  <a:pt x="48" y="19"/>
                  <a:pt x="48" y="19"/>
                  <a:pt x="49" y="19"/>
                </a:cubicBezTo>
                <a:cubicBezTo>
                  <a:pt x="54" y="16"/>
                  <a:pt x="54" y="16"/>
                  <a:pt x="54" y="16"/>
                </a:cubicBezTo>
                <a:cubicBezTo>
                  <a:pt x="54" y="16"/>
                  <a:pt x="54" y="15"/>
                  <a:pt x="54" y="14"/>
                </a:cubicBezTo>
                <a:cubicBezTo>
                  <a:pt x="54" y="14"/>
                  <a:pt x="53" y="14"/>
                  <a:pt x="53" y="14"/>
                </a:cubicBezTo>
                <a:cubicBezTo>
                  <a:pt x="48" y="17"/>
                  <a:pt x="48" y="17"/>
                  <a:pt x="48" y="17"/>
                </a:cubicBezTo>
                <a:cubicBezTo>
                  <a:pt x="47" y="17"/>
                  <a:pt x="47" y="18"/>
                  <a:pt x="47" y="18"/>
                </a:cubicBezTo>
                <a:cubicBezTo>
                  <a:pt x="47" y="19"/>
                  <a:pt x="48" y="19"/>
                  <a:pt x="48" y="19"/>
                </a:cubicBezTo>
                <a:close/>
                <a:moveTo>
                  <a:pt x="9" y="39"/>
                </a:moveTo>
                <a:cubicBezTo>
                  <a:pt x="4" y="42"/>
                  <a:pt x="4" y="42"/>
                  <a:pt x="4" y="42"/>
                </a:cubicBezTo>
                <a:cubicBezTo>
                  <a:pt x="4" y="42"/>
                  <a:pt x="4" y="43"/>
                  <a:pt x="4" y="43"/>
                </a:cubicBezTo>
                <a:cubicBezTo>
                  <a:pt x="4" y="44"/>
                  <a:pt x="4" y="44"/>
                  <a:pt x="5" y="44"/>
                </a:cubicBezTo>
                <a:cubicBezTo>
                  <a:pt x="5" y="44"/>
                  <a:pt x="5" y="44"/>
                  <a:pt x="5" y="44"/>
                </a:cubicBezTo>
                <a:cubicBezTo>
                  <a:pt x="10" y="41"/>
                  <a:pt x="10" y="41"/>
                  <a:pt x="10" y="41"/>
                </a:cubicBezTo>
                <a:cubicBezTo>
                  <a:pt x="11" y="41"/>
                  <a:pt x="11" y="40"/>
                  <a:pt x="11" y="40"/>
                </a:cubicBezTo>
                <a:cubicBezTo>
                  <a:pt x="10" y="39"/>
                  <a:pt x="10" y="39"/>
                  <a:pt x="9" y="39"/>
                </a:cubicBezTo>
                <a:close/>
                <a:moveTo>
                  <a:pt x="57" y="28"/>
                </a:moveTo>
                <a:cubicBezTo>
                  <a:pt x="51" y="28"/>
                  <a:pt x="51" y="28"/>
                  <a:pt x="51" y="28"/>
                </a:cubicBezTo>
                <a:cubicBezTo>
                  <a:pt x="51" y="28"/>
                  <a:pt x="50" y="28"/>
                  <a:pt x="50" y="29"/>
                </a:cubicBezTo>
                <a:cubicBezTo>
                  <a:pt x="50" y="30"/>
                  <a:pt x="51" y="30"/>
                  <a:pt x="51" y="30"/>
                </a:cubicBezTo>
                <a:cubicBezTo>
                  <a:pt x="57" y="30"/>
                  <a:pt x="57" y="30"/>
                  <a:pt x="57" y="30"/>
                </a:cubicBezTo>
                <a:cubicBezTo>
                  <a:pt x="58" y="30"/>
                  <a:pt x="58" y="30"/>
                  <a:pt x="58" y="29"/>
                </a:cubicBezTo>
                <a:cubicBezTo>
                  <a:pt x="58" y="28"/>
                  <a:pt x="58" y="28"/>
                  <a:pt x="57" y="28"/>
                </a:cubicBezTo>
                <a:close/>
                <a:moveTo>
                  <a:pt x="8" y="29"/>
                </a:moveTo>
                <a:cubicBezTo>
                  <a:pt x="8" y="28"/>
                  <a:pt x="7" y="28"/>
                  <a:pt x="7" y="28"/>
                </a:cubicBezTo>
                <a:cubicBezTo>
                  <a:pt x="1" y="28"/>
                  <a:pt x="1" y="28"/>
                  <a:pt x="1" y="28"/>
                </a:cubicBezTo>
                <a:cubicBezTo>
                  <a:pt x="0" y="28"/>
                  <a:pt x="0" y="28"/>
                  <a:pt x="0" y="29"/>
                </a:cubicBezTo>
                <a:cubicBezTo>
                  <a:pt x="0" y="30"/>
                  <a:pt x="0" y="30"/>
                  <a:pt x="1" y="30"/>
                </a:cubicBezTo>
                <a:cubicBezTo>
                  <a:pt x="7" y="30"/>
                  <a:pt x="7" y="30"/>
                  <a:pt x="7" y="30"/>
                </a:cubicBezTo>
                <a:cubicBezTo>
                  <a:pt x="7" y="30"/>
                  <a:pt x="8" y="30"/>
                  <a:pt x="8" y="29"/>
                </a:cubicBezTo>
                <a:close/>
                <a:moveTo>
                  <a:pt x="49" y="39"/>
                </a:moveTo>
                <a:cubicBezTo>
                  <a:pt x="48" y="39"/>
                  <a:pt x="48" y="39"/>
                  <a:pt x="47" y="40"/>
                </a:cubicBezTo>
                <a:cubicBezTo>
                  <a:pt x="47" y="40"/>
                  <a:pt x="47" y="41"/>
                  <a:pt x="48" y="41"/>
                </a:cubicBezTo>
                <a:cubicBezTo>
                  <a:pt x="53" y="44"/>
                  <a:pt x="53" y="44"/>
                  <a:pt x="53" y="44"/>
                </a:cubicBezTo>
                <a:cubicBezTo>
                  <a:pt x="53" y="44"/>
                  <a:pt x="53" y="44"/>
                  <a:pt x="53" y="44"/>
                </a:cubicBezTo>
                <a:cubicBezTo>
                  <a:pt x="54" y="44"/>
                  <a:pt x="54" y="44"/>
                  <a:pt x="54" y="43"/>
                </a:cubicBezTo>
                <a:cubicBezTo>
                  <a:pt x="54" y="43"/>
                  <a:pt x="54" y="42"/>
                  <a:pt x="54" y="42"/>
                </a:cubicBezTo>
                <a:lnTo>
                  <a:pt x="49" y="39"/>
                </a:lnTo>
                <a:close/>
                <a:moveTo>
                  <a:pt x="5" y="14"/>
                </a:moveTo>
                <a:cubicBezTo>
                  <a:pt x="5" y="14"/>
                  <a:pt x="4" y="14"/>
                  <a:pt x="4" y="14"/>
                </a:cubicBezTo>
                <a:cubicBezTo>
                  <a:pt x="4" y="15"/>
                  <a:pt x="4" y="16"/>
                  <a:pt x="4" y="16"/>
                </a:cubicBezTo>
                <a:cubicBezTo>
                  <a:pt x="9" y="19"/>
                  <a:pt x="9" y="19"/>
                  <a:pt x="9" y="19"/>
                </a:cubicBezTo>
                <a:cubicBezTo>
                  <a:pt x="10" y="19"/>
                  <a:pt x="10" y="19"/>
                  <a:pt x="10" y="19"/>
                </a:cubicBezTo>
                <a:cubicBezTo>
                  <a:pt x="10" y="19"/>
                  <a:pt x="11" y="19"/>
                  <a:pt x="11" y="18"/>
                </a:cubicBezTo>
                <a:cubicBezTo>
                  <a:pt x="11" y="18"/>
                  <a:pt x="11" y="17"/>
                  <a:pt x="10" y="17"/>
                </a:cubicBezTo>
                <a:lnTo>
                  <a:pt x="5" y="14"/>
                </a:lnTo>
                <a:close/>
                <a:moveTo>
                  <a:pt x="41" y="48"/>
                </a:moveTo>
                <a:cubicBezTo>
                  <a:pt x="41" y="47"/>
                  <a:pt x="40" y="47"/>
                  <a:pt x="40" y="47"/>
                </a:cubicBezTo>
                <a:cubicBezTo>
                  <a:pt x="39" y="47"/>
                  <a:pt x="39" y="48"/>
                  <a:pt x="39" y="49"/>
                </a:cubicBezTo>
                <a:cubicBezTo>
                  <a:pt x="42" y="54"/>
                  <a:pt x="42" y="54"/>
                  <a:pt x="42" y="54"/>
                </a:cubicBezTo>
                <a:cubicBezTo>
                  <a:pt x="42" y="54"/>
                  <a:pt x="43" y="54"/>
                  <a:pt x="43" y="54"/>
                </a:cubicBezTo>
                <a:cubicBezTo>
                  <a:pt x="43" y="54"/>
                  <a:pt x="43" y="54"/>
                  <a:pt x="44" y="54"/>
                </a:cubicBezTo>
                <a:cubicBezTo>
                  <a:pt x="44" y="54"/>
                  <a:pt x="44" y="53"/>
                  <a:pt x="44" y="53"/>
                </a:cubicBezTo>
                <a:lnTo>
                  <a:pt x="41" y="48"/>
                </a:lnTo>
                <a:close/>
                <a:moveTo>
                  <a:pt x="17" y="10"/>
                </a:moveTo>
                <a:cubicBezTo>
                  <a:pt x="17" y="11"/>
                  <a:pt x="18" y="11"/>
                  <a:pt x="18" y="11"/>
                </a:cubicBezTo>
                <a:cubicBezTo>
                  <a:pt x="18" y="11"/>
                  <a:pt x="18" y="11"/>
                  <a:pt x="18" y="11"/>
                </a:cubicBezTo>
                <a:cubicBezTo>
                  <a:pt x="19" y="10"/>
                  <a:pt x="19" y="10"/>
                  <a:pt x="19" y="9"/>
                </a:cubicBezTo>
                <a:cubicBezTo>
                  <a:pt x="16" y="4"/>
                  <a:pt x="16" y="4"/>
                  <a:pt x="16" y="4"/>
                </a:cubicBezTo>
                <a:cubicBezTo>
                  <a:pt x="16" y="4"/>
                  <a:pt x="15" y="4"/>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8" y="0"/>
                  <a:pt x="28" y="0"/>
                  <a:pt x="28" y="1"/>
                </a:cubicBezTo>
                <a:cubicBezTo>
                  <a:pt x="28" y="7"/>
                  <a:pt x="28" y="7"/>
                  <a:pt x="28" y="7"/>
                </a:cubicBezTo>
                <a:cubicBezTo>
                  <a:pt x="28" y="7"/>
                  <a:pt x="28" y="8"/>
                  <a:pt x="29" y="8"/>
                </a:cubicBezTo>
                <a:close/>
              </a:path>
            </a:pathLst>
          </a:custGeom>
          <a:solidFill>
            <a:schemeClr val="accent3"/>
          </a:solid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grpSp>
        <p:nvGrpSpPr>
          <p:cNvPr id="11" name="Group 135"/>
          <p:cNvGrpSpPr/>
          <p:nvPr/>
        </p:nvGrpSpPr>
        <p:grpSpPr>
          <a:xfrm>
            <a:off x="2284280" y="1078087"/>
            <a:ext cx="4575440" cy="3289887"/>
            <a:chOff x="3045707" y="1437005"/>
            <a:chExt cx="6100586" cy="4385162"/>
          </a:xfrm>
          <a:solidFill>
            <a:srgbClr val="E7E6E6">
              <a:lumMod val="75000"/>
              <a:alpha val="75000"/>
            </a:srgbClr>
          </a:solidFill>
        </p:grpSpPr>
        <p:sp>
          <p:nvSpPr>
            <p:cNvPr id="12" name="Freeform 14"/>
            <p:cNvSpPr>
              <a:spLocks noEditPoints="1"/>
            </p:cNvSpPr>
            <p:nvPr/>
          </p:nvSpPr>
          <p:spPr bwMode="auto">
            <a:xfrm>
              <a:off x="6183606" y="4152950"/>
              <a:ext cx="217641" cy="253915"/>
            </a:xfrm>
            <a:custGeom>
              <a:avLst/>
              <a:gdLst>
                <a:gd name="T0" fmla="*/ 36 w 56"/>
                <a:gd name="T1" fmla="*/ 14 h 65"/>
                <a:gd name="T2" fmla="*/ 43 w 56"/>
                <a:gd name="T3" fmla="*/ 2 h 65"/>
                <a:gd name="T4" fmla="*/ 41 w 56"/>
                <a:gd name="T5" fmla="*/ 0 h 65"/>
                <a:gd name="T6" fmla="*/ 13 w 56"/>
                <a:gd name="T7" fmla="*/ 1 h 65"/>
                <a:gd name="T8" fmla="*/ 20 w 56"/>
                <a:gd name="T9" fmla="*/ 14 h 65"/>
                <a:gd name="T10" fmla="*/ 0 w 56"/>
                <a:gd name="T11" fmla="*/ 37 h 65"/>
                <a:gd name="T12" fmla="*/ 7 w 56"/>
                <a:gd name="T13" fmla="*/ 65 h 65"/>
                <a:gd name="T14" fmla="*/ 56 w 56"/>
                <a:gd name="T15" fmla="*/ 58 h 65"/>
                <a:gd name="T16" fmla="*/ 36 w 56"/>
                <a:gd name="T17" fmla="*/ 15 h 65"/>
                <a:gd name="T18" fmla="*/ 23 w 56"/>
                <a:gd name="T19" fmla="*/ 4 h 65"/>
                <a:gd name="T20" fmla="*/ 21 w 56"/>
                <a:gd name="T21" fmla="*/ 5 h 65"/>
                <a:gd name="T22" fmla="*/ 22 w 56"/>
                <a:gd name="T23" fmla="*/ 13 h 65"/>
                <a:gd name="T24" fmla="*/ 39 w 56"/>
                <a:gd name="T25" fmla="*/ 3 h 65"/>
                <a:gd name="T26" fmla="*/ 26 w 56"/>
                <a:gd name="T27" fmla="*/ 13 h 65"/>
                <a:gd name="T28" fmla="*/ 33 w 56"/>
                <a:gd name="T29" fmla="*/ 15 h 65"/>
                <a:gd name="T30" fmla="*/ 23 w 56"/>
                <a:gd name="T31" fmla="*/ 16 h 65"/>
                <a:gd name="T32" fmla="*/ 53 w 56"/>
                <a:gd name="T33" fmla="*/ 58 h 65"/>
                <a:gd name="T34" fmla="*/ 7 w 56"/>
                <a:gd name="T35" fmla="*/ 62 h 65"/>
                <a:gd name="T36" fmla="*/ 3 w 56"/>
                <a:gd name="T37" fmla="*/ 37 h 65"/>
                <a:gd name="T38" fmla="*/ 34 w 56"/>
                <a:gd name="T39" fmla="*/ 18 h 65"/>
                <a:gd name="T40" fmla="*/ 53 w 56"/>
                <a:gd name="T41" fmla="*/ 58 h 65"/>
                <a:gd name="T42" fmla="*/ 8 w 56"/>
                <a:gd name="T43" fmla="*/ 54 h 65"/>
                <a:gd name="T44" fmla="*/ 12 w 56"/>
                <a:gd name="T45" fmla="*/ 58 h 65"/>
                <a:gd name="T46" fmla="*/ 6 w 56"/>
                <a:gd name="T47" fmla="*/ 54 h 65"/>
                <a:gd name="T48" fmla="*/ 23 w 56"/>
                <a:gd name="T49" fmla="*/ 21 h 65"/>
                <a:gd name="T50" fmla="*/ 23 w 56"/>
                <a:gd name="T51" fmla="*/ 23 h 65"/>
                <a:gd name="T52" fmla="*/ 28 w 56"/>
                <a:gd name="T53" fmla="*/ 28 h 65"/>
                <a:gd name="T54" fmla="*/ 28 w 56"/>
                <a:gd name="T55" fmla="*/ 53 h 65"/>
                <a:gd name="T56" fmla="*/ 28 w 56"/>
                <a:gd name="T57" fmla="*/ 28 h 65"/>
                <a:gd name="T58" fmla="*/ 17 w 56"/>
                <a:gd name="T59" fmla="*/ 41 h 65"/>
                <a:gd name="T60" fmla="*/ 38 w 56"/>
                <a:gd name="T61" fmla="*/ 41 h 65"/>
                <a:gd name="T62" fmla="*/ 26 w 56"/>
                <a:gd name="T63" fmla="*/ 37 h 65"/>
                <a:gd name="T64" fmla="*/ 32 w 56"/>
                <a:gd name="T65" fmla="*/ 44 h 65"/>
                <a:gd name="T66" fmla="*/ 29 w 56"/>
                <a:gd name="T67" fmla="*/ 49 h 65"/>
                <a:gd name="T68" fmla="*/ 27 w 56"/>
                <a:gd name="T69" fmla="*/ 49 h 65"/>
                <a:gd name="T70" fmla="*/ 24 w 56"/>
                <a:gd name="T71" fmla="*/ 44 h 65"/>
                <a:gd name="T72" fmla="*/ 26 w 56"/>
                <a:gd name="T73" fmla="*/ 44 h 65"/>
                <a:gd name="T74" fmla="*/ 30 w 56"/>
                <a:gd name="T75" fmla="*/ 44 h 65"/>
                <a:gd name="T76" fmla="*/ 24 w 56"/>
                <a:gd name="T77" fmla="*/ 37 h 65"/>
                <a:gd name="T78" fmla="*/ 27 w 56"/>
                <a:gd name="T79" fmla="*/ 32 h 65"/>
                <a:gd name="T80" fmla="*/ 29 w 56"/>
                <a:gd name="T81" fmla="*/ 32 h 65"/>
                <a:gd name="T82" fmla="*/ 32 w 56"/>
                <a:gd name="T83" fmla="*/ 37 h 65"/>
                <a:gd name="T84" fmla="*/ 30 w 56"/>
                <a:gd name="T85" fmla="*/ 37 h 65"/>
                <a:gd name="T86" fmla="*/ 26 w 56"/>
                <a:gd name="T87"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65">
                  <a:moveTo>
                    <a:pt x="36" y="15"/>
                  </a:moveTo>
                  <a:cubicBezTo>
                    <a:pt x="36" y="14"/>
                    <a:pt x="36" y="14"/>
                    <a:pt x="36" y="14"/>
                  </a:cubicBezTo>
                  <a:cubicBezTo>
                    <a:pt x="43" y="3"/>
                    <a:pt x="43" y="3"/>
                    <a:pt x="43" y="3"/>
                  </a:cubicBezTo>
                  <a:cubicBezTo>
                    <a:pt x="43" y="3"/>
                    <a:pt x="43" y="3"/>
                    <a:pt x="43" y="2"/>
                  </a:cubicBezTo>
                  <a:cubicBezTo>
                    <a:pt x="43" y="1"/>
                    <a:pt x="42" y="0"/>
                    <a:pt x="41" y="0"/>
                  </a:cubicBezTo>
                  <a:cubicBezTo>
                    <a:pt x="41" y="0"/>
                    <a:pt x="41" y="0"/>
                    <a:pt x="41" y="0"/>
                  </a:cubicBezTo>
                  <a:cubicBezTo>
                    <a:pt x="14" y="0"/>
                    <a:pt x="14" y="0"/>
                    <a:pt x="14" y="0"/>
                  </a:cubicBezTo>
                  <a:cubicBezTo>
                    <a:pt x="14" y="0"/>
                    <a:pt x="13" y="0"/>
                    <a:pt x="13" y="1"/>
                  </a:cubicBezTo>
                  <a:cubicBezTo>
                    <a:pt x="12" y="2"/>
                    <a:pt x="12" y="3"/>
                    <a:pt x="13" y="3"/>
                  </a:cubicBezTo>
                  <a:cubicBezTo>
                    <a:pt x="20" y="14"/>
                    <a:pt x="20" y="14"/>
                    <a:pt x="20" y="14"/>
                  </a:cubicBezTo>
                  <a:cubicBezTo>
                    <a:pt x="20" y="15"/>
                    <a:pt x="20" y="15"/>
                    <a:pt x="20" y="15"/>
                  </a:cubicBezTo>
                  <a:cubicBezTo>
                    <a:pt x="9" y="16"/>
                    <a:pt x="0" y="26"/>
                    <a:pt x="0" y="37"/>
                  </a:cubicBezTo>
                  <a:cubicBezTo>
                    <a:pt x="0" y="58"/>
                    <a:pt x="0" y="58"/>
                    <a:pt x="0" y="58"/>
                  </a:cubicBezTo>
                  <a:cubicBezTo>
                    <a:pt x="0" y="61"/>
                    <a:pt x="3" y="65"/>
                    <a:pt x="7" y="65"/>
                  </a:cubicBezTo>
                  <a:cubicBezTo>
                    <a:pt x="49" y="65"/>
                    <a:pt x="49" y="65"/>
                    <a:pt x="49" y="65"/>
                  </a:cubicBezTo>
                  <a:cubicBezTo>
                    <a:pt x="53" y="65"/>
                    <a:pt x="56" y="61"/>
                    <a:pt x="56" y="58"/>
                  </a:cubicBezTo>
                  <a:cubicBezTo>
                    <a:pt x="56" y="37"/>
                    <a:pt x="56" y="37"/>
                    <a:pt x="56" y="37"/>
                  </a:cubicBezTo>
                  <a:cubicBezTo>
                    <a:pt x="56" y="26"/>
                    <a:pt x="47" y="16"/>
                    <a:pt x="36" y="15"/>
                  </a:cubicBezTo>
                  <a:close/>
                  <a:moveTo>
                    <a:pt x="26" y="13"/>
                  </a:moveTo>
                  <a:cubicBezTo>
                    <a:pt x="23" y="4"/>
                    <a:pt x="23" y="4"/>
                    <a:pt x="23" y="4"/>
                  </a:cubicBezTo>
                  <a:cubicBezTo>
                    <a:pt x="22" y="3"/>
                    <a:pt x="22" y="3"/>
                    <a:pt x="21" y="3"/>
                  </a:cubicBezTo>
                  <a:cubicBezTo>
                    <a:pt x="21" y="4"/>
                    <a:pt x="21" y="4"/>
                    <a:pt x="21" y="5"/>
                  </a:cubicBezTo>
                  <a:cubicBezTo>
                    <a:pt x="24" y="13"/>
                    <a:pt x="24" y="13"/>
                    <a:pt x="24" y="13"/>
                  </a:cubicBezTo>
                  <a:cubicBezTo>
                    <a:pt x="22" y="13"/>
                    <a:pt x="22" y="13"/>
                    <a:pt x="22" y="13"/>
                  </a:cubicBezTo>
                  <a:cubicBezTo>
                    <a:pt x="16" y="3"/>
                    <a:pt x="16" y="3"/>
                    <a:pt x="16" y="3"/>
                  </a:cubicBezTo>
                  <a:cubicBezTo>
                    <a:pt x="39" y="3"/>
                    <a:pt x="39" y="3"/>
                    <a:pt x="39" y="3"/>
                  </a:cubicBezTo>
                  <a:cubicBezTo>
                    <a:pt x="33" y="13"/>
                    <a:pt x="33" y="13"/>
                    <a:pt x="33" y="13"/>
                  </a:cubicBezTo>
                  <a:lnTo>
                    <a:pt x="26" y="13"/>
                  </a:lnTo>
                  <a:close/>
                  <a:moveTo>
                    <a:pt x="23" y="15"/>
                  </a:moveTo>
                  <a:cubicBezTo>
                    <a:pt x="33" y="15"/>
                    <a:pt x="33" y="15"/>
                    <a:pt x="33" y="15"/>
                  </a:cubicBezTo>
                  <a:cubicBezTo>
                    <a:pt x="33" y="16"/>
                    <a:pt x="33" y="16"/>
                    <a:pt x="33" y="16"/>
                  </a:cubicBezTo>
                  <a:cubicBezTo>
                    <a:pt x="23" y="16"/>
                    <a:pt x="23" y="16"/>
                    <a:pt x="23" y="16"/>
                  </a:cubicBezTo>
                  <a:lnTo>
                    <a:pt x="23" y="15"/>
                  </a:lnTo>
                  <a:close/>
                  <a:moveTo>
                    <a:pt x="53" y="58"/>
                  </a:moveTo>
                  <a:cubicBezTo>
                    <a:pt x="53" y="60"/>
                    <a:pt x="51" y="62"/>
                    <a:pt x="49" y="62"/>
                  </a:cubicBezTo>
                  <a:cubicBezTo>
                    <a:pt x="7" y="62"/>
                    <a:pt x="7" y="62"/>
                    <a:pt x="7" y="62"/>
                  </a:cubicBezTo>
                  <a:cubicBezTo>
                    <a:pt x="5" y="62"/>
                    <a:pt x="3" y="60"/>
                    <a:pt x="3" y="58"/>
                  </a:cubicBezTo>
                  <a:cubicBezTo>
                    <a:pt x="3" y="37"/>
                    <a:pt x="3" y="37"/>
                    <a:pt x="3" y="37"/>
                  </a:cubicBezTo>
                  <a:cubicBezTo>
                    <a:pt x="3" y="26"/>
                    <a:pt x="11" y="18"/>
                    <a:pt x="22" y="18"/>
                  </a:cubicBezTo>
                  <a:cubicBezTo>
                    <a:pt x="34" y="18"/>
                    <a:pt x="34" y="18"/>
                    <a:pt x="34" y="18"/>
                  </a:cubicBezTo>
                  <a:cubicBezTo>
                    <a:pt x="44" y="18"/>
                    <a:pt x="53" y="26"/>
                    <a:pt x="53" y="37"/>
                  </a:cubicBezTo>
                  <a:lnTo>
                    <a:pt x="53" y="58"/>
                  </a:lnTo>
                  <a:close/>
                  <a:moveTo>
                    <a:pt x="8" y="38"/>
                  </a:moveTo>
                  <a:cubicBezTo>
                    <a:pt x="8" y="54"/>
                    <a:pt x="8" y="54"/>
                    <a:pt x="8" y="54"/>
                  </a:cubicBezTo>
                  <a:cubicBezTo>
                    <a:pt x="8" y="55"/>
                    <a:pt x="9" y="57"/>
                    <a:pt x="11" y="57"/>
                  </a:cubicBezTo>
                  <a:cubicBezTo>
                    <a:pt x="11" y="57"/>
                    <a:pt x="12" y="57"/>
                    <a:pt x="12" y="58"/>
                  </a:cubicBezTo>
                  <a:cubicBezTo>
                    <a:pt x="12" y="58"/>
                    <a:pt x="11" y="59"/>
                    <a:pt x="11" y="59"/>
                  </a:cubicBezTo>
                  <a:cubicBezTo>
                    <a:pt x="8" y="59"/>
                    <a:pt x="6" y="56"/>
                    <a:pt x="6" y="54"/>
                  </a:cubicBezTo>
                  <a:cubicBezTo>
                    <a:pt x="6" y="38"/>
                    <a:pt x="6" y="38"/>
                    <a:pt x="6" y="38"/>
                  </a:cubicBezTo>
                  <a:cubicBezTo>
                    <a:pt x="6" y="28"/>
                    <a:pt x="14" y="21"/>
                    <a:pt x="23" y="21"/>
                  </a:cubicBezTo>
                  <a:cubicBezTo>
                    <a:pt x="24" y="21"/>
                    <a:pt x="24" y="21"/>
                    <a:pt x="24" y="22"/>
                  </a:cubicBezTo>
                  <a:cubicBezTo>
                    <a:pt x="24" y="22"/>
                    <a:pt x="24" y="23"/>
                    <a:pt x="23" y="23"/>
                  </a:cubicBezTo>
                  <a:cubicBezTo>
                    <a:pt x="15" y="23"/>
                    <a:pt x="8" y="29"/>
                    <a:pt x="8" y="38"/>
                  </a:cubicBezTo>
                  <a:close/>
                  <a:moveTo>
                    <a:pt x="28" y="28"/>
                  </a:moveTo>
                  <a:cubicBezTo>
                    <a:pt x="21" y="28"/>
                    <a:pt x="15" y="34"/>
                    <a:pt x="15" y="41"/>
                  </a:cubicBezTo>
                  <a:cubicBezTo>
                    <a:pt x="15" y="47"/>
                    <a:pt x="21" y="53"/>
                    <a:pt x="28" y="53"/>
                  </a:cubicBezTo>
                  <a:cubicBezTo>
                    <a:pt x="35" y="53"/>
                    <a:pt x="40" y="47"/>
                    <a:pt x="40" y="41"/>
                  </a:cubicBezTo>
                  <a:cubicBezTo>
                    <a:pt x="40" y="34"/>
                    <a:pt x="35" y="28"/>
                    <a:pt x="28" y="28"/>
                  </a:cubicBezTo>
                  <a:close/>
                  <a:moveTo>
                    <a:pt x="28" y="51"/>
                  </a:moveTo>
                  <a:cubicBezTo>
                    <a:pt x="22" y="51"/>
                    <a:pt x="17" y="46"/>
                    <a:pt x="17" y="41"/>
                  </a:cubicBezTo>
                  <a:cubicBezTo>
                    <a:pt x="17" y="35"/>
                    <a:pt x="22" y="30"/>
                    <a:pt x="28" y="30"/>
                  </a:cubicBezTo>
                  <a:cubicBezTo>
                    <a:pt x="33" y="30"/>
                    <a:pt x="38" y="35"/>
                    <a:pt x="38" y="41"/>
                  </a:cubicBezTo>
                  <a:cubicBezTo>
                    <a:pt x="38" y="46"/>
                    <a:pt x="33" y="51"/>
                    <a:pt x="28" y="51"/>
                  </a:cubicBezTo>
                  <a:close/>
                  <a:moveTo>
                    <a:pt x="26" y="37"/>
                  </a:moveTo>
                  <a:cubicBezTo>
                    <a:pt x="26" y="39"/>
                    <a:pt x="27" y="40"/>
                    <a:pt x="28" y="40"/>
                  </a:cubicBezTo>
                  <a:cubicBezTo>
                    <a:pt x="30" y="40"/>
                    <a:pt x="32" y="41"/>
                    <a:pt x="32" y="44"/>
                  </a:cubicBezTo>
                  <a:cubicBezTo>
                    <a:pt x="32" y="46"/>
                    <a:pt x="31" y="47"/>
                    <a:pt x="29" y="48"/>
                  </a:cubicBezTo>
                  <a:cubicBezTo>
                    <a:pt x="29" y="49"/>
                    <a:pt x="29" y="49"/>
                    <a:pt x="29" y="49"/>
                  </a:cubicBezTo>
                  <a:cubicBezTo>
                    <a:pt x="29" y="49"/>
                    <a:pt x="28" y="50"/>
                    <a:pt x="28" y="50"/>
                  </a:cubicBezTo>
                  <a:cubicBezTo>
                    <a:pt x="27" y="50"/>
                    <a:pt x="27" y="49"/>
                    <a:pt x="27" y="49"/>
                  </a:cubicBezTo>
                  <a:cubicBezTo>
                    <a:pt x="27" y="48"/>
                    <a:pt x="27" y="48"/>
                    <a:pt x="27" y="48"/>
                  </a:cubicBezTo>
                  <a:cubicBezTo>
                    <a:pt x="25" y="47"/>
                    <a:pt x="24" y="46"/>
                    <a:pt x="24" y="44"/>
                  </a:cubicBezTo>
                  <a:cubicBezTo>
                    <a:pt x="24" y="43"/>
                    <a:pt x="24" y="43"/>
                    <a:pt x="25" y="43"/>
                  </a:cubicBezTo>
                  <a:cubicBezTo>
                    <a:pt x="25" y="43"/>
                    <a:pt x="26" y="43"/>
                    <a:pt x="26" y="44"/>
                  </a:cubicBezTo>
                  <a:cubicBezTo>
                    <a:pt x="26" y="45"/>
                    <a:pt x="27" y="46"/>
                    <a:pt x="28" y="46"/>
                  </a:cubicBezTo>
                  <a:cubicBezTo>
                    <a:pt x="29" y="46"/>
                    <a:pt x="30" y="45"/>
                    <a:pt x="30" y="44"/>
                  </a:cubicBezTo>
                  <a:cubicBezTo>
                    <a:pt x="30" y="42"/>
                    <a:pt x="29" y="42"/>
                    <a:pt x="28" y="42"/>
                  </a:cubicBezTo>
                  <a:cubicBezTo>
                    <a:pt x="25" y="42"/>
                    <a:pt x="24" y="40"/>
                    <a:pt x="24" y="37"/>
                  </a:cubicBezTo>
                  <a:cubicBezTo>
                    <a:pt x="24" y="36"/>
                    <a:pt x="25" y="34"/>
                    <a:pt x="27" y="34"/>
                  </a:cubicBezTo>
                  <a:cubicBezTo>
                    <a:pt x="27" y="32"/>
                    <a:pt x="27" y="32"/>
                    <a:pt x="27" y="32"/>
                  </a:cubicBezTo>
                  <a:cubicBezTo>
                    <a:pt x="27" y="32"/>
                    <a:pt x="27" y="31"/>
                    <a:pt x="28" y="31"/>
                  </a:cubicBezTo>
                  <a:cubicBezTo>
                    <a:pt x="28" y="31"/>
                    <a:pt x="29" y="32"/>
                    <a:pt x="29" y="32"/>
                  </a:cubicBezTo>
                  <a:cubicBezTo>
                    <a:pt x="29" y="33"/>
                    <a:pt x="29" y="33"/>
                    <a:pt x="29" y="33"/>
                  </a:cubicBezTo>
                  <a:cubicBezTo>
                    <a:pt x="30" y="34"/>
                    <a:pt x="32" y="35"/>
                    <a:pt x="32" y="37"/>
                  </a:cubicBezTo>
                  <a:cubicBezTo>
                    <a:pt x="32" y="38"/>
                    <a:pt x="31" y="38"/>
                    <a:pt x="31" y="38"/>
                  </a:cubicBezTo>
                  <a:cubicBezTo>
                    <a:pt x="30" y="38"/>
                    <a:pt x="30" y="38"/>
                    <a:pt x="30" y="37"/>
                  </a:cubicBezTo>
                  <a:cubicBezTo>
                    <a:pt x="30" y="36"/>
                    <a:pt x="29" y="35"/>
                    <a:pt x="28" y="35"/>
                  </a:cubicBezTo>
                  <a:cubicBezTo>
                    <a:pt x="27" y="35"/>
                    <a:pt x="26" y="36"/>
                    <a:pt x="26" y="37"/>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13" name="Freeform 18"/>
            <p:cNvSpPr>
              <a:spLocks noEditPoints="1"/>
            </p:cNvSpPr>
            <p:nvPr/>
          </p:nvSpPr>
          <p:spPr bwMode="auto">
            <a:xfrm>
              <a:off x="6145217" y="3502854"/>
              <a:ext cx="367683" cy="347026"/>
            </a:xfrm>
            <a:custGeom>
              <a:avLst/>
              <a:gdLst>
                <a:gd name="T0" fmla="*/ 13 w 75"/>
                <a:gd name="T1" fmla="*/ 41 h 71"/>
                <a:gd name="T2" fmla="*/ 13 w 75"/>
                <a:gd name="T3" fmla="*/ 35 h 71"/>
                <a:gd name="T4" fmla="*/ 65 w 75"/>
                <a:gd name="T5" fmla="*/ 12 h 71"/>
                <a:gd name="T6" fmla="*/ 36 w 75"/>
                <a:gd name="T7" fmla="*/ 13 h 71"/>
                <a:gd name="T8" fmla="*/ 65 w 75"/>
                <a:gd name="T9" fmla="*/ 14 h 71"/>
                <a:gd name="T10" fmla="*/ 65 w 75"/>
                <a:gd name="T11" fmla="*/ 12 h 71"/>
                <a:gd name="T12" fmla="*/ 22 w 75"/>
                <a:gd name="T13" fmla="*/ 38 h 71"/>
                <a:gd name="T14" fmla="*/ 27 w 75"/>
                <a:gd name="T15" fmla="*/ 38 h 71"/>
                <a:gd name="T16" fmla="*/ 36 w 75"/>
                <a:gd name="T17" fmla="*/ 35 h 71"/>
                <a:gd name="T18" fmla="*/ 36 w 75"/>
                <a:gd name="T19" fmla="*/ 41 h 71"/>
                <a:gd name="T20" fmla="*/ 36 w 75"/>
                <a:gd name="T21" fmla="*/ 35 h 71"/>
                <a:gd name="T22" fmla="*/ 75 w 75"/>
                <a:gd name="T23" fmla="*/ 36 h 71"/>
                <a:gd name="T24" fmla="*/ 67 w 75"/>
                <a:gd name="T25" fmla="*/ 42 h 71"/>
                <a:gd name="T26" fmla="*/ 71 w 75"/>
                <a:gd name="T27" fmla="*/ 52 h 71"/>
                <a:gd name="T28" fmla="*/ 67 w 75"/>
                <a:gd name="T29" fmla="*/ 53 h 71"/>
                <a:gd name="T30" fmla="*/ 49 w 75"/>
                <a:gd name="T31" fmla="*/ 42 h 71"/>
                <a:gd name="T32" fmla="*/ 43 w 75"/>
                <a:gd name="T33" fmla="*/ 59 h 71"/>
                <a:gd name="T34" fmla="*/ 8 w 75"/>
                <a:gd name="T35" fmla="*/ 70 h 71"/>
                <a:gd name="T36" fmla="*/ 6 w 75"/>
                <a:gd name="T37" fmla="*/ 70 h 71"/>
                <a:gd name="T38" fmla="*/ 9 w 75"/>
                <a:gd name="T39" fmla="*/ 59 h 71"/>
                <a:gd name="T40" fmla="*/ 0 w 75"/>
                <a:gd name="T41" fmla="*/ 53 h 71"/>
                <a:gd name="T42" fmla="*/ 6 w 75"/>
                <a:gd name="T43" fmla="*/ 17 h 71"/>
                <a:gd name="T44" fmla="*/ 26 w 75"/>
                <a:gd name="T45" fmla="*/ 6 h 71"/>
                <a:gd name="T46" fmla="*/ 69 w 75"/>
                <a:gd name="T47" fmla="*/ 0 h 71"/>
                <a:gd name="T48" fmla="*/ 72 w 75"/>
                <a:gd name="T49" fmla="*/ 36 h 71"/>
                <a:gd name="T50" fmla="*/ 69 w 75"/>
                <a:gd name="T51" fmla="*/ 3 h 71"/>
                <a:gd name="T52" fmla="*/ 29 w 75"/>
                <a:gd name="T53" fmla="*/ 6 h 71"/>
                <a:gd name="T54" fmla="*/ 43 w 75"/>
                <a:gd name="T55" fmla="*/ 18 h 71"/>
                <a:gd name="T56" fmla="*/ 48 w 75"/>
                <a:gd name="T57" fmla="*/ 21 h 71"/>
                <a:gd name="T58" fmla="*/ 66 w 75"/>
                <a:gd name="T59" fmla="*/ 22 h 71"/>
                <a:gd name="T60" fmla="*/ 48 w 75"/>
                <a:gd name="T61" fmla="*/ 23 h 71"/>
                <a:gd name="T62" fmla="*/ 65 w 75"/>
                <a:gd name="T63" fmla="*/ 30 h 71"/>
                <a:gd name="T64" fmla="*/ 65 w 75"/>
                <a:gd name="T65" fmla="*/ 32 h 71"/>
                <a:gd name="T66" fmla="*/ 48 w 75"/>
                <a:gd name="T67" fmla="*/ 39 h 71"/>
                <a:gd name="T68" fmla="*/ 56 w 75"/>
                <a:gd name="T69" fmla="*/ 39 h 71"/>
                <a:gd name="T70" fmla="*/ 63 w 75"/>
                <a:gd name="T71" fmla="*/ 41 h 71"/>
                <a:gd name="T72" fmla="*/ 64 w 75"/>
                <a:gd name="T73" fmla="*/ 39 h 71"/>
                <a:gd name="T74" fmla="*/ 72 w 75"/>
                <a:gd name="T75" fmla="*/ 36 h 71"/>
                <a:gd name="T76" fmla="*/ 46 w 75"/>
                <a:gd name="T77" fmla="*/ 23 h 71"/>
                <a:gd name="T78" fmla="*/ 6 w 75"/>
                <a:gd name="T79" fmla="*/ 20 h 71"/>
                <a:gd name="T80" fmla="*/ 3 w 75"/>
                <a:gd name="T81" fmla="*/ 53 h 71"/>
                <a:gd name="T82" fmla="*/ 12 w 75"/>
                <a:gd name="T83" fmla="*/ 56 h 71"/>
                <a:gd name="T84" fmla="*/ 13 w 75"/>
                <a:gd name="T85" fmla="*/ 57 h 71"/>
                <a:gd name="T86" fmla="*/ 20 w 75"/>
                <a:gd name="T87" fmla="*/ 56 h 71"/>
                <a:gd name="T88" fmla="*/ 43 w 75"/>
                <a:gd name="T89"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 h="71">
                  <a:moveTo>
                    <a:pt x="16" y="38"/>
                  </a:moveTo>
                  <a:cubicBezTo>
                    <a:pt x="16" y="40"/>
                    <a:pt x="15" y="41"/>
                    <a:pt x="13" y="41"/>
                  </a:cubicBezTo>
                  <a:cubicBezTo>
                    <a:pt x="12" y="41"/>
                    <a:pt x="10" y="40"/>
                    <a:pt x="10" y="38"/>
                  </a:cubicBezTo>
                  <a:cubicBezTo>
                    <a:pt x="10" y="37"/>
                    <a:pt x="12" y="35"/>
                    <a:pt x="13" y="35"/>
                  </a:cubicBezTo>
                  <a:cubicBezTo>
                    <a:pt x="15" y="35"/>
                    <a:pt x="16" y="37"/>
                    <a:pt x="16" y="38"/>
                  </a:cubicBezTo>
                  <a:close/>
                  <a:moveTo>
                    <a:pt x="65" y="12"/>
                  </a:moveTo>
                  <a:cubicBezTo>
                    <a:pt x="37" y="12"/>
                    <a:pt x="37" y="12"/>
                    <a:pt x="37" y="12"/>
                  </a:cubicBezTo>
                  <a:cubicBezTo>
                    <a:pt x="36" y="12"/>
                    <a:pt x="36" y="12"/>
                    <a:pt x="36" y="13"/>
                  </a:cubicBezTo>
                  <a:cubicBezTo>
                    <a:pt x="36" y="14"/>
                    <a:pt x="36" y="14"/>
                    <a:pt x="37" y="14"/>
                  </a:cubicBezTo>
                  <a:cubicBezTo>
                    <a:pt x="65" y="14"/>
                    <a:pt x="65" y="14"/>
                    <a:pt x="65" y="14"/>
                  </a:cubicBezTo>
                  <a:cubicBezTo>
                    <a:pt x="65" y="14"/>
                    <a:pt x="66" y="14"/>
                    <a:pt x="66" y="13"/>
                  </a:cubicBezTo>
                  <a:cubicBezTo>
                    <a:pt x="66" y="12"/>
                    <a:pt x="65" y="12"/>
                    <a:pt x="65" y="12"/>
                  </a:cubicBezTo>
                  <a:close/>
                  <a:moveTo>
                    <a:pt x="24" y="35"/>
                  </a:moveTo>
                  <a:cubicBezTo>
                    <a:pt x="23" y="35"/>
                    <a:pt x="22" y="37"/>
                    <a:pt x="22" y="38"/>
                  </a:cubicBezTo>
                  <a:cubicBezTo>
                    <a:pt x="22" y="40"/>
                    <a:pt x="23" y="41"/>
                    <a:pt x="24" y="41"/>
                  </a:cubicBezTo>
                  <a:cubicBezTo>
                    <a:pt x="26" y="41"/>
                    <a:pt x="27" y="40"/>
                    <a:pt x="27" y="38"/>
                  </a:cubicBezTo>
                  <a:cubicBezTo>
                    <a:pt x="27" y="37"/>
                    <a:pt x="26" y="35"/>
                    <a:pt x="24" y="35"/>
                  </a:cubicBezTo>
                  <a:close/>
                  <a:moveTo>
                    <a:pt x="36" y="35"/>
                  </a:moveTo>
                  <a:cubicBezTo>
                    <a:pt x="34" y="35"/>
                    <a:pt x="33" y="37"/>
                    <a:pt x="33" y="38"/>
                  </a:cubicBezTo>
                  <a:cubicBezTo>
                    <a:pt x="33" y="40"/>
                    <a:pt x="34" y="41"/>
                    <a:pt x="36" y="41"/>
                  </a:cubicBezTo>
                  <a:cubicBezTo>
                    <a:pt x="37" y="41"/>
                    <a:pt x="39" y="40"/>
                    <a:pt x="39" y="38"/>
                  </a:cubicBezTo>
                  <a:cubicBezTo>
                    <a:pt x="39" y="37"/>
                    <a:pt x="37" y="35"/>
                    <a:pt x="36" y="35"/>
                  </a:cubicBezTo>
                  <a:close/>
                  <a:moveTo>
                    <a:pt x="75" y="6"/>
                  </a:moveTo>
                  <a:cubicBezTo>
                    <a:pt x="75" y="36"/>
                    <a:pt x="75" y="36"/>
                    <a:pt x="75" y="36"/>
                  </a:cubicBezTo>
                  <a:cubicBezTo>
                    <a:pt x="75" y="40"/>
                    <a:pt x="73" y="42"/>
                    <a:pt x="69" y="42"/>
                  </a:cubicBezTo>
                  <a:cubicBezTo>
                    <a:pt x="67" y="42"/>
                    <a:pt x="67" y="42"/>
                    <a:pt x="67" y="42"/>
                  </a:cubicBezTo>
                  <a:cubicBezTo>
                    <a:pt x="70" y="51"/>
                    <a:pt x="70" y="51"/>
                    <a:pt x="70" y="51"/>
                  </a:cubicBezTo>
                  <a:cubicBezTo>
                    <a:pt x="70" y="51"/>
                    <a:pt x="71" y="52"/>
                    <a:pt x="71" y="52"/>
                  </a:cubicBezTo>
                  <a:cubicBezTo>
                    <a:pt x="71" y="53"/>
                    <a:pt x="70" y="54"/>
                    <a:pt x="69" y="54"/>
                  </a:cubicBezTo>
                  <a:cubicBezTo>
                    <a:pt x="68" y="54"/>
                    <a:pt x="68" y="54"/>
                    <a:pt x="67" y="53"/>
                  </a:cubicBezTo>
                  <a:cubicBezTo>
                    <a:pt x="54" y="42"/>
                    <a:pt x="54" y="42"/>
                    <a:pt x="54" y="42"/>
                  </a:cubicBezTo>
                  <a:cubicBezTo>
                    <a:pt x="49" y="42"/>
                    <a:pt x="49" y="42"/>
                    <a:pt x="49" y="42"/>
                  </a:cubicBezTo>
                  <a:cubicBezTo>
                    <a:pt x="49" y="53"/>
                    <a:pt x="49" y="53"/>
                    <a:pt x="49" y="53"/>
                  </a:cubicBezTo>
                  <a:cubicBezTo>
                    <a:pt x="49" y="56"/>
                    <a:pt x="46" y="59"/>
                    <a:pt x="43" y="59"/>
                  </a:cubicBezTo>
                  <a:cubicBezTo>
                    <a:pt x="21" y="59"/>
                    <a:pt x="21" y="59"/>
                    <a:pt x="21" y="59"/>
                  </a:cubicBezTo>
                  <a:cubicBezTo>
                    <a:pt x="8" y="70"/>
                    <a:pt x="8" y="70"/>
                    <a:pt x="8" y="70"/>
                  </a:cubicBezTo>
                  <a:cubicBezTo>
                    <a:pt x="8" y="70"/>
                    <a:pt x="7" y="71"/>
                    <a:pt x="7" y="71"/>
                  </a:cubicBezTo>
                  <a:cubicBezTo>
                    <a:pt x="7" y="71"/>
                    <a:pt x="6" y="71"/>
                    <a:pt x="6" y="70"/>
                  </a:cubicBezTo>
                  <a:cubicBezTo>
                    <a:pt x="5" y="70"/>
                    <a:pt x="5" y="69"/>
                    <a:pt x="5" y="68"/>
                  </a:cubicBezTo>
                  <a:cubicBezTo>
                    <a:pt x="9" y="59"/>
                    <a:pt x="9" y="59"/>
                    <a:pt x="9" y="59"/>
                  </a:cubicBezTo>
                  <a:cubicBezTo>
                    <a:pt x="6" y="59"/>
                    <a:pt x="6" y="59"/>
                    <a:pt x="6" y="59"/>
                  </a:cubicBezTo>
                  <a:cubicBezTo>
                    <a:pt x="3" y="59"/>
                    <a:pt x="0" y="56"/>
                    <a:pt x="0" y="53"/>
                  </a:cubicBezTo>
                  <a:cubicBezTo>
                    <a:pt x="0" y="23"/>
                    <a:pt x="0" y="23"/>
                    <a:pt x="0" y="23"/>
                  </a:cubicBezTo>
                  <a:cubicBezTo>
                    <a:pt x="0" y="19"/>
                    <a:pt x="3" y="17"/>
                    <a:pt x="6" y="17"/>
                  </a:cubicBezTo>
                  <a:cubicBezTo>
                    <a:pt x="26" y="17"/>
                    <a:pt x="26" y="17"/>
                    <a:pt x="26" y="17"/>
                  </a:cubicBezTo>
                  <a:cubicBezTo>
                    <a:pt x="26" y="6"/>
                    <a:pt x="26" y="6"/>
                    <a:pt x="26" y="6"/>
                  </a:cubicBezTo>
                  <a:cubicBezTo>
                    <a:pt x="26" y="3"/>
                    <a:pt x="29" y="0"/>
                    <a:pt x="32" y="0"/>
                  </a:cubicBezTo>
                  <a:cubicBezTo>
                    <a:pt x="69" y="0"/>
                    <a:pt x="69" y="0"/>
                    <a:pt x="69" y="0"/>
                  </a:cubicBezTo>
                  <a:cubicBezTo>
                    <a:pt x="73" y="0"/>
                    <a:pt x="75" y="3"/>
                    <a:pt x="75" y="6"/>
                  </a:cubicBezTo>
                  <a:close/>
                  <a:moveTo>
                    <a:pt x="72" y="36"/>
                  </a:moveTo>
                  <a:cubicBezTo>
                    <a:pt x="72" y="6"/>
                    <a:pt x="72" y="6"/>
                    <a:pt x="72" y="6"/>
                  </a:cubicBezTo>
                  <a:cubicBezTo>
                    <a:pt x="72" y="4"/>
                    <a:pt x="71" y="3"/>
                    <a:pt x="69" y="3"/>
                  </a:cubicBezTo>
                  <a:cubicBezTo>
                    <a:pt x="32" y="3"/>
                    <a:pt x="32" y="3"/>
                    <a:pt x="32" y="3"/>
                  </a:cubicBezTo>
                  <a:cubicBezTo>
                    <a:pt x="31" y="3"/>
                    <a:pt x="29" y="4"/>
                    <a:pt x="29" y="6"/>
                  </a:cubicBezTo>
                  <a:cubicBezTo>
                    <a:pt x="29" y="18"/>
                    <a:pt x="29" y="18"/>
                    <a:pt x="29" y="18"/>
                  </a:cubicBezTo>
                  <a:cubicBezTo>
                    <a:pt x="43" y="18"/>
                    <a:pt x="43" y="18"/>
                    <a:pt x="43" y="18"/>
                  </a:cubicBezTo>
                  <a:cubicBezTo>
                    <a:pt x="46" y="18"/>
                    <a:pt x="48" y="20"/>
                    <a:pt x="48" y="23"/>
                  </a:cubicBezTo>
                  <a:cubicBezTo>
                    <a:pt x="48" y="22"/>
                    <a:pt x="48" y="22"/>
                    <a:pt x="48" y="21"/>
                  </a:cubicBezTo>
                  <a:cubicBezTo>
                    <a:pt x="65" y="21"/>
                    <a:pt x="65" y="21"/>
                    <a:pt x="65" y="21"/>
                  </a:cubicBezTo>
                  <a:cubicBezTo>
                    <a:pt x="65" y="21"/>
                    <a:pt x="66" y="22"/>
                    <a:pt x="66" y="22"/>
                  </a:cubicBezTo>
                  <a:cubicBezTo>
                    <a:pt x="66" y="23"/>
                    <a:pt x="65" y="23"/>
                    <a:pt x="65" y="23"/>
                  </a:cubicBezTo>
                  <a:cubicBezTo>
                    <a:pt x="48" y="23"/>
                    <a:pt x="48" y="23"/>
                    <a:pt x="48" y="23"/>
                  </a:cubicBezTo>
                  <a:cubicBezTo>
                    <a:pt x="48" y="30"/>
                    <a:pt x="48" y="30"/>
                    <a:pt x="48" y="30"/>
                  </a:cubicBezTo>
                  <a:cubicBezTo>
                    <a:pt x="65" y="30"/>
                    <a:pt x="65" y="30"/>
                    <a:pt x="65" y="30"/>
                  </a:cubicBezTo>
                  <a:cubicBezTo>
                    <a:pt x="65" y="30"/>
                    <a:pt x="66" y="31"/>
                    <a:pt x="66" y="31"/>
                  </a:cubicBezTo>
                  <a:cubicBezTo>
                    <a:pt x="66" y="32"/>
                    <a:pt x="65" y="32"/>
                    <a:pt x="65" y="32"/>
                  </a:cubicBezTo>
                  <a:cubicBezTo>
                    <a:pt x="48" y="32"/>
                    <a:pt x="48" y="32"/>
                    <a:pt x="48" y="32"/>
                  </a:cubicBezTo>
                  <a:cubicBezTo>
                    <a:pt x="48" y="39"/>
                    <a:pt x="48" y="39"/>
                    <a:pt x="48" y="39"/>
                  </a:cubicBezTo>
                  <a:cubicBezTo>
                    <a:pt x="55" y="39"/>
                    <a:pt x="55" y="39"/>
                    <a:pt x="55" y="39"/>
                  </a:cubicBezTo>
                  <a:cubicBezTo>
                    <a:pt x="55" y="39"/>
                    <a:pt x="56" y="39"/>
                    <a:pt x="56" y="39"/>
                  </a:cubicBezTo>
                  <a:cubicBezTo>
                    <a:pt x="66" y="48"/>
                    <a:pt x="66" y="48"/>
                    <a:pt x="66" y="48"/>
                  </a:cubicBezTo>
                  <a:cubicBezTo>
                    <a:pt x="63" y="41"/>
                    <a:pt x="63" y="41"/>
                    <a:pt x="63" y="41"/>
                  </a:cubicBezTo>
                  <a:cubicBezTo>
                    <a:pt x="63" y="40"/>
                    <a:pt x="63" y="40"/>
                    <a:pt x="63" y="40"/>
                  </a:cubicBezTo>
                  <a:cubicBezTo>
                    <a:pt x="63" y="39"/>
                    <a:pt x="64" y="39"/>
                    <a:pt x="64" y="39"/>
                  </a:cubicBezTo>
                  <a:cubicBezTo>
                    <a:pt x="69" y="39"/>
                    <a:pt x="69" y="39"/>
                    <a:pt x="69" y="39"/>
                  </a:cubicBezTo>
                  <a:cubicBezTo>
                    <a:pt x="71" y="39"/>
                    <a:pt x="72" y="38"/>
                    <a:pt x="72" y="36"/>
                  </a:cubicBezTo>
                  <a:close/>
                  <a:moveTo>
                    <a:pt x="46" y="53"/>
                  </a:moveTo>
                  <a:cubicBezTo>
                    <a:pt x="46" y="23"/>
                    <a:pt x="46" y="23"/>
                    <a:pt x="46" y="23"/>
                  </a:cubicBezTo>
                  <a:cubicBezTo>
                    <a:pt x="46" y="21"/>
                    <a:pt x="45" y="20"/>
                    <a:pt x="43" y="20"/>
                  </a:cubicBezTo>
                  <a:cubicBezTo>
                    <a:pt x="6" y="20"/>
                    <a:pt x="6" y="20"/>
                    <a:pt x="6" y="20"/>
                  </a:cubicBezTo>
                  <a:cubicBezTo>
                    <a:pt x="4" y="20"/>
                    <a:pt x="3" y="21"/>
                    <a:pt x="3" y="23"/>
                  </a:cubicBezTo>
                  <a:cubicBezTo>
                    <a:pt x="3" y="53"/>
                    <a:pt x="3" y="53"/>
                    <a:pt x="3" y="53"/>
                  </a:cubicBezTo>
                  <a:cubicBezTo>
                    <a:pt x="3" y="55"/>
                    <a:pt x="4" y="56"/>
                    <a:pt x="6" y="56"/>
                  </a:cubicBezTo>
                  <a:cubicBezTo>
                    <a:pt x="12" y="56"/>
                    <a:pt x="12" y="56"/>
                    <a:pt x="12" y="56"/>
                  </a:cubicBezTo>
                  <a:cubicBezTo>
                    <a:pt x="12" y="56"/>
                    <a:pt x="12" y="56"/>
                    <a:pt x="12" y="56"/>
                  </a:cubicBezTo>
                  <a:cubicBezTo>
                    <a:pt x="13" y="57"/>
                    <a:pt x="13" y="57"/>
                    <a:pt x="13" y="57"/>
                  </a:cubicBezTo>
                  <a:cubicBezTo>
                    <a:pt x="9" y="65"/>
                    <a:pt x="9" y="65"/>
                    <a:pt x="9" y="65"/>
                  </a:cubicBezTo>
                  <a:cubicBezTo>
                    <a:pt x="20" y="56"/>
                    <a:pt x="20" y="56"/>
                    <a:pt x="20" y="56"/>
                  </a:cubicBezTo>
                  <a:cubicBezTo>
                    <a:pt x="20" y="56"/>
                    <a:pt x="20" y="56"/>
                    <a:pt x="20" y="56"/>
                  </a:cubicBezTo>
                  <a:cubicBezTo>
                    <a:pt x="43" y="56"/>
                    <a:pt x="43" y="56"/>
                    <a:pt x="43" y="56"/>
                  </a:cubicBezTo>
                  <a:cubicBezTo>
                    <a:pt x="45" y="56"/>
                    <a:pt x="46" y="55"/>
                    <a:pt x="46" y="53"/>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14" name="Freeform 37"/>
            <p:cNvSpPr>
              <a:spLocks noEditPoints="1"/>
            </p:cNvSpPr>
            <p:nvPr/>
          </p:nvSpPr>
          <p:spPr bwMode="auto">
            <a:xfrm>
              <a:off x="6816469" y="2448523"/>
              <a:ext cx="191882" cy="191884"/>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4 w 35"/>
                <a:gd name="T21" fmla="*/ 12 h 35"/>
                <a:gd name="T22" fmla="*/ 19 w 35"/>
                <a:gd name="T23" fmla="*/ 18 h 35"/>
                <a:gd name="T24" fmla="*/ 24 w 35"/>
                <a:gd name="T25" fmla="*/ 23 h 35"/>
                <a:gd name="T26" fmla="*/ 24 w 35"/>
                <a:gd name="T27" fmla="*/ 24 h 35"/>
                <a:gd name="T28" fmla="*/ 24 w 35"/>
                <a:gd name="T29" fmla="*/ 25 h 35"/>
                <a:gd name="T30" fmla="*/ 23 w 35"/>
                <a:gd name="T31" fmla="*/ 24 h 35"/>
                <a:gd name="T32" fmla="*/ 18 w 35"/>
                <a:gd name="T33" fmla="*/ 19 h 35"/>
                <a:gd name="T34" fmla="*/ 12 w 35"/>
                <a:gd name="T35" fmla="*/ 24 h 35"/>
                <a:gd name="T36" fmla="*/ 12 w 35"/>
                <a:gd name="T37" fmla="*/ 25 h 35"/>
                <a:gd name="T38" fmla="*/ 11 w 35"/>
                <a:gd name="T39" fmla="*/ 24 h 35"/>
                <a:gd name="T40" fmla="*/ 11 w 35"/>
                <a:gd name="T41" fmla="*/ 23 h 35"/>
                <a:gd name="T42" fmla="*/ 16 w 35"/>
                <a:gd name="T43" fmla="*/ 18 h 35"/>
                <a:gd name="T44" fmla="*/ 11 w 35"/>
                <a:gd name="T45" fmla="*/ 12 h 35"/>
                <a:gd name="T46" fmla="*/ 11 w 35"/>
                <a:gd name="T47" fmla="*/ 11 h 35"/>
                <a:gd name="T48" fmla="*/ 12 w 35"/>
                <a:gd name="T49" fmla="*/ 11 h 35"/>
                <a:gd name="T50" fmla="*/ 18 w 35"/>
                <a:gd name="T51" fmla="*/ 16 h 35"/>
                <a:gd name="T52" fmla="*/ 23 w 35"/>
                <a:gd name="T53" fmla="*/ 11 h 35"/>
                <a:gd name="T54" fmla="*/ 24 w 35"/>
                <a:gd name="T55" fmla="*/ 11 h 35"/>
                <a:gd name="T56" fmla="*/ 24 w 35"/>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35">
                  <a:moveTo>
                    <a:pt x="18" y="0"/>
                  </a:moveTo>
                  <a:cubicBezTo>
                    <a:pt x="8" y="0"/>
                    <a:pt x="0" y="8"/>
                    <a:pt x="0" y="18"/>
                  </a:cubicBezTo>
                  <a:cubicBezTo>
                    <a:pt x="0" y="27"/>
                    <a:pt x="8" y="35"/>
                    <a:pt x="18" y="35"/>
                  </a:cubicBezTo>
                  <a:cubicBezTo>
                    <a:pt x="27" y="35"/>
                    <a:pt x="35" y="27"/>
                    <a:pt x="35" y="18"/>
                  </a:cubicBezTo>
                  <a:cubicBezTo>
                    <a:pt x="35" y="8"/>
                    <a:pt x="27"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4" y="12"/>
                  </a:moveTo>
                  <a:cubicBezTo>
                    <a:pt x="19" y="18"/>
                    <a:pt x="19" y="18"/>
                    <a:pt x="19" y="18"/>
                  </a:cubicBezTo>
                  <a:cubicBezTo>
                    <a:pt x="24" y="23"/>
                    <a:pt x="24" y="23"/>
                    <a:pt x="24" y="23"/>
                  </a:cubicBezTo>
                  <a:cubicBezTo>
                    <a:pt x="25" y="23"/>
                    <a:pt x="25" y="24"/>
                    <a:pt x="24" y="24"/>
                  </a:cubicBezTo>
                  <a:cubicBezTo>
                    <a:pt x="24" y="24"/>
                    <a:pt x="24" y="25"/>
                    <a:pt x="24" y="25"/>
                  </a:cubicBezTo>
                  <a:cubicBezTo>
                    <a:pt x="23" y="25"/>
                    <a:pt x="23" y="24"/>
                    <a:pt x="23" y="24"/>
                  </a:cubicBezTo>
                  <a:cubicBezTo>
                    <a:pt x="18" y="19"/>
                    <a:pt x="18" y="19"/>
                    <a:pt x="18" y="19"/>
                  </a:cubicBezTo>
                  <a:cubicBezTo>
                    <a:pt x="12" y="24"/>
                    <a:pt x="12" y="24"/>
                    <a:pt x="12" y="24"/>
                  </a:cubicBezTo>
                  <a:cubicBezTo>
                    <a:pt x="12" y="24"/>
                    <a:pt x="12" y="25"/>
                    <a:pt x="12" y="25"/>
                  </a:cubicBezTo>
                  <a:cubicBezTo>
                    <a:pt x="11" y="25"/>
                    <a:pt x="11" y="24"/>
                    <a:pt x="11" y="24"/>
                  </a:cubicBezTo>
                  <a:cubicBezTo>
                    <a:pt x="11" y="24"/>
                    <a:pt x="11" y="23"/>
                    <a:pt x="11" y="23"/>
                  </a:cubicBezTo>
                  <a:cubicBezTo>
                    <a:pt x="16" y="18"/>
                    <a:pt x="16" y="18"/>
                    <a:pt x="16" y="18"/>
                  </a:cubicBezTo>
                  <a:cubicBezTo>
                    <a:pt x="11" y="12"/>
                    <a:pt x="11" y="12"/>
                    <a:pt x="11" y="12"/>
                  </a:cubicBezTo>
                  <a:cubicBezTo>
                    <a:pt x="11" y="12"/>
                    <a:pt x="11" y="11"/>
                    <a:pt x="11" y="11"/>
                  </a:cubicBezTo>
                  <a:cubicBezTo>
                    <a:pt x="11" y="10"/>
                    <a:pt x="12" y="10"/>
                    <a:pt x="12" y="11"/>
                  </a:cubicBezTo>
                  <a:cubicBezTo>
                    <a:pt x="18" y="16"/>
                    <a:pt x="18" y="16"/>
                    <a:pt x="18" y="16"/>
                  </a:cubicBezTo>
                  <a:cubicBezTo>
                    <a:pt x="23" y="11"/>
                    <a:pt x="23" y="11"/>
                    <a:pt x="23" y="11"/>
                  </a:cubicBezTo>
                  <a:cubicBezTo>
                    <a:pt x="23" y="10"/>
                    <a:pt x="24" y="10"/>
                    <a:pt x="24" y="11"/>
                  </a:cubicBezTo>
                  <a:cubicBezTo>
                    <a:pt x="25" y="11"/>
                    <a:pt x="25" y="12"/>
                    <a:pt x="24" y="12"/>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15" name="Freeform 18"/>
            <p:cNvSpPr>
              <a:spLocks noEditPoints="1"/>
            </p:cNvSpPr>
            <p:nvPr/>
          </p:nvSpPr>
          <p:spPr bwMode="auto">
            <a:xfrm>
              <a:off x="3635511" y="2392623"/>
              <a:ext cx="286836" cy="270722"/>
            </a:xfrm>
            <a:custGeom>
              <a:avLst/>
              <a:gdLst>
                <a:gd name="T0" fmla="*/ 13 w 75"/>
                <a:gd name="T1" fmla="*/ 41 h 71"/>
                <a:gd name="T2" fmla="*/ 13 w 75"/>
                <a:gd name="T3" fmla="*/ 35 h 71"/>
                <a:gd name="T4" fmla="*/ 65 w 75"/>
                <a:gd name="T5" fmla="*/ 12 h 71"/>
                <a:gd name="T6" fmla="*/ 36 w 75"/>
                <a:gd name="T7" fmla="*/ 13 h 71"/>
                <a:gd name="T8" fmla="*/ 65 w 75"/>
                <a:gd name="T9" fmla="*/ 14 h 71"/>
                <a:gd name="T10" fmla="*/ 65 w 75"/>
                <a:gd name="T11" fmla="*/ 12 h 71"/>
                <a:gd name="T12" fmla="*/ 22 w 75"/>
                <a:gd name="T13" fmla="*/ 38 h 71"/>
                <a:gd name="T14" fmla="*/ 27 w 75"/>
                <a:gd name="T15" fmla="*/ 38 h 71"/>
                <a:gd name="T16" fmla="*/ 36 w 75"/>
                <a:gd name="T17" fmla="*/ 35 h 71"/>
                <a:gd name="T18" fmla="*/ 36 w 75"/>
                <a:gd name="T19" fmla="*/ 41 h 71"/>
                <a:gd name="T20" fmla="*/ 36 w 75"/>
                <a:gd name="T21" fmla="*/ 35 h 71"/>
                <a:gd name="T22" fmla="*/ 75 w 75"/>
                <a:gd name="T23" fmla="*/ 36 h 71"/>
                <a:gd name="T24" fmla="*/ 67 w 75"/>
                <a:gd name="T25" fmla="*/ 42 h 71"/>
                <a:gd name="T26" fmla="*/ 71 w 75"/>
                <a:gd name="T27" fmla="*/ 52 h 71"/>
                <a:gd name="T28" fmla="*/ 67 w 75"/>
                <a:gd name="T29" fmla="*/ 53 h 71"/>
                <a:gd name="T30" fmla="*/ 49 w 75"/>
                <a:gd name="T31" fmla="*/ 42 h 71"/>
                <a:gd name="T32" fmla="*/ 43 w 75"/>
                <a:gd name="T33" fmla="*/ 59 h 71"/>
                <a:gd name="T34" fmla="*/ 8 w 75"/>
                <a:gd name="T35" fmla="*/ 70 h 71"/>
                <a:gd name="T36" fmla="*/ 6 w 75"/>
                <a:gd name="T37" fmla="*/ 70 h 71"/>
                <a:gd name="T38" fmla="*/ 9 w 75"/>
                <a:gd name="T39" fmla="*/ 59 h 71"/>
                <a:gd name="T40" fmla="*/ 0 w 75"/>
                <a:gd name="T41" fmla="*/ 53 h 71"/>
                <a:gd name="T42" fmla="*/ 6 w 75"/>
                <a:gd name="T43" fmla="*/ 17 h 71"/>
                <a:gd name="T44" fmla="*/ 26 w 75"/>
                <a:gd name="T45" fmla="*/ 6 h 71"/>
                <a:gd name="T46" fmla="*/ 69 w 75"/>
                <a:gd name="T47" fmla="*/ 0 h 71"/>
                <a:gd name="T48" fmla="*/ 72 w 75"/>
                <a:gd name="T49" fmla="*/ 36 h 71"/>
                <a:gd name="T50" fmla="*/ 69 w 75"/>
                <a:gd name="T51" fmla="*/ 3 h 71"/>
                <a:gd name="T52" fmla="*/ 29 w 75"/>
                <a:gd name="T53" fmla="*/ 6 h 71"/>
                <a:gd name="T54" fmla="*/ 43 w 75"/>
                <a:gd name="T55" fmla="*/ 18 h 71"/>
                <a:gd name="T56" fmla="*/ 48 w 75"/>
                <a:gd name="T57" fmla="*/ 21 h 71"/>
                <a:gd name="T58" fmla="*/ 66 w 75"/>
                <a:gd name="T59" fmla="*/ 22 h 71"/>
                <a:gd name="T60" fmla="*/ 48 w 75"/>
                <a:gd name="T61" fmla="*/ 23 h 71"/>
                <a:gd name="T62" fmla="*/ 65 w 75"/>
                <a:gd name="T63" fmla="*/ 30 h 71"/>
                <a:gd name="T64" fmla="*/ 65 w 75"/>
                <a:gd name="T65" fmla="*/ 32 h 71"/>
                <a:gd name="T66" fmla="*/ 48 w 75"/>
                <a:gd name="T67" fmla="*/ 39 h 71"/>
                <a:gd name="T68" fmla="*/ 56 w 75"/>
                <a:gd name="T69" fmla="*/ 39 h 71"/>
                <a:gd name="T70" fmla="*/ 63 w 75"/>
                <a:gd name="T71" fmla="*/ 41 h 71"/>
                <a:gd name="T72" fmla="*/ 64 w 75"/>
                <a:gd name="T73" fmla="*/ 39 h 71"/>
                <a:gd name="T74" fmla="*/ 72 w 75"/>
                <a:gd name="T75" fmla="*/ 36 h 71"/>
                <a:gd name="T76" fmla="*/ 46 w 75"/>
                <a:gd name="T77" fmla="*/ 23 h 71"/>
                <a:gd name="T78" fmla="*/ 6 w 75"/>
                <a:gd name="T79" fmla="*/ 20 h 71"/>
                <a:gd name="T80" fmla="*/ 3 w 75"/>
                <a:gd name="T81" fmla="*/ 53 h 71"/>
                <a:gd name="T82" fmla="*/ 12 w 75"/>
                <a:gd name="T83" fmla="*/ 56 h 71"/>
                <a:gd name="T84" fmla="*/ 13 w 75"/>
                <a:gd name="T85" fmla="*/ 57 h 71"/>
                <a:gd name="T86" fmla="*/ 20 w 75"/>
                <a:gd name="T87" fmla="*/ 56 h 71"/>
                <a:gd name="T88" fmla="*/ 43 w 75"/>
                <a:gd name="T89"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 h="71">
                  <a:moveTo>
                    <a:pt x="16" y="38"/>
                  </a:moveTo>
                  <a:cubicBezTo>
                    <a:pt x="16" y="40"/>
                    <a:pt x="15" y="41"/>
                    <a:pt x="13" y="41"/>
                  </a:cubicBezTo>
                  <a:cubicBezTo>
                    <a:pt x="12" y="41"/>
                    <a:pt x="10" y="40"/>
                    <a:pt x="10" y="38"/>
                  </a:cubicBezTo>
                  <a:cubicBezTo>
                    <a:pt x="10" y="37"/>
                    <a:pt x="12" y="35"/>
                    <a:pt x="13" y="35"/>
                  </a:cubicBezTo>
                  <a:cubicBezTo>
                    <a:pt x="15" y="35"/>
                    <a:pt x="16" y="37"/>
                    <a:pt x="16" y="38"/>
                  </a:cubicBezTo>
                  <a:close/>
                  <a:moveTo>
                    <a:pt x="65" y="12"/>
                  </a:moveTo>
                  <a:cubicBezTo>
                    <a:pt x="37" y="12"/>
                    <a:pt x="37" y="12"/>
                    <a:pt x="37" y="12"/>
                  </a:cubicBezTo>
                  <a:cubicBezTo>
                    <a:pt x="36" y="12"/>
                    <a:pt x="36" y="12"/>
                    <a:pt x="36" y="13"/>
                  </a:cubicBezTo>
                  <a:cubicBezTo>
                    <a:pt x="36" y="14"/>
                    <a:pt x="36" y="14"/>
                    <a:pt x="37" y="14"/>
                  </a:cubicBezTo>
                  <a:cubicBezTo>
                    <a:pt x="65" y="14"/>
                    <a:pt x="65" y="14"/>
                    <a:pt x="65" y="14"/>
                  </a:cubicBezTo>
                  <a:cubicBezTo>
                    <a:pt x="65" y="14"/>
                    <a:pt x="66" y="14"/>
                    <a:pt x="66" y="13"/>
                  </a:cubicBezTo>
                  <a:cubicBezTo>
                    <a:pt x="66" y="12"/>
                    <a:pt x="65" y="12"/>
                    <a:pt x="65" y="12"/>
                  </a:cubicBezTo>
                  <a:close/>
                  <a:moveTo>
                    <a:pt x="24" y="35"/>
                  </a:moveTo>
                  <a:cubicBezTo>
                    <a:pt x="23" y="35"/>
                    <a:pt x="22" y="37"/>
                    <a:pt x="22" y="38"/>
                  </a:cubicBezTo>
                  <a:cubicBezTo>
                    <a:pt x="22" y="40"/>
                    <a:pt x="23" y="41"/>
                    <a:pt x="24" y="41"/>
                  </a:cubicBezTo>
                  <a:cubicBezTo>
                    <a:pt x="26" y="41"/>
                    <a:pt x="27" y="40"/>
                    <a:pt x="27" y="38"/>
                  </a:cubicBezTo>
                  <a:cubicBezTo>
                    <a:pt x="27" y="37"/>
                    <a:pt x="26" y="35"/>
                    <a:pt x="24" y="35"/>
                  </a:cubicBezTo>
                  <a:close/>
                  <a:moveTo>
                    <a:pt x="36" y="35"/>
                  </a:moveTo>
                  <a:cubicBezTo>
                    <a:pt x="34" y="35"/>
                    <a:pt x="33" y="37"/>
                    <a:pt x="33" y="38"/>
                  </a:cubicBezTo>
                  <a:cubicBezTo>
                    <a:pt x="33" y="40"/>
                    <a:pt x="34" y="41"/>
                    <a:pt x="36" y="41"/>
                  </a:cubicBezTo>
                  <a:cubicBezTo>
                    <a:pt x="37" y="41"/>
                    <a:pt x="39" y="40"/>
                    <a:pt x="39" y="38"/>
                  </a:cubicBezTo>
                  <a:cubicBezTo>
                    <a:pt x="39" y="37"/>
                    <a:pt x="37" y="35"/>
                    <a:pt x="36" y="35"/>
                  </a:cubicBezTo>
                  <a:close/>
                  <a:moveTo>
                    <a:pt x="75" y="6"/>
                  </a:moveTo>
                  <a:cubicBezTo>
                    <a:pt x="75" y="36"/>
                    <a:pt x="75" y="36"/>
                    <a:pt x="75" y="36"/>
                  </a:cubicBezTo>
                  <a:cubicBezTo>
                    <a:pt x="75" y="40"/>
                    <a:pt x="73" y="42"/>
                    <a:pt x="69" y="42"/>
                  </a:cubicBezTo>
                  <a:cubicBezTo>
                    <a:pt x="67" y="42"/>
                    <a:pt x="67" y="42"/>
                    <a:pt x="67" y="42"/>
                  </a:cubicBezTo>
                  <a:cubicBezTo>
                    <a:pt x="70" y="51"/>
                    <a:pt x="70" y="51"/>
                    <a:pt x="70" y="51"/>
                  </a:cubicBezTo>
                  <a:cubicBezTo>
                    <a:pt x="70" y="51"/>
                    <a:pt x="71" y="52"/>
                    <a:pt x="71" y="52"/>
                  </a:cubicBezTo>
                  <a:cubicBezTo>
                    <a:pt x="71" y="53"/>
                    <a:pt x="70" y="54"/>
                    <a:pt x="69" y="54"/>
                  </a:cubicBezTo>
                  <a:cubicBezTo>
                    <a:pt x="68" y="54"/>
                    <a:pt x="68" y="54"/>
                    <a:pt x="67" y="53"/>
                  </a:cubicBezTo>
                  <a:cubicBezTo>
                    <a:pt x="54" y="42"/>
                    <a:pt x="54" y="42"/>
                    <a:pt x="54" y="42"/>
                  </a:cubicBezTo>
                  <a:cubicBezTo>
                    <a:pt x="49" y="42"/>
                    <a:pt x="49" y="42"/>
                    <a:pt x="49" y="42"/>
                  </a:cubicBezTo>
                  <a:cubicBezTo>
                    <a:pt x="49" y="53"/>
                    <a:pt x="49" y="53"/>
                    <a:pt x="49" y="53"/>
                  </a:cubicBezTo>
                  <a:cubicBezTo>
                    <a:pt x="49" y="56"/>
                    <a:pt x="46" y="59"/>
                    <a:pt x="43" y="59"/>
                  </a:cubicBezTo>
                  <a:cubicBezTo>
                    <a:pt x="21" y="59"/>
                    <a:pt x="21" y="59"/>
                    <a:pt x="21" y="59"/>
                  </a:cubicBezTo>
                  <a:cubicBezTo>
                    <a:pt x="8" y="70"/>
                    <a:pt x="8" y="70"/>
                    <a:pt x="8" y="70"/>
                  </a:cubicBezTo>
                  <a:cubicBezTo>
                    <a:pt x="8" y="70"/>
                    <a:pt x="7" y="71"/>
                    <a:pt x="7" y="71"/>
                  </a:cubicBezTo>
                  <a:cubicBezTo>
                    <a:pt x="7" y="71"/>
                    <a:pt x="6" y="71"/>
                    <a:pt x="6" y="70"/>
                  </a:cubicBezTo>
                  <a:cubicBezTo>
                    <a:pt x="5" y="70"/>
                    <a:pt x="5" y="69"/>
                    <a:pt x="5" y="68"/>
                  </a:cubicBezTo>
                  <a:cubicBezTo>
                    <a:pt x="9" y="59"/>
                    <a:pt x="9" y="59"/>
                    <a:pt x="9" y="59"/>
                  </a:cubicBezTo>
                  <a:cubicBezTo>
                    <a:pt x="6" y="59"/>
                    <a:pt x="6" y="59"/>
                    <a:pt x="6" y="59"/>
                  </a:cubicBezTo>
                  <a:cubicBezTo>
                    <a:pt x="3" y="59"/>
                    <a:pt x="0" y="56"/>
                    <a:pt x="0" y="53"/>
                  </a:cubicBezTo>
                  <a:cubicBezTo>
                    <a:pt x="0" y="23"/>
                    <a:pt x="0" y="23"/>
                    <a:pt x="0" y="23"/>
                  </a:cubicBezTo>
                  <a:cubicBezTo>
                    <a:pt x="0" y="19"/>
                    <a:pt x="3" y="17"/>
                    <a:pt x="6" y="17"/>
                  </a:cubicBezTo>
                  <a:cubicBezTo>
                    <a:pt x="26" y="17"/>
                    <a:pt x="26" y="17"/>
                    <a:pt x="26" y="17"/>
                  </a:cubicBezTo>
                  <a:cubicBezTo>
                    <a:pt x="26" y="6"/>
                    <a:pt x="26" y="6"/>
                    <a:pt x="26" y="6"/>
                  </a:cubicBezTo>
                  <a:cubicBezTo>
                    <a:pt x="26" y="3"/>
                    <a:pt x="29" y="0"/>
                    <a:pt x="32" y="0"/>
                  </a:cubicBezTo>
                  <a:cubicBezTo>
                    <a:pt x="69" y="0"/>
                    <a:pt x="69" y="0"/>
                    <a:pt x="69" y="0"/>
                  </a:cubicBezTo>
                  <a:cubicBezTo>
                    <a:pt x="73" y="0"/>
                    <a:pt x="75" y="3"/>
                    <a:pt x="75" y="6"/>
                  </a:cubicBezTo>
                  <a:close/>
                  <a:moveTo>
                    <a:pt x="72" y="36"/>
                  </a:moveTo>
                  <a:cubicBezTo>
                    <a:pt x="72" y="6"/>
                    <a:pt x="72" y="6"/>
                    <a:pt x="72" y="6"/>
                  </a:cubicBezTo>
                  <a:cubicBezTo>
                    <a:pt x="72" y="4"/>
                    <a:pt x="71" y="3"/>
                    <a:pt x="69" y="3"/>
                  </a:cubicBezTo>
                  <a:cubicBezTo>
                    <a:pt x="32" y="3"/>
                    <a:pt x="32" y="3"/>
                    <a:pt x="32" y="3"/>
                  </a:cubicBezTo>
                  <a:cubicBezTo>
                    <a:pt x="31" y="3"/>
                    <a:pt x="29" y="4"/>
                    <a:pt x="29" y="6"/>
                  </a:cubicBezTo>
                  <a:cubicBezTo>
                    <a:pt x="29" y="18"/>
                    <a:pt x="29" y="18"/>
                    <a:pt x="29" y="18"/>
                  </a:cubicBezTo>
                  <a:cubicBezTo>
                    <a:pt x="43" y="18"/>
                    <a:pt x="43" y="18"/>
                    <a:pt x="43" y="18"/>
                  </a:cubicBezTo>
                  <a:cubicBezTo>
                    <a:pt x="46" y="18"/>
                    <a:pt x="48" y="20"/>
                    <a:pt x="48" y="23"/>
                  </a:cubicBezTo>
                  <a:cubicBezTo>
                    <a:pt x="48" y="22"/>
                    <a:pt x="48" y="22"/>
                    <a:pt x="48" y="21"/>
                  </a:cubicBezTo>
                  <a:cubicBezTo>
                    <a:pt x="65" y="21"/>
                    <a:pt x="65" y="21"/>
                    <a:pt x="65" y="21"/>
                  </a:cubicBezTo>
                  <a:cubicBezTo>
                    <a:pt x="65" y="21"/>
                    <a:pt x="66" y="22"/>
                    <a:pt x="66" y="22"/>
                  </a:cubicBezTo>
                  <a:cubicBezTo>
                    <a:pt x="66" y="23"/>
                    <a:pt x="65" y="23"/>
                    <a:pt x="65" y="23"/>
                  </a:cubicBezTo>
                  <a:cubicBezTo>
                    <a:pt x="48" y="23"/>
                    <a:pt x="48" y="23"/>
                    <a:pt x="48" y="23"/>
                  </a:cubicBezTo>
                  <a:cubicBezTo>
                    <a:pt x="48" y="30"/>
                    <a:pt x="48" y="30"/>
                    <a:pt x="48" y="30"/>
                  </a:cubicBezTo>
                  <a:cubicBezTo>
                    <a:pt x="65" y="30"/>
                    <a:pt x="65" y="30"/>
                    <a:pt x="65" y="30"/>
                  </a:cubicBezTo>
                  <a:cubicBezTo>
                    <a:pt x="65" y="30"/>
                    <a:pt x="66" y="31"/>
                    <a:pt x="66" y="31"/>
                  </a:cubicBezTo>
                  <a:cubicBezTo>
                    <a:pt x="66" y="32"/>
                    <a:pt x="65" y="32"/>
                    <a:pt x="65" y="32"/>
                  </a:cubicBezTo>
                  <a:cubicBezTo>
                    <a:pt x="48" y="32"/>
                    <a:pt x="48" y="32"/>
                    <a:pt x="48" y="32"/>
                  </a:cubicBezTo>
                  <a:cubicBezTo>
                    <a:pt x="48" y="39"/>
                    <a:pt x="48" y="39"/>
                    <a:pt x="48" y="39"/>
                  </a:cubicBezTo>
                  <a:cubicBezTo>
                    <a:pt x="55" y="39"/>
                    <a:pt x="55" y="39"/>
                    <a:pt x="55" y="39"/>
                  </a:cubicBezTo>
                  <a:cubicBezTo>
                    <a:pt x="55" y="39"/>
                    <a:pt x="56" y="39"/>
                    <a:pt x="56" y="39"/>
                  </a:cubicBezTo>
                  <a:cubicBezTo>
                    <a:pt x="66" y="48"/>
                    <a:pt x="66" y="48"/>
                    <a:pt x="66" y="48"/>
                  </a:cubicBezTo>
                  <a:cubicBezTo>
                    <a:pt x="63" y="41"/>
                    <a:pt x="63" y="41"/>
                    <a:pt x="63" y="41"/>
                  </a:cubicBezTo>
                  <a:cubicBezTo>
                    <a:pt x="63" y="40"/>
                    <a:pt x="63" y="40"/>
                    <a:pt x="63" y="40"/>
                  </a:cubicBezTo>
                  <a:cubicBezTo>
                    <a:pt x="63" y="39"/>
                    <a:pt x="64" y="39"/>
                    <a:pt x="64" y="39"/>
                  </a:cubicBezTo>
                  <a:cubicBezTo>
                    <a:pt x="69" y="39"/>
                    <a:pt x="69" y="39"/>
                    <a:pt x="69" y="39"/>
                  </a:cubicBezTo>
                  <a:cubicBezTo>
                    <a:pt x="71" y="39"/>
                    <a:pt x="72" y="38"/>
                    <a:pt x="72" y="36"/>
                  </a:cubicBezTo>
                  <a:close/>
                  <a:moveTo>
                    <a:pt x="46" y="53"/>
                  </a:moveTo>
                  <a:cubicBezTo>
                    <a:pt x="46" y="23"/>
                    <a:pt x="46" y="23"/>
                    <a:pt x="46" y="23"/>
                  </a:cubicBezTo>
                  <a:cubicBezTo>
                    <a:pt x="46" y="21"/>
                    <a:pt x="45" y="20"/>
                    <a:pt x="43" y="20"/>
                  </a:cubicBezTo>
                  <a:cubicBezTo>
                    <a:pt x="6" y="20"/>
                    <a:pt x="6" y="20"/>
                    <a:pt x="6" y="20"/>
                  </a:cubicBezTo>
                  <a:cubicBezTo>
                    <a:pt x="4" y="20"/>
                    <a:pt x="3" y="21"/>
                    <a:pt x="3" y="23"/>
                  </a:cubicBezTo>
                  <a:cubicBezTo>
                    <a:pt x="3" y="53"/>
                    <a:pt x="3" y="53"/>
                    <a:pt x="3" y="53"/>
                  </a:cubicBezTo>
                  <a:cubicBezTo>
                    <a:pt x="3" y="55"/>
                    <a:pt x="4" y="56"/>
                    <a:pt x="6" y="56"/>
                  </a:cubicBezTo>
                  <a:cubicBezTo>
                    <a:pt x="12" y="56"/>
                    <a:pt x="12" y="56"/>
                    <a:pt x="12" y="56"/>
                  </a:cubicBezTo>
                  <a:cubicBezTo>
                    <a:pt x="12" y="56"/>
                    <a:pt x="12" y="56"/>
                    <a:pt x="12" y="56"/>
                  </a:cubicBezTo>
                  <a:cubicBezTo>
                    <a:pt x="13" y="57"/>
                    <a:pt x="13" y="57"/>
                    <a:pt x="13" y="57"/>
                  </a:cubicBezTo>
                  <a:cubicBezTo>
                    <a:pt x="9" y="65"/>
                    <a:pt x="9" y="65"/>
                    <a:pt x="9" y="65"/>
                  </a:cubicBezTo>
                  <a:cubicBezTo>
                    <a:pt x="20" y="56"/>
                    <a:pt x="20" y="56"/>
                    <a:pt x="20" y="56"/>
                  </a:cubicBezTo>
                  <a:cubicBezTo>
                    <a:pt x="20" y="56"/>
                    <a:pt x="20" y="56"/>
                    <a:pt x="20" y="56"/>
                  </a:cubicBezTo>
                  <a:cubicBezTo>
                    <a:pt x="43" y="56"/>
                    <a:pt x="43" y="56"/>
                    <a:pt x="43" y="56"/>
                  </a:cubicBezTo>
                  <a:cubicBezTo>
                    <a:pt x="45" y="56"/>
                    <a:pt x="46" y="55"/>
                    <a:pt x="46" y="53"/>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16" name="Freeform 10"/>
            <p:cNvSpPr>
              <a:spLocks noEditPoints="1"/>
            </p:cNvSpPr>
            <p:nvPr/>
          </p:nvSpPr>
          <p:spPr bwMode="auto">
            <a:xfrm>
              <a:off x="6243387" y="2708024"/>
              <a:ext cx="310690" cy="310690"/>
            </a:xfrm>
            <a:custGeom>
              <a:avLst/>
              <a:gdLst>
                <a:gd name="T0" fmla="*/ 0 w 66"/>
                <a:gd name="T1" fmla="*/ 33 h 66"/>
                <a:gd name="T2" fmla="*/ 66 w 66"/>
                <a:gd name="T3" fmla="*/ 33 h 66"/>
                <a:gd name="T4" fmla="*/ 50 w 66"/>
                <a:gd name="T5" fmla="*/ 32 h 66"/>
                <a:gd name="T6" fmla="*/ 63 w 66"/>
                <a:gd name="T7" fmla="*/ 32 h 66"/>
                <a:gd name="T8" fmla="*/ 48 w 66"/>
                <a:gd name="T9" fmla="*/ 32 h 66"/>
                <a:gd name="T10" fmla="*/ 34 w 66"/>
                <a:gd name="T11" fmla="*/ 18 h 66"/>
                <a:gd name="T12" fmla="*/ 48 w 66"/>
                <a:gd name="T13" fmla="*/ 32 h 66"/>
                <a:gd name="T14" fmla="*/ 34 w 66"/>
                <a:gd name="T15" fmla="*/ 3 h 66"/>
                <a:gd name="T16" fmla="*/ 34 w 66"/>
                <a:gd name="T17" fmla="*/ 16 h 66"/>
                <a:gd name="T18" fmla="*/ 20 w 66"/>
                <a:gd name="T19" fmla="*/ 18 h 66"/>
                <a:gd name="T20" fmla="*/ 32 w 66"/>
                <a:gd name="T21" fmla="*/ 16 h 66"/>
                <a:gd name="T22" fmla="*/ 32 w 66"/>
                <a:gd name="T23" fmla="*/ 32 h 66"/>
                <a:gd name="T24" fmla="*/ 19 w 66"/>
                <a:gd name="T25" fmla="*/ 20 h 66"/>
                <a:gd name="T26" fmla="*/ 16 w 66"/>
                <a:gd name="T27" fmla="*/ 32 h 66"/>
                <a:gd name="T28" fmla="*/ 17 w 66"/>
                <a:gd name="T29" fmla="*/ 21 h 66"/>
                <a:gd name="T30" fmla="*/ 16 w 66"/>
                <a:gd name="T31" fmla="*/ 34 h 66"/>
                <a:gd name="T32" fmla="*/ 3 w 66"/>
                <a:gd name="T33" fmla="*/ 34 h 66"/>
                <a:gd name="T34" fmla="*/ 18 w 66"/>
                <a:gd name="T35" fmla="*/ 34 h 66"/>
                <a:gd name="T36" fmla="*/ 32 w 66"/>
                <a:gd name="T37" fmla="*/ 48 h 66"/>
                <a:gd name="T38" fmla="*/ 18 w 66"/>
                <a:gd name="T39" fmla="*/ 34 h 66"/>
                <a:gd name="T40" fmla="*/ 32 w 66"/>
                <a:gd name="T41" fmla="*/ 63 h 66"/>
                <a:gd name="T42" fmla="*/ 32 w 66"/>
                <a:gd name="T43" fmla="*/ 50 h 66"/>
                <a:gd name="T44" fmla="*/ 46 w 66"/>
                <a:gd name="T45" fmla="*/ 49 h 66"/>
                <a:gd name="T46" fmla="*/ 34 w 66"/>
                <a:gd name="T47" fmla="*/ 50 h 66"/>
                <a:gd name="T48" fmla="*/ 34 w 66"/>
                <a:gd name="T49" fmla="*/ 34 h 66"/>
                <a:gd name="T50" fmla="*/ 46 w 66"/>
                <a:gd name="T51" fmla="*/ 47 h 66"/>
                <a:gd name="T52" fmla="*/ 50 w 66"/>
                <a:gd name="T53" fmla="*/ 34 h 66"/>
                <a:gd name="T54" fmla="*/ 48 w 66"/>
                <a:gd name="T55" fmla="*/ 46 h 66"/>
                <a:gd name="T56" fmla="*/ 48 w 66"/>
                <a:gd name="T57" fmla="*/ 18 h 66"/>
                <a:gd name="T58" fmla="*/ 62 w 66"/>
                <a:gd name="T59" fmla="*/ 26 h 66"/>
                <a:gd name="T60" fmla="*/ 18 w 66"/>
                <a:gd name="T61" fmla="*/ 18 h 66"/>
                <a:gd name="T62" fmla="*/ 26 w 66"/>
                <a:gd name="T63" fmla="*/ 4 h 66"/>
                <a:gd name="T64" fmla="*/ 18 w 66"/>
                <a:gd name="T65" fmla="*/ 48 h 66"/>
                <a:gd name="T66" fmla="*/ 4 w 66"/>
                <a:gd name="T67" fmla="*/ 40 h 66"/>
                <a:gd name="T68" fmla="*/ 48 w 66"/>
                <a:gd name="T69" fmla="*/ 48 h 66"/>
                <a:gd name="T70" fmla="*/ 40 w 66"/>
                <a:gd name="T71"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 h="66">
                  <a:moveTo>
                    <a:pt x="33" y="0"/>
                  </a:moveTo>
                  <a:cubicBezTo>
                    <a:pt x="15" y="0"/>
                    <a:pt x="0" y="15"/>
                    <a:pt x="0" y="33"/>
                  </a:cubicBezTo>
                  <a:cubicBezTo>
                    <a:pt x="0" y="51"/>
                    <a:pt x="15" y="66"/>
                    <a:pt x="33" y="66"/>
                  </a:cubicBezTo>
                  <a:cubicBezTo>
                    <a:pt x="51" y="66"/>
                    <a:pt x="66" y="51"/>
                    <a:pt x="66" y="33"/>
                  </a:cubicBezTo>
                  <a:cubicBezTo>
                    <a:pt x="66" y="15"/>
                    <a:pt x="51" y="0"/>
                    <a:pt x="33" y="0"/>
                  </a:cubicBezTo>
                  <a:close/>
                  <a:moveTo>
                    <a:pt x="50" y="32"/>
                  </a:moveTo>
                  <a:cubicBezTo>
                    <a:pt x="50" y="28"/>
                    <a:pt x="49" y="24"/>
                    <a:pt x="48" y="21"/>
                  </a:cubicBezTo>
                  <a:cubicBezTo>
                    <a:pt x="56" y="23"/>
                    <a:pt x="62" y="27"/>
                    <a:pt x="63" y="32"/>
                  </a:cubicBezTo>
                  <a:lnTo>
                    <a:pt x="50" y="32"/>
                  </a:lnTo>
                  <a:close/>
                  <a:moveTo>
                    <a:pt x="48" y="32"/>
                  </a:moveTo>
                  <a:cubicBezTo>
                    <a:pt x="34" y="32"/>
                    <a:pt x="34" y="32"/>
                    <a:pt x="34" y="32"/>
                  </a:cubicBezTo>
                  <a:cubicBezTo>
                    <a:pt x="34" y="18"/>
                    <a:pt x="34" y="18"/>
                    <a:pt x="34" y="18"/>
                  </a:cubicBezTo>
                  <a:cubicBezTo>
                    <a:pt x="38" y="18"/>
                    <a:pt x="42" y="19"/>
                    <a:pt x="46" y="20"/>
                  </a:cubicBezTo>
                  <a:cubicBezTo>
                    <a:pt x="47" y="24"/>
                    <a:pt x="48" y="28"/>
                    <a:pt x="48" y="32"/>
                  </a:cubicBezTo>
                  <a:close/>
                  <a:moveTo>
                    <a:pt x="34" y="16"/>
                  </a:moveTo>
                  <a:cubicBezTo>
                    <a:pt x="34" y="3"/>
                    <a:pt x="34" y="3"/>
                    <a:pt x="34" y="3"/>
                  </a:cubicBezTo>
                  <a:cubicBezTo>
                    <a:pt x="39" y="4"/>
                    <a:pt x="43" y="10"/>
                    <a:pt x="46" y="18"/>
                  </a:cubicBezTo>
                  <a:cubicBezTo>
                    <a:pt x="42" y="17"/>
                    <a:pt x="38" y="16"/>
                    <a:pt x="34" y="16"/>
                  </a:cubicBezTo>
                  <a:close/>
                  <a:moveTo>
                    <a:pt x="32" y="16"/>
                  </a:moveTo>
                  <a:cubicBezTo>
                    <a:pt x="28" y="16"/>
                    <a:pt x="24" y="17"/>
                    <a:pt x="20" y="18"/>
                  </a:cubicBezTo>
                  <a:cubicBezTo>
                    <a:pt x="22" y="10"/>
                    <a:pt x="27" y="4"/>
                    <a:pt x="32" y="3"/>
                  </a:cubicBezTo>
                  <a:lnTo>
                    <a:pt x="32" y="16"/>
                  </a:lnTo>
                  <a:close/>
                  <a:moveTo>
                    <a:pt x="32" y="18"/>
                  </a:moveTo>
                  <a:cubicBezTo>
                    <a:pt x="32" y="32"/>
                    <a:pt x="32" y="32"/>
                    <a:pt x="32" y="32"/>
                  </a:cubicBezTo>
                  <a:cubicBezTo>
                    <a:pt x="18" y="32"/>
                    <a:pt x="18" y="32"/>
                    <a:pt x="18" y="32"/>
                  </a:cubicBezTo>
                  <a:cubicBezTo>
                    <a:pt x="18" y="28"/>
                    <a:pt x="18" y="24"/>
                    <a:pt x="19" y="20"/>
                  </a:cubicBezTo>
                  <a:cubicBezTo>
                    <a:pt x="23" y="19"/>
                    <a:pt x="27" y="18"/>
                    <a:pt x="32" y="18"/>
                  </a:cubicBezTo>
                  <a:close/>
                  <a:moveTo>
                    <a:pt x="16" y="32"/>
                  </a:moveTo>
                  <a:cubicBezTo>
                    <a:pt x="3" y="32"/>
                    <a:pt x="3" y="32"/>
                    <a:pt x="3" y="32"/>
                  </a:cubicBezTo>
                  <a:cubicBezTo>
                    <a:pt x="4" y="27"/>
                    <a:pt x="9" y="23"/>
                    <a:pt x="17" y="21"/>
                  </a:cubicBezTo>
                  <a:cubicBezTo>
                    <a:pt x="16" y="24"/>
                    <a:pt x="16" y="28"/>
                    <a:pt x="16" y="32"/>
                  </a:cubicBezTo>
                  <a:close/>
                  <a:moveTo>
                    <a:pt x="16" y="34"/>
                  </a:moveTo>
                  <a:cubicBezTo>
                    <a:pt x="16" y="38"/>
                    <a:pt x="16" y="42"/>
                    <a:pt x="17" y="46"/>
                  </a:cubicBezTo>
                  <a:cubicBezTo>
                    <a:pt x="9" y="44"/>
                    <a:pt x="4" y="39"/>
                    <a:pt x="3" y="34"/>
                  </a:cubicBezTo>
                  <a:lnTo>
                    <a:pt x="16" y="34"/>
                  </a:lnTo>
                  <a:close/>
                  <a:moveTo>
                    <a:pt x="18" y="34"/>
                  </a:moveTo>
                  <a:cubicBezTo>
                    <a:pt x="32" y="34"/>
                    <a:pt x="32" y="34"/>
                    <a:pt x="32" y="34"/>
                  </a:cubicBezTo>
                  <a:cubicBezTo>
                    <a:pt x="32" y="48"/>
                    <a:pt x="32" y="48"/>
                    <a:pt x="32" y="48"/>
                  </a:cubicBezTo>
                  <a:cubicBezTo>
                    <a:pt x="27" y="48"/>
                    <a:pt x="23" y="48"/>
                    <a:pt x="19" y="47"/>
                  </a:cubicBezTo>
                  <a:cubicBezTo>
                    <a:pt x="18" y="43"/>
                    <a:pt x="18" y="39"/>
                    <a:pt x="18" y="34"/>
                  </a:cubicBezTo>
                  <a:close/>
                  <a:moveTo>
                    <a:pt x="32" y="50"/>
                  </a:moveTo>
                  <a:cubicBezTo>
                    <a:pt x="32" y="63"/>
                    <a:pt x="32" y="63"/>
                    <a:pt x="32" y="63"/>
                  </a:cubicBezTo>
                  <a:cubicBezTo>
                    <a:pt x="27" y="62"/>
                    <a:pt x="22" y="57"/>
                    <a:pt x="20" y="49"/>
                  </a:cubicBezTo>
                  <a:cubicBezTo>
                    <a:pt x="24" y="50"/>
                    <a:pt x="28" y="50"/>
                    <a:pt x="32" y="50"/>
                  </a:cubicBezTo>
                  <a:close/>
                  <a:moveTo>
                    <a:pt x="34" y="50"/>
                  </a:moveTo>
                  <a:cubicBezTo>
                    <a:pt x="38" y="50"/>
                    <a:pt x="42" y="50"/>
                    <a:pt x="46" y="49"/>
                  </a:cubicBezTo>
                  <a:cubicBezTo>
                    <a:pt x="43" y="57"/>
                    <a:pt x="39" y="62"/>
                    <a:pt x="34" y="63"/>
                  </a:cubicBezTo>
                  <a:lnTo>
                    <a:pt x="34" y="50"/>
                  </a:lnTo>
                  <a:close/>
                  <a:moveTo>
                    <a:pt x="34" y="48"/>
                  </a:moveTo>
                  <a:cubicBezTo>
                    <a:pt x="34" y="34"/>
                    <a:pt x="34" y="34"/>
                    <a:pt x="34" y="34"/>
                  </a:cubicBezTo>
                  <a:cubicBezTo>
                    <a:pt x="48" y="34"/>
                    <a:pt x="48" y="34"/>
                    <a:pt x="48" y="34"/>
                  </a:cubicBezTo>
                  <a:cubicBezTo>
                    <a:pt x="48" y="39"/>
                    <a:pt x="47" y="43"/>
                    <a:pt x="46" y="47"/>
                  </a:cubicBezTo>
                  <a:cubicBezTo>
                    <a:pt x="42" y="48"/>
                    <a:pt x="38" y="48"/>
                    <a:pt x="34" y="48"/>
                  </a:cubicBezTo>
                  <a:close/>
                  <a:moveTo>
                    <a:pt x="50" y="34"/>
                  </a:moveTo>
                  <a:cubicBezTo>
                    <a:pt x="63" y="34"/>
                    <a:pt x="63" y="34"/>
                    <a:pt x="63" y="34"/>
                  </a:cubicBezTo>
                  <a:cubicBezTo>
                    <a:pt x="62" y="39"/>
                    <a:pt x="56" y="44"/>
                    <a:pt x="48" y="46"/>
                  </a:cubicBezTo>
                  <a:cubicBezTo>
                    <a:pt x="49" y="42"/>
                    <a:pt x="50" y="38"/>
                    <a:pt x="50" y="34"/>
                  </a:cubicBezTo>
                  <a:close/>
                  <a:moveTo>
                    <a:pt x="48" y="18"/>
                  </a:moveTo>
                  <a:cubicBezTo>
                    <a:pt x="46" y="12"/>
                    <a:pt x="43" y="7"/>
                    <a:pt x="40" y="4"/>
                  </a:cubicBezTo>
                  <a:cubicBezTo>
                    <a:pt x="51" y="7"/>
                    <a:pt x="59" y="15"/>
                    <a:pt x="62" y="26"/>
                  </a:cubicBezTo>
                  <a:cubicBezTo>
                    <a:pt x="59" y="23"/>
                    <a:pt x="54" y="20"/>
                    <a:pt x="48" y="18"/>
                  </a:cubicBezTo>
                  <a:close/>
                  <a:moveTo>
                    <a:pt x="18" y="18"/>
                  </a:moveTo>
                  <a:cubicBezTo>
                    <a:pt x="12" y="20"/>
                    <a:pt x="7" y="23"/>
                    <a:pt x="4" y="26"/>
                  </a:cubicBezTo>
                  <a:cubicBezTo>
                    <a:pt x="6" y="15"/>
                    <a:pt x="15" y="7"/>
                    <a:pt x="26" y="4"/>
                  </a:cubicBezTo>
                  <a:cubicBezTo>
                    <a:pt x="22" y="7"/>
                    <a:pt x="19" y="12"/>
                    <a:pt x="18" y="18"/>
                  </a:cubicBezTo>
                  <a:close/>
                  <a:moveTo>
                    <a:pt x="18" y="48"/>
                  </a:moveTo>
                  <a:cubicBezTo>
                    <a:pt x="19" y="55"/>
                    <a:pt x="22" y="59"/>
                    <a:pt x="26" y="62"/>
                  </a:cubicBezTo>
                  <a:cubicBezTo>
                    <a:pt x="15" y="60"/>
                    <a:pt x="6" y="51"/>
                    <a:pt x="4" y="40"/>
                  </a:cubicBezTo>
                  <a:cubicBezTo>
                    <a:pt x="7" y="44"/>
                    <a:pt x="12" y="47"/>
                    <a:pt x="18" y="48"/>
                  </a:cubicBezTo>
                  <a:close/>
                  <a:moveTo>
                    <a:pt x="48" y="48"/>
                  </a:moveTo>
                  <a:cubicBezTo>
                    <a:pt x="54" y="47"/>
                    <a:pt x="59" y="44"/>
                    <a:pt x="62" y="40"/>
                  </a:cubicBezTo>
                  <a:cubicBezTo>
                    <a:pt x="59" y="51"/>
                    <a:pt x="51" y="60"/>
                    <a:pt x="40" y="62"/>
                  </a:cubicBezTo>
                  <a:cubicBezTo>
                    <a:pt x="43" y="59"/>
                    <a:pt x="46" y="55"/>
                    <a:pt x="48" y="48"/>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17" name="Freeform 16"/>
            <p:cNvSpPr>
              <a:spLocks noEditPoints="1"/>
            </p:cNvSpPr>
            <p:nvPr/>
          </p:nvSpPr>
          <p:spPr bwMode="auto">
            <a:xfrm>
              <a:off x="6360224" y="2078940"/>
              <a:ext cx="210345" cy="231919"/>
            </a:xfrm>
            <a:custGeom>
              <a:avLst/>
              <a:gdLst>
                <a:gd name="T0" fmla="*/ 33 w 66"/>
                <a:gd name="T1" fmla="*/ 0 h 73"/>
                <a:gd name="T2" fmla="*/ 26 w 66"/>
                <a:gd name="T3" fmla="*/ 6 h 73"/>
                <a:gd name="T4" fmla="*/ 39 w 66"/>
                <a:gd name="T5" fmla="*/ 7 h 73"/>
                <a:gd name="T6" fmla="*/ 28 w 66"/>
                <a:gd name="T7" fmla="*/ 5 h 73"/>
                <a:gd name="T8" fmla="*/ 33 w 66"/>
                <a:gd name="T9" fmla="*/ 1 h 73"/>
                <a:gd name="T10" fmla="*/ 28 w 66"/>
                <a:gd name="T11" fmla="*/ 5 h 73"/>
                <a:gd name="T12" fmla="*/ 50 w 66"/>
                <a:gd name="T13" fmla="*/ 13 h 73"/>
                <a:gd name="T14" fmla="*/ 55 w 66"/>
                <a:gd name="T15" fmla="*/ 15 h 73"/>
                <a:gd name="T16" fmla="*/ 54 w 66"/>
                <a:gd name="T17" fmla="*/ 8 h 73"/>
                <a:gd name="T18" fmla="*/ 45 w 66"/>
                <a:gd name="T19" fmla="*/ 8 h 73"/>
                <a:gd name="T20" fmla="*/ 49 w 66"/>
                <a:gd name="T21" fmla="*/ 11 h 73"/>
                <a:gd name="T22" fmla="*/ 33 w 66"/>
                <a:gd name="T23" fmla="*/ 7 h 73"/>
                <a:gd name="T24" fmla="*/ 17 w 66"/>
                <a:gd name="T25" fmla="*/ 12 h 73"/>
                <a:gd name="T26" fmla="*/ 21 w 66"/>
                <a:gd name="T27" fmla="*/ 8 h 73"/>
                <a:gd name="T28" fmla="*/ 14 w 66"/>
                <a:gd name="T29" fmla="*/ 6 h 73"/>
                <a:gd name="T30" fmla="*/ 10 w 66"/>
                <a:gd name="T31" fmla="*/ 15 h 73"/>
                <a:gd name="T32" fmla="*/ 15 w 66"/>
                <a:gd name="T33" fmla="*/ 12 h 73"/>
                <a:gd name="T34" fmla="*/ 15 w 66"/>
                <a:gd name="T35" fmla="*/ 13 h 73"/>
                <a:gd name="T36" fmla="*/ 0 w 66"/>
                <a:gd name="T37" fmla="*/ 35 h 73"/>
                <a:gd name="T38" fmla="*/ 4 w 66"/>
                <a:gd name="T39" fmla="*/ 43 h 73"/>
                <a:gd name="T40" fmla="*/ 14 w 66"/>
                <a:gd name="T41" fmla="*/ 60 h 73"/>
                <a:gd name="T42" fmla="*/ 11 w 66"/>
                <a:gd name="T43" fmla="*/ 68 h 73"/>
                <a:gd name="T44" fmla="*/ 12 w 66"/>
                <a:gd name="T45" fmla="*/ 73 h 73"/>
                <a:gd name="T46" fmla="*/ 15 w 66"/>
                <a:gd name="T47" fmla="*/ 70 h 73"/>
                <a:gd name="T48" fmla="*/ 20 w 66"/>
                <a:gd name="T49" fmla="*/ 63 h 73"/>
                <a:gd name="T50" fmla="*/ 46 w 66"/>
                <a:gd name="T51" fmla="*/ 63 h 73"/>
                <a:gd name="T52" fmla="*/ 52 w 66"/>
                <a:gd name="T53" fmla="*/ 70 h 73"/>
                <a:gd name="T54" fmla="*/ 57 w 66"/>
                <a:gd name="T55" fmla="*/ 71 h 73"/>
                <a:gd name="T56" fmla="*/ 56 w 66"/>
                <a:gd name="T57" fmla="*/ 67 h 73"/>
                <a:gd name="T58" fmla="*/ 62 w 66"/>
                <a:gd name="T59" fmla="*/ 43 h 73"/>
                <a:gd name="T60" fmla="*/ 66 w 66"/>
                <a:gd name="T61" fmla="*/ 35 h 73"/>
                <a:gd name="T62" fmla="*/ 2 w 66"/>
                <a:gd name="T63" fmla="*/ 38 h 73"/>
                <a:gd name="T64" fmla="*/ 3 w 66"/>
                <a:gd name="T65" fmla="*/ 32 h 73"/>
                <a:gd name="T66" fmla="*/ 3 w 66"/>
                <a:gd name="T67" fmla="*/ 41 h 73"/>
                <a:gd name="T68" fmla="*/ 47 w 66"/>
                <a:gd name="T69" fmla="*/ 8 h 73"/>
                <a:gd name="T70" fmla="*/ 53 w 66"/>
                <a:gd name="T71" fmla="*/ 10 h 73"/>
                <a:gd name="T72" fmla="*/ 47 w 66"/>
                <a:gd name="T73" fmla="*/ 8 h 73"/>
                <a:gd name="T74" fmla="*/ 12 w 66"/>
                <a:gd name="T75" fmla="*/ 10 h 73"/>
                <a:gd name="T76" fmla="*/ 17 w 66"/>
                <a:gd name="T77" fmla="*/ 7 h 73"/>
                <a:gd name="T78" fmla="*/ 11 w 66"/>
                <a:gd name="T79" fmla="*/ 13 h 73"/>
                <a:gd name="T80" fmla="*/ 12 w 66"/>
                <a:gd name="T81" fmla="*/ 66 h 73"/>
                <a:gd name="T82" fmla="*/ 17 w 66"/>
                <a:gd name="T83" fmla="*/ 64 h 73"/>
                <a:gd name="T84" fmla="*/ 53 w 66"/>
                <a:gd name="T85" fmla="*/ 66 h 73"/>
                <a:gd name="T86" fmla="*/ 48 w 66"/>
                <a:gd name="T87" fmla="*/ 64 h 73"/>
                <a:gd name="T88" fmla="*/ 53 w 66"/>
                <a:gd name="T89" fmla="*/ 66 h 73"/>
                <a:gd name="T90" fmla="*/ 6 w 66"/>
                <a:gd name="T91" fmla="*/ 37 h 73"/>
                <a:gd name="T92" fmla="*/ 60 w 66"/>
                <a:gd name="T93" fmla="*/ 37 h 73"/>
                <a:gd name="T94" fmla="*/ 64 w 66"/>
                <a:gd name="T95" fmla="*/ 38 h 73"/>
                <a:gd name="T96" fmla="*/ 62 w 66"/>
                <a:gd name="T97" fmla="*/ 37 h 73"/>
                <a:gd name="T98" fmla="*/ 64 w 66"/>
                <a:gd name="T99" fmla="*/ 35 h 73"/>
                <a:gd name="T100" fmla="*/ 33 w 66"/>
                <a:gd name="T101" fmla="*/ 12 h 73"/>
                <a:gd name="T102" fmla="*/ 33 w 66"/>
                <a:gd name="T103" fmla="*/ 61 h 73"/>
                <a:gd name="T104" fmla="*/ 33 w 66"/>
                <a:gd name="T105" fmla="*/ 12 h 73"/>
                <a:gd name="T106" fmla="*/ 10 w 66"/>
                <a:gd name="T107" fmla="*/ 37 h 73"/>
                <a:gd name="T108" fmla="*/ 56 w 66"/>
                <a:gd name="T109" fmla="*/ 37 h 73"/>
                <a:gd name="T110" fmla="*/ 36 w 66"/>
                <a:gd name="T111" fmla="*/ 35 h 73"/>
                <a:gd name="T112" fmla="*/ 49 w 66"/>
                <a:gd name="T113" fmla="*/ 38 h 73"/>
                <a:gd name="T114" fmla="*/ 32 w 66"/>
                <a:gd name="T115" fmla="*/ 40 h 73"/>
                <a:gd name="T116" fmla="*/ 31 w 66"/>
                <a:gd name="T117" fmla="*/ 32 h 73"/>
                <a:gd name="T118" fmla="*/ 34 w 66"/>
                <a:gd name="T119" fmla="*/ 16 h 73"/>
                <a:gd name="T120" fmla="*/ 36 w 66"/>
                <a:gd name="T121" fmla="*/ 3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 h="73">
                  <a:moveTo>
                    <a:pt x="39" y="6"/>
                  </a:moveTo>
                  <a:cubicBezTo>
                    <a:pt x="39" y="2"/>
                    <a:pt x="37" y="0"/>
                    <a:pt x="33" y="0"/>
                  </a:cubicBezTo>
                  <a:cubicBezTo>
                    <a:pt x="32" y="0"/>
                    <a:pt x="32" y="0"/>
                    <a:pt x="32" y="0"/>
                  </a:cubicBezTo>
                  <a:cubicBezTo>
                    <a:pt x="29" y="0"/>
                    <a:pt x="26" y="2"/>
                    <a:pt x="26" y="6"/>
                  </a:cubicBezTo>
                  <a:cubicBezTo>
                    <a:pt x="26" y="7"/>
                    <a:pt x="26" y="7"/>
                    <a:pt x="26" y="7"/>
                  </a:cubicBezTo>
                  <a:cubicBezTo>
                    <a:pt x="39" y="7"/>
                    <a:pt x="39" y="7"/>
                    <a:pt x="39" y="7"/>
                  </a:cubicBezTo>
                  <a:lnTo>
                    <a:pt x="39" y="6"/>
                  </a:lnTo>
                  <a:close/>
                  <a:moveTo>
                    <a:pt x="28" y="5"/>
                  </a:moveTo>
                  <a:cubicBezTo>
                    <a:pt x="28" y="3"/>
                    <a:pt x="30" y="1"/>
                    <a:pt x="32" y="1"/>
                  </a:cubicBezTo>
                  <a:cubicBezTo>
                    <a:pt x="33" y="1"/>
                    <a:pt x="33" y="1"/>
                    <a:pt x="33" y="1"/>
                  </a:cubicBezTo>
                  <a:cubicBezTo>
                    <a:pt x="35" y="1"/>
                    <a:pt x="37" y="3"/>
                    <a:pt x="38" y="5"/>
                  </a:cubicBezTo>
                  <a:lnTo>
                    <a:pt x="28" y="5"/>
                  </a:lnTo>
                  <a:close/>
                  <a:moveTo>
                    <a:pt x="62" y="30"/>
                  </a:moveTo>
                  <a:cubicBezTo>
                    <a:pt x="60" y="23"/>
                    <a:pt x="56" y="17"/>
                    <a:pt x="50" y="13"/>
                  </a:cubicBezTo>
                  <a:cubicBezTo>
                    <a:pt x="50" y="12"/>
                    <a:pt x="50" y="12"/>
                    <a:pt x="50" y="12"/>
                  </a:cubicBezTo>
                  <a:cubicBezTo>
                    <a:pt x="55" y="15"/>
                    <a:pt x="55" y="15"/>
                    <a:pt x="55" y="15"/>
                  </a:cubicBezTo>
                  <a:cubicBezTo>
                    <a:pt x="55" y="15"/>
                    <a:pt x="55" y="15"/>
                    <a:pt x="55" y="15"/>
                  </a:cubicBezTo>
                  <a:cubicBezTo>
                    <a:pt x="57" y="13"/>
                    <a:pt x="56" y="10"/>
                    <a:pt x="54" y="8"/>
                  </a:cubicBezTo>
                  <a:cubicBezTo>
                    <a:pt x="51" y="6"/>
                    <a:pt x="51" y="6"/>
                    <a:pt x="51" y="6"/>
                  </a:cubicBezTo>
                  <a:cubicBezTo>
                    <a:pt x="49" y="5"/>
                    <a:pt x="46" y="6"/>
                    <a:pt x="45" y="8"/>
                  </a:cubicBezTo>
                  <a:cubicBezTo>
                    <a:pt x="44" y="8"/>
                    <a:pt x="44" y="8"/>
                    <a:pt x="44" y="8"/>
                  </a:cubicBezTo>
                  <a:cubicBezTo>
                    <a:pt x="49" y="11"/>
                    <a:pt x="49" y="11"/>
                    <a:pt x="49" y="11"/>
                  </a:cubicBezTo>
                  <a:cubicBezTo>
                    <a:pt x="49" y="12"/>
                    <a:pt x="49" y="12"/>
                    <a:pt x="49" y="12"/>
                  </a:cubicBezTo>
                  <a:cubicBezTo>
                    <a:pt x="44" y="9"/>
                    <a:pt x="39" y="7"/>
                    <a:pt x="33" y="7"/>
                  </a:cubicBezTo>
                  <a:cubicBezTo>
                    <a:pt x="27" y="7"/>
                    <a:pt x="21" y="9"/>
                    <a:pt x="17" y="12"/>
                  </a:cubicBezTo>
                  <a:cubicBezTo>
                    <a:pt x="17" y="12"/>
                    <a:pt x="17" y="12"/>
                    <a:pt x="17" y="12"/>
                  </a:cubicBezTo>
                  <a:cubicBezTo>
                    <a:pt x="17" y="11"/>
                    <a:pt x="17" y="11"/>
                    <a:pt x="17" y="11"/>
                  </a:cubicBezTo>
                  <a:cubicBezTo>
                    <a:pt x="21" y="8"/>
                    <a:pt x="21" y="8"/>
                    <a:pt x="21" y="8"/>
                  </a:cubicBezTo>
                  <a:cubicBezTo>
                    <a:pt x="21" y="8"/>
                    <a:pt x="21" y="8"/>
                    <a:pt x="21" y="8"/>
                  </a:cubicBezTo>
                  <a:cubicBezTo>
                    <a:pt x="20" y="6"/>
                    <a:pt x="17" y="5"/>
                    <a:pt x="14" y="6"/>
                  </a:cubicBezTo>
                  <a:cubicBezTo>
                    <a:pt x="11" y="8"/>
                    <a:pt x="11" y="8"/>
                    <a:pt x="11" y="8"/>
                  </a:cubicBezTo>
                  <a:cubicBezTo>
                    <a:pt x="9" y="10"/>
                    <a:pt x="9" y="13"/>
                    <a:pt x="10" y="15"/>
                  </a:cubicBezTo>
                  <a:cubicBezTo>
                    <a:pt x="11" y="15"/>
                    <a:pt x="11" y="15"/>
                    <a:pt x="11" y="15"/>
                  </a:cubicBezTo>
                  <a:cubicBezTo>
                    <a:pt x="15" y="12"/>
                    <a:pt x="15" y="12"/>
                    <a:pt x="15" y="12"/>
                  </a:cubicBezTo>
                  <a:cubicBezTo>
                    <a:pt x="15" y="13"/>
                    <a:pt x="15" y="13"/>
                    <a:pt x="15" y="13"/>
                  </a:cubicBezTo>
                  <a:cubicBezTo>
                    <a:pt x="15" y="13"/>
                    <a:pt x="15" y="13"/>
                    <a:pt x="15" y="13"/>
                  </a:cubicBezTo>
                  <a:cubicBezTo>
                    <a:pt x="10" y="17"/>
                    <a:pt x="5" y="23"/>
                    <a:pt x="4" y="30"/>
                  </a:cubicBezTo>
                  <a:cubicBezTo>
                    <a:pt x="2" y="31"/>
                    <a:pt x="0" y="33"/>
                    <a:pt x="0" y="35"/>
                  </a:cubicBezTo>
                  <a:cubicBezTo>
                    <a:pt x="0" y="38"/>
                    <a:pt x="0" y="38"/>
                    <a:pt x="0" y="38"/>
                  </a:cubicBezTo>
                  <a:cubicBezTo>
                    <a:pt x="0" y="41"/>
                    <a:pt x="2" y="43"/>
                    <a:pt x="4" y="43"/>
                  </a:cubicBezTo>
                  <a:cubicBezTo>
                    <a:pt x="5" y="50"/>
                    <a:pt x="9" y="56"/>
                    <a:pt x="14" y="60"/>
                  </a:cubicBezTo>
                  <a:cubicBezTo>
                    <a:pt x="14" y="60"/>
                    <a:pt x="14" y="60"/>
                    <a:pt x="14" y="60"/>
                  </a:cubicBezTo>
                  <a:cubicBezTo>
                    <a:pt x="10" y="67"/>
                    <a:pt x="10" y="67"/>
                    <a:pt x="10" y="67"/>
                  </a:cubicBezTo>
                  <a:cubicBezTo>
                    <a:pt x="11" y="68"/>
                    <a:pt x="11" y="68"/>
                    <a:pt x="11" y="68"/>
                  </a:cubicBezTo>
                  <a:cubicBezTo>
                    <a:pt x="9" y="71"/>
                    <a:pt x="9" y="71"/>
                    <a:pt x="9" y="71"/>
                  </a:cubicBezTo>
                  <a:cubicBezTo>
                    <a:pt x="12" y="73"/>
                    <a:pt x="12" y="73"/>
                    <a:pt x="12" y="73"/>
                  </a:cubicBezTo>
                  <a:cubicBezTo>
                    <a:pt x="14" y="70"/>
                    <a:pt x="14" y="70"/>
                    <a:pt x="14" y="70"/>
                  </a:cubicBezTo>
                  <a:cubicBezTo>
                    <a:pt x="15" y="70"/>
                    <a:pt x="15" y="70"/>
                    <a:pt x="15" y="70"/>
                  </a:cubicBezTo>
                  <a:cubicBezTo>
                    <a:pt x="20" y="63"/>
                    <a:pt x="20" y="63"/>
                    <a:pt x="20" y="63"/>
                  </a:cubicBezTo>
                  <a:cubicBezTo>
                    <a:pt x="20" y="63"/>
                    <a:pt x="20" y="63"/>
                    <a:pt x="20" y="63"/>
                  </a:cubicBezTo>
                  <a:cubicBezTo>
                    <a:pt x="24" y="65"/>
                    <a:pt x="28" y="66"/>
                    <a:pt x="33" y="66"/>
                  </a:cubicBezTo>
                  <a:cubicBezTo>
                    <a:pt x="37" y="66"/>
                    <a:pt x="42" y="65"/>
                    <a:pt x="46" y="63"/>
                  </a:cubicBezTo>
                  <a:cubicBezTo>
                    <a:pt x="50" y="70"/>
                    <a:pt x="50" y="70"/>
                    <a:pt x="50" y="70"/>
                  </a:cubicBezTo>
                  <a:cubicBezTo>
                    <a:pt x="52" y="70"/>
                    <a:pt x="52" y="70"/>
                    <a:pt x="52" y="70"/>
                  </a:cubicBezTo>
                  <a:cubicBezTo>
                    <a:pt x="54" y="73"/>
                    <a:pt x="54" y="73"/>
                    <a:pt x="54" y="73"/>
                  </a:cubicBezTo>
                  <a:cubicBezTo>
                    <a:pt x="57" y="71"/>
                    <a:pt x="57" y="71"/>
                    <a:pt x="57" y="71"/>
                  </a:cubicBezTo>
                  <a:cubicBezTo>
                    <a:pt x="55" y="68"/>
                    <a:pt x="55" y="68"/>
                    <a:pt x="55" y="68"/>
                  </a:cubicBezTo>
                  <a:cubicBezTo>
                    <a:pt x="56" y="67"/>
                    <a:pt x="56" y="67"/>
                    <a:pt x="56" y="67"/>
                  </a:cubicBezTo>
                  <a:cubicBezTo>
                    <a:pt x="51" y="60"/>
                    <a:pt x="51" y="60"/>
                    <a:pt x="51" y="60"/>
                  </a:cubicBezTo>
                  <a:cubicBezTo>
                    <a:pt x="57" y="56"/>
                    <a:pt x="60" y="50"/>
                    <a:pt x="62" y="43"/>
                  </a:cubicBezTo>
                  <a:cubicBezTo>
                    <a:pt x="64" y="43"/>
                    <a:pt x="66" y="41"/>
                    <a:pt x="66" y="38"/>
                  </a:cubicBezTo>
                  <a:cubicBezTo>
                    <a:pt x="66" y="35"/>
                    <a:pt x="66" y="35"/>
                    <a:pt x="66" y="35"/>
                  </a:cubicBezTo>
                  <a:cubicBezTo>
                    <a:pt x="66" y="33"/>
                    <a:pt x="64" y="31"/>
                    <a:pt x="62" y="30"/>
                  </a:cubicBezTo>
                  <a:close/>
                  <a:moveTo>
                    <a:pt x="2" y="38"/>
                  </a:moveTo>
                  <a:cubicBezTo>
                    <a:pt x="2" y="35"/>
                    <a:pt x="2" y="35"/>
                    <a:pt x="2" y="35"/>
                  </a:cubicBezTo>
                  <a:cubicBezTo>
                    <a:pt x="2" y="34"/>
                    <a:pt x="2" y="33"/>
                    <a:pt x="3" y="32"/>
                  </a:cubicBezTo>
                  <a:cubicBezTo>
                    <a:pt x="3" y="34"/>
                    <a:pt x="3" y="35"/>
                    <a:pt x="3" y="37"/>
                  </a:cubicBezTo>
                  <a:cubicBezTo>
                    <a:pt x="3" y="38"/>
                    <a:pt x="3" y="40"/>
                    <a:pt x="3" y="41"/>
                  </a:cubicBezTo>
                  <a:cubicBezTo>
                    <a:pt x="2" y="41"/>
                    <a:pt x="2" y="40"/>
                    <a:pt x="2" y="38"/>
                  </a:cubicBezTo>
                  <a:close/>
                  <a:moveTo>
                    <a:pt x="47" y="8"/>
                  </a:moveTo>
                  <a:cubicBezTo>
                    <a:pt x="48" y="7"/>
                    <a:pt x="49" y="7"/>
                    <a:pt x="50" y="8"/>
                  </a:cubicBezTo>
                  <a:cubicBezTo>
                    <a:pt x="53" y="10"/>
                    <a:pt x="53" y="10"/>
                    <a:pt x="53" y="10"/>
                  </a:cubicBezTo>
                  <a:cubicBezTo>
                    <a:pt x="54" y="10"/>
                    <a:pt x="55" y="12"/>
                    <a:pt x="54" y="13"/>
                  </a:cubicBezTo>
                  <a:lnTo>
                    <a:pt x="47" y="8"/>
                  </a:lnTo>
                  <a:close/>
                  <a:moveTo>
                    <a:pt x="11" y="13"/>
                  </a:moveTo>
                  <a:cubicBezTo>
                    <a:pt x="11" y="12"/>
                    <a:pt x="11" y="10"/>
                    <a:pt x="12" y="10"/>
                  </a:cubicBezTo>
                  <a:cubicBezTo>
                    <a:pt x="15" y="8"/>
                    <a:pt x="15" y="8"/>
                    <a:pt x="15" y="8"/>
                  </a:cubicBezTo>
                  <a:cubicBezTo>
                    <a:pt x="16" y="7"/>
                    <a:pt x="16" y="7"/>
                    <a:pt x="17" y="7"/>
                  </a:cubicBezTo>
                  <a:cubicBezTo>
                    <a:pt x="18" y="7"/>
                    <a:pt x="18" y="8"/>
                    <a:pt x="19" y="8"/>
                  </a:cubicBezTo>
                  <a:lnTo>
                    <a:pt x="11" y="13"/>
                  </a:lnTo>
                  <a:close/>
                  <a:moveTo>
                    <a:pt x="15" y="68"/>
                  </a:moveTo>
                  <a:cubicBezTo>
                    <a:pt x="12" y="66"/>
                    <a:pt x="12" y="66"/>
                    <a:pt x="12" y="66"/>
                  </a:cubicBezTo>
                  <a:cubicBezTo>
                    <a:pt x="15" y="62"/>
                    <a:pt x="15" y="62"/>
                    <a:pt x="15" y="62"/>
                  </a:cubicBezTo>
                  <a:cubicBezTo>
                    <a:pt x="17" y="64"/>
                    <a:pt x="17" y="64"/>
                    <a:pt x="17" y="64"/>
                  </a:cubicBezTo>
                  <a:lnTo>
                    <a:pt x="15" y="68"/>
                  </a:lnTo>
                  <a:close/>
                  <a:moveTo>
                    <a:pt x="53" y="66"/>
                  </a:moveTo>
                  <a:cubicBezTo>
                    <a:pt x="51" y="68"/>
                    <a:pt x="51" y="68"/>
                    <a:pt x="51" y="68"/>
                  </a:cubicBezTo>
                  <a:cubicBezTo>
                    <a:pt x="48" y="64"/>
                    <a:pt x="48" y="64"/>
                    <a:pt x="48" y="64"/>
                  </a:cubicBezTo>
                  <a:cubicBezTo>
                    <a:pt x="50" y="62"/>
                    <a:pt x="50" y="62"/>
                    <a:pt x="50" y="62"/>
                  </a:cubicBezTo>
                  <a:lnTo>
                    <a:pt x="53" y="66"/>
                  </a:lnTo>
                  <a:close/>
                  <a:moveTo>
                    <a:pt x="33" y="64"/>
                  </a:moveTo>
                  <a:cubicBezTo>
                    <a:pt x="18" y="64"/>
                    <a:pt x="6" y="52"/>
                    <a:pt x="6" y="37"/>
                  </a:cubicBezTo>
                  <a:cubicBezTo>
                    <a:pt x="6" y="22"/>
                    <a:pt x="18" y="10"/>
                    <a:pt x="33" y="10"/>
                  </a:cubicBezTo>
                  <a:cubicBezTo>
                    <a:pt x="48" y="10"/>
                    <a:pt x="60" y="22"/>
                    <a:pt x="60" y="37"/>
                  </a:cubicBezTo>
                  <a:cubicBezTo>
                    <a:pt x="60" y="52"/>
                    <a:pt x="48" y="64"/>
                    <a:pt x="33" y="64"/>
                  </a:cubicBezTo>
                  <a:close/>
                  <a:moveTo>
                    <a:pt x="64" y="38"/>
                  </a:moveTo>
                  <a:cubicBezTo>
                    <a:pt x="64" y="40"/>
                    <a:pt x="63" y="41"/>
                    <a:pt x="62" y="41"/>
                  </a:cubicBezTo>
                  <a:cubicBezTo>
                    <a:pt x="62" y="40"/>
                    <a:pt x="62" y="38"/>
                    <a:pt x="62" y="37"/>
                  </a:cubicBezTo>
                  <a:cubicBezTo>
                    <a:pt x="62" y="35"/>
                    <a:pt x="62" y="34"/>
                    <a:pt x="62" y="32"/>
                  </a:cubicBezTo>
                  <a:cubicBezTo>
                    <a:pt x="63" y="33"/>
                    <a:pt x="64" y="34"/>
                    <a:pt x="64" y="35"/>
                  </a:cubicBezTo>
                  <a:lnTo>
                    <a:pt x="64" y="38"/>
                  </a:lnTo>
                  <a:close/>
                  <a:moveTo>
                    <a:pt x="33" y="12"/>
                  </a:moveTo>
                  <a:cubicBezTo>
                    <a:pt x="19" y="12"/>
                    <a:pt x="8" y="23"/>
                    <a:pt x="8" y="37"/>
                  </a:cubicBezTo>
                  <a:cubicBezTo>
                    <a:pt x="8" y="50"/>
                    <a:pt x="19" y="61"/>
                    <a:pt x="33" y="61"/>
                  </a:cubicBezTo>
                  <a:cubicBezTo>
                    <a:pt x="46" y="61"/>
                    <a:pt x="57" y="50"/>
                    <a:pt x="57" y="37"/>
                  </a:cubicBezTo>
                  <a:cubicBezTo>
                    <a:pt x="57" y="23"/>
                    <a:pt x="46" y="12"/>
                    <a:pt x="33" y="12"/>
                  </a:cubicBezTo>
                  <a:close/>
                  <a:moveTo>
                    <a:pt x="33" y="60"/>
                  </a:moveTo>
                  <a:cubicBezTo>
                    <a:pt x="20" y="60"/>
                    <a:pt x="10" y="49"/>
                    <a:pt x="10" y="37"/>
                  </a:cubicBezTo>
                  <a:cubicBezTo>
                    <a:pt x="10" y="24"/>
                    <a:pt x="20" y="14"/>
                    <a:pt x="33" y="14"/>
                  </a:cubicBezTo>
                  <a:cubicBezTo>
                    <a:pt x="45" y="14"/>
                    <a:pt x="56" y="24"/>
                    <a:pt x="56" y="37"/>
                  </a:cubicBezTo>
                  <a:cubicBezTo>
                    <a:pt x="56" y="49"/>
                    <a:pt x="45" y="60"/>
                    <a:pt x="33" y="60"/>
                  </a:cubicBezTo>
                  <a:close/>
                  <a:moveTo>
                    <a:pt x="36" y="35"/>
                  </a:moveTo>
                  <a:cubicBezTo>
                    <a:pt x="49" y="35"/>
                    <a:pt x="49" y="35"/>
                    <a:pt x="49" y="35"/>
                  </a:cubicBezTo>
                  <a:cubicBezTo>
                    <a:pt x="49" y="38"/>
                    <a:pt x="49" y="38"/>
                    <a:pt x="49" y="38"/>
                  </a:cubicBezTo>
                  <a:cubicBezTo>
                    <a:pt x="36" y="38"/>
                    <a:pt x="36" y="38"/>
                    <a:pt x="36" y="38"/>
                  </a:cubicBezTo>
                  <a:cubicBezTo>
                    <a:pt x="35" y="40"/>
                    <a:pt x="34" y="40"/>
                    <a:pt x="32" y="40"/>
                  </a:cubicBezTo>
                  <a:cubicBezTo>
                    <a:pt x="30" y="40"/>
                    <a:pt x="28" y="39"/>
                    <a:pt x="28" y="36"/>
                  </a:cubicBezTo>
                  <a:cubicBezTo>
                    <a:pt x="28" y="34"/>
                    <a:pt x="29" y="33"/>
                    <a:pt x="31" y="32"/>
                  </a:cubicBezTo>
                  <a:cubicBezTo>
                    <a:pt x="31" y="16"/>
                    <a:pt x="31" y="16"/>
                    <a:pt x="31" y="16"/>
                  </a:cubicBezTo>
                  <a:cubicBezTo>
                    <a:pt x="34" y="16"/>
                    <a:pt x="34" y="16"/>
                    <a:pt x="34" y="16"/>
                  </a:cubicBezTo>
                  <a:cubicBezTo>
                    <a:pt x="34" y="32"/>
                    <a:pt x="34" y="32"/>
                    <a:pt x="34" y="32"/>
                  </a:cubicBezTo>
                  <a:cubicBezTo>
                    <a:pt x="35" y="33"/>
                    <a:pt x="36" y="34"/>
                    <a:pt x="36" y="35"/>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18" name="Freeform 22"/>
            <p:cNvSpPr>
              <a:spLocks noEditPoints="1"/>
            </p:cNvSpPr>
            <p:nvPr/>
          </p:nvSpPr>
          <p:spPr bwMode="auto">
            <a:xfrm>
              <a:off x="3752290" y="3398908"/>
              <a:ext cx="332018" cy="387354"/>
            </a:xfrm>
            <a:custGeom>
              <a:avLst/>
              <a:gdLst>
                <a:gd name="T0" fmla="*/ 18 w 58"/>
                <a:gd name="T1" fmla="*/ 37 h 68"/>
                <a:gd name="T2" fmla="*/ 17 w 58"/>
                <a:gd name="T3" fmla="*/ 31 h 68"/>
                <a:gd name="T4" fmla="*/ 40 w 58"/>
                <a:gd name="T5" fmla="*/ 16 h 68"/>
                <a:gd name="T6" fmla="*/ 17 w 58"/>
                <a:gd name="T7" fmla="*/ 30 h 68"/>
                <a:gd name="T8" fmla="*/ 44 w 58"/>
                <a:gd name="T9" fmla="*/ 18 h 68"/>
                <a:gd name="T10" fmla="*/ 17 w 58"/>
                <a:gd name="T11" fmla="*/ 23 h 68"/>
                <a:gd name="T12" fmla="*/ 30 w 58"/>
                <a:gd name="T13" fmla="*/ 16 h 68"/>
                <a:gd name="T14" fmla="*/ 14 w 58"/>
                <a:gd name="T15" fmla="*/ 21 h 68"/>
                <a:gd name="T16" fmla="*/ 34 w 58"/>
                <a:gd name="T17" fmla="*/ 66 h 68"/>
                <a:gd name="T18" fmla="*/ 28 w 58"/>
                <a:gd name="T19" fmla="*/ 68 h 68"/>
                <a:gd name="T20" fmla="*/ 20 w 58"/>
                <a:gd name="T21" fmla="*/ 62 h 68"/>
                <a:gd name="T22" fmla="*/ 23 w 58"/>
                <a:gd name="T23" fmla="*/ 50 h 68"/>
                <a:gd name="T24" fmla="*/ 17 w 58"/>
                <a:gd name="T25" fmla="*/ 44 h 68"/>
                <a:gd name="T26" fmla="*/ 40 w 58"/>
                <a:gd name="T27" fmla="*/ 30 h 68"/>
                <a:gd name="T28" fmla="*/ 25 w 58"/>
                <a:gd name="T29" fmla="*/ 41 h 68"/>
                <a:gd name="T30" fmla="*/ 29 w 58"/>
                <a:gd name="T31" fmla="*/ 50 h 68"/>
                <a:gd name="T32" fmla="*/ 40 w 58"/>
                <a:gd name="T33" fmla="*/ 39 h 68"/>
                <a:gd name="T34" fmla="*/ 35 w 58"/>
                <a:gd name="T35" fmla="*/ 50 h 68"/>
                <a:gd name="T36" fmla="*/ 34 w 58"/>
                <a:gd name="T37" fmla="*/ 52 h 68"/>
                <a:gd name="T38" fmla="*/ 33 w 58"/>
                <a:gd name="T39" fmla="*/ 52 h 68"/>
                <a:gd name="T40" fmla="*/ 28 w 58"/>
                <a:gd name="T41" fmla="*/ 52 h 68"/>
                <a:gd name="T42" fmla="*/ 22 w 58"/>
                <a:gd name="T43" fmla="*/ 54 h 68"/>
                <a:gd name="T44" fmla="*/ 25 w 58"/>
                <a:gd name="T45" fmla="*/ 64 h 68"/>
                <a:gd name="T46" fmla="*/ 36 w 58"/>
                <a:gd name="T47" fmla="*/ 62 h 68"/>
                <a:gd name="T48" fmla="*/ 39 w 58"/>
                <a:gd name="T49" fmla="*/ 9 h 68"/>
                <a:gd name="T50" fmla="*/ 41 w 58"/>
                <a:gd name="T51" fmla="*/ 10 h 68"/>
                <a:gd name="T52" fmla="*/ 42 w 58"/>
                <a:gd name="T53" fmla="*/ 4 h 68"/>
                <a:gd name="T54" fmla="*/ 15 w 58"/>
                <a:gd name="T55" fmla="*/ 54 h 68"/>
                <a:gd name="T56" fmla="*/ 19 w 58"/>
                <a:gd name="T57" fmla="*/ 49 h 68"/>
                <a:gd name="T58" fmla="*/ 48 w 58"/>
                <a:gd name="T59" fmla="*/ 19 h 68"/>
                <a:gd name="T60" fmla="*/ 54 w 58"/>
                <a:gd name="T61" fmla="*/ 14 h 68"/>
                <a:gd name="T62" fmla="*/ 47 w 58"/>
                <a:gd name="T63" fmla="*/ 18 h 68"/>
                <a:gd name="T64" fmla="*/ 4 w 58"/>
                <a:gd name="T65" fmla="*/ 42 h 68"/>
                <a:gd name="T66" fmla="*/ 5 w 58"/>
                <a:gd name="T67" fmla="*/ 44 h 68"/>
                <a:gd name="T68" fmla="*/ 9 w 58"/>
                <a:gd name="T69" fmla="*/ 39 h 68"/>
                <a:gd name="T70" fmla="*/ 50 w 58"/>
                <a:gd name="T71" fmla="*/ 29 h 68"/>
                <a:gd name="T72" fmla="*/ 58 w 58"/>
                <a:gd name="T73" fmla="*/ 29 h 68"/>
                <a:gd name="T74" fmla="*/ 7 w 58"/>
                <a:gd name="T75" fmla="*/ 28 h 68"/>
                <a:gd name="T76" fmla="*/ 1 w 58"/>
                <a:gd name="T77" fmla="*/ 30 h 68"/>
                <a:gd name="T78" fmla="*/ 49 w 58"/>
                <a:gd name="T79" fmla="*/ 39 h 68"/>
                <a:gd name="T80" fmla="*/ 53 w 58"/>
                <a:gd name="T81" fmla="*/ 44 h 68"/>
                <a:gd name="T82" fmla="*/ 54 w 58"/>
                <a:gd name="T83" fmla="*/ 42 h 68"/>
                <a:gd name="T84" fmla="*/ 4 w 58"/>
                <a:gd name="T85" fmla="*/ 14 h 68"/>
                <a:gd name="T86" fmla="*/ 10 w 58"/>
                <a:gd name="T87" fmla="*/ 19 h 68"/>
                <a:gd name="T88" fmla="*/ 5 w 58"/>
                <a:gd name="T89" fmla="*/ 14 h 68"/>
                <a:gd name="T90" fmla="*/ 39 w 58"/>
                <a:gd name="T91" fmla="*/ 49 h 68"/>
                <a:gd name="T92" fmla="*/ 44 w 58"/>
                <a:gd name="T93" fmla="*/ 54 h 68"/>
                <a:gd name="T94" fmla="*/ 17 w 58"/>
                <a:gd name="T95" fmla="*/ 10 h 68"/>
                <a:gd name="T96" fmla="*/ 19 w 58"/>
                <a:gd name="T97" fmla="*/ 9 h 68"/>
                <a:gd name="T98" fmla="*/ 14 w 58"/>
                <a:gd name="T99" fmla="*/ 5 h 68"/>
                <a:gd name="T100" fmla="*/ 30 w 58"/>
                <a:gd name="T101" fmla="*/ 7 h 68"/>
                <a:gd name="T102" fmla="*/ 28 w 58"/>
                <a:gd name="T103"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 h="68">
                  <a:moveTo>
                    <a:pt x="44" y="25"/>
                  </a:moveTo>
                  <a:cubicBezTo>
                    <a:pt x="44" y="26"/>
                    <a:pt x="42" y="28"/>
                    <a:pt x="41" y="28"/>
                  </a:cubicBezTo>
                  <a:cubicBezTo>
                    <a:pt x="18" y="37"/>
                    <a:pt x="18" y="37"/>
                    <a:pt x="18" y="37"/>
                  </a:cubicBezTo>
                  <a:cubicBezTo>
                    <a:pt x="18" y="37"/>
                    <a:pt x="17" y="37"/>
                    <a:pt x="17" y="37"/>
                  </a:cubicBezTo>
                  <a:cubicBezTo>
                    <a:pt x="15" y="37"/>
                    <a:pt x="14" y="36"/>
                    <a:pt x="14" y="35"/>
                  </a:cubicBezTo>
                  <a:cubicBezTo>
                    <a:pt x="14" y="33"/>
                    <a:pt x="16" y="32"/>
                    <a:pt x="17" y="31"/>
                  </a:cubicBezTo>
                  <a:cubicBezTo>
                    <a:pt x="40" y="23"/>
                    <a:pt x="40" y="23"/>
                    <a:pt x="40" y="23"/>
                  </a:cubicBezTo>
                  <a:cubicBezTo>
                    <a:pt x="42" y="22"/>
                    <a:pt x="44" y="23"/>
                    <a:pt x="44" y="25"/>
                  </a:cubicBezTo>
                  <a:close/>
                  <a:moveTo>
                    <a:pt x="40" y="16"/>
                  </a:moveTo>
                  <a:cubicBezTo>
                    <a:pt x="17" y="24"/>
                    <a:pt x="17" y="24"/>
                    <a:pt x="17" y="24"/>
                  </a:cubicBezTo>
                  <a:cubicBezTo>
                    <a:pt x="16" y="25"/>
                    <a:pt x="14" y="26"/>
                    <a:pt x="14" y="28"/>
                  </a:cubicBezTo>
                  <a:cubicBezTo>
                    <a:pt x="14" y="29"/>
                    <a:pt x="15" y="30"/>
                    <a:pt x="17" y="30"/>
                  </a:cubicBezTo>
                  <a:cubicBezTo>
                    <a:pt x="17" y="30"/>
                    <a:pt x="18" y="30"/>
                    <a:pt x="18" y="30"/>
                  </a:cubicBezTo>
                  <a:cubicBezTo>
                    <a:pt x="41" y="21"/>
                    <a:pt x="41" y="21"/>
                    <a:pt x="41" y="21"/>
                  </a:cubicBezTo>
                  <a:cubicBezTo>
                    <a:pt x="42" y="21"/>
                    <a:pt x="44" y="19"/>
                    <a:pt x="44" y="18"/>
                  </a:cubicBezTo>
                  <a:cubicBezTo>
                    <a:pt x="44" y="16"/>
                    <a:pt x="42" y="15"/>
                    <a:pt x="40" y="16"/>
                  </a:cubicBezTo>
                  <a:close/>
                  <a:moveTo>
                    <a:pt x="14" y="21"/>
                  </a:moveTo>
                  <a:cubicBezTo>
                    <a:pt x="14" y="22"/>
                    <a:pt x="15" y="23"/>
                    <a:pt x="17" y="23"/>
                  </a:cubicBezTo>
                  <a:cubicBezTo>
                    <a:pt x="17" y="23"/>
                    <a:pt x="18" y="23"/>
                    <a:pt x="18" y="23"/>
                  </a:cubicBezTo>
                  <a:cubicBezTo>
                    <a:pt x="27" y="19"/>
                    <a:pt x="27" y="19"/>
                    <a:pt x="27" y="19"/>
                  </a:cubicBezTo>
                  <a:cubicBezTo>
                    <a:pt x="29" y="19"/>
                    <a:pt x="30" y="17"/>
                    <a:pt x="30" y="16"/>
                  </a:cubicBezTo>
                  <a:cubicBezTo>
                    <a:pt x="30" y="14"/>
                    <a:pt x="28" y="13"/>
                    <a:pt x="26" y="14"/>
                  </a:cubicBezTo>
                  <a:cubicBezTo>
                    <a:pt x="17" y="17"/>
                    <a:pt x="17" y="17"/>
                    <a:pt x="17" y="17"/>
                  </a:cubicBezTo>
                  <a:cubicBezTo>
                    <a:pt x="16" y="18"/>
                    <a:pt x="14" y="19"/>
                    <a:pt x="14" y="21"/>
                  </a:cubicBezTo>
                  <a:close/>
                  <a:moveTo>
                    <a:pt x="38" y="54"/>
                  </a:moveTo>
                  <a:cubicBezTo>
                    <a:pt x="38" y="62"/>
                    <a:pt x="38" y="62"/>
                    <a:pt x="38" y="62"/>
                  </a:cubicBezTo>
                  <a:cubicBezTo>
                    <a:pt x="38" y="64"/>
                    <a:pt x="36" y="66"/>
                    <a:pt x="34" y="66"/>
                  </a:cubicBezTo>
                  <a:cubicBezTo>
                    <a:pt x="33" y="66"/>
                    <a:pt x="33" y="66"/>
                    <a:pt x="33" y="66"/>
                  </a:cubicBezTo>
                  <a:cubicBezTo>
                    <a:pt x="33" y="67"/>
                    <a:pt x="32" y="68"/>
                    <a:pt x="30" y="68"/>
                  </a:cubicBezTo>
                  <a:cubicBezTo>
                    <a:pt x="28" y="68"/>
                    <a:pt x="28" y="68"/>
                    <a:pt x="28" y="68"/>
                  </a:cubicBezTo>
                  <a:cubicBezTo>
                    <a:pt x="26" y="68"/>
                    <a:pt x="25" y="67"/>
                    <a:pt x="25" y="66"/>
                  </a:cubicBezTo>
                  <a:cubicBezTo>
                    <a:pt x="24" y="66"/>
                    <a:pt x="24" y="66"/>
                    <a:pt x="24" y="66"/>
                  </a:cubicBezTo>
                  <a:cubicBezTo>
                    <a:pt x="22" y="66"/>
                    <a:pt x="20" y="64"/>
                    <a:pt x="20" y="62"/>
                  </a:cubicBezTo>
                  <a:cubicBezTo>
                    <a:pt x="20" y="54"/>
                    <a:pt x="20" y="54"/>
                    <a:pt x="20" y="54"/>
                  </a:cubicBezTo>
                  <a:cubicBezTo>
                    <a:pt x="20" y="52"/>
                    <a:pt x="22" y="51"/>
                    <a:pt x="23" y="50"/>
                  </a:cubicBezTo>
                  <a:cubicBezTo>
                    <a:pt x="23" y="50"/>
                    <a:pt x="23" y="50"/>
                    <a:pt x="23" y="50"/>
                  </a:cubicBezTo>
                  <a:cubicBezTo>
                    <a:pt x="23" y="47"/>
                    <a:pt x="21" y="44"/>
                    <a:pt x="20" y="43"/>
                  </a:cubicBezTo>
                  <a:cubicBezTo>
                    <a:pt x="18" y="44"/>
                    <a:pt x="18" y="44"/>
                    <a:pt x="18" y="44"/>
                  </a:cubicBezTo>
                  <a:cubicBezTo>
                    <a:pt x="18" y="44"/>
                    <a:pt x="17" y="44"/>
                    <a:pt x="17" y="44"/>
                  </a:cubicBezTo>
                  <a:cubicBezTo>
                    <a:pt x="15" y="44"/>
                    <a:pt x="14" y="43"/>
                    <a:pt x="14" y="42"/>
                  </a:cubicBezTo>
                  <a:cubicBezTo>
                    <a:pt x="14" y="40"/>
                    <a:pt x="16" y="39"/>
                    <a:pt x="17" y="38"/>
                  </a:cubicBezTo>
                  <a:cubicBezTo>
                    <a:pt x="40" y="30"/>
                    <a:pt x="40" y="30"/>
                    <a:pt x="40" y="30"/>
                  </a:cubicBezTo>
                  <a:cubicBezTo>
                    <a:pt x="42" y="29"/>
                    <a:pt x="44" y="30"/>
                    <a:pt x="44" y="32"/>
                  </a:cubicBezTo>
                  <a:cubicBezTo>
                    <a:pt x="44" y="33"/>
                    <a:pt x="42" y="35"/>
                    <a:pt x="41" y="36"/>
                  </a:cubicBezTo>
                  <a:cubicBezTo>
                    <a:pt x="25" y="41"/>
                    <a:pt x="25" y="41"/>
                    <a:pt x="25" y="41"/>
                  </a:cubicBezTo>
                  <a:cubicBezTo>
                    <a:pt x="27" y="43"/>
                    <a:pt x="29" y="46"/>
                    <a:pt x="29" y="50"/>
                  </a:cubicBezTo>
                  <a:cubicBezTo>
                    <a:pt x="29" y="50"/>
                    <a:pt x="29" y="50"/>
                    <a:pt x="29" y="50"/>
                  </a:cubicBezTo>
                  <a:cubicBezTo>
                    <a:pt x="29" y="50"/>
                    <a:pt x="29" y="50"/>
                    <a:pt x="29" y="50"/>
                  </a:cubicBezTo>
                  <a:cubicBezTo>
                    <a:pt x="29" y="50"/>
                    <a:pt x="29" y="50"/>
                    <a:pt x="29" y="50"/>
                  </a:cubicBezTo>
                  <a:cubicBezTo>
                    <a:pt x="29" y="43"/>
                    <a:pt x="36" y="38"/>
                    <a:pt x="37" y="38"/>
                  </a:cubicBezTo>
                  <a:cubicBezTo>
                    <a:pt x="38" y="37"/>
                    <a:pt x="39" y="38"/>
                    <a:pt x="40" y="39"/>
                  </a:cubicBezTo>
                  <a:cubicBezTo>
                    <a:pt x="41" y="40"/>
                    <a:pt x="41" y="42"/>
                    <a:pt x="39" y="43"/>
                  </a:cubicBezTo>
                  <a:cubicBezTo>
                    <a:pt x="39" y="43"/>
                    <a:pt x="35" y="46"/>
                    <a:pt x="35" y="50"/>
                  </a:cubicBezTo>
                  <a:cubicBezTo>
                    <a:pt x="35" y="50"/>
                    <a:pt x="35" y="50"/>
                    <a:pt x="35" y="50"/>
                  </a:cubicBezTo>
                  <a:cubicBezTo>
                    <a:pt x="36" y="51"/>
                    <a:pt x="38" y="52"/>
                    <a:pt x="38" y="54"/>
                  </a:cubicBezTo>
                  <a:close/>
                  <a:moveTo>
                    <a:pt x="36" y="54"/>
                  </a:moveTo>
                  <a:cubicBezTo>
                    <a:pt x="36" y="53"/>
                    <a:pt x="35" y="52"/>
                    <a:pt x="34" y="52"/>
                  </a:cubicBezTo>
                  <a:cubicBezTo>
                    <a:pt x="34" y="52"/>
                    <a:pt x="34" y="52"/>
                    <a:pt x="34" y="52"/>
                  </a:cubicBezTo>
                  <a:cubicBezTo>
                    <a:pt x="34" y="52"/>
                    <a:pt x="34" y="52"/>
                    <a:pt x="34" y="52"/>
                  </a:cubicBezTo>
                  <a:cubicBezTo>
                    <a:pt x="34" y="52"/>
                    <a:pt x="34" y="52"/>
                    <a:pt x="33" y="52"/>
                  </a:cubicBezTo>
                  <a:cubicBezTo>
                    <a:pt x="33" y="52"/>
                    <a:pt x="33" y="52"/>
                    <a:pt x="33" y="52"/>
                  </a:cubicBezTo>
                  <a:cubicBezTo>
                    <a:pt x="30" y="52"/>
                    <a:pt x="30" y="52"/>
                    <a:pt x="30" y="52"/>
                  </a:cubicBezTo>
                  <a:cubicBezTo>
                    <a:pt x="28" y="52"/>
                    <a:pt x="28" y="52"/>
                    <a:pt x="28" y="52"/>
                  </a:cubicBezTo>
                  <a:cubicBezTo>
                    <a:pt x="24" y="52"/>
                    <a:pt x="24" y="52"/>
                    <a:pt x="24" y="52"/>
                  </a:cubicBezTo>
                  <a:cubicBezTo>
                    <a:pt x="24" y="52"/>
                    <a:pt x="24" y="52"/>
                    <a:pt x="24" y="52"/>
                  </a:cubicBezTo>
                  <a:cubicBezTo>
                    <a:pt x="23" y="52"/>
                    <a:pt x="22" y="53"/>
                    <a:pt x="22" y="54"/>
                  </a:cubicBezTo>
                  <a:cubicBezTo>
                    <a:pt x="22" y="62"/>
                    <a:pt x="22" y="62"/>
                    <a:pt x="22" y="62"/>
                  </a:cubicBezTo>
                  <a:cubicBezTo>
                    <a:pt x="22" y="63"/>
                    <a:pt x="23" y="64"/>
                    <a:pt x="24" y="64"/>
                  </a:cubicBezTo>
                  <a:cubicBezTo>
                    <a:pt x="25" y="64"/>
                    <a:pt x="25" y="64"/>
                    <a:pt x="25" y="64"/>
                  </a:cubicBezTo>
                  <a:cubicBezTo>
                    <a:pt x="33" y="64"/>
                    <a:pt x="33" y="64"/>
                    <a:pt x="33" y="64"/>
                  </a:cubicBezTo>
                  <a:cubicBezTo>
                    <a:pt x="34" y="64"/>
                    <a:pt x="34" y="64"/>
                    <a:pt x="34" y="64"/>
                  </a:cubicBezTo>
                  <a:cubicBezTo>
                    <a:pt x="35" y="64"/>
                    <a:pt x="36" y="63"/>
                    <a:pt x="36" y="62"/>
                  </a:cubicBezTo>
                  <a:lnTo>
                    <a:pt x="36" y="54"/>
                  </a:lnTo>
                  <a:close/>
                  <a:moveTo>
                    <a:pt x="42" y="4"/>
                  </a:moveTo>
                  <a:cubicBezTo>
                    <a:pt x="39" y="9"/>
                    <a:pt x="39" y="9"/>
                    <a:pt x="39" y="9"/>
                  </a:cubicBezTo>
                  <a:cubicBezTo>
                    <a:pt x="39" y="10"/>
                    <a:pt x="39" y="10"/>
                    <a:pt x="40" y="11"/>
                  </a:cubicBezTo>
                  <a:cubicBezTo>
                    <a:pt x="40" y="11"/>
                    <a:pt x="40" y="11"/>
                    <a:pt x="40" y="11"/>
                  </a:cubicBezTo>
                  <a:cubicBezTo>
                    <a:pt x="40" y="11"/>
                    <a:pt x="41" y="11"/>
                    <a:pt x="41" y="10"/>
                  </a:cubicBezTo>
                  <a:cubicBezTo>
                    <a:pt x="44" y="5"/>
                    <a:pt x="44" y="5"/>
                    <a:pt x="44" y="5"/>
                  </a:cubicBezTo>
                  <a:cubicBezTo>
                    <a:pt x="44" y="5"/>
                    <a:pt x="44" y="4"/>
                    <a:pt x="44" y="4"/>
                  </a:cubicBezTo>
                  <a:cubicBezTo>
                    <a:pt x="43" y="4"/>
                    <a:pt x="42" y="4"/>
                    <a:pt x="42" y="4"/>
                  </a:cubicBezTo>
                  <a:close/>
                  <a:moveTo>
                    <a:pt x="17" y="48"/>
                  </a:moveTo>
                  <a:cubicBezTo>
                    <a:pt x="14" y="53"/>
                    <a:pt x="14" y="53"/>
                    <a:pt x="14" y="53"/>
                  </a:cubicBezTo>
                  <a:cubicBezTo>
                    <a:pt x="14" y="53"/>
                    <a:pt x="14" y="54"/>
                    <a:pt x="15" y="54"/>
                  </a:cubicBezTo>
                  <a:cubicBezTo>
                    <a:pt x="15" y="54"/>
                    <a:pt x="15" y="54"/>
                    <a:pt x="15" y="54"/>
                  </a:cubicBezTo>
                  <a:cubicBezTo>
                    <a:pt x="15" y="54"/>
                    <a:pt x="16" y="54"/>
                    <a:pt x="16" y="54"/>
                  </a:cubicBezTo>
                  <a:cubicBezTo>
                    <a:pt x="19" y="49"/>
                    <a:pt x="19" y="49"/>
                    <a:pt x="19" y="49"/>
                  </a:cubicBezTo>
                  <a:cubicBezTo>
                    <a:pt x="19" y="48"/>
                    <a:pt x="19" y="47"/>
                    <a:pt x="18" y="47"/>
                  </a:cubicBezTo>
                  <a:cubicBezTo>
                    <a:pt x="18" y="47"/>
                    <a:pt x="17" y="47"/>
                    <a:pt x="17" y="48"/>
                  </a:cubicBezTo>
                  <a:close/>
                  <a:moveTo>
                    <a:pt x="48" y="19"/>
                  </a:moveTo>
                  <a:cubicBezTo>
                    <a:pt x="48" y="19"/>
                    <a:pt x="48" y="19"/>
                    <a:pt x="49" y="19"/>
                  </a:cubicBezTo>
                  <a:cubicBezTo>
                    <a:pt x="54" y="16"/>
                    <a:pt x="54" y="16"/>
                    <a:pt x="54" y="16"/>
                  </a:cubicBezTo>
                  <a:cubicBezTo>
                    <a:pt x="54" y="16"/>
                    <a:pt x="54" y="15"/>
                    <a:pt x="54" y="14"/>
                  </a:cubicBezTo>
                  <a:cubicBezTo>
                    <a:pt x="54" y="14"/>
                    <a:pt x="53" y="14"/>
                    <a:pt x="53" y="14"/>
                  </a:cubicBezTo>
                  <a:cubicBezTo>
                    <a:pt x="48" y="17"/>
                    <a:pt x="48" y="17"/>
                    <a:pt x="48" y="17"/>
                  </a:cubicBezTo>
                  <a:cubicBezTo>
                    <a:pt x="47" y="17"/>
                    <a:pt x="47" y="18"/>
                    <a:pt x="47" y="18"/>
                  </a:cubicBezTo>
                  <a:cubicBezTo>
                    <a:pt x="47" y="19"/>
                    <a:pt x="48" y="19"/>
                    <a:pt x="48" y="19"/>
                  </a:cubicBezTo>
                  <a:close/>
                  <a:moveTo>
                    <a:pt x="9" y="39"/>
                  </a:moveTo>
                  <a:cubicBezTo>
                    <a:pt x="4" y="42"/>
                    <a:pt x="4" y="42"/>
                    <a:pt x="4" y="42"/>
                  </a:cubicBezTo>
                  <a:cubicBezTo>
                    <a:pt x="4" y="42"/>
                    <a:pt x="4" y="43"/>
                    <a:pt x="4" y="43"/>
                  </a:cubicBezTo>
                  <a:cubicBezTo>
                    <a:pt x="4" y="44"/>
                    <a:pt x="4" y="44"/>
                    <a:pt x="5" y="44"/>
                  </a:cubicBezTo>
                  <a:cubicBezTo>
                    <a:pt x="5" y="44"/>
                    <a:pt x="5" y="44"/>
                    <a:pt x="5" y="44"/>
                  </a:cubicBezTo>
                  <a:cubicBezTo>
                    <a:pt x="10" y="41"/>
                    <a:pt x="10" y="41"/>
                    <a:pt x="10" y="41"/>
                  </a:cubicBezTo>
                  <a:cubicBezTo>
                    <a:pt x="11" y="41"/>
                    <a:pt x="11" y="40"/>
                    <a:pt x="11" y="40"/>
                  </a:cubicBezTo>
                  <a:cubicBezTo>
                    <a:pt x="10" y="39"/>
                    <a:pt x="10" y="39"/>
                    <a:pt x="9" y="39"/>
                  </a:cubicBezTo>
                  <a:close/>
                  <a:moveTo>
                    <a:pt x="57" y="28"/>
                  </a:moveTo>
                  <a:cubicBezTo>
                    <a:pt x="51" y="28"/>
                    <a:pt x="51" y="28"/>
                    <a:pt x="51" y="28"/>
                  </a:cubicBezTo>
                  <a:cubicBezTo>
                    <a:pt x="51" y="28"/>
                    <a:pt x="50" y="28"/>
                    <a:pt x="50" y="29"/>
                  </a:cubicBezTo>
                  <a:cubicBezTo>
                    <a:pt x="50" y="30"/>
                    <a:pt x="51" y="30"/>
                    <a:pt x="51" y="30"/>
                  </a:cubicBezTo>
                  <a:cubicBezTo>
                    <a:pt x="57" y="30"/>
                    <a:pt x="57" y="30"/>
                    <a:pt x="57" y="30"/>
                  </a:cubicBezTo>
                  <a:cubicBezTo>
                    <a:pt x="58" y="30"/>
                    <a:pt x="58" y="30"/>
                    <a:pt x="58" y="29"/>
                  </a:cubicBezTo>
                  <a:cubicBezTo>
                    <a:pt x="58" y="28"/>
                    <a:pt x="58" y="28"/>
                    <a:pt x="57" y="28"/>
                  </a:cubicBezTo>
                  <a:close/>
                  <a:moveTo>
                    <a:pt x="8" y="29"/>
                  </a:moveTo>
                  <a:cubicBezTo>
                    <a:pt x="8" y="28"/>
                    <a:pt x="7" y="28"/>
                    <a:pt x="7" y="28"/>
                  </a:cubicBezTo>
                  <a:cubicBezTo>
                    <a:pt x="1" y="28"/>
                    <a:pt x="1" y="28"/>
                    <a:pt x="1" y="28"/>
                  </a:cubicBezTo>
                  <a:cubicBezTo>
                    <a:pt x="0" y="28"/>
                    <a:pt x="0" y="28"/>
                    <a:pt x="0" y="29"/>
                  </a:cubicBezTo>
                  <a:cubicBezTo>
                    <a:pt x="0" y="30"/>
                    <a:pt x="0" y="30"/>
                    <a:pt x="1" y="30"/>
                  </a:cubicBezTo>
                  <a:cubicBezTo>
                    <a:pt x="7" y="30"/>
                    <a:pt x="7" y="30"/>
                    <a:pt x="7" y="30"/>
                  </a:cubicBezTo>
                  <a:cubicBezTo>
                    <a:pt x="7" y="30"/>
                    <a:pt x="8" y="30"/>
                    <a:pt x="8" y="29"/>
                  </a:cubicBezTo>
                  <a:close/>
                  <a:moveTo>
                    <a:pt x="49" y="39"/>
                  </a:moveTo>
                  <a:cubicBezTo>
                    <a:pt x="48" y="39"/>
                    <a:pt x="48" y="39"/>
                    <a:pt x="47" y="40"/>
                  </a:cubicBezTo>
                  <a:cubicBezTo>
                    <a:pt x="47" y="40"/>
                    <a:pt x="47" y="41"/>
                    <a:pt x="48" y="41"/>
                  </a:cubicBezTo>
                  <a:cubicBezTo>
                    <a:pt x="53" y="44"/>
                    <a:pt x="53" y="44"/>
                    <a:pt x="53" y="44"/>
                  </a:cubicBezTo>
                  <a:cubicBezTo>
                    <a:pt x="53" y="44"/>
                    <a:pt x="53" y="44"/>
                    <a:pt x="53" y="44"/>
                  </a:cubicBezTo>
                  <a:cubicBezTo>
                    <a:pt x="54" y="44"/>
                    <a:pt x="54" y="44"/>
                    <a:pt x="54" y="43"/>
                  </a:cubicBezTo>
                  <a:cubicBezTo>
                    <a:pt x="54" y="43"/>
                    <a:pt x="54" y="42"/>
                    <a:pt x="54" y="42"/>
                  </a:cubicBezTo>
                  <a:lnTo>
                    <a:pt x="49" y="39"/>
                  </a:lnTo>
                  <a:close/>
                  <a:moveTo>
                    <a:pt x="5" y="14"/>
                  </a:moveTo>
                  <a:cubicBezTo>
                    <a:pt x="5" y="14"/>
                    <a:pt x="4" y="14"/>
                    <a:pt x="4" y="14"/>
                  </a:cubicBezTo>
                  <a:cubicBezTo>
                    <a:pt x="4" y="15"/>
                    <a:pt x="4" y="16"/>
                    <a:pt x="4" y="16"/>
                  </a:cubicBezTo>
                  <a:cubicBezTo>
                    <a:pt x="9" y="19"/>
                    <a:pt x="9" y="19"/>
                    <a:pt x="9" y="19"/>
                  </a:cubicBezTo>
                  <a:cubicBezTo>
                    <a:pt x="10" y="19"/>
                    <a:pt x="10" y="19"/>
                    <a:pt x="10" y="19"/>
                  </a:cubicBezTo>
                  <a:cubicBezTo>
                    <a:pt x="10" y="19"/>
                    <a:pt x="11" y="19"/>
                    <a:pt x="11" y="18"/>
                  </a:cubicBezTo>
                  <a:cubicBezTo>
                    <a:pt x="11" y="18"/>
                    <a:pt x="11" y="17"/>
                    <a:pt x="10" y="17"/>
                  </a:cubicBezTo>
                  <a:lnTo>
                    <a:pt x="5" y="14"/>
                  </a:lnTo>
                  <a:close/>
                  <a:moveTo>
                    <a:pt x="41" y="48"/>
                  </a:moveTo>
                  <a:cubicBezTo>
                    <a:pt x="41" y="47"/>
                    <a:pt x="40" y="47"/>
                    <a:pt x="40" y="47"/>
                  </a:cubicBezTo>
                  <a:cubicBezTo>
                    <a:pt x="39" y="47"/>
                    <a:pt x="39" y="48"/>
                    <a:pt x="39" y="49"/>
                  </a:cubicBezTo>
                  <a:cubicBezTo>
                    <a:pt x="42" y="54"/>
                    <a:pt x="42" y="54"/>
                    <a:pt x="42" y="54"/>
                  </a:cubicBezTo>
                  <a:cubicBezTo>
                    <a:pt x="42" y="54"/>
                    <a:pt x="43" y="54"/>
                    <a:pt x="43" y="54"/>
                  </a:cubicBezTo>
                  <a:cubicBezTo>
                    <a:pt x="43" y="54"/>
                    <a:pt x="43" y="54"/>
                    <a:pt x="44" y="54"/>
                  </a:cubicBezTo>
                  <a:cubicBezTo>
                    <a:pt x="44" y="54"/>
                    <a:pt x="44" y="53"/>
                    <a:pt x="44" y="53"/>
                  </a:cubicBezTo>
                  <a:lnTo>
                    <a:pt x="41" y="48"/>
                  </a:lnTo>
                  <a:close/>
                  <a:moveTo>
                    <a:pt x="17" y="10"/>
                  </a:moveTo>
                  <a:cubicBezTo>
                    <a:pt x="17" y="11"/>
                    <a:pt x="18" y="11"/>
                    <a:pt x="18" y="11"/>
                  </a:cubicBezTo>
                  <a:cubicBezTo>
                    <a:pt x="18" y="11"/>
                    <a:pt x="18" y="11"/>
                    <a:pt x="18" y="11"/>
                  </a:cubicBezTo>
                  <a:cubicBezTo>
                    <a:pt x="19" y="10"/>
                    <a:pt x="19" y="10"/>
                    <a:pt x="19" y="9"/>
                  </a:cubicBezTo>
                  <a:cubicBezTo>
                    <a:pt x="16" y="4"/>
                    <a:pt x="16" y="4"/>
                    <a:pt x="16" y="4"/>
                  </a:cubicBezTo>
                  <a:cubicBezTo>
                    <a:pt x="16" y="4"/>
                    <a:pt x="15" y="4"/>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8" y="0"/>
                    <a:pt x="28" y="0"/>
                    <a:pt x="28" y="1"/>
                  </a:cubicBezTo>
                  <a:cubicBezTo>
                    <a:pt x="28" y="7"/>
                    <a:pt x="28" y="7"/>
                    <a:pt x="28" y="7"/>
                  </a:cubicBezTo>
                  <a:cubicBezTo>
                    <a:pt x="28" y="7"/>
                    <a:pt x="28" y="8"/>
                    <a:pt x="29" y="8"/>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19" name="Freeform 23"/>
            <p:cNvSpPr>
              <a:spLocks noEditPoints="1"/>
            </p:cNvSpPr>
            <p:nvPr/>
          </p:nvSpPr>
          <p:spPr bwMode="auto">
            <a:xfrm>
              <a:off x="6602590" y="3548096"/>
              <a:ext cx="218436" cy="214390"/>
            </a:xfrm>
            <a:custGeom>
              <a:avLst/>
              <a:gdLst>
                <a:gd name="T0" fmla="*/ 12 w 68"/>
                <a:gd name="T1" fmla="*/ 0 h 67"/>
                <a:gd name="T2" fmla="*/ 0 w 68"/>
                <a:gd name="T3" fmla="*/ 56 h 67"/>
                <a:gd name="T4" fmla="*/ 57 w 68"/>
                <a:gd name="T5" fmla="*/ 67 h 67"/>
                <a:gd name="T6" fmla="*/ 68 w 68"/>
                <a:gd name="T7" fmla="*/ 11 h 67"/>
                <a:gd name="T8" fmla="*/ 65 w 68"/>
                <a:gd name="T9" fmla="*/ 11 h 67"/>
                <a:gd name="T10" fmla="*/ 57 w 68"/>
                <a:gd name="T11" fmla="*/ 64 h 67"/>
                <a:gd name="T12" fmla="*/ 3 w 68"/>
                <a:gd name="T13" fmla="*/ 56 h 67"/>
                <a:gd name="T14" fmla="*/ 12 w 68"/>
                <a:gd name="T15" fmla="*/ 3 h 67"/>
                <a:gd name="T16" fmla="*/ 65 w 68"/>
                <a:gd name="T17" fmla="*/ 11 h 67"/>
                <a:gd name="T18" fmla="*/ 12 w 68"/>
                <a:gd name="T19" fmla="*/ 5 h 67"/>
                <a:gd name="T20" fmla="*/ 6 w 68"/>
                <a:gd name="T21" fmla="*/ 56 h 67"/>
                <a:gd name="T22" fmla="*/ 56 w 68"/>
                <a:gd name="T23" fmla="*/ 62 h 67"/>
                <a:gd name="T24" fmla="*/ 63 w 68"/>
                <a:gd name="T25" fmla="*/ 12 h 67"/>
                <a:gd name="T26" fmla="*/ 61 w 68"/>
                <a:gd name="T27" fmla="*/ 12 h 67"/>
                <a:gd name="T28" fmla="*/ 35 w 68"/>
                <a:gd name="T29" fmla="*/ 33 h 67"/>
                <a:gd name="T30" fmla="*/ 56 w 68"/>
                <a:gd name="T31" fmla="*/ 7 h 67"/>
                <a:gd name="T32" fmla="*/ 12 w 68"/>
                <a:gd name="T33" fmla="*/ 7 h 67"/>
                <a:gd name="T34" fmla="*/ 33 w 68"/>
                <a:gd name="T35" fmla="*/ 33 h 67"/>
                <a:gd name="T36" fmla="*/ 8 w 68"/>
                <a:gd name="T37" fmla="*/ 12 h 67"/>
                <a:gd name="T38" fmla="*/ 8 w 68"/>
                <a:gd name="T39" fmla="*/ 56 h 67"/>
                <a:gd name="T40" fmla="*/ 33 w 68"/>
                <a:gd name="T41" fmla="*/ 35 h 67"/>
                <a:gd name="T42" fmla="*/ 12 w 68"/>
                <a:gd name="T43" fmla="*/ 60 h 67"/>
                <a:gd name="T44" fmla="*/ 56 w 68"/>
                <a:gd name="T45" fmla="*/ 60 h 67"/>
                <a:gd name="T46" fmla="*/ 35 w 68"/>
                <a:gd name="T47" fmla="*/ 35 h 67"/>
                <a:gd name="T48" fmla="*/ 61 w 68"/>
                <a:gd name="T49" fmla="*/ 56 h 67"/>
                <a:gd name="T50" fmla="*/ 12 w 68"/>
                <a:gd name="T51" fmla="*/ 20 h 67"/>
                <a:gd name="T52" fmla="*/ 19 w 68"/>
                <a:gd name="T53" fmla="*/ 19 h 67"/>
                <a:gd name="T54" fmla="*/ 20 w 68"/>
                <a:gd name="T55" fmla="*/ 12 h 67"/>
                <a:gd name="T56" fmla="*/ 21 w 68"/>
                <a:gd name="T57" fmla="*/ 19 h 67"/>
                <a:gd name="T58" fmla="*/ 29 w 68"/>
                <a:gd name="T59" fmla="*/ 20 h 67"/>
                <a:gd name="T60" fmla="*/ 21 w 68"/>
                <a:gd name="T61" fmla="*/ 21 h 67"/>
                <a:gd name="T62" fmla="*/ 20 w 68"/>
                <a:gd name="T63" fmla="*/ 28 h 67"/>
                <a:gd name="T64" fmla="*/ 19 w 68"/>
                <a:gd name="T65" fmla="*/ 21 h 67"/>
                <a:gd name="T66" fmla="*/ 12 w 68"/>
                <a:gd name="T67" fmla="*/ 20 h 67"/>
                <a:gd name="T68" fmla="*/ 26 w 68"/>
                <a:gd name="T69" fmla="*/ 53 h 67"/>
                <a:gd name="T70" fmla="*/ 25 w 68"/>
                <a:gd name="T71" fmla="*/ 53 h 67"/>
                <a:gd name="T72" fmla="*/ 16 w 68"/>
                <a:gd name="T73" fmla="*/ 53 h 67"/>
                <a:gd name="T74" fmla="*/ 15 w 68"/>
                <a:gd name="T75" fmla="*/ 53 h 67"/>
                <a:gd name="T76" fmla="*/ 19 w 68"/>
                <a:gd name="T77" fmla="*/ 47 h 67"/>
                <a:gd name="T78" fmla="*/ 15 w 68"/>
                <a:gd name="T79" fmla="*/ 42 h 67"/>
                <a:gd name="T80" fmla="*/ 20 w 68"/>
                <a:gd name="T81" fmla="*/ 46 h 67"/>
                <a:gd name="T82" fmla="*/ 26 w 68"/>
                <a:gd name="T83" fmla="*/ 42 h 67"/>
                <a:gd name="T84" fmla="*/ 22 w 68"/>
                <a:gd name="T85" fmla="*/ 47 h 67"/>
                <a:gd name="T86" fmla="*/ 40 w 68"/>
                <a:gd name="T87" fmla="*/ 19 h 67"/>
                <a:gd name="T88" fmla="*/ 56 w 68"/>
                <a:gd name="T89" fmla="*/ 18 h 67"/>
                <a:gd name="T90" fmla="*/ 56 w 68"/>
                <a:gd name="T91" fmla="*/ 20 h 67"/>
                <a:gd name="T92" fmla="*/ 40 w 68"/>
                <a:gd name="T93" fmla="*/ 19 h 67"/>
                <a:gd name="T94" fmla="*/ 55 w 68"/>
                <a:gd name="T95" fmla="*/ 45 h 67"/>
                <a:gd name="T96" fmla="*/ 40 w 68"/>
                <a:gd name="T97" fmla="*/ 44 h 67"/>
                <a:gd name="T98" fmla="*/ 55 w 68"/>
                <a:gd name="T99" fmla="*/ 43 h 67"/>
                <a:gd name="T100" fmla="*/ 56 w 68"/>
                <a:gd name="T101" fmla="*/ 50 h 67"/>
                <a:gd name="T102" fmla="*/ 41 w 68"/>
                <a:gd name="T103" fmla="*/ 51 h 67"/>
                <a:gd name="T104" fmla="*/ 41 w 68"/>
                <a:gd name="T105" fmla="*/ 49 h 67"/>
                <a:gd name="T106" fmla="*/ 56 w 68"/>
                <a:gd name="T107"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57" y="0"/>
                  </a:moveTo>
                  <a:cubicBezTo>
                    <a:pt x="12" y="0"/>
                    <a:pt x="12" y="0"/>
                    <a:pt x="12" y="0"/>
                  </a:cubicBezTo>
                  <a:cubicBezTo>
                    <a:pt x="5" y="0"/>
                    <a:pt x="0" y="5"/>
                    <a:pt x="0" y="11"/>
                  </a:cubicBezTo>
                  <a:cubicBezTo>
                    <a:pt x="0" y="56"/>
                    <a:pt x="0" y="56"/>
                    <a:pt x="0" y="56"/>
                  </a:cubicBezTo>
                  <a:cubicBezTo>
                    <a:pt x="0" y="62"/>
                    <a:pt x="5" y="67"/>
                    <a:pt x="12" y="67"/>
                  </a:cubicBezTo>
                  <a:cubicBezTo>
                    <a:pt x="57" y="67"/>
                    <a:pt x="57" y="67"/>
                    <a:pt x="57" y="67"/>
                  </a:cubicBezTo>
                  <a:cubicBezTo>
                    <a:pt x="63" y="67"/>
                    <a:pt x="68" y="62"/>
                    <a:pt x="68" y="56"/>
                  </a:cubicBezTo>
                  <a:cubicBezTo>
                    <a:pt x="68" y="11"/>
                    <a:pt x="68" y="11"/>
                    <a:pt x="68" y="11"/>
                  </a:cubicBezTo>
                  <a:cubicBezTo>
                    <a:pt x="68" y="5"/>
                    <a:pt x="63" y="0"/>
                    <a:pt x="57" y="0"/>
                  </a:cubicBezTo>
                  <a:close/>
                  <a:moveTo>
                    <a:pt x="65" y="11"/>
                  </a:moveTo>
                  <a:cubicBezTo>
                    <a:pt x="65" y="56"/>
                    <a:pt x="65" y="56"/>
                    <a:pt x="65" y="56"/>
                  </a:cubicBezTo>
                  <a:cubicBezTo>
                    <a:pt x="65" y="61"/>
                    <a:pt x="61" y="64"/>
                    <a:pt x="57" y="64"/>
                  </a:cubicBezTo>
                  <a:cubicBezTo>
                    <a:pt x="12" y="64"/>
                    <a:pt x="12" y="64"/>
                    <a:pt x="12" y="64"/>
                  </a:cubicBezTo>
                  <a:cubicBezTo>
                    <a:pt x="7" y="64"/>
                    <a:pt x="3" y="61"/>
                    <a:pt x="3" y="56"/>
                  </a:cubicBezTo>
                  <a:cubicBezTo>
                    <a:pt x="3" y="11"/>
                    <a:pt x="3" y="11"/>
                    <a:pt x="3" y="11"/>
                  </a:cubicBezTo>
                  <a:cubicBezTo>
                    <a:pt x="3" y="7"/>
                    <a:pt x="7" y="3"/>
                    <a:pt x="12" y="3"/>
                  </a:cubicBezTo>
                  <a:cubicBezTo>
                    <a:pt x="57" y="3"/>
                    <a:pt x="57" y="3"/>
                    <a:pt x="57" y="3"/>
                  </a:cubicBezTo>
                  <a:cubicBezTo>
                    <a:pt x="61" y="3"/>
                    <a:pt x="65" y="7"/>
                    <a:pt x="65" y="11"/>
                  </a:cubicBezTo>
                  <a:close/>
                  <a:moveTo>
                    <a:pt x="56" y="5"/>
                  </a:moveTo>
                  <a:cubicBezTo>
                    <a:pt x="12" y="5"/>
                    <a:pt x="12" y="5"/>
                    <a:pt x="12" y="5"/>
                  </a:cubicBezTo>
                  <a:cubicBezTo>
                    <a:pt x="9" y="5"/>
                    <a:pt x="6" y="8"/>
                    <a:pt x="6" y="12"/>
                  </a:cubicBezTo>
                  <a:cubicBezTo>
                    <a:pt x="6" y="56"/>
                    <a:pt x="6" y="56"/>
                    <a:pt x="6" y="56"/>
                  </a:cubicBezTo>
                  <a:cubicBezTo>
                    <a:pt x="6" y="59"/>
                    <a:pt x="9" y="62"/>
                    <a:pt x="12" y="62"/>
                  </a:cubicBezTo>
                  <a:cubicBezTo>
                    <a:pt x="56" y="62"/>
                    <a:pt x="56" y="62"/>
                    <a:pt x="56" y="62"/>
                  </a:cubicBezTo>
                  <a:cubicBezTo>
                    <a:pt x="60" y="62"/>
                    <a:pt x="63" y="59"/>
                    <a:pt x="63" y="56"/>
                  </a:cubicBezTo>
                  <a:cubicBezTo>
                    <a:pt x="63" y="12"/>
                    <a:pt x="63" y="12"/>
                    <a:pt x="63" y="12"/>
                  </a:cubicBezTo>
                  <a:cubicBezTo>
                    <a:pt x="63" y="8"/>
                    <a:pt x="60" y="5"/>
                    <a:pt x="56" y="5"/>
                  </a:cubicBezTo>
                  <a:close/>
                  <a:moveTo>
                    <a:pt x="61" y="12"/>
                  </a:moveTo>
                  <a:cubicBezTo>
                    <a:pt x="61" y="33"/>
                    <a:pt x="61" y="33"/>
                    <a:pt x="61" y="33"/>
                  </a:cubicBezTo>
                  <a:cubicBezTo>
                    <a:pt x="35" y="33"/>
                    <a:pt x="35" y="33"/>
                    <a:pt x="35" y="33"/>
                  </a:cubicBezTo>
                  <a:cubicBezTo>
                    <a:pt x="35" y="7"/>
                    <a:pt x="35" y="7"/>
                    <a:pt x="35" y="7"/>
                  </a:cubicBezTo>
                  <a:cubicBezTo>
                    <a:pt x="56" y="7"/>
                    <a:pt x="56" y="7"/>
                    <a:pt x="56" y="7"/>
                  </a:cubicBezTo>
                  <a:cubicBezTo>
                    <a:pt x="59" y="7"/>
                    <a:pt x="61" y="9"/>
                    <a:pt x="61" y="12"/>
                  </a:cubicBezTo>
                  <a:close/>
                  <a:moveTo>
                    <a:pt x="12" y="7"/>
                  </a:moveTo>
                  <a:cubicBezTo>
                    <a:pt x="33" y="7"/>
                    <a:pt x="33" y="7"/>
                    <a:pt x="33" y="7"/>
                  </a:cubicBezTo>
                  <a:cubicBezTo>
                    <a:pt x="33" y="33"/>
                    <a:pt x="33" y="33"/>
                    <a:pt x="33" y="33"/>
                  </a:cubicBezTo>
                  <a:cubicBezTo>
                    <a:pt x="8" y="33"/>
                    <a:pt x="8" y="33"/>
                    <a:pt x="8" y="33"/>
                  </a:cubicBezTo>
                  <a:cubicBezTo>
                    <a:pt x="8" y="12"/>
                    <a:pt x="8" y="12"/>
                    <a:pt x="8" y="12"/>
                  </a:cubicBezTo>
                  <a:cubicBezTo>
                    <a:pt x="8" y="9"/>
                    <a:pt x="10" y="7"/>
                    <a:pt x="12" y="7"/>
                  </a:cubicBezTo>
                  <a:close/>
                  <a:moveTo>
                    <a:pt x="8" y="56"/>
                  </a:moveTo>
                  <a:cubicBezTo>
                    <a:pt x="8" y="35"/>
                    <a:pt x="8" y="35"/>
                    <a:pt x="8" y="35"/>
                  </a:cubicBezTo>
                  <a:cubicBezTo>
                    <a:pt x="33" y="35"/>
                    <a:pt x="33" y="35"/>
                    <a:pt x="33" y="35"/>
                  </a:cubicBezTo>
                  <a:cubicBezTo>
                    <a:pt x="33" y="60"/>
                    <a:pt x="33" y="60"/>
                    <a:pt x="33" y="60"/>
                  </a:cubicBezTo>
                  <a:cubicBezTo>
                    <a:pt x="12" y="60"/>
                    <a:pt x="12" y="60"/>
                    <a:pt x="12" y="60"/>
                  </a:cubicBezTo>
                  <a:cubicBezTo>
                    <a:pt x="10" y="60"/>
                    <a:pt x="8" y="58"/>
                    <a:pt x="8" y="56"/>
                  </a:cubicBezTo>
                  <a:close/>
                  <a:moveTo>
                    <a:pt x="56" y="60"/>
                  </a:moveTo>
                  <a:cubicBezTo>
                    <a:pt x="35" y="60"/>
                    <a:pt x="35" y="60"/>
                    <a:pt x="35" y="60"/>
                  </a:cubicBezTo>
                  <a:cubicBezTo>
                    <a:pt x="35" y="35"/>
                    <a:pt x="35" y="35"/>
                    <a:pt x="35" y="35"/>
                  </a:cubicBezTo>
                  <a:cubicBezTo>
                    <a:pt x="61" y="35"/>
                    <a:pt x="61" y="35"/>
                    <a:pt x="61" y="35"/>
                  </a:cubicBezTo>
                  <a:cubicBezTo>
                    <a:pt x="61" y="56"/>
                    <a:pt x="61" y="56"/>
                    <a:pt x="61" y="56"/>
                  </a:cubicBezTo>
                  <a:cubicBezTo>
                    <a:pt x="61" y="58"/>
                    <a:pt x="59" y="60"/>
                    <a:pt x="56" y="60"/>
                  </a:cubicBezTo>
                  <a:close/>
                  <a:moveTo>
                    <a:pt x="12" y="20"/>
                  </a:moveTo>
                  <a:cubicBezTo>
                    <a:pt x="12" y="19"/>
                    <a:pt x="13" y="19"/>
                    <a:pt x="13" y="19"/>
                  </a:cubicBezTo>
                  <a:cubicBezTo>
                    <a:pt x="19" y="19"/>
                    <a:pt x="19" y="19"/>
                    <a:pt x="19" y="19"/>
                  </a:cubicBezTo>
                  <a:cubicBezTo>
                    <a:pt x="19" y="13"/>
                    <a:pt x="19" y="13"/>
                    <a:pt x="19" y="13"/>
                  </a:cubicBezTo>
                  <a:cubicBezTo>
                    <a:pt x="19" y="12"/>
                    <a:pt x="20" y="12"/>
                    <a:pt x="20" y="12"/>
                  </a:cubicBezTo>
                  <a:cubicBezTo>
                    <a:pt x="21" y="12"/>
                    <a:pt x="21" y="12"/>
                    <a:pt x="21" y="13"/>
                  </a:cubicBezTo>
                  <a:cubicBezTo>
                    <a:pt x="21" y="19"/>
                    <a:pt x="21" y="19"/>
                    <a:pt x="21" y="19"/>
                  </a:cubicBezTo>
                  <a:cubicBezTo>
                    <a:pt x="28" y="19"/>
                    <a:pt x="28" y="19"/>
                    <a:pt x="28" y="19"/>
                  </a:cubicBezTo>
                  <a:cubicBezTo>
                    <a:pt x="28" y="19"/>
                    <a:pt x="29" y="19"/>
                    <a:pt x="29" y="20"/>
                  </a:cubicBezTo>
                  <a:cubicBezTo>
                    <a:pt x="29" y="20"/>
                    <a:pt x="28" y="21"/>
                    <a:pt x="28" y="21"/>
                  </a:cubicBezTo>
                  <a:cubicBezTo>
                    <a:pt x="21" y="21"/>
                    <a:pt x="21" y="21"/>
                    <a:pt x="21" y="21"/>
                  </a:cubicBezTo>
                  <a:cubicBezTo>
                    <a:pt x="21" y="27"/>
                    <a:pt x="21" y="27"/>
                    <a:pt x="21" y="27"/>
                  </a:cubicBezTo>
                  <a:cubicBezTo>
                    <a:pt x="21" y="27"/>
                    <a:pt x="21" y="28"/>
                    <a:pt x="20" y="28"/>
                  </a:cubicBezTo>
                  <a:cubicBezTo>
                    <a:pt x="20" y="28"/>
                    <a:pt x="19" y="27"/>
                    <a:pt x="19" y="27"/>
                  </a:cubicBezTo>
                  <a:cubicBezTo>
                    <a:pt x="19" y="21"/>
                    <a:pt x="19" y="21"/>
                    <a:pt x="19" y="21"/>
                  </a:cubicBezTo>
                  <a:cubicBezTo>
                    <a:pt x="13" y="21"/>
                    <a:pt x="13" y="21"/>
                    <a:pt x="13" y="21"/>
                  </a:cubicBezTo>
                  <a:cubicBezTo>
                    <a:pt x="13" y="21"/>
                    <a:pt x="12" y="20"/>
                    <a:pt x="12" y="20"/>
                  </a:cubicBezTo>
                  <a:close/>
                  <a:moveTo>
                    <a:pt x="26" y="52"/>
                  </a:moveTo>
                  <a:cubicBezTo>
                    <a:pt x="27" y="52"/>
                    <a:pt x="27" y="53"/>
                    <a:pt x="26" y="53"/>
                  </a:cubicBezTo>
                  <a:cubicBezTo>
                    <a:pt x="26" y="53"/>
                    <a:pt x="26" y="53"/>
                    <a:pt x="25" y="53"/>
                  </a:cubicBezTo>
                  <a:cubicBezTo>
                    <a:pt x="25" y="53"/>
                    <a:pt x="25" y="53"/>
                    <a:pt x="25" y="53"/>
                  </a:cubicBezTo>
                  <a:cubicBezTo>
                    <a:pt x="20" y="49"/>
                    <a:pt x="20" y="49"/>
                    <a:pt x="20" y="49"/>
                  </a:cubicBezTo>
                  <a:cubicBezTo>
                    <a:pt x="16" y="53"/>
                    <a:pt x="16" y="53"/>
                    <a:pt x="16" y="53"/>
                  </a:cubicBezTo>
                  <a:cubicBezTo>
                    <a:pt x="16" y="53"/>
                    <a:pt x="16" y="53"/>
                    <a:pt x="15" y="53"/>
                  </a:cubicBezTo>
                  <a:cubicBezTo>
                    <a:pt x="15" y="53"/>
                    <a:pt x="15" y="53"/>
                    <a:pt x="15" y="53"/>
                  </a:cubicBezTo>
                  <a:cubicBezTo>
                    <a:pt x="14" y="53"/>
                    <a:pt x="14" y="52"/>
                    <a:pt x="15" y="52"/>
                  </a:cubicBezTo>
                  <a:cubicBezTo>
                    <a:pt x="19" y="47"/>
                    <a:pt x="19" y="47"/>
                    <a:pt x="19" y="47"/>
                  </a:cubicBezTo>
                  <a:cubicBezTo>
                    <a:pt x="15" y="43"/>
                    <a:pt x="15" y="43"/>
                    <a:pt x="15" y="43"/>
                  </a:cubicBezTo>
                  <a:cubicBezTo>
                    <a:pt x="14" y="43"/>
                    <a:pt x="14" y="42"/>
                    <a:pt x="15" y="42"/>
                  </a:cubicBezTo>
                  <a:cubicBezTo>
                    <a:pt x="15" y="41"/>
                    <a:pt x="16" y="41"/>
                    <a:pt x="16" y="42"/>
                  </a:cubicBezTo>
                  <a:cubicBezTo>
                    <a:pt x="20" y="46"/>
                    <a:pt x="20" y="46"/>
                    <a:pt x="20" y="46"/>
                  </a:cubicBezTo>
                  <a:cubicBezTo>
                    <a:pt x="25" y="42"/>
                    <a:pt x="25" y="42"/>
                    <a:pt x="25" y="42"/>
                  </a:cubicBezTo>
                  <a:cubicBezTo>
                    <a:pt x="25" y="41"/>
                    <a:pt x="26" y="41"/>
                    <a:pt x="26" y="42"/>
                  </a:cubicBezTo>
                  <a:cubicBezTo>
                    <a:pt x="27" y="42"/>
                    <a:pt x="27" y="43"/>
                    <a:pt x="26" y="43"/>
                  </a:cubicBezTo>
                  <a:cubicBezTo>
                    <a:pt x="22" y="47"/>
                    <a:pt x="22" y="47"/>
                    <a:pt x="22" y="47"/>
                  </a:cubicBezTo>
                  <a:lnTo>
                    <a:pt x="26" y="52"/>
                  </a:lnTo>
                  <a:close/>
                  <a:moveTo>
                    <a:pt x="40" y="19"/>
                  </a:moveTo>
                  <a:cubicBezTo>
                    <a:pt x="40" y="19"/>
                    <a:pt x="41" y="18"/>
                    <a:pt x="41" y="18"/>
                  </a:cubicBezTo>
                  <a:cubicBezTo>
                    <a:pt x="56" y="18"/>
                    <a:pt x="56" y="18"/>
                    <a:pt x="56" y="18"/>
                  </a:cubicBezTo>
                  <a:cubicBezTo>
                    <a:pt x="56" y="18"/>
                    <a:pt x="57" y="19"/>
                    <a:pt x="57" y="19"/>
                  </a:cubicBezTo>
                  <a:cubicBezTo>
                    <a:pt x="57" y="20"/>
                    <a:pt x="56" y="20"/>
                    <a:pt x="56" y="20"/>
                  </a:cubicBezTo>
                  <a:cubicBezTo>
                    <a:pt x="41" y="20"/>
                    <a:pt x="41" y="20"/>
                    <a:pt x="41" y="20"/>
                  </a:cubicBezTo>
                  <a:cubicBezTo>
                    <a:pt x="41" y="20"/>
                    <a:pt x="40" y="20"/>
                    <a:pt x="40" y="19"/>
                  </a:cubicBezTo>
                  <a:close/>
                  <a:moveTo>
                    <a:pt x="56" y="44"/>
                  </a:moveTo>
                  <a:cubicBezTo>
                    <a:pt x="56" y="45"/>
                    <a:pt x="56" y="45"/>
                    <a:pt x="55" y="45"/>
                  </a:cubicBezTo>
                  <a:cubicBezTo>
                    <a:pt x="41" y="45"/>
                    <a:pt x="41" y="45"/>
                    <a:pt x="41" y="45"/>
                  </a:cubicBezTo>
                  <a:cubicBezTo>
                    <a:pt x="41" y="45"/>
                    <a:pt x="40" y="45"/>
                    <a:pt x="40" y="44"/>
                  </a:cubicBezTo>
                  <a:cubicBezTo>
                    <a:pt x="40" y="44"/>
                    <a:pt x="41" y="43"/>
                    <a:pt x="41" y="43"/>
                  </a:cubicBezTo>
                  <a:cubicBezTo>
                    <a:pt x="55" y="43"/>
                    <a:pt x="55" y="43"/>
                    <a:pt x="55" y="43"/>
                  </a:cubicBezTo>
                  <a:cubicBezTo>
                    <a:pt x="56" y="43"/>
                    <a:pt x="56" y="44"/>
                    <a:pt x="56" y="44"/>
                  </a:cubicBezTo>
                  <a:close/>
                  <a:moveTo>
                    <a:pt x="56" y="50"/>
                  </a:moveTo>
                  <a:cubicBezTo>
                    <a:pt x="56" y="51"/>
                    <a:pt x="56" y="51"/>
                    <a:pt x="55" y="51"/>
                  </a:cubicBezTo>
                  <a:cubicBezTo>
                    <a:pt x="41" y="51"/>
                    <a:pt x="41" y="51"/>
                    <a:pt x="41" y="51"/>
                  </a:cubicBezTo>
                  <a:cubicBezTo>
                    <a:pt x="41" y="51"/>
                    <a:pt x="40" y="51"/>
                    <a:pt x="40" y="50"/>
                  </a:cubicBezTo>
                  <a:cubicBezTo>
                    <a:pt x="40" y="50"/>
                    <a:pt x="41" y="49"/>
                    <a:pt x="41" y="49"/>
                  </a:cubicBezTo>
                  <a:cubicBezTo>
                    <a:pt x="55" y="49"/>
                    <a:pt x="55" y="49"/>
                    <a:pt x="55" y="49"/>
                  </a:cubicBezTo>
                  <a:cubicBezTo>
                    <a:pt x="56" y="49"/>
                    <a:pt x="56" y="50"/>
                    <a:pt x="56" y="50"/>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20" name="Freeform 17"/>
            <p:cNvSpPr>
              <a:spLocks noEditPoints="1"/>
            </p:cNvSpPr>
            <p:nvPr/>
          </p:nvSpPr>
          <p:spPr bwMode="auto">
            <a:xfrm>
              <a:off x="6460755" y="1437005"/>
              <a:ext cx="499264" cy="422907"/>
            </a:xfrm>
            <a:custGeom>
              <a:avLst/>
              <a:gdLst>
                <a:gd name="T0" fmla="*/ 70 w 72"/>
                <a:gd name="T1" fmla="*/ 16 h 61"/>
                <a:gd name="T2" fmla="*/ 56 w 72"/>
                <a:gd name="T3" fmla="*/ 18 h 61"/>
                <a:gd name="T4" fmla="*/ 43 w 72"/>
                <a:gd name="T5" fmla="*/ 46 h 61"/>
                <a:gd name="T6" fmla="*/ 12 w 72"/>
                <a:gd name="T7" fmla="*/ 46 h 61"/>
                <a:gd name="T8" fmla="*/ 13 w 72"/>
                <a:gd name="T9" fmla="*/ 49 h 61"/>
                <a:gd name="T10" fmla="*/ 48 w 72"/>
                <a:gd name="T11" fmla="*/ 51 h 61"/>
                <a:gd name="T12" fmla="*/ 13 w 72"/>
                <a:gd name="T13" fmla="*/ 52 h 61"/>
                <a:gd name="T14" fmla="*/ 9 w 72"/>
                <a:gd name="T15" fmla="*/ 45 h 61"/>
                <a:gd name="T16" fmla="*/ 7 w 72"/>
                <a:gd name="T17" fmla="*/ 42 h 61"/>
                <a:gd name="T18" fmla="*/ 1 w 72"/>
                <a:gd name="T19" fmla="*/ 23 h 61"/>
                <a:gd name="T20" fmla="*/ 10 w 72"/>
                <a:gd name="T21" fmla="*/ 41 h 61"/>
                <a:gd name="T22" fmla="*/ 43 w 72"/>
                <a:gd name="T23" fmla="*/ 43 h 61"/>
                <a:gd name="T24" fmla="*/ 54 w 72"/>
                <a:gd name="T25" fmla="*/ 17 h 61"/>
                <a:gd name="T26" fmla="*/ 70 w 72"/>
                <a:gd name="T27" fmla="*/ 13 h 61"/>
                <a:gd name="T28" fmla="*/ 18 w 72"/>
                <a:gd name="T29" fmla="*/ 57 h 61"/>
                <a:gd name="T30" fmla="*/ 11 w 72"/>
                <a:gd name="T31" fmla="*/ 57 h 61"/>
                <a:gd name="T32" fmla="*/ 18 w 72"/>
                <a:gd name="T33" fmla="*/ 57 h 61"/>
                <a:gd name="T34" fmla="*/ 14 w 72"/>
                <a:gd name="T35" fmla="*/ 55 h 61"/>
                <a:gd name="T36" fmla="*/ 14 w 72"/>
                <a:gd name="T37" fmla="*/ 59 h 61"/>
                <a:gd name="T38" fmla="*/ 45 w 72"/>
                <a:gd name="T39" fmla="*/ 57 h 61"/>
                <a:gd name="T40" fmla="*/ 38 w 72"/>
                <a:gd name="T41" fmla="*/ 57 h 61"/>
                <a:gd name="T42" fmla="*/ 45 w 72"/>
                <a:gd name="T43" fmla="*/ 57 h 61"/>
                <a:gd name="T44" fmla="*/ 41 w 72"/>
                <a:gd name="T45" fmla="*/ 55 h 61"/>
                <a:gd name="T46" fmla="*/ 41 w 72"/>
                <a:gd name="T47" fmla="*/ 59 h 61"/>
                <a:gd name="T48" fmla="*/ 12 w 72"/>
                <a:gd name="T49" fmla="*/ 37 h 61"/>
                <a:gd name="T50" fmla="*/ 45 w 72"/>
                <a:gd name="T51" fmla="*/ 36 h 61"/>
                <a:gd name="T52" fmla="*/ 12 w 72"/>
                <a:gd name="T53" fmla="*/ 35 h 61"/>
                <a:gd name="T54" fmla="*/ 12 w 72"/>
                <a:gd name="T55" fmla="*/ 37 h 61"/>
                <a:gd name="T56" fmla="*/ 12 w 72"/>
                <a:gd name="T57" fmla="*/ 40 h 61"/>
                <a:gd name="T58" fmla="*/ 43 w 72"/>
                <a:gd name="T59" fmla="*/ 41 h 61"/>
                <a:gd name="T60" fmla="*/ 43 w 72"/>
                <a:gd name="T61" fmla="*/ 39 h 61"/>
                <a:gd name="T62" fmla="*/ 37 w 72"/>
                <a:gd name="T63" fmla="*/ 31 h 61"/>
                <a:gd name="T64" fmla="*/ 44 w 72"/>
                <a:gd name="T65" fmla="*/ 30 h 61"/>
                <a:gd name="T66" fmla="*/ 43 w 72"/>
                <a:gd name="T67" fmla="*/ 0 h 61"/>
                <a:gd name="T68" fmla="*/ 36 w 72"/>
                <a:gd name="T69" fmla="*/ 0 h 61"/>
                <a:gd name="T70" fmla="*/ 37 w 72"/>
                <a:gd name="T71" fmla="*/ 31 h 61"/>
                <a:gd name="T72" fmla="*/ 31 w 72"/>
                <a:gd name="T73" fmla="*/ 31 h 61"/>
                <a:gd name="T74" fmla="*/ 32 w 72"/>
                <a:gd name="T75" fmla="*/ 8 h 61"/>
                <a:gd name="T76" fmla="*/ 25 w 72"/>
                <a:gd name="T77" fmla="*/ 8 h 61"/>
                <a:gd name="T78" fmla="*/ 24 w 72"/>
                <a:gd name="T79" fmla="*/ 30 h 61"/>
                <a:gd name="T80" fmla="*/ 13 w 72"/>
                <a:gd name="T81" fmla="*/ 31 h 61"/>
                <a:gd name="T82" fmla="*/ 20 w 72"/>
                <a:gd name="T83" fmla="*/ 30 h 61"/>
                <a:gd name="T84" fmla="*/ 20 w 72"/>
                <a:gd name="T85" fmla="*/ 16 h 61"/>
                <a:gd name="T86" fmla="*/ 13 w 72"/>
                <a:gd name="T87" fmla="*/ 16 h 61"/>
                <a:gd name="T88" fmla="*/ 13 w 72"/>
                <a:gd name="T89"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61">
                  <a:moveTo>
                    <a:pt x="72" y="14"/>
                  </a:moveTo>
                  <a:cubicBezTo>
                    <a:pt x="72" y="15"/>
                    <a:pt x="71" y="16"/>
                    <a:pt x="70" y="16"/>
                  </a:cubicBezTo>
                  <a:cubicBezTo>
                    <a:pt x="59" y="16"/>
                    <a:pt x="59" y="16"/>
                    <a:pt x="59" y="16"/>
                  </a:cubicBezTo>
                  <a:cubicBezTo>
                    <a:pt x="58" y="16"/>
                    <a:pt x="57" y="17"/>
                    <a:pt x="56" y="18"/>
                  </a:cubicBezTo>
                  <a:cubicBezTo>
                    <a:pt x="49" y="42"/>
                    <a:pt x="49" y="42"/>
                    <a:pt x="49" y="42"/>
                  </a:cubicBezTo>
                  <a:cubicBezTo>
                    <a:pt x="48" y="44"/>
                    <a:pt x="46" y="46"/>
                    <a:pt x="43" y="46"/>
                  </a:cubicBezTo>
                  <a:cubicBezTo>
                    <a:pt x="13" y="46"/>
                    <a:pt x="13" y="46"/>
                    <a:pt x="13" y="46"/>
                  </a:cubicBezTo>
                  <a:cubicBezTo>
                    <a:pt x="13" y="46"/>
                    <a:pt x="12" y="46"/>
                    <a:pt x="12" y="46"/>
                  </a:cubicBezTo>
                  <a:cubicBezTo>
                    <a:pt x="12" y="48"/>
                    <a:pt x="12" y="48"/>
                    <a:pt x="12" y="48"/>
                  </a:cubicBezTo>
                  <a:cubicBezTo>
                    <a:pt x="12" y="49"/>
                    <a:pt x="12" y="49"/>
                    <a:pt x="13" y="49"/>
                  </a:cubicBezTo>
                  <a:cubicBezTo>
                    <a:pt x="47" y="49"/>
                    <a:pt x="47" y="49"/>
                    <a:pt x="47" y="49"/>
                  </a:cubicBezTo>
                  <a:cubicBezTo>
                    <a:pt x="47" y="49"/>
                    <a:pt x="48" y="50"/>
                    <a:pt x="48" y="51"/>
                  </a:cubicBezTo>
                  <a:cubicBezTo>
                    <a:pt x="48" y="52"/>
                    <a:pt x="47" y="52"/>
                    <a:pt x="47" y="52"/>
                  </a:cubicBezTo>
                  <a:cubicBezTo>
                    <a:pt x="13" y="52"/>
                    <a:pt x="13" y="52"/>
                    <a:pt x="13" y="52"/>
                  </a:cubicBezTo>
                  <a:cubicBezTo>
                    <a:pt x="11" y="52"/>
                    <a:pt x="9" y="50"/>
                    <a:pt x="9" y="48"/>
                  </a:cubicBezTo>
                  <a:cubicBezTo>
                    <a:pt x="9" y="45"/>
                    <a:pt x="9" y="45"/>
                    <a:pt x="9" y="45"/>
                  </a:cubicBezTo>
                  <a:cubicBezTo>
                    <a:pt x="9" y="45"/>
                    <a:pt x="9" y="44"/>
                    <a:pt x="9" y="44"/>
                  </a:cubicBezTo>
                  <a:cubicBezTo>
                    <a:pt x="8" y="44"/>
                    <a:pt x="8" y="43"/>
                    <a:pt x="7" y="42"/>
                  </a:cubicBezTo>
                  <a:cubicBezTo>
                    <a:pt x="0" y="25"/>
                    <a:pt x="0" y="25"/>
                    <a:pt x="0" y="25"/>
                  </a:cubicBezTo>
                  <a:cubicBezTo>
                    <a:pt x="0" y="24"/>
                    <a:pt x="0" y="23"/>
                    <a:pt x="1" y="23"/>
                  </a:cubicBezTo>
                  <a:cubicBezTo>
                    <a:pt x="1" y="22"/>
                    <a:pt x="2" y="23"/>
                    <a:pt x="3" y="24"/>
                  </a:cubicBezTo>
                  <a:cubicBezTo>
                    <a:pt x="10" y="41"/>
                    <a:pt x="10" y="41"/>
                    <a:pt x="10" y="41"/>
                  </a:cubicBezTo>
                  <a:cubicBezTo>
                    <a:pt x="11" y="42"/>
                    <a:pt x="12" y="43"/>
                    <a:pt x="13" y="43"/>
                  </a:cubicBezTo>
                  <a:cubicBezTo>
                    <a:pt x="43" y="43"/>
                    <a:pt x="43" y="43"/>
                    <a:pt x="43" y="43"/>
                  </a:cubicBezTo>
                  <a:cubicBezTo>
                    <a:pt x="44" y="43"/>
                    <a:pt x="46" y="42"/>
                    <a:pt x="46" y="41"/>
                  </a:cubicBezTo>
                  <a:cubicBezTo>
                    <a:pt x="54" y="17"/>
                    <a:pt x="54" y="17"/>
                    <a:pt x="54" y="17"/>
                  </a:cubicBezTo>
                  <a:cubicBezTo>
                    <a:pt x="54" y="15"/>
                    <a:pt x="57" y="13"/>
                    <a:pt x="59" y="13"/>
                  </a:cubicBezTo>
                  <a:cubicBezTo>
                    <a:pt x="70" y="13"/>
                    <a:pt x="70" y="13"/>
                    <a:pt x="70" y="13"/>
                  </a:cubicBezTo>
                  <a:cubicBezTo>
                    <a:pt x="71" y="13"/>
                    <a:pt x="72" y="13"/>
                    <a:pt x="72" y="14"/>
                  </a:cubicBezTo>
                  <a:close/>
                  <a:moveTo>
                    <a:pt x="18" y="57"/>
                  </a:moveTo>
                  <a:cubicBezTo>
                    <a:pt x="18" y="59"/>
                    <a:pt x="16" y="61"/>
                    <a:pt x="14" y="61"/>
                  </a:cubicBezTo>
                  <a:cubicBezTo>
                    <a:pt x="12" y="61"/>
                    <a:pt x="11" y="59"/>
                    <a:pt x="11" y="57"/>
                  </a:cubicBezTo>
                  <a:cubicBezTo>
                    <a:pt x="11" y="55"/>
                    <a:pt x="12" y="53"/>
                    <a:pt x="14" y="53"/>
                  </a:cubicBezTo>
                  <a:cubicBezTo>
                    <a:pt x="16" y="53"/>
                    <a:pt x="18" y="55"/>
                    <a:pt x="18" y="57"/>
                  </a:cubicBezTo>
                  <a:close/>
                  <a:moveTo>
                    <a:pt x="16" y="57"/>
                  </a:moveTo>
                  <a:cubicBezTo>
                    <a:pt x="16" y="56"/>
                    <a:pt x="15" y="55"/>
                    <a:pt x="14" y="55"/>
                  </a:cubicBezTo>
                  <a:cubicBezTo>
                    <a:pt x="14" y="55"/>
                    <a:pt x="13" y="56"/>
                    <a:pt x="13" y="57"/>
                  </a:cubicBezTo>
                  <a:cubicBezTo>
                    <a:pt x="13" y="58"/>
                    <a:pt x="14" y="59"/>
                    <a:pt x="14" y="59"/>
                  </a:cubicBezTo>
                  <a:cubicBezTo>
                    <a:pt x="15" y="59"/>
                    <a:pt x="16" y="58"/>
                    <a:pt x="16" y="57"/>
                  </a:cubicBezTo>
                  <a:close/>
                  <a:moveTo>
                    <a:pt x="45" y="57"/>
                  </a:moveTo>
                  <a:cubicBezTo>
                    <a:pt x="45" y="59"/>
                    <a:pt x="43" y="61"/>
                    <a:pt x="41" y="61"/>
                  </a:cubicBezTo>
                  <a:cubicBezTo>
                    <a:pt x="39" y="61"/>
                    <a:pt x="38" y="59"/>
                    <a:pt x="38" y="57"/>
                  </a:cubicBezTo>
                  <a:cubicBezTo>
                    <a:pt x="38" y="55"/>
                    <a:pt x="39" y="53"/>
                    <a:pt x="41" y="53"/>
                  </a:cubicBezTo>
                  <a:cubicBezTo>
                    <a:pt x="43" y="53"/>
                    <a:pt x="45" y="55"/>
                    <a:pt x="45" y="57"/>
                  </a:cubicBezTo>
                  <a:close/>
                  <a:moveTo>
                    <a:pt x="43" y="57"/>
                  </a:moveTo>
                  <a:cubicBezTo>
                    <a:pt x="43" y="56"/>
                    <a:pt x="42" y="55"/>
                    <a:pt x="41" y="55"/>
                  </a:cubicBezTo>
                  <a:cubicBezTo>
                    <a:pt x="40" y="55"/>
                    <a:pt x="40" y="56"/>
                    <a:pt x="40" y="57"/>
                  </a:cubicBezTo>
                  <a:cubicBezTo>
                    <a:pt x="40" y="58"/>
                    <a:pt x="40" y="59"/>
                    <a:pt x="41" y="59"/>
                  </a:cubicBezTo>
                  <a:cubicBezTo>
                    <a:pt x="42" y="59"/>
                    <a:pt x="43" y="58"/>
                    <a:pt x="43" y="57"/>
                  </a:cubicBezTo>
                  <a:close/>
                  <a:moveTo>
                    <a:pt x="12" y="37"/>
                  </a:moveTo>
                  <a:cubicBezTo>
                    <a:pt x="44" y="37"/>
                    <a:pt x="44" y="37"/>
                    <a:pt x="44" y="37"/>
                  </a:cubicBezTo>
                  <a:cubicBezTo>
                    <a:pt x="45" y="37"/>
                    <a:pt x="45" y="36"/>
                    <a:pt x="45" y="36"/>
                  </a:cubicBezTo>
                  <a:cubicBezTo>
                    <a:pt x="45" y="35"/>
                    <a:pt x="45" y="35"/>
                    <a:pt x="44" y="35"/>
                  </a:cubicBezTo>
                  <a:cubicBezTo>
                    <a:pt x="12" y="35"/>
                    <a:pt x="12" y="35"/>
                    <a:pt x="12" y="35"/>
                  </a:cubicBezTo>
                  <a:cubicBezTo>
                    <a:pt x="11" y="35"/>
                    <a:pt x="11" y="35"/>
                    <a:pt x="11" y="36"/>
                  </a:cubicBezTo>
                  <a:cubicBezTo>
                    <a:pt x="11" y="36"/>
                    <a:pt x="11" y="37"/>
                    <a:pt x="12" y="37"/>
                  </a:cubicBezTo>
                  <a:close/>
                  <a:moveTo>
                    <a:pt x="13" y="39"/>
                  </a:moveTo>
                  <a:cubicBezTo>
                    <a:pt x="13" y="39"/>
                    <a:pt x="12" y="40"/>
                    <a:pt x="12" y="40"/>
                  </a:cubicBezTo>
                  <a:cubicBezTo>
                    <a:pt x="12" y="41"/>
                    <a:pt x="13" y="41"/>
                    <a:pt x="13" y="41"/>
                  </a:cubicBezTo>
                  <a:cubicBezTo>
                    <a:pt x="43" y="41"/>
                    <a:pt x="43" y="41"/>
                    <a:pt x="43" y="41"/>
                  </a:cubicBezTo>
                  <a:cubicBezTo>
                    <a:pt x="44" y="41"/>
                    <a:pt x="44" y="41"/>
                    <a:pt x="44" y="40"/>
                  </a:cubicBezTo>
                  <a:cubicBezTo>
                    <a:pt x="44" y="40"/>
                    <a:pt x="44" y="39"/>
                    <a:pt x="43" y="39"/>
                  </a:cubicBezTo>
                  <a:lnTo>
                    <a:pt x="13" y="39"/>
                  </a:lnTo>
                  <a:close/>
                  <a:moveTo>
                    <a:pt x="37" y="31"/>
                  </a:moveTo>
                  <a:cubicBezTo>
                    <a:pt x="43" y="31"/>
                    <a:pt x="43" y="31"/>
                    <a:pt x="43" y="31"/>
                  </a:cubicBezTo>
                  <a:cubicBezTo>
                    <a:pt x="43" y="31"/>
                    <a:pt x="44" y="30"/>
                    <a:pt x="44" y="30"/>
                  </a:cubicBezTo>
                  <a:cubicBezTo>
                    <a:pt x="44" y="0"/>
                    <a:pt x="44" y="0"/>
                    <a:pt x="44" y="0"/>
                  </a:cubicBezTo>
                  <a:cubicBezTo>
                    <a:pt x="44" y="0"/>
                    <a:pt x="43" y="0"/>
                    <a:pt x="43" y="0"/>
                  </a:cubicBezTo>
                  <a:cubicBezTo>
                    <a:pt x="37" y="0"/>
                    <a:pt x="37" y="0"/>
                    <a:pt x="37" y="0"/>
                  </a:cubicBezTo>
                  <a:cubicBezTo>
                    <a:pt x="36" y="0"/>
                    <a:pt x="36" y="0"/>
                    <a:pt x="36" y="0"/>
                  </a:cubicBezTo>
                  <a:cubicBezTo>
                    <a:pt x="36" y="30"/>
                    <a:pt x="36" y="30"/>
                    <a:pt x="36" y="30"/>
                  </a:cubicBezTo>
                  <a:cubicBezTo>
                    <a:pt x="36" y="30"/>
                    <a:pt x="36" y="31"/>
                    <a:pt x="37" y="31"/>
                  </a:cubicBezTo>
                  <a:close/>
                  <a:moveTo>
                    <a:pt x="25" y="31"/>
                  </a:moveTo>
                  <a:cubicBezTo>
                    <a:pt x="31" y="31"/>
                    <a:pt x="31" y="31"/>
                    <a:pt x="31" y="31"/>
                  </a:cubicBezTo>
                  <a:cubicBezTo>
                    <a:pt x="32" y="31"/>
                    <a:pt x="32" y="30"/>
                    <a:pt x="32" y="30"/>
                  </a:cubicBezTo>
                  <a:cubicBezTo>
                    <a:pt x="32" y="8"/>
                    <a:pt x="32" y="8"/>
                    <a:pt x="32" y="8"/>
                  </a:cubicBezTo>
                  <a:cubicBezTo>
                    <a:pt x="32" y="8"/>
                    <a:pt x="32" y="8"/>
                    <a:pt x="31" y="8"/>
                  </a:cubicBezTo>
                  <a:cubicBezTo>
                    <a:pt x="25" y="8"/>
                    <a:pt x="25" y="8"/>
                    <a:pt x="25" y="8"/>
                  </a:cubicBezTo>
                  <a:cubicBezTo>
                    <a:pt x="25" y="8"/>
                    <a:pt x="24" y="8"/>
                    <a:pt x="24" y="8"/>
                  </a:cubicBezTo>
                  <a:cubicBezTo>
                    <a:pt x="24" y="30"/>
                    <a:pt x="24" y="30"/>
                    <a:pt x="24" y="30"/>
                  </a:cubicBezTo>
                  <a:cubicBezTo>
                    <a:pt x="24" y="30"/>
                    <a:pt x="25" y="31"/>
                    <a:pt x="25" y="31"/>
                  </a:cubicBezTo>
                  <a:close/>
                  <a:moveTo>
                    <a:pt x="13" y="31"/>
                  </a:moveTo>
                  <a:cubicBezTo>
                    <a:pt x="20" y="31"/>
                    <a:pt x="20" y="31"/>
                    <a:pt x="20" y="31"/>
                  </a:cubicBezTo>
                  <a:cubicBezTo>
                    <a:pt x="20" y="31"/>
                    <a:pt x="20" y="30"/>
                    <a:pt x="20" y="30"/>
                  </a:cubicBezTo>
                  <a:cubicBezTo>
                    <a:pt x="20" y="16"/>
                    <a:pt x="20" y="16"/>
                    <a:pt x="20" y="16"/>
                  </a:cubicBezTo>
                  <a:cubicBezTo>
                    <a:pt x="20" y="16"/>
                    <a:pt x="20" y="16"/>
                    <a:pt x="20" y="16"/>
                  </a:cubicBezTo>
                  <a:cubicBezTo>
                    <a:pt x="13" y="16"/>
                    <a:pt x="13" y="16"/>
                    <a:pt x="13" y="16"/>
                  </a:cubicBezTo>
                  <a:cubicBezTo>
                    <a:pt x="13" y="16"/>
                    <a:pt x="13" y="16"/>
                    <a:pt x="13" y="16"/>
                  </a:cubicBezTo>
                  <a:cubicBezTo>
                    <a:pt x="13" y="30"/>
                    <a:pt x="13" y="30"/>
                    <a:pt x="13" y="30"/>
                  </a:cubicBezTo>
                  <a:cubicBezTo>
                    <a:pt x="13" y="30"/>
                    <a:pt x="13" y="31"/>
                    <a:pt x="13" y="31"/>
                  </a:cubicBezTo>
                  <a:close/>
                </a:path>
              </a:pathLst>
            </a:custGeom>
            <a:solidFill>
              <a:schemeClr val="accent1"/>
            </a:solid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21" name="Freeform 62"/>
            <p:cNvSpPr>
              <a:spLocks noEditPoints="1"/>
            </p:cNvSpPr>
            <p:nvPr/>
          </p:nvSpPr>
          <p:spPr bwMode="auto">
            <a:xfrm>
              <a:off x="5370746" y="1930749"/>
              <a:ext cx="292609" cy="338210"/>
            </a:xfrm>
            <a:custGeom>
              <a:avLst/>
              <a:gdLst>
                <a:gd name="T0" fmla="*/ 54 w 62"/>
                <a:gd name="T1" fmla="*/ 0 h 72"/>
                <a:gd name="T2" fmla="*/ 8 w 62"/>
                <a:gd name="T3" fmla="*/ 0 h 72"/>
                <a:gd name="T4" fmla="*/ 0 w 62"/>
                <a:gd name="T5" fmla="*/ 8 h 72"/>
                <a:gd name="T6" fmla="*/ 0 w 62"/>
                <a:gd name="T7" fmla="*/ 64 h 72"/>
                <a:gd name="T8" fmla="*/ 8 w 62"/>
                <a:gd name="T9" fmla="*/ 72 h 72"/>
                <a:gd name="T10" fmla="*/ 54 w 62"/>
                <a:gd name="T11" fmla="*/ 72 h 72"/>
                <a:gd name="T12" fmla="*/ 62 w 62"/>
                <a:gd name="T13" fmla="*/ 64 h 72"/>
                <a:gd name="T14" fmla="*/ 62 w 62"/>
                <a:gd name="T15" fmla="*/ 8 h 72"/>
                <a:gd name="T16" fmla="*/ 54 w 62"/>
                <a:gd name="T17" fmla="*/ 0 h 72"/>
                <a:gd name="T18" fmla="*/ 8 w 62"/>
                <a:gd name="T19" fmla="*/ 3 h 72"/>
                <a:gd name="T20" fmla="*/ 54 w 62"/>
                <a:gd name="T21" fmla="*/ 3 h 72"/>
                <a:gd name="T22" fmla="*/ 59 w 62"/>
                <a:gd name="T23" fmla="*/ 8 h 72"/>
                <a:gd name="T24" fmla="*/ 59 w 62"/>
                <a:gd name="T25" fmla="*/ 64 h 72"/>
                <a:gd name="T26" fmla="*/ 54 w 62"/>
                <a:gd name="T27" fmla="*/ 69 h 72"/>
                <a:gd name="T28" fmla="*/ 8 w 62"/>
                <a:gd name="T29" fmla="*/ 69 h 72"/>
                <a:gd name="T30" fmla="*/ 3 w 62"/>
                <a:gd name="T31" fmla="*/ 64 h 72"/>
                <a:gd name="T32" fmla="*/ 3 w 62"/>
                <a:gd name="T33" fmla="*/ 8 h 72"/>
                <a:gd name="T34" fmla="*/ 8 w 62"/>
                <a:gd name="T35" fmla="*/ 3 h 72"/>
                <a:gd name="T36" fmla="*/ 7 w 62"/>
                <a:gd name="T37" fmla="*/ 62 h 72"/>
                <a:gd name="T38" fmla="*/ 55 w 62"/>
                <a:gd name="T39" fmla="*/ 62 h 72"/>
                <a:gd name="T40" fmla="*/ 56 w 62"/>
                <a:gd name="T41" fmla="*/ 61 h 72"/>
                <a:gd name="T42" fmla="*/ 56 w 62"/>
                <a:gd name="T43" fmla="*/ 7 h 72"/>
                <a:gd name="T44" fmla="*/ 55 w 62"/>
                <a:gd name="T45" fmla="*/ 6 h 72"/>
                <a:gd name="T46" fmla="*/ 7 w 62"/>
                <a:gd name="T47" fmla="*/ 6 h 72"/>
                <a:gd name="T48" fmla="*/ 6 w 62"/>
                <a:gd name="T49" fmla="*/ 7 h 72"/>
                <a:gd name="T50" fmla="*/ 6 w 62"/>
                <a:gd name="T51" fmla="*/ 61 h 72"/>
                <a:gd name="T52" fmla="*/ 7 w 62"/>
                <a:gd name="T53" fmla="*/ 62 h 72"/>
                <a:gd name="T54" fmla="*/ 8 w 62"/>
                <a:gd name="T55" fmla="*/ 8 h 72"/>
                <a:gd name="T56" fmla="*/ 54 w 62"/>
                <a:gd name="T57" fmla="*/ 8 h 72"/>
                <a:gd name="T58" fmla="*/ 54 w 62"/>
                <a:gd name="T59" fmla="*/ 60 h 72"/>
                <a:gd name="T60" fmla="*/ 8 w 62"/>
                <a:gd name="T61" fmla="*/ 60 h 72"/>
                <a:gd name="T62" fmla="*/ 8 w 62"/>
                <a:gd name="T63" fmla="*/ 8 h 72"/>
                <a:gd name="T64" fmla="*/ 33 w 62"/>
                <a:gd name="T65" fmla="*/ 66 h 72"/>
                <a:gd name="T66" fmla="*/ 31 w 62"/>
                <a:gd name="T67" fmla="*/ 68 h 72"/>
                <a:gd name="T68" fmla="*/ 29 w 62"/>
                <a:gd name="T69" fmla="*/ 66 h 72"/>
                <a:gd name="T70" fmla="*/ 31 w 62"/>
                <a:gd name="T71" fmla="*/ 64 h 72"/>
                <a:gd name="T72" fmla="*/ 33 w 62"/>
                <a:gd name="T73" fmla="*/ 6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72">
                  <a:moveTo>
                    <a:pt x="54" y="0"/>
                  </a:moveTo>
                  <a:cubicBezTo>
                    <a:pt x="8" y="0"/>
                    <a:pt x="8" y="0"/>
                    <a:pt x="8" y="0"/>
                  </a:cubicBezTo>
                  <a:cubicBezTo>
                    <a:pt x="4" y="0"/>
                    <a:pt x="0" y="3"/>
                    <a:pt x="0" y="8"/>
                  </a:cubicBezTo>
                  <a:cubicBezTo>
                    <a:pt x="0" y="64"/>
                    <a:pt x="0" y="64"/>
                    <a:pt x="0" y="64"/>
                  </a:cubicBezTo>
                  <a:cubicBezTo>
                    <a:pt x="0" y="68"/>
                    <a:pt x="4" y="72"/>
                    <a:pt x="8" y="72"/>
                  </a:cubicBezTo>
                  <a:cubicBezTo>
                    <a:pt x="54" y="72"/>
                    <a:pt x="54" y="72"/>
                    <a:pt x="54" y="72"/>
                  </a:cubicBezTo>
                  <a:cubicBezTo>
                    <a:pt x="58" y="72"/>
                    <a:pt x="62" y="68"/>
                    <a:pt x="62" y="64"/>
                  </a:cubicBezTo>
                  <a:cubicBezTo>
                    <a:pt x="62" y="8"/>
                    <a:pt x="62" y="8"/>
                    <a:pt x="62" y="8"/>
                  </a:cubicBezTo>
                  <a:cubicBezTo>
                    <a:pt x="62" y="3"/>
                    <a:pt x="58" y="0"/>
                    <a:pt x="54" y="0"/>
                  </a:cubicBezTo>
                  <a:close/>
                  <a:moveTo>
                    <a:pt x="8" y="3"/>
                  </a:moveTo>
                  <a:cubicBezTo>
                    <a:pt x="54" y="3"/>
                    <a:pt x="54" y="3"/>
                    <a:pt x="54" y="3"/>
                  </a:cubicBezTo>
                  <a:cubicBezTo>
                    <a:pt x="56" y="3"/>
                    <a:pt x="59" y="5"/>
                    <a:pt x="59" y="8"/>
                  </a:cubicBezTo>
                  <a:cubicBezTo>
                    <a:pt x="59" y="64"/>
                    <a:pt x="59" y="64"/>
                    <a:pt x="59" y="64"/>
                  </a:cubicBezTo>
                  <a:cubicBezTo>
                    <a:pt x="59" y="67"/>
                    <a:pt x="56" y="69"/>
                    <a:pt x="54" y="69"/>
                  </a:cubicBezTo>
                  <a:cubicBezTo>
                    <a:pt x="8" y="69"/>
                    <a:pt x="8" y="69"/>
                    <a:pt x="8" y="69"/>
                  </a:cubicBezTo>
                  <a:cubicBezTo>
                    <a:pt x="5" y="69"/>
                    <a:pt x="3" y="67"/>
                    <a:pt x="3" y="64"/>
                  </a:cubicBezTo>
                  <a:cubicBezTo>
                    <a:pt x="3" y="8"/>
                    <a:pt x="3" y="8"/>
                    <a:pt x="3" y="8"/>
                  </a:cubicBezTo>
                  <a:cubicBezTo>
                    <a:pt x="3" y="5"/>
                    <a:pt x="5" y="3"/>
                    <a:pt x="8" y="3"/>
                  </a:cubicBezTo>
                  <a:close/>
                  <a:moveTo>
                    <a:pt x="7" y="62"/>
                  </a:moveTo>
                  <a:cubicBezTo>
                    <a:pt x="55" y="62"/>
                    <a:pt x="55" y="62"/>
                    <a:pt x="55" y="62"/>
                  </a:cubicBezTo>
                  <a:cubicBezTo>
                    <a:pt x="55" y="62"/>
                    <a:pt x="56" y="61"/>
                    <a:pt x="56" y="61"/>
                  </a:cubicBezTo>
                  <a:cubicBezTo>
                    <a:pt x="56" y="7"/>
                    <a:pt x="56" y="7"/>
                    <a:pt x="56" y="7"/>
                  </a:cubicBezTo>
                  <a:cubicBezTo>
                    <a:pt x="56" y="6"/>
                    <a:pt x="55" y="6"/>
                    <a:pt x="55" y="6"/>
                  </a:cubicBezTo>
                  <a:cubicBezTo>
                    <a:pt x="7" y="6"/>
                    <a:pt x="7" y="6"/>
                    <a:pt x="7" y="6"/>
                  </a:cubicBezTo>
                  <a:cubicBezTo>
                    <a:pt x="7" y="6"/>
                    <a:pt x="6" y="6"/>
                    <a:pt x="6" y="7"/>
                  </a:cubicBezTo>
                  <a:cubicBezTo>
                    <a:pt x="6" y="61"/>
                    <a:pt x="6" y="61"/>
                    <a:pt x="6" y="61"/>
                  </a:cubicBezTo>
                  <a:cubicBezTo>
                    <a:pt x="6" y="61"/>
                    <a:pt x="7" y="62"/>
                    <a:pt x="7" y="62"/>
                  </a:cubicBezTo>
                  <a:close/>
                  <a:moveTo>
                    <a:pt x="8" y="8"/>
                  </a:moveTo>
                  <a:cubicBezTo>
                    <a:pt x="54" y="8"/>
                    <a:pt x="54" y="8"/>
                    <a:pt x="54" y="8"/>
                  </a:cubicBezTo>
                  <a:cubicBezTo>
                    <a:pt x="54" y="60"/>
                    <a:pt x="54" y="60"/>
                    <a:pt x="54" y="60"/>
                  </a:cubicBezTo>
                  <a:cubicBezTo>
                    <a:pt x="8" y="60"/>
                    <a:pt x="8" y="60"/>
                    <a:pt x="8" y="60"/>
                  </a:cubicBezTo>
                  <a:lnTo>
                    <a:pt x="8" y="8"/>
                  </a:lnTo>
                  <a:close/>
                  <a:moveTo>
                    <a:pt x="33" y="66"/>
                  </a:moveTo>
                  <a:cubicBezTo>
                    <a:pt x="33" y="67"/>
                    <a:pt x="32" y="68"/>
                    <a:pt x="31" y="68"/>
                  </a:cubicBezTo>
                  <a:cubicBezTo>
                    <a:pt x="30" y="68"/>
                    <a:pt x="29" y="67"/>
                    <a:pt x="29" y="66"/>
                  </a:cubicBezTo>
                  <a:cubicBezTo>
                    <a:pt x="29" y="65"/>
                    <a:pt x="30" y="64"/>
                    <a:pt x="31" y="64"/>
                  </a:cubicBezTo>
                  <a:cubicBezTo>
                    <a:pt x="32" y="64"/>
                    <a:pt x="33" y="65"/>
                    <a:pt x="33" y="66"/>
                  </a:cubicBezTo>
                  <a:close/>
                </a:path>
              </a:pathLst>
            </a:custGeom>
            <a:solidFill>
              <a:schemeClr val="accent4"/>
            </a:solid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22" name="Freeform 52"/>
            <p:cNvSpPr>
              <a:spLocks noEditPoints="1"/>
            </p:cNvSpPr>
            <p:nvPr/>
          </p:nvSpPr>
          <p:spPr bwMode="auto">
            <a:xfrm>
              <a:off x="4290523" y="3450281"/>
              <a:ext cx="306095" cy="287984"/>
            </a:xfrm>
            <a:custGeom>
              <a:avLst/>
              <a:gdLst>
                <a:gd name="T0" fmla="*/ 23 w 68"/>
                <a:gd name="T1" fmla="*/ 5 h 67"/>
                <a:gd name="T2" fmla="*/ 7 w 68"/>
                <a:gd name="T3" fmla="*/ 11 h 67"/>
                <a:gd name="T4" fmla="*/ 7 w 68"/>
                <a:gd name="T5" fmla="*/ 67 h 67"/>
                <a:gd name="T6" fmla="*/ 38 w 68"/>
                <a:gd name="T7" fmla="*/ 62 h 67"/>
                <a:gd name="T8" fmla="*/ 49 w 68"/>
                <a:gd name="T9" fmla="*/ 56 h 67"/>
                <a:gd name="T10" fmla="*/ 64 w 68"/>
                <a:gd name="T11" fmla="*/ 47 h 67"/>
                <a:gd name="T12" fmla="*/ 60 w 68"/>
                <a:gd name="T13" fmla="*/ 0 h 67"/>
                <a:gd name="T14" fmla="*/ 52 w 68"/>
                <a:gd name="T15" fmla="*/ 51 h 67"/>
                <a:gd name="T16" fmla="*/ 59 w 68"/>
                <a:gd name="T17" fmla="*/ 44 h 67"/>
                <a:gd name="T18" fmla="*/ 56 w 68"/>
                <a:gd name="T19" fmla="*/ 41 h 67"/>
                <a:gd name="T20" fmla="*/ 56 w 68"/>
                <a:gd name="T21" fmla="*/ 51 h 67"/>
                <a:gd name="T22" fmla="*/ 50 w 68"/>
                <a:gd name="T23" fmla="*/ 43 h 67"/>
                <a:gd name="T24" fmla="*/ 33 w 68"/>
                <a:gd name="T25" fmla="*/ 45 h 67"/>
                <a:gd name="T26" fmla="*/ 48 w 68"/>
                <a:gd name="T27" fmla="*/ 53 h 67"/>
                <a:gd name="T28" fmla="*/ 26 w 68"/>
                <a:gd name="T29" fmla="*/ 7 h 67"/>
                <a:gd name="T30" fmla="*/ 65 w 68"/>
                <a:gd name="T31" fmla="*/ 7 h 67"/>
                <a:gd name="T32" fmla="*/ 56 w 68"/>
                <a:gd name="T33" fmla="*/ 39 h 67"/>
                <a:gd name="T34" fmla="*/ 9 w 68"/>
                <a:gd name="T35" fmla="*/ 23 h 67"/>
                <a:gd name="T36" fmla="*/ 12 w 68"/>
                <a:gd name="T37" fmla="*/ 30 h 67"/>
                <a:gd name="T38" fmla="*/ 10 w 68"/>
                <a:gd name="T39" fmla="*/ 32 h 67"/>
                <a:gd name="T40" fmla="*/ 10 w 68"/>
                <a:gd name="T41" fmla="*/ 38 h 67"/>
                <a:gd name="T42" fmla="*/ 12 w 68"/>
                <a:gd name="T43" fmla="*/ 40 h 67"/>
                <a:gd name="T44" fmla="*/ 9 w 68"/>
                <a:gd name="T45" fmla="*/ 47 h 67"/>
                <a:gd name="T46" fmla="*/ 12 w 68"/>
                <a:gd name="T47" fmla="*/ 54 h 67"/>
                <a:gd name="T48" fmla="*/ 9 w 68"/>
                <a:gd name="T49" fmla="*/ 55 h 67"/>
                <a:gd name="T50" fmla="*/ 19 w 68"/>
                <a:gd name="T51" fmla="*/ 61 h 67"/>
                <a:gd name="T52" fmla="*/ 25 w 68"/>
                <a:gd name="T53" fmla="*/ 64 h 67"/>
                <a:gd name="T54" fmla="*/ 3 w 68"/>
                <a:gd name="T55" fmla="*/ 19 h 67"/>
                <a:gd name="T56" fmla="*/ 12 w 68"/>
                <a:gd name="T57" fmla="*/ 22 h 67"/>
                <a:gd name="T58" fmla="*/ 34 w 68"/>
                <a:gd name="T59" fmla="*/ 61 h 67"/>
                <a:gd name="T60" fmla="*/ 19 w 68"/>
                <a:gd name="T61" fmla="*/ 59 h 67"/>
                <a:gd name="T62" fmla="*/ 19 w 68"/>
                <a:gd name="T63" fmla="*/ 8 h 67"/>
                <a:gd name="T64" fmla="*/ 21 w 68"/>
                <a:gd name="T65" fmla="*/ 17 h 67"/>
                <a:gd name="T66" fmla="*/ 24 w 68"/>
                <a:gd name="T67" fmla="*/ 19 h 67"/>
                <a:gd name="T68" fmla="*/ 20 w 68"/>
                <a:gd name="T69" fmla="*/ 26 h 67"/>
                <a:gd name="T70" fmla="*/ 24 w 68"/>
                <a:gd name="T71" fmla="*/ 33 h 67"/>
                <a:gd name="T72" fmla="*/ 21 w 68"/>
                <a:gd name="T73" fmla="*/ 35 h 67"/>
                <a:gd name="T74" fmla="*/ 21 w 68"/>
                <a:gd name="T75" fmla="*/ 41 h 67"/>
                <a:gd name="T76" fmla="*/ 24 w 68"/>
                <a:gd name="T77" fmla="*/ 43 h 67"/>
                <a:gd name="T78" fmla="*/ 21 w 68"/>
                <a:gd name="T79" fmla="*/ 49 h 67"/>
                <a:gd name="T80" fmla="*/ 24 w 68"/>
                <a:gd name="T81" fmla="*/ 51 h 67"/>
                <a:gd name="T82" fmla="*/ 38 w 68"/>
                <a:gd name="T83" fmla="*/ 57 h 67"/>
                <a:gd name="T84" fmla="*/ 40 w 68"/>
                <a:gd name="T85" fmla="*/ 58 h 67"/>
                <a:gd name="T86" fmla="*/ 40 w 68"/>
                <a:gd name="T87" fmla="*/ 55 h 67"/>
                <a:gd name="T88" fmla="*/ 40 w 68"/>
                <a:gd name="T89" fmla="*/ 58 h 67"/>
                <a:gd name="T90" fmla="*/ 33 w 68"/>
                <a:gd name="T91" fmla="*/ 13 h 67"/>
                <a:gd name="T92" fmla="*/ 58 w 68"/>
                <a:gd name="T93" fmla="*/ 11 h 67"/>
                <a:gd name="T94" fmla="*/ 58 w 68"/>
                <a:gd name="T95" fmla="*/ 21 h 67"/>
                <a:gd name="T96" fmla="*/ 33 w 68"/>
                <a:gd name="T97" fmla="*/ 19 h 67"/>
                <a:gd name="T98" fmla="*/ 59 w 68"/>
                <a:gd name="T99" fmla="*/ 28 h 67"/>
                <a:gd name="T100" fmla="*/ 32 w 68"/>
                <a:gd name="T101" fmla="*/ 28 h 67"/>
                <a:gd name="T102" fmla="*/ 59 w 68"/>
                <a:gd name="T103" fmla="*/ 28 h 67"/>
                <a:gd name="T104" fmla="*/ 33 w 68"/>
                <a:gd name="T105" fmla="*/ 37 h 67"/>
                <a:gd name="T106" fmla="*/ 58 w 68"/>
                <a:gd name="T10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60" y="0"/>
                  </a:moveTo>
                  <a:cubicBezTo>
                    <a:pt x="31" y="0"/>
                    <a:pt x="31" y="0"/>
                    <a:pt x="31" y="0"/>
                  </a:cubicBezTo>
                  <a:cubicBezTo>
                    <a:pt x="27" y="0"/>
                    <a:pt x="24" y="2"/>
                    <a:pt x="23" y="5"/>
                  </a:cubicBezTo>
                  <a:cubicBezTo>
                    <a:pt x="19" y="5"/>
                    <a:pt x="19" y="5"/>
                    <a:pt x="19" y="5"/>
                  </a:cubicBezTo>
                  <a:cubicBezTo>
                    <a:pt x="15" y="5"/>
                    <a:pt x="13" y="8"/>
                    <a:pt x="12" y="11"/>
                  </a:cubicBezTo>
                  <a:cubicBezTo>
                    <a:pt x="7" y="11"/>
                    <a:pt x="7" y="11"/>
                    <a:pt x="7" y="11"/>
                  </a:cubicBezTo>
                  <a:cubicBezTo>
                    <a:pt x="3" y="11"/>
                    <a:pt x="0" y="14"/>
                    <a:pt x="0" y="19"/>
                  </a:cubicBezTo>
                  <a:cubicBezTo>
                    <a:pt x="0" y="60"/>
                    <a:pt x="0" y="60"/>
                    <a:pt x="0" y="60"/>
                  </a:cubicBezTo>
                  <a:cubicBezTo>
                    <a:pt x="0" y="64"/>
                    <a:pt x="3" y="67"/>
                    <a:pt x="7" y="67"/>
                  </a:cubicBezTo>
                  <a:cubicBezTo>
                    <a:pt x="25" y="67"/>
                    <a:pt x="25" y="67"/>
                    <a:pt x="25" y="67"/>
                  </a:cubicBezTo>
                  <a:cubicBezTo>
                    <a:pt x="29" y="67"/>
                    <a:pt x="33" y="66"/>
                    <a:pt x="35" y="64"/>
                  </a:cubicBezTo>
                  <a:cubicBezTo>
                    <a:pt x="38" y="62"/>
                    <a:pt x="38" y="62"/>
                    <a:pt x="38" y="62"/>
                  </a:cubicBezTo>
                  <a:cubicBezTo>
                    <a:pt x="41" y="62"/>
                    <a:pt x="45" y="60"/>
                    <a:pt x="47" y="59"/>
                  </a:cubicBezTo>
                  <a:cubicBezTo>
                    <a:pt x="48" y="57"/>
                    <a:pt x="48" y="57"/>
                    <a:pt x="48" y="57"/>
                  </a:cubicBezTo>
                  <a:cubicBezTo>
                    <a:pt x="49" y="56"/>
                    <a:pt x="49" y="56"/>
                    <a:pt x="49" y="56"/>
                  </a:cubicBezTo>
                  <a:cubicBezTo>
                    <a:pt x="53" y="56"/>
                    <a:pt x="57" y="55"/>
                    <a:pt x="59" y="53"/>
                  </a:cubicBezTo>
                  <a:cubicBezTo>
                    <a:pt x="62" y="50"/>
                    <a:pt x="62" y="50"/>
                    <a:pt x="62" y="50"/>
                  </a:cubicBezTo>
                  <a:cubicBezTo>
                    <a:pt x="64" y="47"/>
                    <a:pt x="64" y="47"/>
                    <a:pt x="64" y="47"/>
                  </a:cubicBezTo>
                  <a:cubicBezTo>
                    <a:pt x="66" y="46"/>
                    <a:pt x="68" y="41"/>
                    <a:pt x="68" y="38"/>
                  </a:cubicBezTo>
                  <a:cubicBezTo>
                    <a:pt x="68" y="7"/>
                    <a:pt x="68" y="7"/>
                    <a:pt x="68" y="7"/>
                  </a:cubicBezTo>
                  <a:cubicBezTo>
                    <a:pt x="68" y="3"/>
                    <a:pt x="64" y="0"/>
                    <a:pt x="60" y="0"/>
                  </a:cubicBezTo>
                  <a:close/>
                  <a:moveTo>
                    <a:pt x="52" y="53"/>
                  </a:moveTo>
                  <a:cubicBezTo>
                    <a:pt x="52" y="52"/>
                    <a:pt x="52" y="52"/>
                    <a:pt x="52" y="52"/>
                  </a:cubicBezTo>
                  <a:cubicBezTo>
                    <a:pt x="52" y="52"/>
                    <a:pt x="52" y="51"/>
                    <a:pt x="52" y="51"/>
                  </a:cubicBezTo>
                  <a:cubicBezTo>
                    <a:pt x="52" y="45"/>
                    <a:pt x="52" y="45"/>
                    <a:pt x="52" y="45"/>
                  </a:cubicBezTo>
                  <a:cubicBezTo>
                    <a:pt x="58" y="45"/>
                    <a:pt x="58" y="45"/>
                    <a:pt x="58" y="45"/>
                  </a:cubicBezTo>
                  <a:cubicBezTo>
                    <a:pt x="59" y="45"/>
                    <a:pt x="59" y="45"/>
                    <a:pt x="59" y="44"/>
                  </a:cubicBezTo>
                  <a:cubicBezTo>
                    <a:pt x="59" y="44"/>
                    <a:pt x="59" y="43"/>
                    <a:pt x="58" y="43"/>
                  </a:cubicBezTo>
                  <a:cubicBezTo>
                    <a:pt x="52" y="43"/>
                    <a:pt x="52" y="43"/>
                    <a:pt x="52" y="43"/>
                  </a:cubicBezTo>
                  <a:cubicBezTo>
                    <a:pt x="53" y="42"/>
                    <a:pt x="54" y="41"/>
                    <a:pt x="56" y="41"/>
                  </a:cubicBezTo>
                  <a:cubicBezTo>
                    <a:pt x="64" y="41"/>
                    <a:pt x="64" y="41"/>
                    <a:pt x="64" y="41"/>
                  </a:cubicBezTo>
                  <a:cubicBezTo>
                    <a:pt x="64" y="43"/>
                    <a:pt x="63" y="45"/>
                    <a:pt x="62" y="45"/>
                  </a:cubicBezTo>
                  <a:cubicBezTo>
                    <a:pt x="56" y="51"/>
                    <a:pt x="56" y="51"/>
                    <a:pt x="56" y="51"/>
                  </a:cubicBezTo>
                  <a:cubicBezTo>
                    <a:pt x="56" y="52"/>
                    <a:pt x="54" y="52"/>
                    <a:pt x="52" y="53"/>
                  </a:cubicBezTo>
                  <a:close/>
                  <a:moveTo>
                    <a:pt x="56" y="39"/>
                  </a:moveTo>
                  <a:cubicBezTo>
                    <a:pt x="53" y="39"/>
                    <a:pt x="51" y="41"/>
                    <a:pt x="50" y="43"/>
                  </a:cubicBezTo>
                  <a:cubicBezTo>
                    <a:pt x="33" y="43"/>
                    <a:pt x="33" y="43"/>
                    <a:pt x="33" y="43"/>
                  </a:cubicBezTo>
                  <a:cubicBezTo>
                    <a:pt x="32" y="43"/>
                    <a:pt x="32" y="44"/>
                    <a:pt x="32" y="44"/>
                  </a:cubicBezTo>
                  <a:cubicBezTo>
                    <a:pt x="32" y="45"/>
                    <a:pt x="32" y="45"/>
                    <a:pt x="33" y="45"/>
                  </a:cubicBezTo>
                  <a:cubicBezTo>
                    <a:pt x="50" y="45"/>
                    <a:pt x="50" y="45"/>
                    <a:pt x="50" y="45"/>
                  </a:cubicBezTo>
                  <a:cubicBezTo>
                    <a:pt x="50" y="51"/>
                    <a:pt x="50" y="51"/>
                    <a:pt x="50" y="51"/>
                  </a:cubicBezTo>
                  <a:cubicBezTo>
                    <a:pt x="48" y="53"/>
                    <a:pt x="48" y="53"/>
                    <a:pt x="48" y="53"/>
                  </a:cubicBezTo>
                  <a:cubicBezTo>
                    <a:pt x="31" y="53"/>
                    <a:pt x="31" y="53"/>
                    <a:pt x="31" y="53"/>
                  </a:cubicBezTo>
                  <a:cubicBezTo>
                    <a:pt x="28" y="53"/>
                    <a:pt x="26" y="51"/>
                    <a:pt x="26" y="49"/>
                  </a:cubicBezTo>
                  <a:cubicBezTo>
                    <a:pt x="26" y="7"/>
                    <a:pt x="26" y="7"/>
                    <a:pt x="26" y="7"/>
                  </a:cubicBezTo>
                  <a:cubicBezTo>
                    <a:pt x="26" y="5"/>
                    <a:pt x="28" y="3"/>
                    <a:pt x="31" y="3"/>
                  </a:cubicBezTo>
                  <a:cubicBezTo>
                    <a:pt x="60" y="3"/>
                    <a:pt x="60" y="3"/>
                    <a:pt x="60" y="3"/>
                  </a:cubicBezTo>
                  <a:cubicBezTo>
                    <a:pt x="63" y="3"/>
                    <a:pt x="65" y="5"/>
                    <a:pt x="65" y="7"/>
                  </a:cubicBezTo>
                  <a:cubicBezTo>
                    <a:pt x="65" y="38"/>
                    <a:pt x="65" y="38"/>
                    <a:pt x="65" y="38"/>
                  </a:cubicBezTo>
                  <a:cubicBezTo>
                    <a:pt x="65" y="38"/>
                    <a:pt x="65" y="39"/>
                    <a:pt x="65" y="39"/>
                  </a:cubicBezTo>
                  <a:lnTo>
                    <a:pt x="56" y="39"/>
                  </a:lnTo>
                  <a:close/>
                  <a:moveTo>
                    <a:pt x="12" y="22"/>
                  </a:moveTo>
                  <a:cubicBezTo>
                    <a:pt x="10" y="22"/>
                    <a:pt x="10" y="22"/>
                    <a:pt x="10" y="22"/>
                  </a:cubicBezTo>
                  <a:cubicBezTo>
                    <a:pt x="9" y="22"/>
                    <a:pt x="9" y="23"/>
                    <a:pt x="9" y="23"/>
                  </a:cubicBezTo>
                  <a:cubicBezTo>
                    <a:pt x="9" y="24"/>
                    <a:pt x="9" y="24"/>
                    <a:pt x="10" y="24"/>
                  </a:cubicBezTo>
                  <a:cubicBezTo>
                    <a:pt x="12" y="24"/>
                    <a:pt x="12" y="24"/>
                    <a:pt x="12" y="24"/>
                  </a:cubicBezTo>
                  <a:cubicBezTo>
                    <a:pt x="12" y="30"/>
                    <a:pt x="12" y="30"/>
                    <a:pt x="12" y="30"/>
                  </a:cubicBezTo>
                  <a:cubicBezTo>
                    <a:pt x="10" y="30"/>
                    <a:pt x="10" y="30"/>
                    <a:pt x="10" y="30"/>
                  </a:cubicBezTo>
                  <a:cubicBezTo>
                    <a:pt x="9" y="30"/>
                    <a:pt x="9" y="31"/>
                    <a:pt x="9" y="31"/>
                  </a:cubicBezTo>
                  <a:cubicBezTo>
                    <a:pt x="9" y="32"/>
                    <a:pt x="9" y="32"/>
                    <a:pt x="10" y="32"/>
                  </a:cubicBezTo>
                  <a:cubicBezTo>
                    <a:pt x="12" y="32"/>
                    <a:pt x="12" y="32"/>
                    <a:pt x="12" y="32"/>
                  </a:cubicBezTo>
                  <a:cubicBezTo>
                    <a:pt x="12" y="38"/>
                    <a:pt x="12" y="38"/>
                    <a:pt x="12" y="38"/>
                  </a:cubicBezTo>
                  <a:cubicBezTo>
                    <a:pt x="10" y="38"/>
                    <a:pt x="10" y="38"/>
                    <a:pt x="10" y="38"/>
                  </a:cubicBezTo>
                  <a:cubicBezTo>
                    <a:pt x="9" y="38"/>
                    <a:pt x="9" y="39"/>
                    <a:pt x="9" y="39"/>
                  </a:cubicBezTo>
                  <a:cubicBezTo>
                    <a:pt x="9" y="40"/>
                    <a:pt x="9" y="40"/>
                    <a:pt x="10" y="40"/>
                  </a:cubicBezTo>
                  <a:cubicBezTo>
                    <a:pt x="12" y="40"/>
                    <a:pt x="12" y="40"/>
                    <a:pt x="12" y="40"/>
                  </a:cubicBezTo>
                  <a:cubicBezTo>
                    <a:pt x="12" y="46"/>
                    <a:pt x="12" y="46"/>
                    <a:pt x="12" y="46"/>
                  </a:cubicBezTo>
                  <a:cubicBezTo>
                    <a:pt x="10" y="46"/>
                    <a:pt x="10" y="46"/>
                    <a:pt x="10" y="46"/>
                  </a:cubicBezTo>
                  <a:cubicBezTo>
                    <a:pt x="9" y="46"/>
                    <a:pt x="9" y="47"/>
                    <a:pt x="9" y="47"/>
                  </a:cubicBezTo>
                  <a:cubicBezTo>
                    <a:pt x="9" y="48"/>
                    <a:pt x="9" y="48"/>
                    <a:pt x="10" y="48"/>
                  </a:cubicBezTo>
                  <a:cubicBezTo>
                    <a:pt x="12" y="48"/>
                    <a:pt x="12" y="48"/>
                    <a:pt x="12" y="48"/>
                  </a:cubicBezTo>
                  <a:cubicBezTo>
                    <a:pt x="12" y="54"/>
                    <a:pt x="12" y="54"/>
                    <a:pt x="12" y="54"/>
                  </a:cubicBezTo>
                  <a:cubicBezTo>
                    <a:pt x="12" y="54"/>
                    <a:pt x="12" y="54"/>
                    <a:pt x="12" y="54"/>
                  </a:cubicBezTo>
                  <a:cubicBezTo>
                    <a:pt x="10" y="54"/>
                    <a:pt x="10" y="54"/>
                    <a:pt x="10" y="54"/>
                  </a:cubicBezTo>
                  <a:cubicBezTo>
                    <a:pt x="9" y="54"/>
                    <a:pt x="9" y="55"/>
                    <a:pt x="9" y="55"/>
                  </a:cubicBezTo>
                  <a:cubicBezTo>
                    <a:pt x="9" y="56"/>
                    <a:pt x="9" y="56"/>
                    <a:pt x="10" y="56"/>
                  </a:cubicBezTo>
                  <a:cubicBezTo>
                    <a:pt x="13" y="56"/>
                    <a:pt x="13" y="56"/>
                    <a:pt x="13" y="56"/>
                  </a:cubicBezTo>
                  <a:cubicBezTo>
                    <a:pt x="14" y="59"/>
                    <a:pt x="16" y="61"/>
                    <a:pt x="19" y="61"/>
                  </a:cubicBezTo>
                  <a:cubicBezTo>
                    <a:pt x="27" y="61"/>
                    <a:pt x="27" y="61"/>
                    <a:pt x="27" y="61"/>
                  </a:cubicBezTo>
                  <a:cubicBezTo>
                    <a:pt x="27" y="64"/>
                    <a:pt x="27" y="64"/>
                    <a:pt x="27" y="64"/>
                  </a:cubicBezTo>
                  <a:cubicBezTo>
                    <a:pt x="26" y="64"/>
                    <a:pt x="26" y="64"/>
                    <a:pt x="25" y="64"/>
                  </a:cubicBezTo>
                  <a:cubicBezTo>
                    <a:pt x="7" y="64"/>
                    <a:pt x="7" y="64"/>
                    <a:pt x="7" y="64"/>
                  </a:cubicBezTo>
                  <a:cubicBezTo>
                    <a:pt x="5" y="64"/>
                    <a:pt x="3" y="62"/>
                    <a:pt x="3" y="60"/>
                  </a:cubicBezTo>
                  <a:cubicBezTo>
                    <a:pt x="3" y="19"/>
                    <a:pt x="3" y="19"/>
                    <a:pt x="3" y="19"/>
                  </a:cubicBezTo>
                  <a:cubicBezTo>
                    <a:pt x="3" y="16"/>
                    <a:pt x="5" y="14"/>
                    <a:pt x="7" y="14"/>
                  </a:cubicBezTo>
                  <a:cubicBezTo>
                    <a:pt x="12" y="14"/>
                    <a:pt x="12" y="14"/>
                    <a:pt x="12" y="14"/>
                  </a:cubicBezTo>
                  <a:lnTo>
                    <a:pt x="12" y="22"/>
                  </a:lnTo>
                  <a:close/>
                  <a:moveTo>
                    <a:pt x="29" y="64"/>
                  </a:moveTo>
                  <a:cubicBezTo>
                    <a:pt x="29" y="61"/>
                    <a:pt x="29" y="61"/>
                    <a:pt x="29" y="61"/>
                  </a:cubicBezTo>
                  <a:cubicBezTo>
                    <a:pt x="34" y="61"/>
                    <a:pt x="34" y="61"/>
                    <a:pt x="34" y="61"/>
                  </a:cubicBezTo>
                  <a:cubicBezTo>
                    <a:pt x="33" y="62"/>
                    <a:pt x="33" y="62"/>
                    <a:pt x="33" y="62"/>
                  </a:cubicBezTo>
                  <a:cubicBezTo>
                    <a:pt x="32" y="63"/>
                    <a:pt x="31" y="63"/>
                    <a:pt x="29" y="64"/>
                  </a:cubicBezTo>
                  <a:close/>
                  <a:moveTo>
                    <a:pt x="19" y="59"/>
                  </a:moveTo>
                  <a:cubicBezTo>
                    <a:pt x="16" y="59"/>
                    <a:pt x="14" y="57"/>
                    <a:pt x="14" y="54"/>
                  </a:cubicBezTo>
                  <a:cubicBezTo>
                    <a:pt x="14" y="13"/>
                    <a:pt x="14" y="13"/>
                    <a:pt x="14" y="13"/>
                  </a:cubicBezTo>
                  <a:cubicBezTo>
                    <a:pt x="14" y="10"/>
                    <a:pt x="16" y="8"/>
                    <a:pt x="19" y="8"/>
                  </a:cubicBezTo>
                  <a:cubicBezTo>
                    <a:pt x="24" y="8"/>
                    <a:pt x="24" y="8"/>
                    <a:pt x="24" y="8"/>
                  </a:cubicBezTo>
                  <a:cubicBezTo>
                    <a:pt x="24" y="17"/>
                    <a:pt x="24" y="17"/>
                    <a:pt x="24" y="17"/>
                  </a:cubicBezTo>
                  <a:cubicBezTo>
                    <a:pt x="21" y="17"/>
                    <a:pt x="21" y="17"/>
                    <a:pt x="21" y="17"/>
                  </a:cubicBezTo>
                  <a:cubicBezTo>
                    <a:pt x="21" y="17"/>
                    <a:pt x="20" y="17"/>
                    <a:pt x="20" y="18"/>
                  </a:cubicBezTo>
                  <a:cubicBezTo>
                    <a:pt x="20" y="18"/>
                    <a:pt x="21" y="19"/>
                    <a:pt x="21" y="19"/>
                  </a:cubicBezTo>
                  <a:cubicBezTo>
                    <a:pt x="24" y="19"/>
                    <a:pt x="24" y="19"/>
                    <a:pt x="24" y="19"/>
                  </a:cubicBezTo>
                  <a:cubicBezTo>
                    <a:pt x="24" y="25"/>
                    <a:pt x="24" y="25"/>
                    <a:pt x="24" y="25"/>
                  </a:cubicBezTo>
                  <a:cubicBezTo>
                    <a:pt x="21" y="25"/>
                    <a:pt x="21" y="25"/>
                    <a:pt x="21" y="25"/>
                  </a:cubicBezTo>
                  <a:cubicBezTo>
                    <a:pt x="21" y="25"/>
                    <a:pt x="20" y="25"/>
                    <a:pt x="20" y="26"/>
                  </a:cubicBezTo>
                  <a:cubicBezTo>
                    <a:pt x="20" y="26"/>
                    <a:pt x="21" y="27"/>
                    <a:pt x="21" y="27"/>
                  </a:cubicBezTo>
                  <a:cubicBezTo>
                    <a:pt x="24" y="27"/>
                    <a:pt x="24" y="27"/>
                    <a:pt x="24" y="27"/>
                  </a:cubicBezTo>
                  <a:cubicBezTo>
                    <a:pt x="24" y="33"/>
                    <a:pt x="24" y="33"/>
                    <a:pt x="24" y="33"/>
                  </a:cubicBezTo>
                  <a:cubicBezTo>
                    <a:pt x="21" y="33"/>
                    <a:pt x="21" y="33"/>
                    <a:pt x="21" y="33"/>
                  </a:cubicBezTo>
                  <a:cubicBezTo>
                    <a:pt x="21" y="33"/>
                    <a:pt x="20" y="33"/>
                    <a:pt x="20" y="34"/>
                  </a:cubicBezTo>
                  <a:cubicBezTo>
                    <a:pt x="20" y="34"/>
                    <a:pt x="21" y="35"/>
                    <a:pt x="21" y="35"/>
                  </a:cubicBezTo>
                  <a:cubicBezTo>
                    <a:pt x="24" y="35"/>
                    <a:pt x="24" y="35"/>
                    <a:pt x="24" y="35"/>
                  </a:cubicBezTo>
                  <a:cubicBezTo>
                    <a:pt x="24" y="41"/>
                    <a:pt x="24" y="41"/>
                    <a:pt x="24" y="41"/>
                  </a:cubicBezTo>
                  <a:cubicBezTo>
                    <a:pt x="21" y="41"/>
                    <a:pt x="21" y="41"/>
                    <a:pt x="21" y="41"/>
                  </a:cubicBezTo>
                  <a:cubicBezTo>
                    <a:pt x="21" y="41"/>
                    <a:pt x="20" y="41"/>
                    <a:pt x="20" y="42"/>
                  </a:cubicBezTo>
                  <a:cubicBezTo>
                    <a:pt x="20" y="42"/>
                    <a:pt x="21" y="43"/>
                    <a:pt x="21" y="43"/>
                  </a:cubicBezTo>
                  <a:cubicBezTo>
                    <a:pt x="24" y="43"/>
                    <a:pt x="24" y="43"/>
                    <a:pt x="24" y="43"/>
                  </a:cubicBezTo>
                  <a:cubicBezTo>
                    <a:pt x="24" y="49"/>
                    <a:pt x="24" y="49"/>
                    <a:pt x="24" y="49"/>
                  </a:cubicBezTo>
                  <a:cubicBezTo>
                    <a:pt x="24" y="49"/>
                    <a:pt x="24" y="49"/>
                    <a:pt x="24" y="49"/>
                  </a:cubicBezTo>
                  <a:cubicBezTo>
                    <a:pt x="21" y="49"/>
                    <a:pt x="21" y="49"/>
                    <a:pt x="21" y="49"/>
                  </a:cubicBezTo>
                  <a:cubicBezTo>
                    <a:pt x="21" y="49"/>
                    <a:pt x="20" y="49"/>
                    <a:pt x="20" y="50"/>
                  </a:cubicBezTo>
                  <a:cubicBezTo>
                    <a:pt x="20" y="50"/>
                    <a:pt x="21" y="51"/>
                    <a:pt x="21" y="51"/>
                  </a:cubicBezTo>
                  <a:cubicBezTo>
                    <a:pt x="24" y="51"/>
                    <a:pt x="24" y="51"/>
                    <a:pt x="24" y="51"/>
                  </a:cubicBezTo>
                  <a:cubicBezTo>
                    <a:pt x="25" y="53"/>
                    <a:pt x="28" y="55"/>
                    <a:pt x="31" y="55"/>
                  </a:cubicBezTo>
                  <a:cubicBezTo>
                    <a:pt x="38" y="55"/>
                    <a:pt x="38" y="55"/>
                    <a:pt x="38" y="55"/>
                  </a:cubicBezTo>
                  <a:cubicBezTo>
                    <a:pt x="38" y="57"/>
                    <a:pt x="38" y="57"/>
                    <a:pt x="38" y="57"/>
                  </a:cubicBezTo>
                  <a:cubicBezTo>
                    <a:pt x="37" y="59"/>
                    <a:pt x="37" y="59"/>
                    <a:pt x="37" y="59"/>
                  </a:cubicBezTo>
                  <a:lnTo>
                    <a:pt x="19" y="59"/>
                  </a:lnTo>
                  <a:close/>
                  <a:moveTo>
                    <a:pt x="40" y="58"/>
                  </a:moveTo>
                  <a:cubicBezTo>
                    <a:pt x="40" y="58"/>
                    <a:pt x="40" y="58"/>
                    <a:pt x="40" y="58"/>
                  </a:cubicBezTo>
                  <a:cubicBezTo>
                    <a:pt x="41" y="57"/>
                    <a:pt x="41" y="57"/>
                    <a:pt x="40" y="57"/>
                  </a:cubicBezTo>
                  <a:cubicBezTo>
                    <a:pt x="40" y="55"/>
                    <a:pt x="40" y="55"/>
                    <a:pt x="40" y="55"/>
                  </a:cubicBezTo>
                  <a:cubicBezTo>
                    <a:pt x="46" y="55"/>
                    <a:pt x="46" y="55"/>
                    <a:pt x="46" y="55"/>
                  </a:cubicBezTo>
                  <a:cubicBezTo>
                    <a:pt x="45" y="56"/>
                    <a:pt x="45" y="56"/>
                    <a:pt x="45" y="56"/>
                  </a:cubicBezTo>
                  <a:cubicBezTo>
                    <a:pt x="44" y="57"/>
                    <a:pt x="42" y="58"/>
                    <a:pt x="40" y="58"/>
                  </a:cubicBezTo>
                  <a:close/>
                  <a:moveTo>
                    <a:pt x="59" y="12"/>
                  </a:moveTo>
                  <a:cubicBezTo>
                    <a:pt x="59" y="12"/>
                    <a:pt x="59" y="13"/>
                    <a:pt x="58" y="13"/>
                  </a:cubicBezTo>
                  <a:cubicBezTo>
                    <a:pt x="33" y="13"/>
                    <a:pt x="33" y="13"/>
                    <a:pt x="33" y="13"/>
                  </a:cubicBezTo>
                  <a:cubicBezTo>
                    <a:pt x="32" y="13"/>
                    <a:pt x="32" y="12"/>
                    <a:pt x="32" y="12"/>
                  </a:cubicBezTo>
                  <a:cubicBezTo>
                    <a:pt x="32" y="11"/>
                    <a:pt x="32" y="11"/>
                    <a:pt x="33" y="11"/>
                  </a:cubicBezTo>
                  <a:cubicBezTo>
                    <a:pt x="58" y="11"/>
                    <a:pt x="58" y="11"/>
                    <a:pt x="58" y="11"/>
                  </a:cubicBezTo>
                  <a:cubicBezTo>
                    <a:pt x="59" y="11"/>
                    <a:pt x="59" y="11"/>
                    <a:pt x="59" y="12"/>
                  </a:cubicBezTo>
                  <a:close/>
                  <a:moveTo>
                    <a:pt x="59" y="20"/>
                  </a:moveTo>
                  <a:cubicBezTo>
                    <a:pt x="59" y="21"/>
                    <a:pt x="59" y="21"/>
                    <a:pt x="58" y="21"/>
                  </a:cubicBezTo>
                  <a:cubicBezTo>
                    <a:pt x="33" y="21"/>
                    <a:pt x="33" y="21"/>
                    <a:pt x="33" y="21"/>
                  </a:cubicBezTo>
                  <a:cubicBezTo>
                    <a:pt x="32" y="21"/>
                    <a:pt x="32" y="21"/>
                    <a:pt x="32" y="20"/>
                  </a:cubicBezTo>
                  <a:cubicBezTo>
                    <a:pt x="32" y="19"/>
                    <a:pt x="32" y="19"/>
                    <a:pt x="33" y="19"/>
                  </a:cubicBezTo>
                  <a:cubicBezTo>
                    <a:pt x="58" y="19"/>
                    <a:pt x="58" y="19"/>
                    <a:pt x="58" y="19"/>
                  </a:cubicBezTo>
                  <a:cubicBezTo>
                    <a:pt x="59" y="19"/>
                    <a:pt x="59" y="19"/>
                    <a:pt x="59" y="20"/>
                  </a:cubicBezTo>
                  <a:close/>
                  <a:moveTo>
                    <a:pt x="59" y="28"/>
                  </a:moveTo>
                  <a:cubicBezTo>
                    <a:pt x="59" y="29"/>
                    <a:pt x="59" y="29"/>
                    <a:pt x="58" y="29"/>
                  </a:cubicBezTo>
                  <a:cubicBezTo>
                    <a:pt x="33" y="29"/>
                    <a:pt x="33" y="29"/>
                    <a:pt x="33" y="29"/>
                  </a:cubicBezTo>
                  <a:cubicBezTo>
                    <a:pt x="32" y="29"/>
                    <a:pt x="32" y="29"/>
                    <a:pt x="32" y="28"/>
                  </a:cubicBezTo>
                  <a:cubicBezTo>
                    <a:pt x="32" y="27"/>
                    <a:pt x="32" y="27"/>
                    <a:pt x="33" y="27"/>
                  </a:cubicBezTo>
                  <a:cubicBezTo>
                    <a:pt x="58" y="27"/>
                    <a:pt x="58" y="27"/>
                    <a:pt x="58" y="27"/>
                  </a:cubicBezTo>
                  <a:cubicBezTo>
                    <a:pt x="59" y="27"/>
                    <a:pt x="59" y="27"/>
                    <a:pt x="59" y="28"/>
                  </a:cubicBezTo>
                  <a:close/>
                  <a:moveTo>
                    <a:pt x="59" y="36"/>
                  </a:moveTo>
                  <a:cubicBezTo>
                    <a:pt x="59" y="37"/>
                    <a:pt x="59" y="37"/>
                    <a:pt x="58" y="37"/>
                  </a:cubicBezTo>
                  <a:cubicBezTo>
                    <a:pt x="33" y="37"/>
                    <a:pt x="33" y="37"/>
                    <a:pt x="33" y="37"/>
                  </a:cubicBezTo>
                  <a:cubicBezTo>
                    <a:pt x="32" y="37"/>
                    <a:pt x="32" y="37"/>
                    <a:pt x="32" y="36"/>
                  </a:cubicBezTo>
                  <a:cubicBezTo>
                    <a:pt x="32" y="36"/>
                    <a:pt x="32" y="35"/>
                    <a:pt x="33" y="35"/>
                  </a:cubicBezTo>
                  <a:cubicBezTo>
                    <a:pt x="58" y="35"/>
                    <a:pt x="58" y="35"/>
                    <a:pt x="58" y="35"/>
                  </a:cubicBezTo>
                  <a:cubicBezTo>
                    <a:pt x="59" y="35"/>
                    <a:pt x="59" y="36"/>
                    <a:pt x="59" y="36"/>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23" name="Freeform 85"/>
            <p:cNvSpPr>
              <a:spLocks noEditPoints="1"/>
            </p:cNvSpPr>
            <p:nvPr/>
          </p:nvSpPr>
          <p:spPr bwMode="auto">
            <a:xfrm>
              <a:off x="8238908" y="2516452"/>
              <a:ext cx="337527" cy="253644"/>
            </a:xfrm>
            <a:custGeom>
              <a:avLst/>
              <a:gdLst>
                <a:gd name="T0" fmla="*/ 53 w 71"/>
                <a:gd name="T1" fmla="*/ 5 h 51"/>
                <a:gd name="T2" fmla="*/ 0 w 71"/>
                <a:gd name="T3" fmla="*/ 12 h 51"/>
                <a:gd name="T4" fmla="*/ 8 w 71"/>
                <a:gd name="T5" fmla="*/ 33 h 51"/>
                <a:gd name="T6" fmla="*/ 12 w 71"/>
                <a:gd name="T7" fmla="*/ 43 h 51"/>
                <a:gd name="T8" fmla="*/ 46 w 71"/>
                <a:gd name="T9" fmla="*/ 40 h 51"/>
                <a:gd name="T10" fmla="*/ 11 w 71"/>
                <a:gd name="T11" fmla="*/ 35 h 51"/>
                <a:gd name="T12" fmla="*/ 48 w 71"/>
                <a:gd name="T13" fmla="*/ 31 h 51"/>
                <a:gd name="T14" fmla="*/ 56 w 71"/>
                <a:gd name="T15" fmla="*/ 6 h 51"/>
                <a:gd name="T16" fmla="*/ 71 w 71"/>
                <a:gd name="T17" fmla="*/ 2 h 51"/>
                <a:gd name="T18" fmla="*/ 45 w 71"/>
                <a:gd name="T19" fmla="*/ 18 h 51"/>
                <a:gd name="T20" fmla="*/ 49 w 71"/>
                <a:gd name="T21" fmla="*/ 18 h 51"/>
                <a:gd name="T22" fmla="*/ 45 w 71"/>
                <a:gd name="T23" fmla="*/ 20 h 51"/>
                <a:gd name="T24" fmla="*/ 9 w 71"/>
                <a:gd name="T25" fmla="*/ 30 h 51"/>
                <a:gd name="T26" fmla="*/ 12 w 71"/>
                <a:gd name="T27" fmla="*/ 32 h 51"/>
                <a:gd name="T28" fmla="*/ 28 w 71"/>
                <a:gd name="T29" fmla="*/ 18 h 51"/>
                <a:gd name="T30" fmla="*/ 35 w 71"/>
                <a:gd name="T31" fmla="*/ 18 h 51"/>
                <a:gd name="T32" fmla="*/ 43 w 71"/>
                <a:gd name="T33" fmla="*/ 18 h 51"/>
                <a:gd name="T34" fmla="*/ 28 w 71"/>
                <a:gd name="T35" fmla="*/ 20 h 51"/>
                <a:gd name="T36" fmla="*/ 28 w 71"/>
                <a:gd name="T37" fmla="*/ 25 h 51"/>
                <a:gd name="T38" fmla="*/ 21 w 71"/>
                <a:gd name="T39" fmla="*/ 25 h 51"/>
                <a:gd name="T40" fmla="*/ 26 w 71"/>
                <a:gd name="T41" fmla="*/ 25 h 51"/>
                <a:gd name="T42" fmla="*/ 20 w 71"/>
                <a:gd name="T43" fmla="*/ 13 h 51"/>
                <a:gd name="T44" fmla="*/ 18 w 71"/>
                <a:gd name="T45" fmla="*/ 18 h 51"/>
                <a:gd name="T46" fmla="*/ 18 w 71"/>
                <a:gd name="T47" fmla="*/ 13 h 51"/>
                <a:gd name="T48" fmla="*/ 19 w 71"/>
                <a:gd name="T49" fmla="*/ 25 h 51"/>
                <a:gd name="T50" fmla="*/ 18 w 71"/>
                <a:gd name="T51" fmla="*/ 20 h 51"/>
                <a:gd name="T52" fmla="*/ 5 w 71"/>
                <a:gd name="T53" fmla="*/ 20 h 51"/>
                <a:gd name="T54" fmla="*/ 13 w 71"/>
                <a:gd name="T55" fmla="*/ 27 h 51"/>
                <a:gd name="T56" fmla="*/ 14 w 71"/>
                <a:gd name="T57" fmla="*/ 32 h 51"/>
                <a:gd name="T58" fmla="*/ 26 w 71"/>
                <a:gd name="T59" fmla="*/ 27 h 51"/>
                <a:gd name="T60" fmla="*/ 21 w 71"/>
                <a:gd name="T61" fmla="*/ 27 h 51"/>
                <a:gd name="T62" fmla="*/ 33 w 71"/>
                <a:gd name="T63" fmla="*/ 32 h 51"/>
                <a:gd name="T64" fmla="*/ 36 w 71"/>
                <a:gd name="T65" fmla="*/ 27 h 51"/>
                <a:gd name="T66" fmla="*/ 35 w 71"/>
                <a:gd name="T67" fmla="*/ 32 h 51"/>
                <a:gd name="T68" fmla="*/ 37 w 71"/>
                <a:gd name="T69" fmla="*/ 20 h 51"/>
                <a:gd name="T70" fmla="*/ 36 w 71"/>
                <a:gd name="T71" fmla="*/ 25 h 51"/>
                <a:gd name="T72" fmla="*/ 9 w 71"/>
                <a:gd name="T73" fmla="*/ 13 h 51"/>
                <a:gd name="T74" fmla="*/ 3 w 71"/>
                <a:gd name="T75" fmla="*/ 14 h 51"/>
                <a:gd name="T76" fmla="*/ 42 w 71"/>
                <a:gd name="T77" fmla="*/ 32 h 51"/>
                <a:gd name="T78" fmla="*/ 46 w 71"/>
                <a:gd name="T79" fmla="*/ 27 h 51"/>
                <a:gd name="T80" fmla="*/ 13 w 71"/>
                <a:gd name="T81" fmla="*/ 44 h 51"/>
                <a:gd name="T82" fmla="*/ 17 w 71"/>
                <a:gd name="T83" fmla="*/ 48 h 51"/>
                <a:gd name="T84" fmla="*/ 12 w 71"/>
                <a:gd name="T85" fmla="*/ 48 h 51"/>
                <a:gd name="T86" fmla="*/ 13 w 71"/>
                <a:gd name="T87" fmla="*/ 49 h 51"/>
                <a:gd name="T88" fmla="*/ 40 w 71"/>
                <a:gd name="T89" fmla="*/ 51 h 51"/>
                <a:gd name="T90" fmla="*/ 40 w 71"/>
                <a:gd name="T91" fmla="*/ 49 h 51"/>
                <a:gd name="T92" fmla="*/ 42 w 71"/>
                <a:gd name="T93"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51">
                  <a:moveTo>
                    <a:pt x="70" y="0"/>
                  </a:moveTo>
                  <a:cubicBezTo>
                    <a:pt x="59" y="0"/>
                    <a:pt x="59" y="0"/>
                    <a:pt x="59" y="0"/>
                  </a:cubicBezTo>
                  <a:cubicBezTo>
                    <a:pt x="56" y="0"/>
                    <a:pt x="54" y="2"/>
                    <a:pt x="53" y="5"/>
                  </a:cubicBezTo>
                  <a:cubicBezTo>
                    <a:pt x="51" y="10"/>
                    <a:pt x="51" y="10"/>
                    <a:pt x="51" y="10"/>
                  </a:cubicBezTo>
                  <a:cubicBezTo>
                    <a:pt x="4" y="10"/>
                    <a:pt x="4" y="10"/>
                    <a:pt x="4" y="10"/>
                  </a:cubicBezTo>
                  <a:cubicBezTo>
                    <a:pt x="2" y="10"/>
                    <a:pt x="1" y="11"/>
                    <a:pt x="0" y="12"/>
                  </a:cubicBezTo>
                  <a:cubicBezTo>
                    <a:pt x="0" y="13"/>
                    <a:pt x="0" y="14"/>
                    <a:pt x="0" y="16"/>
                  </a:cubicBezTo>
                  <a:cubicBezTo>
                    <a:pt x="6" y="31"/>
                    <a:pt x="6" y="31"/>
                    <a:pt x="6" y="31"/>
                  </a:cubicBezTo>
                  <a:cubicBezTo>
                    <a:pt x="7" y="32"/>
                    <a:pt x="7" y="32"/>
                    <a:pt x="8" y="33"/>
                  </a:cubicBezTo>
                  <a:cubicBezTo>
                    <a:pt x="8" y="33"/>
                    <a:pt x="8" y="33"/>
                    <a:pt x="8" y="34"/>
                  </a:cubicBezTo>
                  <a:cubicBezTo>
                    <a:pt x="8" y="38"/>
                    <a:pt x="8" y="38"/>
                    <a:pt x="8" y="38"/>
                  </a:cubicBezTo>
                  <a:cubicBezTo>
                    <a:pt x="8" y="41"/>
                    <a:pt x="10" y="43"/>
                    <a:pt x="12" y="43"/>
                  </a:cubicBezTo>
                  <a:cubicBezTo>
                    <a:pt x="46" y="43"/>
                    <a:pt x="46" y="43"/>
                    <a:pt x="46" y="43"/>
                  </a:cubicBezTo>
                  <a:cubicBezTo>
                    <a:pt x="46" y="43"/>
                    <a:pt x="47" y="42"/>
                    <a:pt x="47" y="41"/>
                  </a:cubicBezTo>
                  <a:cubicBezTo>
                    <a:pt x="47" y="41"/>
                    <a:pt x="46" y="40"/>
                    <a:pt x="46" y="40"/>
                  </a:cubicBezTo>
                  <a:cubicBezTo>
                    <a:pt x="12" y="40"/>
                    <a:pt x="12" y="40"/>
                    <a:pt x="12" y="40"/>
                  </a:cubicBezTo>
                  <a:cubicBezTo>
                    <a:pt x="11" y="40"/>
                    <a:pt x="11" y="39"/>
                    <a:pt x="11" y="38"/>
                  </a:cubicBezTo>
                  <a:cubicBezTo>
                    <a:pt x="11" y="35"/>
                    <a:pt x="11" y="35"/>
                    <a:pt x="11" y="35"/>
                  </a:cubicBezTo>
                  <a:cubicBezTo>
                    <a:pt x="11" y="35"/>
                    <a:pt x="12" y="35"/>
                    <a:pt x="12" y="35"/>
                  </a:cubicBezTo>
                  <a:cubicBezTo>
                    <a:pt x="42" y="35"/>
                    <a:pt x="42" y="35"/>
                    <a:pt x="42" y="35"/>
                  </a:cubicBezTo>
                  <a:cubicBezTo>
                    <a:pt x="45" y="35"/>
                    <a:pt x="47" y="33"/>
                    <a:pt x="48" y="31"/>
                  </a:cubicBezTo>
                  <a:cubicBezTo>
                    <a:pt x="54" y="13"/>
                    <a:pt x="54" y="13"/>
                    <a:pt x="54" y="13"/>
                  </a:cubicBezTo>
                  <a:cubicBezTo>
                    <a:pt x="54" y="13"/>
                    <a:pt x="54" y="12"/>
                    <a:pt x="54" y="12"/>
                  </a:cubicBezTo>
                  <a:cubicBezTo>
                    <a:pt x="56" y="6"/>
                    <a:pt x="56" y="6"/>
                    <a:pt x="56" y="6"/>
                  </a:cubicBezTo>
                  <a:cubicBezTo>
                    <a:pt x="56" y="4"/>
                    <a:pt x="58" y="3"/>
                    <a:pt x="59" y="3"/>
                  </a:cubicBezTo>
                  <a:cubicBezTo>
                    <a:pt x="70" y="3"/>
                    <a:pt x="70" y="3"/>
                    <a:pt x="70" y="3"/>
                  </a:cubicBezTo>
                  <a:cubicBezTo>
                    <a:pt x="70" y="3"/>
                    <a:pt x="71" y="3"/>
                    <a:pt x="71" y="2"/>
                  </a:cubicBezTo>
                  <a:cubicBezTo>
                    <a:pt x="71" y="1"/>
                    <a:pt x="70" y="0"/>
                    <a:pt x="70" y="0"/>
                  </a:cubicBezTo>
                  <a:close/>
                  <a:moveTo>
                    <a:pt x="49" y="18"/>
                  </a:moveTo>
                  <a:cubicBezTo>
                    <a:pt x="45" y="18"/>
                    <a:pt x="45" y="18"/>
                    <a:pt x="45" y="18"/>
                  </a:cubicBezTo>
                  <a:cubicBezTo>
                    <a:pt x="46" y="13"/>
                    <a:pt x="46" y="13"/>
                    <a:pt x="46" y="13"/>
                  </a:cubicBezTo>
                  <a:cubicBezTo>
                    <a:pt x="50" y="13"/>
                    <a:pt x="50" y="13"/>
                    <a:pt x="50" y="13"/>
                  </a:cubicBezTo>
                  <a:lnTo>
                    <a:pt x="49" y="18"/>
                  </a:lnTo>
                  <a:close/>
                  <a:moveTo>
                    <a:pt x="47" y="25"/>
                  </a:moveTo>
                  <a:cubicBezTo>
                    <a:pt x="44" y="25"/>
                    <a:pt x="44" y="25"/>
                    <a:pt x="44" y="25"/>
                  </a:cubicBezTo>
                  <a:cubicBezTo>
                    <a:pt x="45" y="20"/>
                    <a:pt x="45" y="20"/>
                    <a:pt x="45" y="20"/>
                  </a:cubicBezTo>
                  <a:cubicBezTo>
                    <a:pt x="48" y="20"/>
                    <a:pt x="48" y="20"/>
                    <a:pt x="48" y="20"/>
                  </a:cubicBezTo>
                  <a:lnTo>
                    <a:pt x="47" y="25"/>
                  </a:lnTo>
                  <a:close/>
                  <a:moveTo>
                    <a:pt x="9" y="30"/>
                  </a:moveTo>
                  <a:cubicBezTo>
                    <a:pt x="8" y="27"/>
                    <a:pt x="8" y="27"/>
                    <a:pt x="8" y="27"/>
                  </a:cubicBezTo>
                  <a:cubicBezTo>
                    <a:pt x="11" y="27"/>
                    <a:pt x="11" y="27"/>
                    <a:pt x="11" y="27"/>
                  </a:cubicBezTo>
                  <a:cubicBezTo>
                    <a:pt x="12" y="32"/>
                    <a:pt x="12" y="32"/>
                    <a:pt x="12" y="32"/>
                  </a:cubicBezTo>
                  <a:cubicBezTo>
                    <a:pt x="11" y="32"/>
                    <a:pt x="10" y="31"/>
                    <a:pt x="9" y="30"/>
                  </a:cubicBezTo>
                  <a:close/>
                  <a:moveTo>
                    <a:pt x="35" y="18"/>
                  </a:moveTo>
                  <a:cubicBezTo>
                    <a:pt x="28" y="18"/>
                    <a:pt x="28" y="18"/>
                    <a:pt x="28" y="18"/>
                  </a:cubicBezTo>
                  <a:cubicBezTo>
                    <a:pt x="29" y="13"/>
                    <a:pt x="29" y="13"/>
                    <a:pt x="29" y="13"/>
                  </a:cubicBezTo>
                  <a:cubicBezTo>
                    <a:pt x="35" y="13"/>
                    <a:pt x="35" y="13"/>
                    <a:pt x="35" y="13"/>
                  </a:cubicBezTo>
                  <a:lnTo>
                    <a:pt x="35" y="18"/>
                  </a:lnTo>
                  <a:close/>
                  <a:moveTo>
                    <a:pt x="37" y="13"/>
                  </a:moveTo>
                  <a:cubicBezTo>
                    <a:pt x="44" y="13"/>
                    <a:pt x="44" y="13"/>
                    <a:pt x="44" y="13"/>
                  </a:cubicBezTo>
                  <a:cubicBezTo>
                    <a:pt x="43" y="18"/>
                    <a:pt x="43" y="18"/>
                    <a:pt x="43" y="18"/>
                  </a:cubicBezTo>
                  <a:cubicBezTo>
                    <a:pt x="37" y="18"/>
                    <a:pt x="37" y="18"/>
                    <a:pt x="37" y="18"/>
                  </a:cubicBezTo>
                  <a:lnTo>
                    <a:pt x="37" y="13"/>
                  </a:lnTo>
                  <a:close/>
                  <a:moveTo>
                    <a:pt x="28" y="20"/>
                  </a:moveTo>
                  <a:cubicBezTo>
                    <a:pt x="35" y="20"/>
                    <a:pt x="35" y="20"/>
                    <a:pt x="35" y="20"/>
                  </a:cubicBezTo>
                  <a:cubicBezTo>
                    <a:pt x="34" y="25"/>
                    <a:pt x="34" y="25"/>
                    <a:pt x="34" y="25"/>
                  </a:cubicBezTo>
                  <a:cubicBezTo>
                    <a:pt x="28" y="25"/>
                    <a:pt x="28" y="25"/>
                    <a:pt x="28" y="25"/>
                  </a:cubicBezTo>
                  <a:lnTo>
                    <a:pt x="28" y="20"/>
                  </a:lnTo>
                  <a:close/>
                  <a:moveTo>
                    <a:pt x="26" y="25"/>
                  </a:moveTo>
                  <a:cubicBezTo>
                    <a:pt x="21" y="25"/>
                    <a:pt x="21" y="25"/>
                    <a:pt x="21" y="25"/>
                  </a:cubicBezTo>
                  <a:cubicBezTo>
                    <a:pt x="20" y="20"/>
                    <a:pt x="20" y="20"/>
                    <a:pt x="20" y="20"/>
                  </a:cubicBezTo>
                  <a:cubicBezTo>
                    <a:pt x="26" y="20"/>
                    <a:pt x="26" y="20"/>
                    <a:pt x="26" y="20"/>
                  </a:cubicBezTo>
                  <a:lnTo>
                    <a:pt x="26" y="25"/>
                  </a:lnTo>
                  <a:close/>
                  <a:moveTo>
                    <a:pt x="26" y="18"/>
                  </a:moveTo>
                  <a:cubicBezTo>
                    <a:pt x="20" y="18"/>
                    <a:pt x="20" y="18"/>
                    <a:pt x="20" y="18"/>
                  </a:cubicBezTo>
                  <a:cubicBezTo>
                    <a:pt x="20" y="13"/>
                    <a:pt x="20" y="13"/>
                    <a:pt x="20" y="13"/>
                  </a:cubicBezTo>
                  <a:cubicBezTo>
                    <a:pt x="27" y="13"/>
                    <a:pt x="27" y="13"/>
                    <a:pt x="27" y="13"/>
                  </a:cubicBezTo>
                  <a:lnTo>
                    <a:pt x="26" y="18"/>
                  </a:lnTo>
                  <a:close/>
                  <a:moveTo>
                    <a:pt x="18" y="18"/>
                  </a:moveTo>
                  <a:cubicBezTo>
                    <a:pt x="12" y="18"/>
                    <a:pt x="12" y="18"/>
                    <a:pt x="12" y="18"/>
                  </a:cubicBezTo>
                  <a:cubicBezTo>
                    <a:pt x="11" y="13"/>
                    <a:pt x="11" y="13"/>
                    <a:pt x="11" y="13"/>
                  </a:cubicBezTo>
                  <a:cubicBezTo>
                    <a:pt x="18" y="13"/>
                    <a:pt x="18" y="13"/>
                    <a:pt x="18" y="13"/>
                  </a:cubicBezTo>
                  <a:lnTo>
                    <a:pt x="18" y="18"/>
                  </a:lnTo>
                  <a:close/>
                  <a:moveTo>
                    <a:pt x="18" y="20"/>
                  </a:moveTo>
                  <a:cubicBezTo>
                    <a:pt x="19" y="25"/>
                    <a:pt x="19" y="25"/>
                    <a:pt x="19" y="25"/>
                  </a:cubicBezTo>
                  <a:cubicBezTo>
                    <a:pt x="13" y="25"/>
                    <a:pt x="13" y="25"/>
                    <a:pt x="13" y="25"/>
                  </a:cubicBezTo>
                  <a:cubicBezTo>
                    <a:pt x="12" y="20"/>
                    <a:pt x="12" y="20"/>
                    <a:pt x="12" y="20"/>
                  </a:cubicBezTo>
                  <a:lnTo>
                    <a:pt x="18" y="20"/>
                  </a:lnTo>
                  <a:close/>
                  <a:moveTo>
                    <a:pt x="11" y="25"/>
                  </a:moveTo>
                  <a:cubicBezTo>
                    <a:pt x="7" y="25"/>
                    <a:pt x="7" y="25"/>
                    <a:pt x="7" y="25"/>
                  </a:cubicBezTo>
                  <a:cubicBezTo>
                    <a:pt x="5" y="20"/>
                    <a:pt x="5" y="20"/>
                    <a:pt x="5" y="20"/>
                  </a:cubicBezTo>
                  <a:cubicBezTo>
                    <a:pt x="10" y="20"/>
                    <a:pt x="10" y="20"/>
                    <a:pt x="10" y="20"/>
                  </a:cubicBezTo>
                  <a:lnTo>
                    <a:pt x="11" y="25"/>
                  </a:lnTo>
                  <a:close/>
                  <a:moveTo>
                    <a:pt x="13" y="27"/>
                  </a:moveTo>
                  <a:cubicBezTo>
                    <a:pt x="19" y="27"/>
                    <a:pt x="19" y="27"/>
                    <a:pt x="19" y="27"/>
                  </a:cubicBezTo>
                  <a:cubicBezTo>
                    <a:pt x="19" y="32"/>
                    <a:pt x="19" y="32"/>
                    <a:pt x="19" y="32"/>
                  </a:cubicBezTo>
                  <a:cubicBezTo>
                    <a:pt x="14" y="32"/>
                    <a:pt x="14" y="32"/>
                    <a:pt x="14" y="32"/>
                  </a:cubicBezTo>
                  <a:lnTo>
                    <a:pt x="13" y="27"/>
                  </a:lnTo>
                  <a:close/>
                  <a:moveTo>
                    <a:pt x="21" y="27"/>
                  </a:moveTo>
                  <a:cubicBezTo>
                    <a:pt x="26" y="27"/>
                    <a:pt x="26" y="27"/>
                    <a:pt x="26" y="27"/>
                  </a:cubicBezTo>
                  <a:cubicBezTo>
                    <a:pt x="26" y="32"/>
                    <a:pt x="26" y="32"/>
                    <a:pt x="26" y="32"/>
                  </a:cubicBezTo>
                  <a:cubicBezTo>
                    <a:pt x="21" y="32"/>
                    <a:pt x="21" y="32"/>
                    <a:pt x="21" y="32"/>
                  </a:cubicBezTo>
                  <a:lnTo>
                    <a:pt x="21" y="27"/>
                  </a:lnTo>
                  <a:close/>
                  <a:moveTo>
                    <a:pt x="28" y="27"/>
                  </a:moveTo>
                  <a:cubicBezTo>
                    <a:pt x="34" y="27"/>
                    <a:pt x="34" y="27"/>
                    <a:pt x="34" y="27"/>
                  </a:cubicBezTo>
                  <a:cubicBezTo>
                    <a:pt x="33" y="32"/>
                    <a:pt x="33" y="32"/>
                    <a:pt x="33" y="32"/>
                  </a:cubicBezTo>
                  <a:cubicBezTo>
                    <a:pt x="28" y="32"/>
                    <a:pt x="28" y="32"/>
                    <a:pt x="28" y="32"/>
                  </a:cubicBezTo>
                  <a:lnTo>
                    <a:pt x="28" y="27"/>
                  </a:lnTo>
                  <a:close/>
                  <a:moveTo>
                    <a:pt x="36" y="27"/>
                  </a:moveTo>
                  <a:cubicBezTo>
                    <a:pt x="41" y="27"/>
                    <a:pt x="41" y="27"/>
                    <a:pt x="41" y="27"/>
                  </a:cubicBezTo>
                  <a:cubicBezTo>
                    <a:pt x="40" y="32"/>
                    <a:pt x="40" y="32"/>
                    <a:pt x="40" y="32"/>
                  </a:cubicBezTo>
                  <a:cubicBezTo>
                    <a:pt x="35" y="32"/>
                    <a:pt x="35" y="32"/>
                    <a:pt x="35" y="32"/>
                  </a:cubicBezTo>
                  <a:lnTo>
                    <a:pt x="36" y="27"/>
                  </a:lnTo>
                  <a:close/>
                  <a:moveTo>
                    <a:pt x="36" y="25"/>
                  </a:moveTo>
                  <a:cubicBezTo>
                    <a:pt x="37" y="20"/>
                    <a:pt x="37" y="20"/>
                    <a:pt x="37" y="20"/>
                  </a:cubicBezTo>
                  <a:cubicBezTo>
                    <a:pt x="43" y="20"/>
                    <a:pt x="43" y="20"/>
                    <a:pt x="43" y="20"/>
                  </a:cubicBezTo>
                  <a:cubicBezTo>
                    <a:pt x="42" y="25"/>
                    <a:pt x="42" y="25"/>
                    <a:pt x="42" y="25"/>
                  </a:cubicBezTo>
                  <a:lnTo>
                    <a:pt x="36" y="25"/>
                  </a:lnTo>
                  <a:close/>
                  <a:moveTo>
                    <a:pt x="4" y="13"/>
                  </a:moveTo>
                  <a:cubicBezTo>
                    <a:pt x="4" y="13"/>
                    <a:pt x="4" y="13"/>
                    <a:pt x="4" y="13"/>
                  </a:cubicBezTo>
                  <a:cubicBezTo>
                    <a:pt x="9" y="13"/>
                    <a:pt x="9" y="13"/>
                    <a:pt x="9" y="13"/>
                  </a:cubicBezTo>
                  <a:cubicBezTo>
                    <a:pt x="10" y="18"/>
                    <a:pt x="10" y="18"/>
                    <a:pt x="10" y="18"/>
                  </a:cubicBezTo>
                  <a:cubicBezTo>
                    <a:pt x="4" y="18"/>
                    <a:pt x="4" y="18"/>
                    <a:pt x="4" y="18"/>
                  </a:cubicBezTo>
                  <a:cubicBezTo>
                    <a:pt x="3" y="14"/>
                    <a:pt x="3" y="14"/>
                    <a:pt x="3" y="14"/>
                  </a:cubicBezTo>
                  <a:cubicBezTo>
                    <a:pt x="3" y="14"/>
                    <a:pt x="3" y="14"/>
                    <a:pt x="3" y="14"/>
                  </a:cubicBezTo>
                  <a:cubicBezTo>
                    <a:pt x="3" y="13"/>
                    <a:pt x="3" y="13"/>
                    <a:pt x="4" y="13"/>
                  </a:cubicBezTo>
                  <a:close/>
                  <a:moveTo>
                    <a:pt x="42" y="32"/>
                  </a:moveTo>
                  <a:cubicBezTo>
                    <a:pt x="42" y="32"/>
                    <a:pt x="42" y="32"/>
                    <a:pt x="42" y="32"/>
                  </a:cubicBezTo>
                  <a:cubicBezTo>
                    <a:pt x="43" y="27"/>
                    <a:pt x="43" y="27"/>
                    <a:pt x="43" y="27"/>
                  </a:cubicBezTo>
                  <a:cubicBezTo>
                    <a:pt x="46" y="27"/>
                    <a:pt x="46" y="27"/>
                    <a:pt x="46" y="27"/>
                  </a:cubicBezTo>
                  <a:cubicBezTo>
                    <a:pt x="45" y="30"/>
                    <a:pt x="45" y="30"/>
                    <a:pt x="45" y="30"/>
                  </a:cubicBezTo>
                  <a:cubicBezTo>
                    <a:pt x="45" y="31"/>
                    <a:pt x="43" y="32"/>
                    <a:pt x="42" y="32"/>
                  </a:cubicBezTo>
                  <a:close/>
                  <a:moveTo>
                    <a:pt x="13" y="44"/>
                  </a:moveTo>
                  <a:cubicBezTo>
                    <a:pt x="11" y="44"/>
                    <a:pt x="10" y="46"/>
                    <a:pt x="10" y="48"/>
                  </a:cubicBezTo>
                  <a:cubicBezTo>
                    <a:pt x="10" y="50"/>
                    <a:pt x="11" y="51"/>
                    <a:pt x="13" y="51"/>
                  </a:cubicBezTo>
                  <a:cubicBezTo>
                    <a:pt x="15" y="51"/>
                    <a:pt x="17" y="50"/>
                    <a:pt x="17" y="48"/>
                  </a:cubicBezTo>
                  <a:cubicBezTo>
                    <a:pt x="17" y="46"/>
                    <a:pt x="15" y="44"/>
                    <a:pt x="13" y="44"/>
                  </a:cubicBezTo>
                  <a:close/>
                  <a:moveTo>
                    <a:pt x="13" y="49"/>
                  </a:moveTo>
                  <a:cubicBezTo>
                    <a:pt x="13" y="49"/>
                    <a:pt x="12" y="48"/>
                    <a:pt x="12" y="48"/>
                  </a:cubicBezTo>
                  <a:cubicBezTo>
                    <a:pt x="12" y="47"/>
                    <a:pt x="13" y="46"/>
                    <a:pt x="13" y="46"/>
                  </a:cubicBezTo>
                  <a:cubicBezTo>
                    <a:pt x="14" y="46"/>
                    <a:pt x="15" y="47"/>
                    <a:pt x="15" y="48"/>
                  </a:cubicBezTo>
                  <a:cubicBezTo>
                    <a:pt x="15" y="48"/>
                    <a:pt x="14" y="49"/>
                    <a:pt x="13" y="49"/>
                  </a:cubicBezTo>
                  <a:close/>
                  <a:moveTo>
                    <a:pt x="40" y="44"/>
                  </a:moveTo>
                  <a:cubicBezTo>
                    <a:pt x="38" y="44"/>
                    <a:pt x="37" y="46"/>
                    <a:pt x="37" y="48"/>
                  </a:cubicBezTo>
                  <a:cubicBezTo>
                    <a:pt x="37" y="50"/>
                    <a:pt x="38" y="51"/>
                    <a:pt x="40" y="51"/>
                  </a:cubicBezTo>
                  <a:cubicBezTo>
                    <a:pt x="42" y="51"/>
                    <a:pt x="44" y="50"/>
                    <a:pt x="44" y="48"/>
                  </a:cubicBezTo>
                  <a:cubicBezTo>
                    <a:pt x="44" y="46"/>
                    <a:pt x="42" y="44"/>
                    <a:pt x="40" y="44"/>
                  </a:cubicBezTo>
                  <a:close/>
                  <a:moveTo>
                    <a:pt x="40" y="49"/>
                  </a:moveTo>
                  <a:cubicBezTo>
                    <a:pt x="39" y="49"/>
                    <a:pt x="39" y="48"/>
                    <a:pt x="39" y="48"/>
                  </a:cubicBezTo>
                  <a:cubicBezTo>
                    <a:pt x="39" y="47"/>
                    <a:pt x="39" y="46"/>
                    <a:pt x="40" y="46"/>
                  </a:cubicBezTo>
                  <a:cubicBezTo>
                    <a:pt x="41" y="46"/>
                    <a:pt x="42" y="47"/>
                    <a:pt x="42" y="48"/>
                  </a:cubicBezTo>
                  <a:cubicBezTo>
                    <a:pt x="42" y="48"/>
                    <a:pt x="41" y="49"/>
                    <a:pt x="40" y="49"/>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24" name="Freeform 28"/>
            <p:cNvSpPr>
              <a:spLocks noEditPoints="1"/>
            </p:cNvSpPr>
            <p:nvPr/>
          </p:nvSpPr>
          <p:spPr bwMode="auto">
            <a:xfrm>
              <a:off x="3637416" y="3912724"/>
              <a:ext cx="399647" cy="324286"/>
            </a:xfrm>
            <a:custGeom>
              <a:avLst/>
              <a:gdLst>
                <a:gd name="T0" fmla="*/ 26 w 74"/>
                <a:gd name="T1" fmla="*/ 0 h 60"/>
                <a:gd name="T2" fmla="*/ 19 w 74"/>
                <a:gd name="T3" fmla="*/ 53 h 60"/>
                <a:gd name="T4" fmla="*/ 49 w 74"/>
                <a:gd name="T5" fmla="*/ 60 h 60"/>
                <a:gd name="T6" fmla="*/ 56 w 74"/>
                <a:gd name="T7" fmla="*/ 7 h 60"/>
                <a:gd name="T8" fmla="*/ 53 w 74"/>
                <a:gd name="T9" fmla="*/ 7 h 60"/>
                <a:gd name="T10" fmla="*/ 49 w 74"/>
                <a:gd name="T11" fmla="*/ 57 h 60"/>
                <a:gd name="T12" fmla="*/ 22 w 74"/>
                <a:gd name="T13" fmla="*/ 53 h 60"/>
                <a:gd name="T14" fmla="*/ 26 w 74"/>
                <a:gd name="T15" fmla="*/ 3 h 60"/>
                <a:gd name="T16" fmla="*/ 53 w 74"/>
                <a:gd name="T17" fmla="*/ 7 h 60"/>
                <a:gd name="T18" fmla="*/ 25 w 74"/>
                <a:gd name="T19" fmla="*/ 6 h 60"/>
                <a:gd name="T20" fmla="*/ 24 w 74"/>
                <a:gd name="T21" fmla="*/ 50 h 60"/>
                <a:gd name="T22" fmla="*/ 50 w 74"/>
                <a:gd name="T23" fmla="*/ 51 h 60"/>
                <a:gd name="T24" fmla="*/ 51 w 74"/>
                <a:gd name="T25" fmla="*/ 7 h 60"/>
                <a:gd name="T26" fmla="*/ 49 w 74"/>
                <a:gd name="T27" fmla="*/ 49 h 60"/>
                <a:gd name="T28" fmla="*/ 26 w 74"/>
                <a:gd name="T29" fmla="*/ 8 h 60"/>
                <a:gd name="T30" fmla="*/ 49 w 74"/>
                <a:gd name="T31" fmla="*/ 49 h 60"/>
                <a:gd name="T32" fmla="*/ 37 w 74"/>
                <a:gd name="T33" fmla="*/ 56 h 60"/>
                <a:gd name="T34" fmla="*/ 37 w 74"/>
                <a:gd name="T35" fmla="*/ 52 h 60"/>
                <a:gd name="T36" fmla="*/ 74 w 74"/>
                <a:gd name="T37" fmla="*/ 23 h 60"/>
                <a:gd name="T38" fmla="*/ 67 w 74"/>
                <a:gd name="T39" fmla="*/ 41 h 60"/>
                <a:gd name="T40" fmla="*/ 66 w 74"/>
                <a:gd name="T41" fmla="*/ 39 h 60"/>
                <a:gd name="T42" fmla="*/ 66 w 74"/>
                <a:gd name="T43" fmla="*/ 7 h 60"/>
                <a:gd name="T44" fmla="*/ 68 w 74"/>
                <a:gd name="T45" fmla="*/ 6 h 60"/>
                <a:gd name="T46" fmla="*/ 69 w 74"/>
                <a:gd name="T47" fmla="*/ 23 h 60"/>
                <a:gd name="T48" fmla="*/ 64 w 74"/>
                <a:gd name="T49" fmla="*/ 37 h 60"/>
                <a:gd name="T50" fmla="*/ 63 w 74"/>
                <a:gd name="T51" fmla="*/ 35 h 60"/>
                <a:gd name="T52" fmla="*/ 63 w 74"/>
                <a:gd name="T53" fmla="*/ 11 h 60"/>
                <a:gd name="T54" fmla="*/ 65 w 74"/>
                <a:gd name="T55" fmla="*/ 10 h 60"/>
                <a:gd name="T56" fmla="*/ 64 w 74"/>
                <a:gd name="T57" fmla="*/ 23 h 60"/>
                <a:gd name="T58" fmla="*/ 60 w 74"/>
                <a:gd name="T59" fmla="*/ 33 h 60"/>
                <a:gd name="T60" fmla="*/ 60 w 74"/>
                <a:gd name="T61" fmla="*/ 31 h 60"/>
                <a:gd name="T62" fmla="*/ 60 w 74"/>
                <a:gd name="T63" fmla="*/ 15 h 60"/>
                <a:gd name="T64" fmla="*/ 61 w 74"/>
                <a:gd name="T65" fmla="*/ 14 h 60"/>
                <a:gd name="T66" fmla="*/ 8 w 74"/>
                <a:gd name="T67" fmla="*/ 39 h 60"/>
                <a:gd name="T68" fmla="*/ 7 w 74"/>
                <a:gd name="T69" fmla="*/ 41 h 60"/>
                <a:gd name="T70" fmla="*/ 0 w 74"/>
                <a:gd name="T71" fmla="*/ 23 h 60"/>
                <a:gd name="T72" fmla="*/ 8 w 74"/>
                <a:gd name="T73" fmla="*/ 6 h 60"/>
                <a:gd name="T74" fmla="*/ 2 w 74"/>
                <a:gd name="T75" fmla="*/ 23 h 60"/>
                <a:gd name="T76" fmla="*/ 12 w 74"/>
                <a:gd name="T77" fmla="*/ 35 h 60"/>
                <a:gd name="T78" fmla="*/ 11 w 74"/>
                <a:gd name="T79" fmla="*/ 37 h 60"/>
                <a:gd name="T80" fmla="*/ 6 w 74"/>
                <a:gd name="T81" fmla="*/ 23 h 60"/>
                <a:gd name="T82" fmla="*/ 11 w 74"/>
                <a:gd name="T83" fmla="*/ 10 h 60"/>
                <a:gd name="T84" fmla="*/ 8 w 74"/>
                <a:gd name="T85" fmla="*/ 23 h 60"/>
                <a:gd name="T86" fmla="*/ 15 w 74"/>
                <a:gd name="T87" fmla="*/ 15 h 60"/>
                <a:gd name="T88" fmla="*/ 15 w 74"/>
                <a:gd name="T89" fmla="*/ 31 h 60"/>
                <a:gd name="T90" fmla="*/ 14 w 74"/>
                <a:gd name="T91" fmla="*/ 33 h 60"/>
                <a:gd name="T92" fmla="*/ 11 w 74"/>
                <a:gd name="T93" fmla="*/ 23 h 60"/>
                <a:gd name="T94" fmla="*/ 15 w 74"/>
                <a:gd name="T95"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 h="60">
                  <a:moveTo>
                    <a:pt x="49" y="0"/>
                  </a:moveTo>
                  <a:cubicBezTo>
                    <a:pt x="26" y="0"/>
                    <a:pt x="26" y="0"/>
                    <a:pt x="26" y="0"/>
                  </a:cubicBezTo>
                  <a:cubicBezTo>
                    <a:pt x="22" y="0"/>
                    <a:pt x="19" y="3"/>
                    <a:pt x="19" y="7"/>
                  </a:cubicBezTo>
                  <a:cubicBezTo>
                    <a:pt x="19" y="53"/>
                    <a:pt x="19" y="53"/>
                    <a:pt x="19" y="53"/>
                  </a:cubicBezTo>
                  <a:cubicBezTo>
                    <a:pt x="19" y="56"/>
                    <a:pt x="22" y="60"/>
                    <a:pt x="26" y="60"/>
                  </a:cubicBezTo>
                  <a:cubicBezTo>
                    <a:pt x="49" y="60"/>
                    <a:pt x="49" y="60"/>
                    <a:pt x="49" y="60"/>
                  </a:cubicBezTo>
                  <a:cubicBezTo>
                    <a:pt x="53" y="60"/>
                    <a:pt x="56" y="56"/>
                    <a:pt x="56" y="53"/>
                  </a:cubicBezTo>
                  <a:cubicBezTo>
                    <a:pt x="56" y="7"/>
                    <a:pt x="56" y="7"/>
                    <a:pt x="56" y="7"/>
                  </a:cubicBezTo>
                  <a:cubicBezTo>
                    <a:pt x="56" y="3"/>
                    <a:pt x="53" y="0"/>
                    <a:pt x="49" y="0"/>
                  </a:cubicBezTo>
                  <a:close/>
                  <a:moveTo>
                    <a:pt x="53" y="7"/>
                  </a:moveTo>
                  <a:cubicBezTo>
                    <a:pt x="53" y="53"/>
                    <a:pt x="53" y="53"/>
                    <a:pt x="53" y="53"/>
                  </a:cubicBezTo>
                  <a:cubicBezTo>
                    <a:pt x="53" y="55"/>
                    <a:pt x="51" y="57"/>
                    <a:pt x="49" y="57"/>
                  </a:cubicBezTo>
                  <a:cubicBezTo>
                    <a:pt x="26" y="57"/>
                    <a:pt x="26" y="57"/>
                    <a:pt x="26" y="57"/>
                  </a:cubicBezTo>
                  <a:cubicBezTo>
                    <a:pt x="24" y="57"/>
                    <a:pt x="22" y="55"/>
                    <a:pt x="22" y="53"/>
                  </a:cubicBezTo>
                  <a:cubicBezTo>
                    <a:pt x="22" y="7"/>
                    <a:pt x="22" y="7"/>
                    <a:pt x="22" y="7"/>
                  </a:cubicBezTo>
                  <a:cubicBezTo>
                    <a:pt x="22" y="5"/>
                    <a:pt x="24" y="3"/>
                    <a:pt x="26" y="3"/>
                  </a:cubicBezTo>
                  <a:cubicBezTo>
                    <a:pt x="49" y="3"/>
                    <a:pt x="49" y="3"/>
                    <a:pt x="49" y="3"/>
                  </a:cubicBezTo>
                  <a:cubicBezTo>
                    <a:pt x="51" y="3"/>
                    <a:pt x="53" y="5"/>
                    <a:pt x="53" y="7"/>
                  </a:cubicBezTo>
                  <a:close/>
                  <a:moveTo>
                    <a:pt x="50" y="6"/>
                  </a:moveTo>
                  <a:cubicBezTo>
                    <a:pt x="25" y="6"/>
                    <a:pt x="25" y="6"/>
                    <a:pt x="25" y="6"/>
                  </a:cubicBezTo>
                  <a:cubicBezTo>
                    <a:pt x="24" y="6"/>
                    <a:pt x="24" y="6"/>
                    <a:pt x="24" y="7"/>
                  </a:cubicBezTo>
                  <a:cubicBezTo>
                    <a:pt x="24" y="50"/>
                    <a:pt x="24" y="50"/>
                    <a:pt x="24" y="50"/>
                  </a:cubicBezTo>
                  <a:cubicBezTo>
                    <a:pt x="24" y="51"/>
                    <a:pt x="24" y="51"/>
                    <a:pt x="25" y="51"/>
                  </a:cubicBezTo>
                  <a:cubicBezTo>
                    <a:pt x="50" y="51"/>
                    <a:pt x="50" y="51"/>
                    <a:pt x="50" y="51"/>
                  </a:cubicBezTo>
                  <a:cubicBezTo>
                    <a:pt x="50" y="51"/>
                    <a:pt x="51" y="51"/>
                    <a:pt x="51" y="50"/>
                  </a:cubicBezTo>
                  <a:cubicBezTo>
                    <a:pt x="51" y="7"/>
                    <a:pt x="51" y="7"/>
                    <a:pt x="51" y="7"/>
                  </a:cubicBezTo>
                  <a:cubicBezTo>
                    <a:pt x="51" y="6"/>
                    <a:pt x="50" y="6"/>
                    <a:pt x="50" y="6"/>
                  </a:cubicBezTo>
                  <a:close/>
                  <a:moveTo>
                    <a:pt x="49" y="49"/>
                  </a:moveTo>
                  <a:cubicBezTo>
                    <a:pt x="26" y="49"/>
                    <a:pt x="26" y="49"/>
                    <a:pt x="26" y="49"/>
                  </a:cubicBezTo>
                  <a:cubicBezTo>
                    <a:pt x="26" y="8"/>
                    <a:pt x="26" y="8"/>
                    <a:pt x="26" y="8"/>
                  </a:cubicBezTo>
                  <a:cubicBezTo>
                    <a:pt x="49" y="8"/>
                    <a:pt x="49" y="8"/>
                    <a:pt x="49" y="8"/>
                  </a:cubicBezTo>
                  <a:lnTo>
                    <a:pt x="49" y="49"/>
                  </a:lnTo>
                  <a:close/>
                  <a:moveTo>
                    <a:pt x="39" y="54"/>
                  </a:moveTo>
                  <a:cubicBezTo>
                    <a:pt x="39" y="55"/>
                    <a:pt x="38" y="56"/>
                    <a:pt x="37" y="56"/>
                  </a:cubicBezTo>
                  <a:cubicBezTo>
                    <a:pt x="36" y="56"/>
                    <a:pt x="35" y="55"/>
                    <a:pt x="35" y="54"/>
                  </a:cubicBezTo>
                  <a:cubicBezTo>
                    <a:pt x="35" y="53"/>
                    <a:pt x="36" y="52"/>
                    <a:pt x="37" y="52"/>
                  </a:cubicBezTo>
                  <a:cubicBezTo>
                    <a:pt x="38" y="52"/>
                    <a:pt x="39" y="53"/>
                    <a:pt x="39" y="54"/>
                  </a:cubicBezTo>
                  <a:close/>
                  <a:moveTo>
                    <a:pt x="74" y="23"/>
                  </a:moveTo>
                  <a:cubicBezTo>
                    <a:pt x="74" y="30"/>
                    <a:pt x="72" y="36"/>
                    <a:pt x="68" y="41"/>
                  </a:cubicBezTo>
                  <a:cubicBezTo>
                    <a:pt x="68" y="41"/>
                    <a:pt x="67" y="41"/>
                    <a:pt x="67" y="41"/>
                  </a:cubicBezTo>
                  <a:cubicBezTo>
                    <a:pt x="67" y="41"/>
                    <a:pt x="67" y="41"/>
                    <a:pt x="67" y="41"/>
                  </a:cubicBezTo>
                  <a:cubicBezTo>
                    <a:pt x="66" y="40"/>
                    <a:pt x="66" y="40"/>
                    <a:pt x="66" y="39"/>
                  </a:cubicBezTo>
                  <a:cubicBezTo>
                    <a:pt x="70" y="35"/>
                    <a:pt x="72" y="29"/>
                    <a:pt x="72" y="23"/>
                  </a:cubicBezTo>
                  <a:cubicBezTo>
                    <a:pt x="72" y="17"/>
                    <a:pt x="70" y="12"/>
                    <a:pt x="66" y="7"/>
                  </a:cubicBezTo>
                  <a:cubicBezTo>
                    <a:pt x="66" y="7"/>
                    <a:pt x="66" y="6"/>
                    <a:pt x="67" y="6"/>
                  </a:cubicBezTo>
                  <a:cubicBezTo>
                    <a:pt x="67" y="5"/>
                    <a:pt x="68" y="6"/>
                    <a:pt x="68" y="6"/>
                  </a:cubicBezTo>
                  <a:cubicBezTo>
                    <a:pt x="72" y="11"/>
                    <a:pt x="74" y="17"/>
                    <a:pt x="74" y="23"/>
                  </a:cubicBezTo>
                  <a:close/>
                  <a:moveTo>
                    <a:pt x="69" y="23"/>
                  </a:moveTo>
                  <a:cubicBezTo>
                    <a:pt x="69" y="28"/>
                    <a:pt x="67" y="33"/>
                    <a:pt x="65" y="36"/>
                  </a:cubicBezTo>
                  <a:cubicBezTo>
                    <a:pt x="64" y="37"/>
                    <a:pt x="64" y="37"/>
                    <a:pt x="64" y="37"/>
                  </a:cubicBezTo>
                  <a:cubicBezTo>
                    <a:pt x="64" y="37"/>
                    <a:pt x="63" y="37"/>
                    <a:pt x="63" y="37"/>
                  </a:cubicBezTo>
                  <a:cubicBezTo>
                    <a:pt x="63" y="36"/>
                    <a:pt x="63" y="36"/>
                    <a:pt x="63" y="35"/>
                  </a:cubicBezTo>
                  <a:cubicBezTo>
                    <a:pt x="66" y="32"/>
                    <a:pt x="67" y="28"/>
                    <a:pt x="67" y="23"/>
                  </a:cubicBezTo>
                  <a:cubicBezTo>
                    <a:pt x="67" y="19"/>
                    <a:pt x="66" y="15"/>
                    <a:pt x="63" y="11"/>
                  </a:cubicBezTo>
                  <a:cubicBezTo>
                    <a:pt x="63" y="11"/>
                    <a:pt x="63" y="10"/>
                    <a:pt x="63" y="10"/>
                  </a:cubicBezTo>
                  <a:cubicBezTo>
                    <a:pt x="64" y="10"/>
                    <a:pt x="64" y="10"/>
                    <a:pt x="65" y="10"/>
                  </a:cubicBezTo>
                  <a:cubicBezTo>
                    <a:pt x="67" y="14"/>
                    <a:pt x="69" y="19"/>
                    <a:pt x="69" y="23"/>
                  </a:cubicBezTo>
                  <a:close/>
                  <a:moveTo>
                    <a:pt x="64" y="23"/>
                  </a:moveTo>
                  <a:cubicBezTo>
                    <a:pt x="64" y="26"/>
                    <a:pt x="63" y="29"/>
                    <a:pt x="61" y="32"/>
                  </a:cubicBezTo>
                  <a:cubicBezTo>
                    <a:pt x="61" y="32"/>
                    <a:pt x="61" y="33"/>
                    <a:pt x="60" y="33"/>
                  </a:cubicBezTo>
                  <a:cubicBezTo>
                    <a:pt x="60" y="33"/>
                    <a:pt x="60" y="33"/>
                    <a:pt x="60" y="33"/>
                  </a:cubicBezTo>
                  <a:cubicBezTo>
                    <a:pt x="59" y="32"/>
                    <a:pt x="59" y="32"/>
                    <a:pt x="60" y="31"/>
                  </a:cubicBezTo>
                  <a:cubicBezTo>
                    <a:pt x="61" y="29"/>
                    <a:pt x="62" y="26"/>
                    <a:pt x="62" y="23"/>
                  </a:cubicBezTo>
                  <a:cubicBezTo>
                    <a:pt x="62" y="21"/>
                    <a:pt x="61" y="18"/>
                    <a:pt x="60" y="15"/>
                  </a:cubicBezTo>
                  <a:cubicBezTo>
                    <a:pt x="59" y="15"/>
                    <a:pt x="59" y="14"/>
                    <a:pt x="60" y="14"/>
                  </a:cubicBezTo>
                  <a:cubicBezTo>
                    <a:pt x="60" y="14"/>
                    <a:pt x="61" y="14"/>
                    <a:pt x="61" y="14"/>
                  </a:cubicBezTo>
                  <a:cubicBezTo>
                    <a:pt x="63" y="17"/>
                    <a:pt x="64" y="20"/>
                    <a:pt x="64" y="23"/>
                  </a:cubicBezTo>
                  <a:close/>
                  <a:moveTo>
                    <a:pt x="8" y="39"/>
                  </a:moveTo>
                  <a:cubicBezTo>
                    <a:pt x="9" y="40"/>
                    <a:pt x="8" y="40"/>
                    <a:pt x="8" y="41"/>
                  </a:cubicBezTo>
                  <a:cubicBezTo>
                    <a:pt x="8" y="41"/>
                    <a:pt x="8" y="41"/>
                    <a:pt x="7" y="41"/>
                  </a:cubicBezTo>
                  <a:cubicBezTo>
                    <a:pt x="7" y="41"/>
                    <a:pt x="7" y="41"/>
                    <a:pt x="7" y="41"/>
                  </a:cubicBezTo>
                  <a:cubicBezTo>
                    <a:pt x="3" y="36"/>
                    <a:pt x="0" y="30"/>
                    <a:pt x="0" y="23"/>
                  </a:cubicBezTo>
                  <a:cubicBezTo>
                    <a:pt x="0" y="17"/>
                    <a:pt x="3" y="11"/>
                    <a:pt x="7" y="6"/>
                  </a:cubicBezTo>
                  <a:cubicBezTo>
                    <a:pt x="7" y="6"/>
                    <a:pt x="8" y="5"/>
                    <a:pt x="8" y="6"/>
                  </a:cubicBezTo>
                  <a:cubicBezTo>
                    <a:pt x="8" y="6"/>
                    <a:pt x="9" y="7"/>
                    <a:pt x="8" y="7"/>
                  </a:cubicBezTo>
                  <a:cubicBezTo>
                    <a:pt x="5" y="12"/>
                    <a:pt x="2" y="17"/>
                    <a:pt x="2" y="23"/>
                  </a:cubicBezTo>
                  <a:cubicBezTo>
                    <a:pt x="2" y="29"/>
                    <a:pt x="5" y="35"/>
                    <a:pt x="8" y="39"/>
                  </a:cubicBezTo>
                  <a:close/>
                  <a:moveTo>
                    <a:pt x="12" y="35"/>
                  </a:moveTo>
                  <a:cubicBezTo>
                    <a:pt x="12" y="36"/>
                    <a:pt x="12" y="36"/>
                    <a:pt x="11" y="37"/>
                  </a:cubicBezTo>
                  <a:cubicBezTo>
                    <a:pt x="11" y="37"/>
                    <a:pt x="11" y="37"/>
                    <a:pt x="11" y="37"/>
                  </a:cubicBezTo>
                  <a:cubicBezTo>
                    <a:pt x="10" y="37"/>
                    <a:pt x="10" y="37"/>
                    <a:pt x="10" y="36"/>
                  </a:cubicBezTo>
                  <a:cubicBezTo>
                    <a:pt x="7" y="33"/>
                    <a:pt x="6" y="28"/>
                    <a:pt x="6" y="23"/>
                  </a:cubicBezTo>
                  <a:cubicBezTo>
                    <a:pt x="6" y="19"/>
                    <a:pt x="7" y="14"/>
                    <a:pt x="10" y="10"/>
                  </a:cubicBezTo>
                  <a:cubicBezTo>
                    <a:pt x="10" y="10"/>
                    <a:pt x="11" y="10"/>
                    <a:pt x="11" y="10"/>
                  </a:cubicBezTo>
                  <a:cubicBezTo>
                    <a:pt x="12" y="10"/>
                    <a:pt x="12" y="11"/>
                    <a:pt x="12" y="11"/>
                  </a:cubicBezTo>
                  <a:cubicBezTo>
                    <a:pt x="9" y="15"/>
                    <a:pt x="8" y="19"/>
                    <a:pt x="8" y="23"/>
                  </a:cubicBezTo>
                  <a:cubicBezTo>
                    <a:pt x="8" y="28"/>
                    <a:pt x="9" y="32"/>
                    <a:pt x="12" y="35"/>
                  </a:cubicBezTo>
                  <a:close/>
                  <a:moveTo>
                    <a:pt x="15" y="15"/>
                  </a:moveTo>
                  <a:cubicBezTo>
                    <a:pt x="14" y="18"/>
                    <a:pt x="13" y="21"/>
                    <a:pt x="13" y="23"/>
                  </a:cubicBezTo>
                  <a:cubicBezTo>
                    <a:pt x="13" y="26"/>
                    <a:pt x="14" y="29"/>
                    <a:pt x="15" y="31"/>
                  </a:cubicBezTo>
                  <a:cubicBezTo>
                    <a:pt x="15" y="32"/>
                    <a:pt x="15" y="32"/>
                    <a:pt x="15" y="33"/>
                  </a:cubicBezTo>
                  <a:cubicBezTo>
                    <a:pt x="15" y="33"/>
                    <a:pt x="14" y="33"/>
                    <a:pt x="14" y="33"/>
                  </a:cubicBezTo>
                  <a:cubicBezTo>
                    <a:pt x="14" y="33"/>
                    <a:pt x="14" y="32"/>
                    <a:pt x="13" y="32"/>
                  </a:cubicBezTo>
                  <a:cubicBezTo>
                    <a:pt x="12" y="29"/>
                    <a:pt x="11" y="26"/>
                    <a:pt x="11" y="23"/>
                  </a:cubicBezTo>
                  <a:cubicBezTo>
                    <a:pt x="11" y="20"/>
                    <a:pt x="12" y="17"/>
                    <a:pt x="13" y="14"/>
                  </a:cubicBezTo>
                  <a:cubicBezTo>
                    <a:pt x="14" y="14"/>
                    <a:pt x="14" y="14"/>
                    <a:pt x="15" y="14"/>
                  </a:cubicBezTo>
                  <a:cubicBezTo>
                    <a:pt x="15" y="14"/>
                    <a:pt x="15" y="15"/>
                    <a:pt x="15" y="15"/>
                  </a:cubicBezTo>
                  <a:close/>
                </a:path>
              </a:pathLst>
            </a:custGeom>
            <a:solidFill>
              <a:schemeClr val="accent4"/>
            </a:solid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25" name="Freeform 15"/>
            <p:cNvSpPr>
              <a:spLocks noEditPoints="1"/>
            </p:cNvSpPr>
            <p:nvPr/>
          </p:nvSpPr>
          <p:spPr bwMode="auto">
            <a:xfrm>
              <a:off x="8200165" y="3107567"/>
              <a:ext cx="428644" cy="305865"/>
            </a:xfrm>
            <a:custGeom>
              <a:avLst/>
              <a:gdLst>
                <a:gd name="T0" fmla="*/ 9 w 84"/>
                <a:gd name="T1" fmla="*/ 37 h 60"/>
                <a:gd name="T2" fmla="*/ 74 w 84"/>
                <a:gd name="T3" fmla="*/ 37 h 60"/>
                <a:gd name="T4" fmla="*/ 10 w 84"/>
                <a:gd name="T5" fmla="*/ 5 h 60"/>
                <a:gd name="T6" fmla="*/ 11 w 84"/>
                <a:gd name="T7" fmla="*/ 7 h 60"/>
                <a:gd name="T8" fmla="*/ 32 w 84"/>
                <a:gd name="T9" fmla="*/ 24 h 60"/>
                <a:gd name="T10" fmla="*/ 33 w 84"/>
                <a:gd name="T11" fmla="*/ 25 h 60"/>
                <a:gd name="T12" fmla="*/ 34 w 84"/>
                <a:gd name="T13" fmla="*/ 29 h 60"/>
                <a:gd name="T14" fmla="*/ 37 w 84"/>
                <a:gd name="T15" fmla="*/ 29 h 60"/>
                <a:gd name="T16" fmla="*/ 37 w 84"/>
                <a:gd name="T17" fmla="*/ 31 h 60"/>
                <a:gd name="T18" fmla="*/ 41 w 84"/>
                <a:gd name="T19" fmla="*/ 32 h 60"/>
                <a:gd name="T20" fmla="*/ 43 w 84"/>
                <a:gd name="T21" fmla="*/ 32 h 60"/>
                <a:gd name="T22" fmla="*/ 47 w 84"/>
                <a:gd name="T23" fmla="*/ 30 h 60"/>
                <a:gd name="T24" fmla="*/ 48 w 84"/>
                <a:gd name="T25" fmla="*/ 29 h 60"/>
                <a:gd name="T26" fmla="*/ 51 w 84"/>
                <a:gd name="T27" fmla="*/ 27 h 60"/>
                <a:gd name="T28" fmla="*/ 50 w 84"/>
                <a:gd name="T29" fmla="*/ 25 h 60"/>
                <a:gd name="T30" fmla="*/ 52 w 84"/>
                <a:gd name="T31" fmla="*/ 23 h 60"/>
                <a:gd name="T32" fmla="*/ 51 w 84"/>
                <a:gd name="T33" fmla="*/ 20 h 60"/>
                <a:gd name="T34" fmla="*/ 50 w 84"/>
                <a:gd name="T35" fmla="*/ 18 h 60"/>
                <a:gd name="T36" fmla="*/ 49 w 84"/>
                <a:gd name="T37" fmla="*/ 15 h 60"/>
                <a:gd name="T38" fmla="*/ 47 w 84"/>
                <a:gd name="T39" fmla="*/ 15 h 60"/>
                <a:gd name="T40" fmla="*/ 46 w 84"/>
                <a:gd name="T41" fmla="*/ 13 h 60"/>
                <a:gd name="T42" fmla="*/ 42 w 84"/>
                <a:gd name="T43" fmla="*/ 13 h 60"/>
                <a:gd name="T44" fmla="*/ 40 w 84"/>
                <a:gd name="T45" fmla="*/ 12 h 60"/>
                <a:gd name="T46" fmla="*/ 37 w 84"/>
                <a:gd name="T47" fmla="*/ 14 h 60"/>
                <a:gd name="T48" fmla="*/ 35 w 84"/>
                <a:gd name="T49" fmla="*/ 14 h 60"/>
                <a:gd name="T50" fmla="*/ 33 w 84"/>
                <a:gd name="T51" fmla="*/ 18 h 60"/>
                <a:gd name="T52" fmla="*/ 33 w 84"/>
                <a:gd name="T53" fmla="*/ 20 h 60"/>
                <a:gd name="T54" fmla="*/ 31 w 84"/>
                <a:gd name="T55" fmla="*/ 22 h 60"/>
                <a:gd name="T56" fmla="*/ 33 w 84"/>
                <a:gd name="T57" fmla="*/ 22 h 60"/>
                <a:gd name="T58" fmla="*/ 35 w 84"/>
                <a:gd name="T59" fmla="*/ 17 h 60"/>
                <a:gd name="T60" fmla="*/ 39 w 84"/>
                <a:gd name="T61" fmla="*/ 14 h 60"/>
                <a:gd name="T62" fmla="*/ 45 w 84"/>
                <a:gd name="T63" fmla="*/ 14 h 60"/>
                <a:gd name="T64" fmla="*/ 49 w 84"/>
                <a:gd name="T65" fmla="*/ 17 h 60"/>
                <a:gd name="T66" fmla="*/ 50 w 84"/>
                <a:gd name="T67" fmla="*/ 22 h 60"/>
                <a:gd name="T68" fmla="*/ 49 w 84"/>
                <a:gd name="T69" fmla="*/ 26 h 60"/>
                <a:gd name="T70" fmla="*/ 45 w 84"/>
                <a:gd name="T71" fmla="*/ 30 h 60"/>
                <a:gd name="T72" fmla="*/ 39 w 84"/>
                <a:gd name="T73" fmla="*/ 30 h 60"/>
                <a:gd name="T74" fmla="*/ 35 w 84"/>
                <a:gd name="T75" fmla="*/ 27 h 60"/>
                <a:gd name="T76" fmla="*/ 33 w 84"/>
                <a:gd name="T77" fmla="*/ 22 h 60"/>
                <a:gd name="T78" fmla="*/ 42 w 84"/>
                <a:gd name="T79" fmla="*/ 27 h 60"/>
                <a:gd name="T80" fmla="*/ 37 w 84"/>
                <a:gd name="T81" fmla="*/ 22 h 60"/>
                <a:gd name="T82" fmla="*/ 44 w 84"/>
                <a:gd name="T83" fmla="*/ 22 h 60"/>
                <a:gd name="T84" fmla="*/ 42 w 84"/>
                <a:gd name="T85" fmla="*/ 19 h 60"/>
                <a:gd name="T86" fmla="*/ 79 w 84"/>
                <a:gd name="T87" fmla="*/ 6 h 60"/>
                <a:gd name="T88" fmla="*/ 5 w 84"/>
                <a:gd name="T89" fmla="*/ 6 h 60"/>
                <a:gd name="T90" fmla="*/ 0 w 84"/>
                <a:gd name="T91" fmla="*/ 51 h 60"/>
                <a:gd name="T92" fmla="*/ 0 w 84"/>
                <a:gd name="T93" fmla="*/ 55 h 60"/>
                <a:gd name="T94" fmla="*/ 84 w 84"/>
                <a:gd name="T95" fmla="*/ 55 h 60"/>
                <a:gd name="T96" fmla="*/ 76 w 84"/>
                <a:gd name="T97" fmla="*/ 57 h 60"/>
                <a:gd name="T98" fmla="*/ 3 w 84"/>
                <a:gd name="T99" fmla="*/ 53 h 60"/>
                <a:gd name="T100" fmla="*/ 30 w 84"/>
                <a:gd name="T101" fmla="*/ 56 h 60"/>
                <a:gd name="T102" fmla="*/ 54 w 84"/>
                <a:gd name="T103" fmla="*/ 53 h 60"/>
                <a:gd name="T104" fmla="*/ 76 w 84"/>
                <a:gd name="T105" fmla="*/ 57 h 60"/>
                <a:gd name="T106" fmla="*/ 52 w 84"/>
                <a:gd name="T107" fmla="*/ 54 h 60"/>
                <a:gd name="T108" fmla="*/ 53 w 84"/>
                <a:gd name="T109" fmla="*/ 51 h 60"/>
                <a:gd name="T110" fmla="*/ 7 w 84"/>
                <a:gd name="T111" fmla="*/ 43 h 60"/>
                <a:gd name="T112" fmla="*/ 53 w 84"/>
                <a:gd name="T113" fmla="*/ 51 h 60"/>
                <a:gd name="T114" fmla="*/ 8 w 84"/>
                <a:gd name="T115" fmla="*/ 41 h 60"/>
                <a:gd name="T116" fmla="*/ 10 w 84"/>
                <a:gd name="T117" fmla="*/ 3 h 60"/>
                <a:gd name="T118" fmla="*/ 76 w 84"/>
                <a:gd name="T119"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60">
                  <a:moveTo>
                    <a:pt x="10" y="5"/>
                  </a:moveTo>
                  <a:cubicBezTo>
                    <a:pt x="10" y="5"/>
                    <a:pt x="9" y="5"/>
                    <a:pt x="9" y="6"/>
                  </a:cubicBezTo>
                  <a:cubicBezTo>
                    <a:pt x="9" y="37"/>
                    <a:pt x="9" y="37"/>
                    <a:pt x="9" y="37"/>
                  </a:cubicBezTo>
                  <a:cubicBezTo>
                    <a:pt x="9" y="37"/>
                    <a:pt x="10" y="38"/>
                    <a:pt x="10" y="38"/>
                  </a:cubicBezTo>
                  <a:cubicBezTo>
                    <a:pt x="73" y="38"/>
                    <a:pt x="73" y="38"/>
                    <a:pt x="73" y="38"/>
                  </a:cubicBezTo>
                  <a:cubicBezTo>
                    <a:pt x="74" y="38"/>
                    <a:pt x="74" y="37"/>
                    <a:pt x="74" y="37"/>
                  </a:cubicBezTo>
                  <a:cubicBezTo>
                    <a:pt x="74" y="6"/>
                    <a:pt x="74" y="6"/>
                    <a:pt x="74" y="6"/>
                  </a:cubicBezTo>
                  <a:cubicBezTo>
                    <a:pt x="74" y="5"/>
                    <a:pt x="74" y="5"/>
                    <a:pt x="73" y="5"/>
                  </a:cubicBezTo>
                  <a:lnTo>
                    <a:pt x="10" y="5"/>
                  </a:lnTo>
                  <a:close/>
                  <a:moveTo>
                    <a:pt x="72" y="36"/>
                  </a:moveTo>
                  <a:cubicBezTo>
                    <a:pt x="11" y="36"/>
                    <a:pt x="11" y="36"/>
                    <a:pt x="11" y="36"/>
                  </a:cubicBezTo>
                  <a:cubicBezTo>
                    <a:pt x="11" y="7"/>
                    <a:pt x="11" y="7"/>
                    <a:pt x="11" y="7"/>
                  </a:cubicBezTo>
                  <a:cubicBezTo>
                    <a:pt x="72" y="7"/>
                    <a:pt x="72" y="7"/>
                    <a:pt x="72" y="7"/>
                  </a:cubicBezTo>
                  <a:lnTo>
                    <a:pt x="72" y="36"/>
                  </a:lnTo>
                  <a:close/>
                  <a:moveTo>
                    <a:pt x="32" y="24"/>
                  </a:moveTo>
                  <a:cubicBezTo>
                    <a:pt x="32" y="24"/>
                    <a:pt x="33" y="24"/>
                    <a:pt x="33" y="24"/>
                  </a:cubicBezTo>
                  <a:cubicBezTo>
                    <a:pt x="33" y="24"/>
                    <a:pt x="33" y="24"/>
                    <a:pt x="34" y="25"/>
                  </a:cubicBezTo>
                  <a:cubicBezTo>
                    <a:pt x="34" y="25"/>
                    <a:pt x="34" y="25"/>
                    <a:pt x="33" y="25"/>
                  </a:cubicBezTo>
                  <a:cubicBezTo>
                    <a:pt x="33" y="25"/>
                    <a:pt x="33" y="26"/>
                    <a:pt x="33" y="26"/>
                  </a:cubicBezTo>
                  <a:cubicBezTo>
                    <a:pt x="33" y="26"/>
                    <a:pt x="33" y="26"/>
                    <a:pt x="33" y="27"/>
                  </a:cubicBezTo>
                  <a:cubicBezTo>
                    <a:pt x="33" y="28"/>
                    <a:pt x="34" y="28"/>
                    <a:pt x="34" y="29"/>
                  </a:cubicBezTo>
                  <a:cubicBezTo>
                    <a:pt x="35" y="29"/>
                    <a:pt x="35" y="29"/>
                    <a:pt x="35" y="29"/>
                  </a:cubicBezTo>
                  <a:cubicBezTo>
                    <a:pt x="35" y="29"/>
                    <a:pt x="36" y="29"/>
                    <a:pt x="36" y="29"/>
                  </a:cubicBezTo>
                  <a:cubicBezTo>
                    <a:pt x="36" y="29"/>
                    <a:pt x="36" y="28"/>
                    <a:pt x="37" y="29"/>
                  </a:cubicBezTo>
                  <a:cubicBezTo>
                    <a:pt x="37" y="29"/>
                    <a:pt x="37" y="29"/>
                    <a:pt x="37" y="30"/>
                  </a:cubicBezTo>
                  <a:cubicBezTo>
                    <a:pt x="37" y="30"/>
                    <a:pt x="37" y="30"/>
                    <a:pt x="37" y="30"/>
                  </a:cubicBezTo>
                  <a:cubicBezTo>
                    <a:pt x="37" y="31"/>
                    <a:pt x="37" y="31"/>
                    <a:pt x="37" y="31"/>
                  </a:cubicBezTo>
                  <a:cubicBezTo>
                    <a:pt x="38" y="31"/>
                    <a:pt x="39" y="32"/>
                    <a:pt x="40" y="32"/>
                  </a:cubicBezTo>
                  <a:cubicBezTo>
                    <a:pt x="40" y="32"/>
                    <a:pt x="40" y="32"/>
                    <a:pt x="40" y="32"/>
                  </a:cubicBezTo>
                  <a:cubicBezTo>
                    <a:pt x="40" y="32"/>
                    <a:pt x="41" y="32"/>
                    <a:pt x="41" y="32"/>
                  </a:cubicBezTo>
                  <a:cubicBezTo>
                    <a:pt x="41" y="32"/>
                    <a:pt x="41" y="31"/>
                    <a:pt x="41" y="31"/>
                  </a:cubicBezTo>
                  <a:cubicBezTo>
                    <a:pt x="41" y="30"/>
                    <a:pt x="42" y="30"/>
                    <a:pt x="42" y="31"/>
                  </a:cubicBezTo>
                  <a:cubicBezTo>
                    <a:pt x="42" y="31"/>
                    <a:pt x="43" y="32"/>
                    <a:pt x="43" y="32"/>
                  </a:cubicBezTo>
                  <a:cubicBezTo>
                    <a:pt x="43" y="32"/>
                    <a:pt x="43" y="32"/>
                    <a:pt x="44" y="32"/>
                  </a:cubicBezTo>
                  <a:cubicBezTo>
                    <a:pt x="44" y="32"/>
                    <a:pt x="45" y="31"/>
                    <a:pt x="46" y="31"/>
                  </a:cubicBezTo>
                  <a:cubicBezTo>
                    <a:pt x="46" y="31"/>
                    <a:pt x="47" y="31"/>
                    <a:pt x="47" y="30"/>
                  </a:cubicBezTo>
                  <a:cubicBezTo>
                    <a:pt x="47" y="30"/>
                    <a:pt x="47" y="30"/>
                    <a:pt x="47" y="30"/>
                  </a:cubicBezTo>
                  <a:cubicBezTo>
                    <a:pt x="46" y="29"/>
                    <a:pt x="47" y="29"/>
                    <a:pt x="47" y="29"/>
                  </a:cubicBezTo>
                  <a:cubicBezTo>
                    <a:pt x="47" y="28"/>
                    <a:pt x="47" y="29"/>
                    <a:pt x="48" y="29"/>
                  </a:cubicBezTo>
                  <a:cubicBezTo>
                    <a:pt x="48" y="29"/>
                    <a:pt x="48" y="29"/>
                    <a:pt x="48" y="29"/>
                  </a:cubicBezTo>
                  <a:cubicBezTo>
                    <a:pt x="49" y="29"/>
                    <a:pt x="49" y="29"/>
                    <a:pt x="49" y="29"/>
                  </a:cubicBezTo>
                  <a:cubicBezTo>
                    <a:pt x="50" y="28"/>
                    <a:pt x="50" y="28"/>
                    <a:pt x="51" y="27"/>
                  </a:cubicBezTo>
                  <a:cubicBezTo>
                    <a:pt x="51" y="26"/>
                    <a:pt x="51" y="26"/>
                    <a:pt x="51" y="26"/>
                  </a:cubicBezTo>
                  <a:cubicBezTo>
                    <a:pt x="51" y="26"/>
                    <a:pt x="51" y="25"/>
                    <a:pt x="50" y="25"/>
                  </a:cubicBezTo>
                  <a:cubicBezTo>
                    <a:pt x="50" y="25"/>
                    <a:pt x="50" y="25"/>
                    <a:pt x="50" y="25"/>
                  </a:cubicBezTo>
                  <a:cubicBezTo>
                    <a:pt x="50" y="24"/>
                    <a:pt x="50" y="24"/>
                    <a:pt x="51" y="24"/>
                  </a:cubicBezTo>
                  <a:cubicBezTo>
                    <a:pt x="51" y="24"/>
                    <a:pt x="51" y="24"/>
                    <a:pt x="51" y="24"/>
                  </a:cubicBezTo>
                  <a:cubicBezTo>
                    <a:pt x="52" y="24"/>
                    <a:pt x="52" y="24"/>
                    <a:pt x="52" y="23"/>
                  </a:cubicBezTo>
                  <a:cubicBezTo>
                    <a:pt x="52" y="23"/>
                    <a:pt x="52" y="22"/>
                    <a:pt x="52" y="22"/>
                  </a:cubicBezTo>
                  <a:cubicBezTo>
                    <a:pt x="52" y="21"/>
                    <a:pt x="52" y="21"/>
                    <a:pt x="52" y="20"/>
                  </a:cubicBezTo>
                  <a:cubicBezTo>
                    <a:pt x="52" y="20"/>
                    <a:pt x="52" y="20"/>
                    <a:pt x="51" y="20"/>
                  </a:cubicBezTo>
                  <a:cubicBezTo>
                    <a:pt x="51" y="20"/>
                    <a:pt x="51" y="20"/>
                    <a:pt x="51" y="20"/>
                  </a:cubicBezTo>
                  <a:cubicBezTo>
                    <a:pt x="50" y="20"/>
                    <a:pt x="50" y="19"/>
                    <a:pt x="50" y="19"/>
                  </a:cubicBezTo>
                  <a:cubicBezTo>
                    <a:pt x="50" y="19"/>
                    <a:pt x="50" y="19"/>
                    <a:pt x="50" y="18"/>
                  </a:cubicBezTo>
                  <a:cubicBezTo>
                    <a:pt x="51" y="18"/>
                    <a:pt x="51" y="18"/>
                    <a:pt x="51" y="18"/>
                  </a:cubicBezTo>
                  <a:cubicBezTo>
                    <a:pt x="51" y="18"/>
                    <a:pt x="51" y="17"/>
                    <a:pt x="51" y="17"/>
                  </a:cubicBezTo>
                  <a:cubicBezTo>
                    <a:pt x="50" y="16"/>
                    <a:pt x="50" y="15"/>
                    <a:pt x="49" y="15"/>
                  </a:cubicBezTo>
                  <a:cubicBezTo>
                    <a:pt x="49" y="15"/>
                    <a:pt x="49" y="14"/>
                    <a:pt x="48" y="14"/>
                  </a:cubicBezTo>
                  <a:cubicBezTo>
                    <a:pt x="48" y="14"/>
                    <a:pt x="48" y="15"/>
                    <a:pt x="48" y="15"/>
                  </a:cubicBezTo>
                  <a:cubicBezTo>
                    <a:pt x="47" y="15"/>
                    <a:pt x="47" y="15"/>
                    <a:pt x="47" y="15"/>
                  </a:cubicBezTo>
                  <a:cubicBezTo>
                    <a:pt x="47" y="15"/>
                    <a:pt x="46" y="14"/>
                    <a:pt x="47" y="14"/>
                  </a:cubicBezTo>
                  <a:cubicBezTo>
                    <a:pt x="47" y="14"/>
                    <a:pt x="47" y="13"/>
                    <a:pt x="47" y="13"/>
                  </a:cubicBezTo>
                  <a:cubicBezTo>
                    <a:pt x="47" y="13"/>
                    <a:pt x="46" y="13"/>
                    <a:pt x="46" y="13"/>
                  </a:cubicBezTo>
                  <a:cubicBezTo>
                    <a:pt x="45" y="12"/>
                    <a:pt x="44" y="12"/>
                    <a:pt x="44" y="12"/>
                  </a:cubicBezTo>
                  <a:cubicBezTo>
                    <a:pt x="43" y="12"/>
                    <a:pt x="43" y="12"/>
                    <a:pt x="43" y="12"/>
                  </a:cubicBezTo>
                  <a:cubicBezTo>
                    <a:pt x="43" y="12"/>
                    <a:pt x="42" y="12"/>
                    <a:pt x="42" y="13"/>
                  </a:cubicBezTo>
                  <a:cubicBezTo>
                    <a:pt x="42" y="13"/>
                    <a:pt x="41" y="13"/>
                    <a:pt x="41" y="13"/>
                  </a:cubicBezTo>
                  <a:cubicBezTo>
                    <a:pt x="41" y="12"/>
                    <a:pt x="41" y="12"/>
                    <a:pt x="41" y="12"/>
                  </a:cubicBezTo>
                  <a:cubicBezTo>
                    <a:pt x="40" y="12"/>
                    <a:pt x="40" y="12"/>
                    <a:pt x="40" y="12"/>
                  </a:cubicBezTo>
                  <a:cubicBezTo>
                    <a:pt x="39" y="12"/>
                    <a:pt x="38" y="12"/>
                    <a:pt x="37" y="13"/>
                  </a:cubicBezTo>
                  <a:cubicBezTo>
                    <a:pt x="37" y="13"/>
                    <a:pt x="37" y="13"/>
                    <a:pt x="37" y="13"/>
                  </a:cubicBezTo>
                  <a:cubicBezTo>
                    <a:pt x="37" y="13"/>
                    <a:pt x="37" y="14"/>
                    <a:pt x="37" y="14"/>
                  </a:cubicBezTo>
                  <a:cubicBezTo>
                    <a:pt x="37" y="14"/>
                    <a:pt x="37" y="15"/>
                    <a:pt x="37" y="15"/>
                  </a:cubicBezTo>
                  <a:cubicBezTo>
                    <a:pt x="36" y="15"/>
                    <a:pt x="36" y="15"/>
                    <a:pt x="36" y="15"/>
                  </a:cubicBezTo>
                  <a:cubicBezTo>
                    <a:pt x="36" y="15"/>
                    <a:pt x="35" y="14"/>
                    <a:pt x="35" y="14"/>
                  </a:cubicBezTo>
                  <a:cubicBezTo>
                    <a:pt x="35" y="14"/>
                    <a:pt x="35" y="15"/>
                    <a:pt x="34" y="15"/>
                  </a:cubicBezTo>
                  <a:cubicBezTo>
                    <a:pt x="34" y="15"/>
                    <a:pt x="33" y="16"/>
                    <a:pt x="33" y="17"/>
                  </a:cubicBezTo>
                  <a:cubicBezTo>
                    <a:pt x="33" y="17"/>
                    <a:pt x="33" y="18"/>
                    <a:pt x="33" y="18"/>
                  </a:cubicBezTo>
                  <a:cubicBezTo>
                    <a:pt x="33" y="18"/>
                    <a:pt x="33" y="18"/>
                    <a:pt x="33" y="18"/>
                  </a:cubicBezTo>
                  <a:cubicBezTo>
                    <a:pt x="34" y="19"/>
                    <a:pt x="34" y="19"/>
                    <a:pt x="34" y="19"/>
                  </a:cubicBezTo>
                  <a:cubicBezTo>
                    <a:pt x="33" y="19"/>
                    <a:pt x="33" y="20"/>
                    <a:pt x="33" y="20"/>
                  </a:cubicBezTo>
                  <a:cubicBezTo>
                    <a:pt x="32" y="20"/>
                    <a:pt x="32" y="20"/>
                    <a:pt x="32" y="20"/>
                  </a:cubicBezTo>
                  <a:cubicBezTo>
                    <a:pt x="32" y="20"/>
                    <a:pt x="32" y="20"/>
                    <a:pt x="32" y="20"/>
                  </a:cubicBezTo>
                  <a:cubicBezTo>
                    <a:pt x="32" y="21"/>
                    <a:pt x="31" y="21"/>
                    <a:pt x="31" y="22"/>
                  </a:cubicBezTo>
                  <a:cubicBezTo>
                    <a:pt x="31" y="22"/>
                    <a:pt x="32" y="23"/>
                    <a:pt x="32" y="23"/>
                  </a:cubicBezTo>
                  <a:cubicBezTo>
                    <a:pt x="32" y="24"/>
                    <a:pt x="32" y="24"/>
                    <a:pt x="32" y="24"/>
                  </a:cubicBezTo>
                  <a:close/>
                  <a:moveTo>
                    <a:pt x="33" y="22"/>
                  </a:moveTo>
                  <a:cubicBezTo>
                    <a:pt x="34" y="21"/>
                    <a:pt x="35" y="21"/>
                    <a:pt x="35" y="20"/>
                  </a:cubicBezTo>
                  <a:cubicBezTo>
                    <a:pt x="36" y="19"/>
                    <a:pt x="36" y="18"/>
                    <a:pt x="35" y="17"/>
                  </a:cubicBezTo>
                  <a:cubicBezTo>
                    <a:pt x="35" y="17"/>
                    <a:pt x="35" y="17"/>
                    <a:pt x="35" y="17"/>
                  </a:cubicBezTo>
                  <a:cubicBezTo>
                    <a:pt x="36" y="17"/>
                    <a:pt x="37" y="17"/>
                    <a:pt x="38" y="17"/>
                  </a:cubicBezTo>
                  <a:cubicBezTo>
                    <a:pt x="39" y="16"/>
                    <a:pt x="39" y="15"/>
                    <a:pt x="39" y="14"/>
                  </a:cubicBezTo>
                  <a:cubicBezTo>
                    <a:pt x="39" y="14"/>
                    <a:pt x="39" y="14"/>
                    <a:pt x="39" y="14"/>
                  </a:cubicBezTo>
                  <a:cubicBezTo>
                    <a:pt x="40" y="15"/>
                    <a:pt x="41" y="15"/>
                    <a:pt x="42" y="15"/>
                  </a:cubicBezTo>
                  <a:cubicBezTo>
                    <a:pt x="43" y="15"/>
                    <a:pt x="44" y="15"/>
                    <a:pt x="44" y="14"/>
                  </a:cubicBezTo>
                  <a:cubicBezTo>
                    <a:pt x="44" y="14"/>
                    <a:pt x="44" y="14"/>
                    <a:pt x="45" y="14"/>
                  </a:cubicBezTo>
                  <a:cubicBezTo>
                    <a:pt x="44" y="15"/>
                    <a:pt x="45" y="16"/>
                    <a:pt x="46" y="17"/>
                  </a:cubicBezTo>
                  <a:cubicBezTo>
                    <a:pt x="46" y="17"/>
                    <a:pt x="47" y="17"/>
                    <a:pt x="48" y="17"/>
                  </a:cubicBezTo>
                  <a:cubicBezTo>
                    <a:pt x="48" y="17"/>
                    <a:pt x="48" y="17"/>
                    <a:pt x="49" y="17"/>
                  </a:cubicBezTo>
                  <a:cubicBezTo>
                    <a:pt x="48" y="18"/>
                    <a:pt x="48" y="19"/>
                    <a:pt x="48" y="20"/>
                  </a:cubicBezTo>
                  <a:cubicBezTo>
                    <a:pt x="48" y="21"/>
                    <a:pt x="49" y="21"/>
                    <a:pt x="50" y="22"/>
                  </a:cubicBezTo>
                  <a:cubicBezTo>
                    <a:pt x="50" y="22"/>
                    <a:pt x="50" y="22"/>
                    <a:pt x="50" y="22"/>
                  </a:cubicBezTo>
                  <a:cubicBezTo>
                    <a:pt x="50" y="22"/>
                    <a:pt x="50" y="22"/>
                    <a:pt x="50" y="22"/>
                  </a:cubicBezTo>
                  <a:cubicBezTo>
                    <a:pt x="49" y="22"/>
                    <a:pt x="48" y="23"/>
                    <a:pt x="48" y="24"/>
                  </a:cubicBezTo>
                  <a:cubicBezTo>
                    <a:pt x="48" y="25"/>
                    <a:pt x="48" y="26"/>
                    <a:pt x="49" y="26"/>
                  </a:cubicBezTo>
                  <a:cubicBezTo>
                    <a:pt x="48" y="27"/>
                    <a:pt x="48" y="27"/>
                    <a:pt x="48" y="27"/>
                  </a:cubicBezTo>
                  <a:cubicBezTo>
                    <a:pt x="47" y="27"/>
                    <a:pt x="46" y="27"/>
                    <a:pt x="46" y="27"/>
                  </a:cubicBezTo>
                  <a:cubicBezTo>
                    <a:pt x="45" y="28"/>
                    <a:pt x="44" y="29"/>
                    <a:pt x="45" y="30"/>
                  </a:cubicBezTo>
                  <a:cubicBezTo>
                    <a:pt x="44" y="30"/>
                    <a:pt x="44" y="30"/>
                    <a:pt x="44" y="30"/>
                  </a:cubicBezTo>
                  <a:cubicBezTo>
                    <a:pt x="44" y="29"/>
                    <a:pt x="43" y="28"/>
                    <a:pt x="42" y="28"/>
                  </a:cubicBezTo>
                  <a:cubicBezTo>
                    <a:pt x="41" y="28"/>
                    <a:pt x="40" y="29"/>
                    <a:pt x="39" y="30"/>
                  </a:cubicBezTo>
                  <a:cubicBezTo>
                    <a:pt x="39" y="30"/>
                    <a:pt x="39" y="30"/>
                    <a:pt x="39" y="30"/>
                  </a:cubicBezTo>
                  <a:cubicBezTo>
                    <a:pt x="39" y="29"/>
                    <a:pt x="39" y="28"/>
                    <a:pt x="38" y="27"/>
                  </a:cubicBezTo>
                  <a:cubicBezTo>
                    <a:pt x="37" y="27"/>
                    <a:pt x="36" y="27"/>
                    <a:pt x="35" y="27"/>
                  </a:cubicBezTo>
                  <a:cubicBezTo>
                    <a:pt x="35" y="27"/>
                    <a:pt x="35" y="27"/>
                    <a:pt x="35" y="26"/>
                  </a:cubicBezTo>
                  <a:cubicBezTo>
                    <a:pt x="36" y="26"/>
                    <a:pt x="36" y="25"/>
                    <a:pt x="35" y="24"/>
                  </a:cubicBezTo>
                  <a:cubicBezTo>
                    <a:pt x="35" y="23"/>
                    <a:pt x="34" y="22"/>
                    <a:pt x="33" y="22"/>
                  </a:cubicBezTo>
                  <a:cubicBezTo>
                    <a:pt x="33" y="22"/>
                    <a:pt x="33" y="22"/>
                    <a:pt x="33" y="22"/>
                  </a:cubicBezTo>
                  <a:cubicBezTo>
                    <a:pt x="33" y="22"/>
                    <a:pt x="33" y="22"/>
                    <a:pt x="33" y="22"/>
                  </a:cubicBezTo>
                  <a:close/>
                  <a:moveTo>
                    <a:pt x="42" y="27"/>
                  </a:moveTo>
                  <a:cubicBezTo>
                    <a:pt x="44" y="27"/>
                    <a:pt x="46" y="24"/>
                    <a:pt x="46" y="22"/>
                  </a:cubicBezTo>
                  <a:cubicBezTo>
                    <a:pt x="46" y="19"/>
                    <a:pt x="44" y="17"/>
                    <a:pt x="42" y="17"/>
                  </a:cubicBezTo>
                  <a:cubicBezTo>
                    <a:pt x="39" y="17"/>
                    <a:pt x="37" y="19"/>
                    <a:pt x="37" y="22"/>
                  </a:cubicBezTo>
                  <a:cubicBezTo>
                    <a:pt x="37" y="24"/>
                    <a:pt x="39" y="27"/>
                    <a:pt x="42" y="27"/>
                  </a:cubicBezTo>
                  <a:close/>
                  <a:moveTo>
                    <a:pt x="42" y="19"/>
                  </a:moveTo>
                  <a:cubicBezTo>
                    <a:pt x="43" y="19"/>
                    <a:pt x="44" y="20"/>
                    <a:pt x="44" y="22"/>
                  </a:cubicBezTo>
                  <a:cubicBezTo>
                    <a:pt x="44" y="23"/>
                    <a:pt x="43" y="25"/>
                    <a:pt x="42" y="25"/>
                  </a:cubicBezTo>
                  <a:cubicBezTo>
                    <a:pt x="40" y="25"/>
                    <a:pt x="39" y="23"/>
                    <a:pt x="39" y="22"/>
                  </a:cubicBezTo>
                  <a:cubicBezTo>
                    <a:pt x="39" y="20"/>
                    <a:pt x="40" y="19"/>
                    <a:pt x="42" y="19"/>
                  </a:cubicBezTo>
                  <a:close/>
                  <a:moveTo>
                    <a:pt x="84" y="51"/>
                  </a:moveTo>
                  <a:cubicBezTo>
                    <a:pt x="79" y="42"/>
                    <a:pt x="79" y="42"/>
                    <a:pt x="79" y="42"/>
                  </a:cubicBezTo>
                  <a:cubicBezTo>
                    <a:pt x="79" y="6"/>
                    <a:pt x="79" y="6"/>
                    <a:pt x="79" y="6"/>
                  </a:cubicBezTo>
                  <a:cubicBezTo>
                    <a:pt x="79" y="1"/>
                    <a:pt x="78" y="0"/>
                    <a:pt x="74" y="0"/>
                  </a:cubicBezTo>
                  <a:cubicBezTo>
                    <a:pt x="10" y="0"/>
                    <a:pt x="10" y="0"/>
                    <a:pt x="10" y="0"/>
                  </a:cubicBezTo>
                  <a:cubicBezTo>
                    <a:pt x="6" y="0"/>
                    <a:pt x="5" y="1"/>
                    <a:pt x="5" y="6"/>
                  </a:cubicBezTo>
                  <a:cubicBezTo>
                    <a:pt x="5" y="42"/>
                    <a:pt x="5" y="42"/>
                    <a:pt x="5" y="42"/>
                  </a:cubicBezTo>
                  <a:cubicBezTo>
                    <a:pt x="0" y="51"/>
                    <a:pt x="0" y="51"/>
                    <a:pt x="0" y="51"/>
                  </a:cubicBezTo>
                  <a:cubicBezTo>
                    <a:pt x="0" y="51"/>
                    <a:pt x="0" y="51"/>
                    <a:pt x="0" y="51"/>
                  </a:cubicBezTo>
                  <a:cubicBezTo>
                    <a:pt x="0" y="51"/>
                    <a:pt x="0" y="51"/>
                    <a:pt x="0" y="51"/>
                  </a:cubicBezTo>
                  <a:cubicBezTo>
                    <a:pt x="0" y="51"/>
                    <a:pt x="0" y="51"/>
                    <a:pt x="0" y="51"/>
                  </a:cubicBezTo>
                  <a:cubicBezTo>
                    <a:pt x="0" y="52"/>
                    <a:pt x="0" y="53"/>
                    <a:pt x="0" y="55"/>
                  </a:cubicBezTo>
                  <a:cubicBezTo>
                    <a:pt x="0" y="58"/>
                    <a:pt x="3" y="60"/>
                    <a:pt x="7" y="60"/>
                  </a:cubicBezTo>
                  <a:cubicBezTo>
                    <a:pt x="76" y="60"/>
                    <a:pt x="76" y="60"/>
                    <a:pt x="76" y="60"/>
                  </a:cubicBezTo>
                  <a:cubicBezTo>
                    <a:pt x="80" y="60"/>
                    <a:pt x="84" y="58"/>
                    <a:pt x="84" y="55"/>
                  </a:cubicBezTo>
                  <a:cubicBezTo>
                    <a:pt x="84" y="52"/>
                    <a:pt x="84" y="52"/>
                    <a:pt x="84" y="52"/>
                  </a:cubicBezTo>
                  <a:cubicBezTo>
                    <a:pt x="84" y="52"/>
                    <a:pt x="84" y="52"/>
                    <a:pt x="84" y="51"/>
                  </a:cubicBezTo>
                  <a:close/>
                  <a:moveTo>
                    <a:pt x="76" y="57"/>
                  </a:moveTo>
                  <a:cubicBezTo>
                    <a:pt x="7" y="57"/>
                    <a:pt x="7" y="57"/>
                    <a:pt x="7" y="57"/>
                  </a:cubicBezTo>
                  <a:cubicBezTo>
                    <a:pt x="5" y="57"/>
                    <a:pt x="3" y="56"/>
                    <a:pt x="3" y="55"/>
                  </a:cubicBezTo>
                  <a:cubicBezTo>
                    <a:pt x="3" y="53"/>
                    <a:pt x="3" y="53"/>
                    <a:pt x="3" y="53"/>
                  </a:cubicBezTo>
                  <a:cubicBezTo>
                    <a:pt x="29" y="53"/>
                    <a:pt x="29" y="53"/>
                    <a:pt x="29" y="53"/>
                  </a:cubicBezTo>
                  <a:cubicBezTo>
                    <a:pt x="29" y="55"/>
                    <a:pt x="29" y="55"/>
                    <a:pt x="29" y="55"/>
                  </a:cubicBezTo>
                  <a:cubicBezTo>
                    <a:pt x="29" y="56"/>
                    <a:pt x="30" y="56"/>
                    <a:pt x="30" y="56"/>
                  </a:cubicBezTo>
                  <a:cubicBezTo>
                    <a:pt x="53" y="56"/>
                    <a:pt x="53" y="56"/>
                    <a:pt x="53" y="56"/>
                  </a:cubicBezTo>
                  <a:cubicBezTo>
                    <a:pt x="54" y="56"/>
                    <a:pt x="54" y="56"/>
                    <a:pt x="54" y="55"/>
                  </a:cubicBezTo>
                  <a:cubicBezTo>
                    <a:pt x="54" y="53"/>
                    <a:pt x="54" y="53"/>
                    <a:pt x="54" y="53"/>
                  </a:cubicBezTo>
                  <a:cubicBezTo>
                    <a:pt x="81" y="53"/>
                    <a:pt x="81" y="53"/>
                    <a:pt x="81" y="53"/>
                  </a:cubicBezTo>
                  <a:cubicBezTo>
                    <a:pt x="81" y="55"/>
                    <a:pt x="81" y="55"/>
                    <a:pt x="81" y="55"/>
                  </a:cubicBezTo>
                  <a:cubicBezTo>
                    <a:pt x="81" y="56"/>
                    <a:pt x="79" y="57"/>
                    <a:pt x="76" y="57"/>
                  </a:cubicBezTo>
                  <a:close/>
                  <a:moveTo>
                    <a:pt x="31" y="53"/>
                  </a:moveTo>
                  <a:cubicBezTo>
                    <a:pt x="52" y="53"/>
                    <a:pt x="52" y="53"/>
                    <a:pt x="52" y="53"/>
                  </a:cubicBezTo>
                  <a:cubicBezTo>
                    <a:pt x="52" y="54"/>
                    <a:pt x="52" y="54"/>
                    <a:pt x="52" y="54"/>
                  </a:cubicBezTo>
                  <a:cubicBezTo>
                    <a:pt x="31" y="54"/>
                    <a:pt x="31" y="54"/>
                    <a:pt x="31" y="54"/>
                  </a:cubicBezTo>
                  <a:lnTo>
                    <a:pt x="31" y="53"/>
                  </a:lnTo>
                  <a:close/>
                  <a:moveTo>
                    <a:pt x="53" y="51"/>
                  </a:moveTo>
                  <a:cubicBezTo>
                    <a:pt x="30" y="51"/>
                    <a:pt x="30" y="51"/>
                    <a:pt x="30" y="51"/>
                  </a:cubicBezTo>
                  <a:cubicBezTo>
                    <a:pt x="3" y="51"/>
                    <a:pt x="3" y="51"/>
                    <a:pt x="3" y="51"/>
                  </a:cubicBezTo>
                  <a:cubicBezTo>
                    <a:pt x="7" y="43"/>
                    <a:pt x="7" y="43"/>
                    <a:pt x="7" y="43"/>
                  </a:cubicBezTo>
                  <a:cubicBezTo>
                    <a:pt x="76" y="43"/>
                    <a:pt x="76" y="43"/>
                    <a:pt x="76" y="43"/>
                  </a:cubicBezTo>
                  <a:cubicBezTo>
                    <a:pt x="80" y="51"/>
                    <a:pt x="80" y="51"/>
                    <a:pt x="80" y="51"/>
                  </a:cubicBezTo>
                  <a:lnTo>
                    <a:pt x="53" y="51"/>
                  </a:lnTo>
                  <a:close/>
                  <a:moveTo>
                    <a:pt x="76" y="6"/>
                  </a:moveTo>
                  <a:cubicBezTo>
                    <a:pt x="76" y="41"/>
                    <a:pt x="76" y="41"/>
                    <a:pt x="76" y="41"/>
                  </a:cubicBezTo>
                  <a:cubicBezTo>
                    <a:pt x="8" y="41"/>
                    <a:pt x="8" y="41"/>
                    <a:pt x="8" y="41"/>
                  </a:cubicBezTo>
                  <a:cubicBezTo>
                    <a:pt x="8" y="6"/>
                    <a:pt x="8" y="6"/>
                    <a:pt x="8" y="6"/>
                  </a:cubicBezTo>
                  <a:cubicBezTo>
                    <a:pt x="8" y="5"/>
                    <a:pt x="8" y="4"/>
                    <a:pt x="8" y="3"/>
                  </a:cubicBezTo>
                  <a:cubicBezTo>
                    <a:pt x="8" y="3"/>
                    <a:pt x="9" y="3"/>
                    <a:pt x="10" y="3"/>
                  </a:cubicBezTo>
                  <a:cubicBezTo>
                    <a:pt x="74" y="3"/>
                    <a:pt x="74" y="3"/>
                    <a:pt x="74" y="3"/>
                  </a:cubicBezTo>
                  <a:cubicBezTo>
                    <a:pt x="74" y="3"/>
                    <a:pt x="75" y="3"/>
                    <a:pt x="76" y="3"/>
                  </a:cubicBezTo>
                  <a:cubicBezTo>
                    <a:pt x="76" y="4"/>
                    <a:pt x="76" y="5"/>
                    <a:pt x="76" y="6"/>
                  </a:cubicBezTo>
                  <a:close/>
                </a:path>
              </a:pathLst>
            </a:custGeom>
            <a:solidFill>
              <a:schemeClr val="accent4"/>
            </a:solid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26" name="Freeform 15"/>
            <p:cNvSpPr>
              <a:spLocks noEditPoints="1"/>
            </p:cNvSpPr>
            <p:nvPr/>
          </p:nvSpPr>
          <p:spPr bwMode="auto">
            <a:xfrm>
              <a:off x="6913482" y="4480515"/>
              <a:ext cx="376270" cy="268493"/>
            </a:xfrm>
            <a:custGeom>
              <a:avLst/>
              <a:gdLst>
                <a:gd name="T0" fmla="*/ 9 w 84"/>
                <a:gd name="T1" fmla="*/ 37 h 60"/>
                <a:gd name="T2" fmla="*/ 74 w 84"/>
                <a:gd name="T3" fmla="*/ 37 h 60"/>
                <a:gd name="T4" fmla="*/ 10 w 84"/>
                <a:gd name="T5" fmla="*/ 5 h 60"/>
                <a:gd name="T6" fmla="*/ 11 w 84"/>
                <a:gd name="T7" fmla="*/ 7 h 60"/>
                <a:gd name="T8" fmla="*/ 32 w 84"/>
                <a:gd name="T9" fmla="*/ 24 h 60"/>
                <a:gd name="T10" fmla="*/ 33 w 84"/>
                <a:gd name="T11" fmla="*/ 25 h 60"/>
                <a:gd name="T12" fmla="*/ 34 w 84"/>
                <a:gd name="T13" fmla="*/ 29 h 60"/>
                <a:gd name="T14" fmla="*/ 37 w 84"/>
                <a:gd name="T15" fmla="*/ 29 h 60"/>
                <a:gd name="T16" fmla="*/ 37 w 84"/>
                <a:gd name="T17" fmla="*/ 31 h 60"/>
                <a:gd name="T18" fmla="*/ 41 w 84"/>
                <a:gd name="T19" fmla="*/ 32 h 60"/>
                <a:gd name="T20" fmla="*/ 43 w 84"/>
                <a:gd name="T21" fmla="*/ 32 h 60"/>
                <a:gd name="T22" fmla="*/ 47 w 84"/>
                <a:gd name="T23" fmla="*/ 30 h 60"/>
                <a:gd name="T24" fmla="*/ 48 w 84"/>
                <a:gd name="T25" fmla="*/ 29 h 60"/>
                <a:gd name="T26" fmla="*/ 51 w 84"/>
                <a:gd name="T27" fmla="*/ 27 h 60"/>
                <a:gd name="T28" fmla="*/ 50 w 84"/>
                <a:gd name="T29" fmla="*/ 25 h 60"/>
                <a:gd name="T30" fmla="*/ 52 w 84"/>
                <a:gd name="T31" fmla="*/ 23 h 60"/>
                <a:gd name="T32" fmla="*/ 51 w 84"/>
                <a:gd name="T33" fmla="*/ 20 h 60"/>
                <a:gd name="T34" fmla="*/ 50 w 84"/>
                <a:gd name="T35" fmla="*/ 18 h 60"/>
                <a:gd name="T36" fmla="*/ 49 w 84"/>
                <a:gd name="T37" fmla="*/ 15 h 60"/>
                <a:gd name="T38" fmla="*/ 47 w 84"/>
                <a:gd name="T39" fmla="*/ 15 h 60"/>
                <a:gd name="T40" fmla="*/ 46 w 84"/>
                <a:gd name="T41" fmla="*/ 13 h 60"/>
                <a:gd name="T42" fmla="*/ 42 w 84"/>
                <a:gd name="T43" fmla="*/ 13 h 60"/>
                <a:gd name="T44" fmla="*/ 40 w 84"/>
                <a:gd name="T45" fmla="*/ 12 h 60"/>
                <a:gd name="T46" fmla="*/ 37 w 84"/>
                <a:gd name="T47" fmla="*/ 14 h 60"/>
                <a:gd name="T48" fmla="*/ 35 w 84"/>
                <a:gd name="T49" fmla="*/ 14 h 60"/>
                <a:gd name="T50" fmla="*/ 33 w 84"/>
                <a:gd name="T51" fmla="*/ 18 h 60"/>
                <a:gd name="T52" fmla="*/ 33 w 84"/>
                <a:gd name="T53" fmla="*/ 20 h 60"/>
                <a:gd name="T54" fmla="*/ 31 w 84"/>
                <a:gd name="T55" fmla="*/ 22 h 60"/>
                <a:gd name="T56" fmla="*/ 33 w 84"/>
                <a:gd name="T57" fmla="*/ 22 h 60"/>
                <a:gd name="T58" fmla="*/ 35 w 84"/>
                <a:gd name="T59" fmla="*/ 17 h 60"/>
                <a:gd name="T60" fmla="*/ 39 w 84"/>
                <a:gd name="T61" fmla="*/ 14 h 60"/>
                <a:gd name="T62" fmla="*/ 45 w 84"/>
                <a:gd name="T63" fmla="*/ 14 h 60"/>
                <a:gd name="T64" fmla="*/ 49 w 84"/>
                <a:gd name="T65" fmla="*/ 17 h 60"/>
                <a:gd name="T66" fmla="*/ 50 w 84"/>
                <a:gd name="T67" fmla="*/ 22 h 60"/>
                <a:gd name="T68" fmla="*/ 49 w 84"/>
                <a:gd name="T69" fmla="*/ 26 h 60"/>
                <a:gd name="T70" fmla="*/ 45 w 84"/>
                <a:gd name="T71" fmla="*/ 30 h 60"/>
                <a:gd name="T72" fmla="*/ 39 w 84"/>
                <a:gd name="T73" fmla="*/ 30 h 60"/>
                <a:gd name="T74" fmla="*/ 35 w 84"/>
                <a:gd name="T75" fmla="*/ 27 h 60"/>
                <a:gd name="T76" fmla="*/ 33 w 84"/>
                <a:gd name="T77" fmla="*/ 22 h 60"/>
                <a:gd name="T78" fmla="*/ 42 w 84"/>
                <a:gd name="T79" fmla="*/ 27 h 60"/>
                <a:gd name="T80" fmla="*/ 37 w 84"/>
                <a:gd name="T81" fmla="*/ 22 h 60"/>
                <a:gd name="T82" fmla="*/ 44 w 84"/>
                <a:gd name="T83" fmla="*/ 22 h 60"/>
                <a:gd name="T84" fmla="*/ 42 w 84"/>
                <a:gd name="T85" fmla="*/ 19 h 60"/>
                <a:gd name="T86" fmla="*/ 79 w 84"/>
                <a:gd name="T87" fmla="*/ 6 h 60"/>
                <a:gd name="T88" fmla="*/ 5 w 84"/>
                <a:gd name="T89" fmla="*/ 6 h 60"/>
                <a:gd name="T90" fmla="*/ 0 w 84"/>
                <a:gd name="T91" fmla="*/ 51 h 60"/>
                <a:gd name="T92" fmla="*/ 0 w 84"/>
                <a:gd name="T93" fmla="*/ 55 h 60"/>
                <a:gd name="T94" fmla="*/ 84 w 84"/>
                <a:gd name="T95" fmla="*/ 55 h 60"/>
                <a:gd name="T96" fmla="*/ 76 w 84"/>
                <a:gd name="T97" fmla="*/ 57 h 60"/>
                <a:gd name="T98" fmla="*/ 3 w 84"/>
                <a:gd name="T99" fmla="*/ 53 h 60"/>
                <a:gd name="T100" fmla="*/ 30 w 84"/>
                <a:gd name="T101" fmla="*/ 56 h 60"/>
                <a:gd name="T102" fmla="*/ 54 w 84"/>
                <a:gd name="T103" fmla="*/ 53 h 60"/>
                <a:gd name="T104" fmla="*/ 76 w 84"/>
                <a:gd name="T105" fmla="*/ 57 h 60"/>
                <a:gd name="T106" fmla="*/ 52 w 84"/>
                <a:gd name="T107" fmla="*/ 54 h 60"/>
                <a:gd name="T108" fmla="*/ 53 w 84"/>
                <a:gd name="T109" fmla="*/ 51 h 60"/>
                <a:gd name="T110" fmla="*/ 7 w 84"/>
                <a:gd name="T111" fmla="*/ 43 h 60"/>
                <a:gd name="T112" fmla="*/ 53 w 84"/>
                <a:gd name="T113" fmla="*/ 51 h 60"/>
                <a:gd name="T114" fmla="*/ 8 w 84"/>
                <a:gd name="T115" fmla="*/ 41 h 60"/>
                <a:gd name="T116" fmla="*/ 10 w 84"/>
                <a:gd name="T117" fmla="*/ 3 h 60"/>
                <a:gd name="T118" fmla="*/ 76 w 84"/>
                <a:gd name="T119"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60">
                  <a:moveTo>
                    <a:pt x="10" y="5"/>
                  </a:moveTo>
                  <a:cubicBezTo>
                    <a:pt x="10" y="5"/>
                    <a:pt x="9" y="5"/>
                    <a:pt x="9" y="6"/>
                  </a:cubicBezTo>
                  <a:cubicBezTo>
                    <a:pt x="9" y="37"/>
                    <a:pt x="9" y="37"/>
                    <a:pt x="9" y="37"/>
                  </a:cubicBezTo>
                  <a:cubicBezTo>
                    <a:pt x="9" y="37"/>
                    <a:pt x="10" y="38"/>
                    <a:pt x="10" y="38"/>
                  </a:cubicBezTo>
                  <a:cubicBezTo>
                    <a:pt x="73" y="38"/>
                    <a:pt x="73" y="38"/>
                    <a:pt x="73" y="38"/>
                  </a:cubicBezTo>
                  <a:cubicBezTo>
                    <a:pt x="74" y="38"/>
                    <a:pt x="74" y="37"/>
                    <a:pt x="74" y="37"/>
                  </a:cubicBezTo>
                  <a:cubicBezTo>
                    <a:pt x="74" y="6"/>
                    <a:pt x="74" y="6"/>
                    <a:pt x="74" y="6"/>
                  </a:cubicBezTo>
                  <a:cubicBezTo>
                    <a:pt x="74" y="5"/>
                    <a:pt x="74" y="5"/>
                    <a:pt x="73" y="5"/>
                  </a:cubicBezTo>
                  <a:lnTo>
                    <a:pt x="10" y="5"/>
                  </a:lnTo>
                  <a:close/>
                  <a:moveTo>
                    <a:pt x="72" y="36"/>
                  </a:moveTo>
                  <a:cubicBezTo>
                    <a:pt x="11" y="36"/>
                    <a:pt x="11" y="36"/>
                    <a:pt x="11" y="36"/>
                  </a:cubicBezTo>
                  <a:cubicBezTo>
                    <a:pt x="11" y="7"/>
                    <a:pt x="11" y="7"/>
                    <a:pt x="11" y="7"/>
                  </a:cubicBezTo>
                  <a:cubicBezTo>
                    <a:pt x="72" y="7"/>
                    <a:pt x="72" y="7"/>
                    <a:pt x="72" y="7"/>
                  </a:cubicBezTo>
                  <a:lnTo>
                    <a:pt x="72" y="36"/>
                  </a:lnTo>
                  <a:close/>
                  <a:moveTo>
                    <a:pt x="32" y="24"/>
                  </a:moveTo>
                  <a:cubicBezTo>
                    <a:pt x="32" y="24"/>
                    <a:pt x="33" y="24"/>
                    <a:pt x="33" y="24"/>
                  </a:cubicBezTo>
                  <a:cubicBezTo>
                    <a:pt x="33" y="24"/>
                    <a:pt x="33" y="24"/>
                    <a:pt x="34" y="25"/>
                  </a:cubicBezTo>
                  <a:cubicBezTo>
                    <a:pt x="34" y="25"/>
                    <a:pt x="34" y="25"/>
                    <a:pt x="33" y="25"/>
                  </a:cubicBezTo>
                  <a:cubicBezTo>
                    <a:pt x="33" y="25"/>
                    <a:pt x="33" y="26"/>
                    <a:pt x="33" y="26"/>
                  </a:cubicBezTo>
                  <a:cubicBezTo>
                    <a:pt x="33" y="26"/>
                    <a:pt x="33" y="26"/>
                    <a:pt x="33" y="27"/>
                  </a:cubicBezTo>
                  <a:cubicBezTo>
                    <a:pt x="33" y="28"/>
                    <a:pt x="34" y="28"/>
                    <a:pt x="34" y="29"/>
                  </a:cubicBezTo>
                  <a:cubicBezTo>
                    <a:pt x="35" y="29"/>
                    <a:pt x="35" y="29"/>
                    <a:pt x="35" y="29"/>
                  </a:cubicBezTo>
                  <a:cubicBezTo>
                    <a:pt x="35" y="29"/>
                    <a:pt x="36" y="29"/>
                    <a:pt x="36" y="29"/>
                  </a:cubicBezTo>
                  <a:cubicBezTo>
                    <a:pt x="36" y="29"/>
                    <a:pt x="36" y="28"/>
                    <a:pt x="37" y="29"/>
                  </a:cubicBezTo>
                  <a:cubicBezTo>
                    <a:pt x="37" y="29"/>
                    <a:pt x="37" y="29"/>
                    <a:pt x="37" y="30"/>
                  </a:cubicBezTo>
                  <a:cubicBezTo>
                    <a:pt x="37" y="30"/>
                    <a:pt x="37" y="30"/>
                    <a:pt x="37" y="30"/>
                  </a:cubicBezTo>
                  <a:cubicBezTo>
                    <a:pt x="37" y="31"/>
                    <a:pt x="37" y="31"/>
                    <a:pt x="37" y="31"/>
                  </a:cubicBezTo>
                  <a:cubicBezTo>
                    <a:pt x="38" y="31"/>
                    <a:pt x="39" y="32"/>
                    <a:pt x="40" y="32"/>
                  </a:cubicBezTo>
                  <a:cubicBezTo>
                    <a:pt x="40" y="32"/>
                    <a:pt x="40" y="32"/>
                    <a:pt x="40" y="32"/>
                  </a:cubicBezTo>
                  <a:cubicBezTo>
                    <a:pt x="40" y="32"/>
                    <a:pt x="41" y="32"/>
                    <a:pt x="41" y="32"/>
                  </a:cubicBezTo>
                  <a:cubicBezTo>
                    <a:pt x="41" y="32"/>
                    <a:pt x="41" y="31"/>
                    <a:pt x="41" y="31"/>
                  </a:cubicBezTo>
                  <a:cubicBezTo>
                    <a:pt x="41" y="30"/>
                    <a:pt x="42" y="30"/>
                    <a:pt x="42" y="31"/>
                  </a:cubicBezTo>
                  <a:cubicBezTo>
                    <a:pt x="42" y="31"/>
                    <a:pt x="43" y="32"/>
                    <a:pt x="43" y="32"/>
                  </a:cubicBezTo>
                  <a:cubicBezTo>
                    <a:pt x="43" y="32"/>
                    <a:pt x="43" y="32"/>
                    <a:pt x="44" y="32"/>
                  </a:cubicBezTo>
                  <a:cubicBezTo>
                    <a:pt x="44" y="32"/>
                    <a:pt x="45" y="31"/>
                    <a:pt x="46" y="31"/>
                  </a:cubicBezTo>
                  <a:cubicBezTo>
                    <a:pt x="46" y="31"/>
                    <a:pt x="47" y="31"/>
                    <a:pt x="47" y="30"/>
                  </a:cubicBezTo>
                  <a:cubicBezTo>
                    <a:pt x="47" y="30"/>
                    <a:pt x="47" y="30"/>
                    <a:pt x="47" y="30"/>
                  </a:cubicBezTo>
                  <a:cubicBezTo>
                    <a:pt x="46" y="29"/>
                    <a:pt x="47" y="29"/>
                    <a:pt x="47" y="29"/>
                  </a:cubicBezTo>
                  <a:cubicBezTo>
                    <a:pt x="47" y="28"/>
                    <a:pt x="47" y="29"/>
                    <a:pt x="48" y="29"/>
                  </a:cubicBezTo>
                  <a:cubicBezTo>
                    <a:pt x="48" y="29"/>
                    <a:pt x="48" y="29"/>
                    <a:pt x="48" y="29"/>
                  </a:cubicBezTo>
                  <a:cubicBezTo>
                    <a:pt x="49" y="29"/>
                    <a:pt x="49" y="29"/>
                    <a:pt x="49" y="29"/>
                  </a:cubicBezTo>
                  <a:cubicBezTo>
                    <a:pt x="50" y="28"/>
                    <a:pt x="50" y="28"/>
                    <a:pt x="51" y="27"/>
                  </a:cubicBezTo>
                  <a:cubicBezTo>
                    <a:pt x="51" y="26"/>
                    <a:pt x="51" y="26"/>
                    <a:pt x="51" y="26"/>
                  </a:cubicBezTo>
                  <a:cubicBezTo>
                    <a:pt x="51" y="26"/>
                    <a:pt x="51" y="25"/>
                    <a:pt x="50" y="25"/>
                  </a:cubicBezTo>
                  <a:cubicBezTo>
                    <a:pt x="50" y="25"/>
                    <a:pt x="50" y="25"/>
                    <a:pt x="50" y="25"/>
                  </a:cubicBezTo>
                  <a:cubicBezTo>
                    <a:pt x="50" y="24"/>
                    <a:pt x="50" y="24"/>
                    <a:pt x="51" y="24"/>
                  </a:cubicBezTo>
                  <a:cubicBezTo>
                    <a:pt x="51" y="24"/>
                    <a:pt x="51" y="24"/>
                    <a:pt x="51" y="24"/>
                  </a:cubicBezTo>
                  <a:cubicBezTo>
                    <a:pt x="52" y="24"/>
                    <a:pt x="52" y="24"/>
                    <a:pt x="52" y="23"/>
                  </a:cubicBezTo>
                  <a:cubicBezTo>
                    <a:pt x="52" y="23"/>
                    <a:pt x="52" y="22"/>
                    <a:pt x="52" y="22"/>
                  </a:cubicBezTo>
                  <a:cubicBezTo>
                    <a:pt x="52" y="21"/>
                    <a:pt x="52" y="21"/>
                    <a:pt x="52" y="20"/>
                  </a:cubicBezTo>
                  <a:cubicBezTo>
                    <a:pt x="52" y="20"/>
                    <a:pt x="52" y="20"/>
                    <a:pt x="51" y="20"/>
                  </a:cubicBezTo>
                  <a:cubicBezTo>
                    <a:pt x="51" y="20"/>
                    <a:pt x="51" y="20"/>
                    <a:pt x="51" y="20"/>
                  </a:cubicBezTo>
                  <a:cubicBezTo>
                    <a:pt x="50" y="20"/>
                    <a:pt x="50" y="19"/>
                    <a:pt x="50" y="19"/>
                  </a:cubicBezTo>
                  <a:cubicBezTo>
                    <a:pt x="50" y="19"/>
                    <a:pt x="50" y="19"/>
                    <a:pt x="50" y="18"/>
                  </a:cubicBezTo>
                  <a:cubicBezTo>
                    <a:pt x="51" y="18"/>
                    <a:pt x="51" y="18"/>
                    <a:pt x="51" y="18"/>
                  </a:cubicBezTo>
                  <a:cubicBezTo>
                    <a:pt x="51" y="18"/>
                    <a:pt x="51" y="17"/>
                    <a:pt x="51" y="17"/>
                  </a:cubicBezTo>
                  <a:cubicBezTo>
                    <a:pt x="50" y="16"/>
                    <a:pt x="50" y="15"/>
                    <a:pt x="49" y="15"/>
                  </a:cubicBezTo>
                  <a:cubicBezTo>
                    <a:pt x="49" y="15"/>
                    <a:pt x="49" y="14"/>
                    <a:pt x="48" y="14"/>
                  </a:cubicBezTo>
                  <a:cubicBezTo>
                    <a:pt x="48" y="14"/>
                    <a:pt x="48" y="15"/>
                    <a:pt x="48" y="15"/>
                  </a:cubicBezTo>
                  <a:cubicBezTo>
                    <a:pt x="47" y="15"/>
                    <a:pt x="47" y="15"/>
                    <a:pt x="47" y="15"/>
                  </a:cubicBezTo>
                  <a:cubicBezTo>
                    <a:pt x="47" y="15"/>
                    <a:pt x="46" y="14"/>
                    <a:pt x="47" y="14"/>
                  </a:cubicBezTo>
                  <a:cubicBezTo>
                    <a:pt x="47" y="14"/>
                    <a:pt x="47" y="13"/>
                    <a:pt x="47" y="13"/>
                  </a:cubicBezTo>
                  <a:cubicBezTo>
                    <a:pt x="47" y="13"/>
                    <a:pt x="46" y="13"/>
                    <a:pt x="46" y="13"/>
                  </a:cubicBezTo>
                  <a:cubicBezTo>
                    <a:pt x="45" y="12"/>
                    <a:pt x="44" y="12"/>
                    <a:pt x="44" y="12"/>
                  </a:cubicBezTo>
                  <a:cubicBezTo>
                    <a:pt x="43" y="12"/>
                    <a:pt x="43" y="12"/>
                    <a:pt x="43" y="12"/>
                  </a:cubicBezTo>
                  <a:cubicBezTo>
                    <a:pt x="43" y="12"/>
                    <a:pt x="42" y="12"/>
                    <a:pt x="42" y="13"/>
                  </a:cubicBezTo>
                  <a:cubicBezTo>
                    <a:pt x="42" y="13"/>
                    <a:pt x="41" y="13"/>
                    <a:pt x="41" y="13"/>
                  </a:cubicBezTo>
                  <a:cubicBezTo>
                    <a:pt x="41" y="12"/>
                    <a:pt x="41" y="12"/>
                    <a:pt x="41" y="12"/>
                  </a:cubicBezTo>
                  <a:cubicBezTo>
                    <a:pt x="40" y="12"/>
                    <a:pt x="40" y="12"/>
                    <a:pt x="40" y="12"/>
                  </a:cubicBezTo>
                  <a:cubicBezTo>
                    <a:pt x="39" y="12"/>
                    <a:pt x="38" y="12"/>
                    <a:pt x="37" y="13"/>
                  </a:cubicBezTo>
                  <a:cubicBezTo>
                    <a:pt x="37" y="13"/>
                    <a:pt x="37" y="13"/>
                    <a:pt x="37" y="13"/>
                  </a:cubicBezTo>
                  <a:cubicBezTo>
                    <a:pt x="37" y="13"/>
                    <a:pt x="37" y="14"/>
                    <a:pt x="37" y="14"/>
                  </a:cubicBezTo>
                  <a:cubicBezTo>
                    <a:pt x="37" y="14"/>
                    <a:pt x="37" y="15"/>
                    <a:pt x="37" y="15"/>
                  </a:cubicBezTo>
                  <a:cubicBezTo>
                    <a:pt x="36" y="15"/>
                    <a:pt x="36" y="15"/>
                    <a:pt x="36" y="15"/>
                  </a:cubicBezTo>
                  <a:cubicBezTo>
                    <a:pt x="36" y="15"/>
                    <a:pt x="35" y="14"/>
                    <a:pt x="35" y="14"/>
                  </a:cubicBezTo>
                  <a:cubicBezTo>
                    <a:pt x="35" y="14"/>
                    <a:pt x="35" y="15"/>
                    <a:pt x="34" y="15"/>
                  </a:cubicBezTo>
                  <a:cubicBezTo>
                    <a:pt x="34" y="15"/>
                    <a:pt x="33" y="16"/>
                    <a:pt x="33" y="17"/>
                  </a:cubicBezTo>
                  <a:cubicBezTo>
                    <a:pt x="33" y="17"/>
                    <a:pt x="33" y="18"/>
                    <a:pt x="33" y="18"/>
                  </a:cubicBezTo>
                  <a:cubicBezTo>
                    <a:pt x="33" y="18"/>
                    <a:pt x="33" y="18"/>
                    <a:pt x="33" y="18"/>
                  </a:cubicBezTo>
                  <a:cubicBezTo>
                    <a:pt x="34" y="19"/>
                    <a:pt x="34" y="19"/>
                    <a:pt x="34" y="19"/>
                  </a:cubicBezTo>
                  <a:cubicBezTo>
                    <a:pt x="33" y="19"/>
                    <a:pt x="33" y="20"/>
                    <a:pt x="33" y="20"/>
                  </a:cubicBezTo>
                  <a:cubicBezTo>
                    <a:pt x="32" y="20"/>
                    <a:pt x="32" y="20"/>
                    <a:pt x="32" y="20"/>
                  </a:cubicBezTo>
                  <a:cubicBezTo>
                    <a:pt x="32" y="20"/>
                    <a:pt x="32" y="20"/>
                    <a:pt x="32" y="20"/>
                  </a:cubicBezTo>
                  <a:cubicBezTo>
                    <a:pt x="32" y="21"/>
                    <a:pt x="31" y="21"/>
                    <a:pt x="31" y="22"/>
                  </a:cubicBezTo>
                  <a:cubicBezTo>
                    <a:pt x="31" y="22"/>
                    <a:pt x="32" y="23"/>
                    <a:pt x="32" y="23"/>
                  </a:cubicBezTo>
                  <a:cubicBezTo>
                    <a:pt x="32" y="24"/>
                    <a:pt x="32" y="24"/>
                    <a:pt x="32" y="24"/>
                  </a:cubicBezTo>
                  <a:close/>
                  <a:moveTo>
                    <a:pt x="33" y="22"/>
                  </a:moveTo>
                  <a:cubicBezTo>
                    <a:pt x="34" y="21"/>
                    <a:pt x="35" y="21"/>
                    <a:pt x="35" y="20"/>
                  </a:cubicBezTo>
                  <a:cubicBezTo>
                    <a:pt x="36" y="19"/>
                    <a:pt x="36" y="18"/>
                    <a:pt x="35" y="17"/>
                  </a:cubicBezTo>
                  <a:cubicBezTo>
                    <a:pt x="35" y="17"/>
                    <a:pt x="35" y="17"/>
                    <a:pt x="35" y="17"/>
                  </a:cubicBezTo>
                  <a:cubicBezTo>
                    <a:pt x="36" y="17"/>
                    <a:pt x="37" y="17"/>
                    <a:pt x="38" y="17"/>
                  </a:cubicBezTo>
                  <a:cubicBezTo>
                    <a:pt x="39" y="16"/>
                    <a:pt x="39" y="15"/>
                    <a:pt x="39" y="14"/>
                  </a:cubicBezTo>
                  <a:cubicBezTo>
                    <a:pt x="39" y="14"/>
                    <a:pt x="39" y="14"/>
                    <a:pt x="39" y="14"/>
                  </a:cubicBezTo>
                  <a:cubicBezTo>
                    <a:pt x="40" y="15"/>
                    <a:pt x="41" y="15"/>
                    <a:pt x="42" y="15"/>
                  </a:cubicBezTo>
                  <a:cubicBezTo>
                    <a:pt x="43" y="15"/>
                    <a:pt x="44" y="15"/>
                    <a:pt x="44" y="14"/>
                  </a:cubicBezTo>
                  <a:cubicBezTo>
                    <a:pt x="44" y="14"/>
                    <a:pt x="44" y="14"/>
                    <a:pt x="45" y="14"/>
                  </a:cubicBezTo>
                  <a:cubicBezTo>
                    <a:pt x="44" y="15"/>
                    <a:pt x="45" y="16"/>
                    <a:pt x="46" y="17"/>
                  </a:cubicBezTo>
                  <a:cubicBezTo>
                    <a:pt x="46" y="17"/>
                    <a:pt x="47" y="17"/>
                    <a:pt x="48" y="17"/>
                  </a:cubicBezTo>
                  <a:cubicBezTo>
                    <a:pt x="48" y="17"/>
                    <a:pt x="48" y="17"/>
                    <a:pt x="49" y="17"/>
                  </a:cubicBezTo>
                  <a:cubicBezTo>
                    <a:pt x="48" y="18"/>
                    <a:pt x="48" y="19"/>
                    <a:pt x="48" y="20"/>
                  </a:cubicBezTo>
                  <a:cubicBezTo>
                    <a:pt x="48" y="21"/>
                    <a:pt x="49" y="21"/>
                    <a:pt x="50" y="22"/>
                  </a:cubicBezTo>
                  <a:cubicBezTo>
                    <a:pt x="50" y="22"/>
                    <a:pt x="50" y="22"/>
                    <a:pt x="50" y="22"/>
                  </a:cubicBezTo>
                  <a:cubicBezTo>
                    <a:pt x="50" y="22"/>
                    <a:pt x="50" y="22"/>
                    <a:pt x="50" y="22"/>
                  </a:cubicBezTo>
                  <a:cubicBezTo>
                    <a:pt x="49" y="22"/>
                    <a:pt x="48" y="23"/>
                    <a:pt x="48" y="24"/>
                  </a:cubicBezTo>
                  <a:cubicBezTo>
                    <a:pt x="48" y="25"/>
                    <a:pt x="48" y="26"/>
                    <a:pt x="49" y="26"/>
                  </a:cubicBezTo>
                  <a:cubicBezTo>
                    <a:pt x="48" y="27"/>
                    <a:pt x="48" y="27"/>
                    <a:pt x="48" y="27"/>
                  </a:cubicBezTo>
                  <a:cubicBezTo>
                    <a:pt x="47" y="27"/>
                    <a:pt x="46" y="27"/>
                    <a:pt x="46" y="27"/>
                  </a:cubicBezTo>
                  <a:cubicBezTo>
                    <a:pt x="45" y="28"/>
                    <a:pt x="44" y="29"/>
                    <a:pt x="45" y="30"/>
                  </a:cubicBezTo>
                  <a:cubicBezTo>
                    <a:pt x="44" y="30"/>
                    <a:pt x="44" y="30"/>
                    <a:pt x="44" y="30"/>
                  </a:cubicBezTo>
                  <a:cubicBezTo>
                    <a:pt x="44" y="29"/>
                    <a:pt x="43" y="28"/>
                    <a:pt x="42" y="28"/>
                  </a:cubicBezTo>
                  <a:cubicBezTo>
                    <a:pt x="41" y="28"/>
                    <a:pt x="40" y="29"/>
                    <a:pt x="39" y="30"/>
                  </a:cubicBezTo>
                  <a:cubicBezTo>
                    <a:pt x="39" y="30"/>
                    <a:pt x="39" y="30"/>
                    <a:pt x="39" y="30"/>
                  </a:cubicBezTo>
                  <a:cubicBezTo>
                    <a:pt x="39" y="29"/>
                    <a:pt x="39" y="28"/>
                    <a:pt x="38" y="27"/>
                  </a:cubicBezTo>
                  <a:cubicBezTo>
                    <a:pt x="37" y="27"/>
                    <a:pt x="36" y="27"/>
                    <a:pt x="35" y="27"/>
                  </a:cubicBezTo>
                  <a:cubicBezTo>
                    <a:pt x="35" y="27"/>
                    <a:pt x="35" y="27"/>
                    <a:pt x="35" y="26"/>
                  </a:cubicBezTo>
                  <a:cubicBezTo>
                    <a:pt x="36" y="26"/>
                    <a:pt x="36" y="25"/>
                    <a:pt x="35" y="24"/>
                  </a:cubicBezTo>
                  <a:cubicBezTo>
                    <a:pt x="35" y="23"/>
                    <a:pt x="34" y="22"/>
                    <a:pt x="33" y="22"/>
                  </a:cubicBezTo>
                  <a:cubicBezTo>
                    <a:pt x="33" y="22"/>
                    <a:pt x="33" y="22"/>
                    <a:pt x="33" y="22"/>
                  </a:cubicBezTo>
                  <a:cubicBezTo>
                    <a:pt x="33" y="22"/>
                    <a:pt x="33" y="22"/>
                    <a:pt x="33" y="22"/>
                  </a:cubicBezTo>
                  <a:close/>
                  <a:moveTo>
                    <a:pt x="42" y="27"/>
                  </a:moveTo>
                  <a:cubicBezTo>
                    <a:pt x="44" y="27"/>
                    <a:pt x="46" y="24"/>
                    <a:pt x="46" y="22"/>
                  </a:cubicBezTo>
                  <a:cubicBezTo>
                    <a:pt x="46" y="19"/>
                    <a:pt x="44" y="17"/>
                    <a:pt x="42" y="17"/>
                  </a:cubicBezTo>
                  <a:cubicBezTo>
                    <a:pt x="39" y="17"/>
                    <a:pt x="37" y="19"/>
                    <a:pt x="37" y="22"/>
                  </a:cubicBezTo>
                  <a:cubicBezTo>
                    <a:pt x="37" y="24"/>
                    <a:pt x="39" y="27"/>
                    <a:pt x="42" y="27"/>
                  </a:cubicBezTo>
                  <a:close/>
                  <a:moveTo>
                    <a:pt x="42" y="19"/>
                  </a:moveTo>
                  <a:cubicBezTo>
                    <a:pt x="43" y="19"/>
                    <a:pt x="44" y="20"/>
                    <a:pt x="44" y="22"/>
                  </a:cubicBezTo>
                  <a:cubicBezTo>
                    <a:pt x="44" y="23"/>
                    <a:pt x="43" y="25"/>
                    <a:pt x="42" y="25"/>
                  </a:cubicBezTo>
                  <a:cubicBezTo>
                    <a:pt x="40" y="25"/>
                    <a:pt x="39" y="23"/>
                    <a:pt x="39" y="22"/>
                  </a:cubicBezTo>
                  <a:cubicBezTo>
                    <a:pt x="39" y="20"/>
                    <a:pt x="40" y="19"/>
                    <a:pt x="42" y="19"/>
                  </a:cubicBezTo>
                  <a:close/>
                  <a:moveTo>
                    <a:pt x="84" y="51"/>
                  </a:moveTo>
                  <a:cubicBezTo>
                    <a:pt x="79" y="42"/>
                    <a:pt x="79" y="42"/>
                    <a:pt x="79" y="42"/>
                  </a:cubicBezTo>
                  <a:cubicBezTo>
                    <a:pt x="79" y="6"/>
                    <a:pt x="79" y="6"/>
                    <a:pt x="79" y="6"/>
                  </a:cubicBezTo>
                  <a:cubicBezTo>
                    <a:pt x="79" y="1"/>
                    <a:pt x="78" y="0"/>
                    <a:pt x="74" y="0"/>
                  </a:cubicBezTo>
                  <a:cubicBezTo>
                    <a:pt x="10" y="0"/>
                    <a:pt x="10" y="0"/>
                    <a:pt x="10" y="0"/>
                  </a:cubicBezTo>
                  <a:cubicBezTo>
                    <a:pt x="6" y="0"/>
                    <a:pt x="5" y="1"/>
                    <a:pt x="5" y="6"/>
                  </a:cubicBezTo>
                  <a:cubicBezTo>
                    <a:pt x="5" y="42"/>
                    <a:pt x="5" y="42"/>
                    <a:pt x="5" y="42"/>
                  </a:cubicBezTo>
                  <a:cubicBezTo>
                    <a:pt x="0" y="51"/>
                    <a:pt x="0" y="51"/>
                    <a:pt x="0" y="51"/>
                  </a:cubicBezTo>
                  <a:cubicBezTo>
                    <a:pt x="0" y="51"/>
                    <a:pt x="0" y="51"/>
                    <a:pt x="0" y="51"/>
                  </a:cubicBezTo>
                  <a:cubicBezTo>
                    <a:pt x="0" y="51"/>
                    <a:pt x="0" y="51"/>
                    <a:pt x="0" y="51"/>
                  </a:cubicBezTo>
                  <a:cubicBezTo>
                    <a:pt x="0" y="51"/>
                    <a:pt x="0" y="51"/>
                    <a:pt x="0" y="51"/>
                  </a:cubicBezTo>
                  <a:cubicBezTo>
                    <a:pt x="0" y="52"/>
                    <a:pt x="0" y="53"/>
                    <a:pt x="0" y="55"/>
                  </a:cubicBezTo>
                  <a:cubicBezTo>
                    <a:pt x="0" y="58"/>
                    <a:pt x="3" y="60"/>
                    <a:pt x="7" y="60"/>
                  </a:cubicBezTo>
                  <a:cubicBezTo>
                    <a:pt x="76" y="60"/>
                    <a:pt x="76" y="60"/>
                    <a:pt x="76" y="60"/>
                  </a:cubicBezTo>
                  <a:cubicBezTo>
                    <a:pt x="80" y="60"/>
                    <a:pt x="84" y="58"/>
                    <a:pt x="84" y="55"/>
                  </a:cubicBezTo>
                  <a:cubicBezTo>
                    <a:pt x="84" y="52"/>
                    <a:pt x="84" y="52"/>
                    <a:pt x="84" y="52"/>
                  </a:cubicBezTo>
                  <a:cubicBezTo>
                    <a:pt x="84" y="52"/>
                    <a:pt x="84" y="52"/>
                    <a:pt x="84" y="51"/>
                  </a:cubicBezTo>
                  <a:close/>
                  <a:moveTo>
                    <a:pt x="76" y="57"/>
                  </a:moveTo>
                  <a:cubicBezTo>
                    <a:pt x="7" y="57"/>
                    <a:pt x="7" y="57"/>
                    <a:pt x="7" y="57"/>
                  </a:cubicBezTo>
                  <a:cubicBezTo>
                    <a:pt x="5" y="57"/>
                    <a:pt x="3" y="56"/>
                    <a:pt x="3" y="55"/>
                  </a:cubicBezTo>
                  <a:cubicBezTo>
                    <a:pt x="3" y="53"/>
                    <a:pt x="3" y="53"/>
                    <a:pt x="3" y="53"/>
                  </a:cubicBezTo>
                  <a:cubicBezTo>
                    <a:pt x="29" y="53"/>
                    <a:pt x="29" y="53"/>
                    <a:pt x="29" y="53"/>
                  </a:cubicBezTo>
                  <a:cubicBezTo>
                    <a:pt x="29" y="55"/>
                    <a:pt x="29" y="55"/>
                    <a:pt x="29" y="55"/>
                  </a:cubicBezTo>
                  <a:cubicBezTo>
                    <a:pt x="29" y="56"/>
                    <a:pt x="30" y="56"/>
                    <a:pt x="30" y="56"/>
                  </a:cubicBezTo>
                  <a:cubicBezTo>
                    <a:pt x="53" y="56"/>
                    <a:pt x="53" y="56"/>
                    <a:pt x="53" y="56"/>
                  </a:cubicBezTo>
                  <a:cubicBezTo>
                    <a:pt x="54" y="56"/>
                    <a:pt x="54" y="56"/>
                    <a:pt x="54" y="55"/>
                  </a:cubicBezTo>
                  <a:cubicBezTo>
                    <a:pt x="54" y="53"/>
                    <a:pt x="54" y="53"/>
                    <a:pt x="54" y="53"/>
                  </a:cubicBezTo>
                  <a:cubicBezTo>
                    <a:pt x="81" y="53"/>
                    <a:pt x="81" y="53"/>
                    <a:pt x="81" y="53"/>
                  </a:cubicBezTo>
                  <a:cubicBezTo>
                    <a:pt x="81" y="55"/>
                    <a:pt x="81" y="55"/>
                    <a:pt x="81" y="55"/>
                  </a:cubicBezTo>
                  <a:cubicBezTo>
                    <a:pt x="81" y="56"/>
                    <a:pt x="79" y="57"/>
                    <a:pt x="76" y="57"/>
                  </a:cubicBezTo>
                  <a:close/>
                  <a:moveTo>
                    <a:pt x="31" y="53"/>
                  </a:moveTo>
                  <a:cubicBezTo>
                    <a:pt x="52" y="53"/>
                    <a:pt x="52" y="53"/>
                    <a:pt x="52" y="53"/>
                  </a:cubicBezTo>
                  <a:cubicBezTo>
                    <a:pt x="52" y="54"/>
                    <a:pt x="52" y="54"/>
                    <a:pt x="52" y="54"/>
                  </a:cubicBezTo>
                  <a:cubicBezTo>
                    <a:pt x="31" y="54"/>
                    <a:pt x="31" y="54"/>
                    <a:pt x="31" y="54"/>
                  </a:cubicBezTo>
                  <a:lnTo>
                    <a:pt x="31" y="53"/>
                  </a:lnTo>
                  <a:close/>
                  <a:moveTo>
                    <a:pt x="53" y="51"/>
                  </a:moveTo>
                  <a:cubicBezTo>
                    <a:pt x="30" y="51"/>
                    <a:pt x="30" y="51"/>
                    <a:pt x="30" y="51"/>
                  </a:cubicBezTo>
                  <a:cubicBezTo>
                    <a:pt x="3" y="51"/>
                    <a:pt x="3" y="51"/>
                    <a:pt x="3" y="51"/>
                  </a:cubicBezTo>
                  <a:cubicBezTo>
                    <a:pt x="7" y="43"/>
                    <a:pt x="7" y="43"/>
                    <a:pt x="7" y="43"/>
                  </a:cubicBezTo>
                  <a:cubicBezTo>
                    <a:pt x="76" y="43"/>
                    <a:pt x="76" y="43"/>
                    <a:pt x="76" y="43"/>
                  </a:cubicBezTo>
                  <a:cubicBezTo>
                    <a:pt x="80" y="51"/>
                    <a:pt x="80" y="51"/>
                    <a:pt x="80" y="51"/>
                  </a:cubicBezTo>
                  <a:lnTo>
                    <a:pt x="53" y="51"/>
                  </a:lnTo>
                  <a:close/>
                  <a:moveTo>
                    <a:pt x="76" y="6"/>
                  </a:moveTo>
                  <a:cubicBezTo>
                    <a:pt x="76" y="41"/>
                    <a:pt x="76" y="41"/>
                    <a:pt x="76" y="41"/>
                  </a:cubicBezTo>
                  <a:cubicBezTo>
                    <a:pt x="8" y="41"/>
                    <a:pt x="8" y="41"/>
                    <a:pt x="8" y="41"/>
                  </a:cubicBezTo>
                  <a:cubicBezTo>
                    <a:pt x="8" y="6"/>
                    <a:pt x="8" y="6"/>
                    <a:pt x="8" y="6"/>
                  </a:cubicBezTo>
                  <a:cubicBezTo>
                    <a:pt x="8" y="5"/>
                    <a:pt x="8" y="4"/>
                    <a:pt x="8" y="3"/>
                  </a:cubicBezTo>
                  <a:cubicBezTo>
                    <a:pt x="8" y="3"/>
                    <a:pt x="9" y="3"/>
                    <a:pt x="10" y="3"/>
                  </a:cubicBezTo>
                  <a:cubicBezTo>
                    <a:pt x="74" y="3"/>
                    <a:pt x="74" y="3"/>
                    <a:pt x="74" y="3"/>
                  </a:cubicBezTo>
                  <a:cubicBezTo>
                    <a:pt x="74" y="3"/>
                    <a:pt x="75" y="3"/>
                    <a:pt x="76" y="3"/>
                  </a:cubicBezTo>
                  <a:cubicBezTo>
                    <a:pt x="76" y="4"/>
                    <a:pt x="76" y="5"/>
                    <a:pt x="76" y="6"/>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27" name="Freeform 24"/>
            <p:cNvSpPr>
              <a:spLocks noEditPoints="1"/>
            </p:cNvSpPr>
            <p:nvPr/>
          </p:nvSpPr>
          <p:spPr bwMode="auto">
            <a:xfrm>
              <a:off x="6538222" y="2271782"/>
              <a:ext cx="323243" cy="340955"/>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solidFill>
              <a:schemeClr val="accent2"/>
            </a:solid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28" name="Freeform 35"/>
            <p:cNvSpPr>
              <a:spLocks noEditPoints="1"/>
            </p:cNvSpPr>
            <p:nvPr/>
          </p:nvSpPr>
          <p:spPr bwMode="auto">
            <a:xfrm>
              <a:off x="7951851" y="2089846"/>
              <a:ext cx="385943" cy="385941"/>
            </a:xfrm>
            <a:custGeom>
              <a:avLst/>
              <a:gdLst>
                <a:gd name="T0" fmla="*/ 45 w 62"/>
                <a:gd name="T1" fmla="*/ 4 h 62"/>
                <a:gd name="T2" fmla="*/ 45 w 62"/>
                <a:gd name="T3" fmla="*/ 9 h 62"/>
                <a:gd name="T4" fmla="*/ 17 w 62"/>
                <a:gd name="T5" fmla="*/ 52 h 62"/>
                <a:gd name="T6" fmla="*/ 16 w 62"/>
                <a:gd name="T7" fmla="*/ 58 h 62"/>
                <a:gd name="T8" fmla="*/ 19 w 62"/>
                <a:gd name="T9" fmla="*/ 52 h 62"/>
                <a:gd name="T10" fmla="*/ 54 w 62"/>
                <a:gd name="T11" fmla="*/ 19 h 62"/>
                <a:gd name="T12" fmla="*/ 56 w 62"/>
                <a:gd name="T13" fmla="*/ 15 h 62"/>
                <a:gd name="T14" fmla="*/ 53 w 62"/>
                <a:gd name="T15" fmla="*/ 19 h 62"/>
                <a:gd name="T16" fmla="*/ 4 w 62"/>
                <a:gd name="T17" fmla="*/ 46 h 62"/>
                <a:gd name="T18" fmla="*/ 9 w 62"/>
                <a:gd name="T19" fmla="*/ 44 h 62"/>
                <a:gd name="T20" fmla="*/ 61 w 62"/>
                <a:gd name="T21" fmla="*/ 30 h 62"/>
                <a:gd name="T22" fmla="*/ 56 w 62"/>
                <a:gd name="T23" fmla="*/ 32 h 62"/>
                <a:gd name="T24" fmla="*/ 61 w 62"/>
                <a:gd name="T25" fmla="*/ 30 h 62"/>
                <a:gd name="T26" fmla="*/ 1 w 62"/>
                <a:gd name="T27" fmla="*/ 30 h 62"/>
                <a:gd name="T28" fmla="*/ 5 w 62"/>
                <a:gd name="T29" fmla="*/ 32 h 62"/>
                <a:gd name="T30" fmla="*/ 52 w 62"/>
                <a:gd name="T31" fmla="*/ 43 h 62"/>
                <a:gd name="T32" fmla="*/ 57 w 62"/>
                <a:gd name="T33" fmla="*/ 47 h 62"/>
                <a:gd name="T34" fmla="*/ 54 w 62"/>
                <a:gd name="T35" fmla="*/ 43 h 62"/>
                <a:gd name="T36" fmla="*/ 10 w 62"/>
                <a:gd name="T37" fmla="*/ 18 h 62"/>
                <a:gd name="T38" fmla="*/ 4 w 62"/>
                <a:gd name="T39" fmla="*/ 15 h 62"/>
                <a:gd name="T40" fmla="*/ 45 w 62"/>
                <a:gd name="T41" fmla="*/ 52 h 62"/>
                <a:gd name="T42" fmla="*/ 45 w 62"/>
                <a:gd name="T43" fmla="*/ 57 h 62"/>
                <a:gd name="T44" fmla="*/ 47 w 62"/>
                <a:gd name="T45" fmla="*/ 56 h 62"/>
                <a:gd name="T46" fmla="*/ 30 w 62"/>
                <a:gd name="T47" fmla="*/ 56 h 62"/>
                <a:gd name="T48" fmla="*/ 32 w 62"/>
                <a:gd name="T49" fmla="*/ 61 h 62"/>
                <a:gd name="T50" fmla="*/ 17 w 62"/>
                <a:gd name="T51" fmla="*/ 9 h 62"/>
                <a:gd name="T52" fmla="*/ 19 w 62"/>
                <a:gd name="T53" fmla="*/ 8 h 62"/>
                <a:gd name="T54" fmla="*/ 15 w 62"/>
                <a:gd name="T55" fmla="*/ 5 h 62"/>
                <a:gd name="T56" fmla="*/ 32 w 62"/>
                <a:gd name="T57" fmla="*/ 5 h 62"/>
                <a:gd name="T58" fmla="*/ 30 w 62"/>
                <a:gd name="T59" fmla="*/ 1 h 62"/>
                <a:gd name="T60" fmla="*/ 53 w 62"/>
                <a:gd name="T61" fmla="*/ 30 h 62"/>
                <a:gd name="T62" fmla="*/ 29 w 62"/>
                <a:gd name="T63" fmla="*/ 53 h 62"/>
                <a:gd name="T64" fmla="*/ 14 w 62"/>
                <a:gd name="T65" fmla="*/ 19 h 62"/>
                <a:gd name="T66" fmla="*/ 48 w 62"/>
                <a:gd name="T67" fmla="*/ 19 h 62"/>
                <a:gd name="T68" fmla="*/ 46 w 62"/>
                <a:gd name="T69" fmla="*/ 22 h 62"/>
                <a:gd name="T70" fmla="*/ 46 w 62"/>
                <a:gd name="T71" fmla="*/ 22 h 62"/>
                <a:gd name="T72" fmla="*/ 39 w 62"/>
                <a:gd name="T73" fmla="*/ 27 h 62"/>
                <a:gd name="T74" fmla="*/ 31 w 62"/>
                <a:gd name="T75" fmla="*/ 48 h 62"/>
                <a:gd name="T76" fmla="*/ 36 w 62"/>
                <a:gd name="T77" fmla="*/ 27 h 62"/>
                <a:gd name="T78" fmla="*/ 36 w 62"/>
                <a:gd name="T79" fmla="*/ 27 h 62"/>
                <a:gd name="T80" fmla="*/ 23 w 62"/>
                <a:gd name="T81" fmla="*/ 27 h 62"/>
                <a:gd name="T82" fmla="*/ 21 w 62"/>
                <a:gd name="T83" fmla="*/ 27 h 62"/>
                <a:gd name="T84" fmla="*/ 28 w 62"/>
                <a:gd name="T85" fmla="*/ 47 h 62"/>
                <a:gd name="T86" fmla="*/ 28 w 62"/>
                <a:gd name="T87" fmla="*/ 47 h 62"/>
                <a:gd name="T88" fmla="*/ 39 w 62"/>
                <a:gd name="T8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62">
                  <a:moveTo>
                    <a:pt x="43" y="9"/>
                  </a:moveTo>
                  <a:cubicBezTo>
                    <a:pt x="43" y="9"/>
                    <a:pt x="43" y="9"/>
                    <a:pt x="43" y="8"/>
                  </a:cubicBezTo>
                  <a:cubicBezTo>
                    <a:pt x="45" y="4"/>
                    <a:pt x="45" y="4"/>
                    <a:pt x="45" y="4"/>
                  </a:cubicBezTo>
                  <a:cubicBezTo>
                    <a:pt x="45" y="4"/>
                    <a:pt x="46" y="4"/>
                    <a:pt x="46" y="4"/>
                  </a:cubicBezTo>
                  <a:cubicBezTo>
                    <a:pt x="47" y="4"/>
                    <a:pt x="47" y="5"/>
                    <a:pt x="47" y="5"/>
                  </a:cubicBezTo>
                  <a:cubicBezTo>
                    <a:pt x="45" y="9"/>
                    <a:pt x="45" y="9"/>
                    <a:pt x="45" y="9"/>
                  </a:cubicBezTo>
                  <a:cubicBezTo>
                    <a:pt x="44" y="9"/>
                    <a:pt x="44" y="10"/>
                    <a:pt x="44" y="10"/>
                  </a:cubicBezTo>
                  <a:cubicBezTo>
                    <a:pt x="43" y="10"/>
                    <a:pt x="43" y="9"/>
                    <a:pt x="43" y="9"/>
                  </a:cubicBezTo>
                  <a:close/>
                  <a:moveTo>
                    <a:pt x="17" y="52"/>
                  </a:moveTo>
                  <a:cubicBezTo>
                    <a:pt x="15" y="56"/>
                    <a:pt x="15" y="56"/>
                    <a:pt x="15" y="56"/>
                  </a:cubicBezTo>
                  <a:cubicBezTo>
                    <a:pt x="15" y="57"/>
                    <a:pt x="15" y="57"/>
                    <a:pt x="15" y="58"/>
                  </a:cubicBezTo>
                  <a:cubicBezTo>
                    <a:pt x="16" y="58"/>
                    <a:pt x="16" y="58"/>
                    <a:pt x="16" y="58"/>
                  </a:cubicBezTo>
                  <a:cubicBezTo>
                    <a:pt x="16" y="58"/>
                    <a:pt x="17" y="57"/>
                    <a:pt x="17" y="57"/>
                  </a:cubicBezTo>
                  <a:cubicBezTo>
                    <a:pt x="19" y="53"/>
                    <a:pt x="19" y="53"/>
                    <a:pt x="19" y="53"/>
                  </a:cubicBezTo>
                  <a:cubicBezTo>
                    <a:pt x="19" y="53"/>
                    <a:pt x="19" y="52"/>
                    <a:pt x="19" y="52"/>
                  </a:cubicBezTo>
                  <a:cubicBezTo>
                    <a:pt x="18" y="52"/>
                    <a:pt x="18" y="52"/>
                    <a:pt x="17" y="52"/>
                  </a:cubicBezTo>
                  <a:close/>
                  <a:moveTo>
                    <a:pt x="53" y="19"/>
                  </a:moveTo>
                  <a:cubicBezTo>
                    <a:pt x="53" y="19"/>
                    <a:pt x="53" y="19"/>
                    <a:pt x="54" y="19"/>
                  </a:cubicBezTo>
                  <a:cubicBezTo>
                    <a:pt x="57" y="17"/>
                    <a:pt x="57" y="17"/>
                    <a:pt x="57" y="17"/>
                  </a:cubicBezTo>
                  <a:cubicBezTo>
                    <a:pt x="58" y="16"/>
                    <a:pt x="58" y="16"/>
                    <a:pt x="58" y="15"/>
                  </a:cubicBezTo>
                  <a:cubicBezTo>
                    <a:pt x="57" y="15"/>
                    <a:pt x="57" y="14"/>
                    <a:pt x="56" y="15"/>
                  </a:cubicBezTo>
                  <a:cubicBezTo>
                    <a:pt x="53" y="17"/>
                    <a:pt x="53" y="17"/>
                    <a:pt x="53" y="17"/>
                  </a:cubicBezTo>
                  <a:cubicBezTo>
                    <a:pt x="52" y="17"/>
                    <a:pt x="52" y="18"/>
                    <a:pt x="52" y="18"/>
                  </a:cubicBezTo>
                  <a:cubicBezTo>
                    <a:pt x="52" y="19"/>
                    <a:pt x="53" y="19"/>
                    <a:pt x="53" y="19"/>
                  </a:cubicBezTo>
                  <a:close/>
                  <a:moveTo>
                    <a:pt x="8" y="43"/>
                  </a:moveTo>
                  <a:cubicBezTo>
                    <a:pt x="4" y="45"/>
                    <a:pt x="4" y="45"/>
                    <a:pt x="4" y="45"/>
                  </a:cubicBezTo>
                  <a:cubicBezTo>
                    <a:pt x="4" y="45"/>
                    <a:pt x="4" y="46"/>
                    <a:pt x="4" y="46"/>
                  </a:cubicBezTo>
                  <a:cubicBezTo>
                    <a:pt x="4" y="46"/>
                    <a:pt x="5" y="47"/>
                    <a:pt x="5" y="47"/>
                  </a:cubicBezTo>
                  <a:cubicBezTo>
                    <a:pt x="5" y="47"/>
                    <a:pt x="5" y="47"/>
                    <a:pt x="5" y="47"/>
                  </a:cubicBezTo>
                  <a:cubicBezTo>
                    <a:pt x="9" y="44"/>
                    <a:pt x="9" y="44"/>
                    <a:pt x="9" y="44"/>
                  </a:cubicBezTo>
                  <a:cubicBezTo>
                    <a:pt x="10" y="44"/>
                    <a:pt x="10" y="43"/>
                    <a:pt x="10" y="43"/>
                  </a:cubicBezTo>
                  <a:cubicBezTo>
                    <a:pt x="9" y="42"/>
                    <a:pt x="9" y="42"/>
                    <a:pt x="8" y="43"/>
                  </a:cubicBezTo>
                  <a:close/>
                  <a:moveTo>
                    <a:pt x="61" y="30"/>
                  </a:moveTo>
                  <a:cubicBezTo>
                    <a:pt x="56" y="30"/>
                    <a:pt x="56" y="30"/>
                    <a:pt x="56" y="30"/>
                  </a:cubicBezTo>
                  <a:cubicBezTo>
                    <a:pt x="56" y="30"/>
                    <a:pt x="55" y="30"/>
                    <a:pt x="55" y="31"/>
                  </a:cubicBezTo>
                  <a:cubicBezTo>
                    <a:pt x="55" y="31"/>
                    <a:pt x="56" y="32"/>
                    <a:pt x="56" y="32"/>
                  </a:cubicBezTo>
                  <a:cubicBezTo>
                    <a:pt x="61" y="32"/>
                    <a:pt x="61" y="32"/>
                    <a:pt x="61" y="32"/>
                  </a:cubicBezTo>
                  <a:cubicBezTo>
                    <a:pt x="61" y="32"/>
                    <a:pt x="62" y="31"/>
                    <a:pt x="62" y="31"/>
                  </a:cubicBezTo>
                  <a:cubicBezTo>
                    <a:pt x="62" y="30"/>
                    <a:pt x="61" y="30"/>
                    <a:pt x="61" y="30"/>
                  </a:cubicBezTo>
                  <a:close/>
                  <a:moveTo>
                    <a:pt x="6" y="31"/>
                  </a:moveTo>
                  <a:cubicBezTo>
                    <a:pt x="6" y="30"/>
                    <a:pt x="6" y="30"/>
                    <a:pt x="5" y="30"/>
                  </a:cubicBezTo>
                  <a:cubicBezTo>
                    <a:pt x="1" y="30"/>
                    <a:pt x="1" y="30"/>
                    <a:pt x="1" y="30"/>
                  </a:cubicBezTo>
                  <a:cubicBezTo>
                    <a:pt x="0" y="30"/>
                    <a:pt x="0" y="30"/>
                    <a:pt x="0" y="31"/>
                  </a:cubicBezTo>
                  <a:cubicBezTo>
                    <a:pt x="0" y="31"/>
                    <a:pt x="0" y="32"/>
                    <a:pt x="1" y="32"/>
                  </a:cubicBezTo>
                  <a:cubicBezTo>
                    <a:pt x="5" y="32"/>
                    <a:pt x="5" y="32"/>
                    <a:pt x="5" y="32"/>
                  </a:cubicBezTo>
                  <a:cubicBezTo>
                    <a:pt x="6" y="32"/>
                    <a:pt x="6" y="31"/>
                    <a:pt x="6" y="31"/>
                  </a:cubicBezTo>
                  <a:close/>
                  <a:moveTo>
                    <a:pt x="54" y="43"/>
                  </a:moveTo>
                  <a:cubicBezTo>
                    <a:pt x="53" y="42"/>
                    <a:pt x="52" y="42"/>
                    <a:pt x="52" y="43"/>
                  </a:cubicBezTo>
                  <a:cubicBezTo>
                    <a:pt x="52" y="43"/>
                    <a:pt x="52" y="44"/>
                    <a:pt x="53" y="44"/>
                  </a:cubicBezTo>
                  <a:cubicBezTo>
                    <a:pt x="56" y="47"/>
                    <a:pt x="56" y="47"/>
                    <a:pt x="56" y="47"/>
                  </a:cubicBezTo>
                  <a:cubicBezTo>
                    <a:pt x="57" y="47"/>
                    <a:pt x="57" y="47"/>
                    <a:pt x="57" y="47"/>
                  </a:cubicBezTo>
                  <a:cubicBezTo>
                    <a:pt x="57" y="47"/>
                    <a:pt x="58" y="46"/>
                    <a:pt x="58" y="46"/>
                  </a:cubicBezTo>
                  <a:cubicBezTo>
                    <a:pt x="58" y="46"/>
                    <a:pt x="58" y="45"/>
                    <a:pt x="57" y="45"/>
                  </a:cubicBezTo>
                  <a:lnTo>
                    <a:pt x="54" y="43"/>
                  </a:lnTo>
                  <a:close/>
                  <a:moveTo>
                    <a:pt x="8" y="19"/>
                  </a:moveTo>
                  <a:cubicBezTo>
                    <a:pt x="8" y="19"/>
                    <a:pt x="9" y="19"/>
                    <a:pt x="9" y="19"/>
                  </a:cubicBezTo>
                  <a:cubicBezTo>
                    <a:pt x="9" y="19"/>
                    <a:pt x="9" y="19"/>
                    <a:pt x="10" y="18"/>
                  </a:cubicBezTo>
                  <a:cubicBezTo>
                    <a:pt x="10" y="18"/>
                    <a:pt x="10" y="17"/>
                    <a:pt x="9" y="17"/>
                  </a:cubicBezTo>
                  <a:cubicBezTo>
                    <a:pt x="5" y="15"/>
                    <a:pt x="5" y="15"/>
                    <a:pt x="5" y="15"/>
                  </a:cubicBezTo>
                  <a:cubicBezTo>
                    <a:pt x="5" y="14"/>
                    <a:pt x="4" y="15"/>
                    <a:pt x="4" y="15"/>
                  </a:cubicBezTo>
                  <a:cubicBezTo>
                    <a:pt x="4" y="16"/>
                    <a:pt x="4" y="16"/>
                    <a:pt x="4" y="17"/>
                  </a:cubicBezTo>
                  <a:lnTo>
                    <a:pt x="8" y="19"/>
                  </a:lnTo>
                  <a:close/>
                  <a:moveTo>
                    <a:pt x="45" y="52"/>
                  </a:moveTo>
                  <a:cubicBezTo>
                    <a:pt x="44" y="52"/>
                    <a:pt x="44" y="52"/>
                    <a:pt x="43" y="52"/>
                  </a:cubicBezTo>
                  <a:cubicBezTo>
                    <a:pt x="43" y="52"/>
                    <a:pt x="43" y="53"/>
                    <a:pt x="43" y="53"/>
                  </a:cubicBezTo>
                  <a:cubicBezTo>
                    <a:pt x="45" y="57"/>
                    <a:pt x="45" y="57"/>
                    <a:pt x="45" y="57"/>
                  </a:cubicBezTo>
                  <a:cubicBezTo>
                    <a:pt x="45" y="57"/>
                    <a:pt x="46" y="58"/>
                    <a:pt x="46" y="58"/>
                  </a:cubicBezTo>
                  <a:cubicBezTo>
                    <a:pt x="46" y="58"/>
                    <a:pt x="46" y="58"/>
                    <a:pt x="46" y="58"/>
                  </a:cubicBezTo>
                  <a:cubicBezTo>
                    <a:pt x="47" y="57"/>
                    <a:pt x="47" y="57"/>
                    <a:pt x="47" y="56"/>
                  </a:cubicBezTo>
                  <a:lnTo>
                    <a:pt x="45" y="52"/>
                  </a:lnTo>
                  <a:close/>
                  <a:moveTo>
                    <a:pt x="31" y="55"/>
                  </a:moveTo>
                  <a:cubicBezTo>
                    <a:pt x="30" y="55"/>
                    <a:pt x="30" y="56"/>
                    <a:pt x="30" y="56"/>
                  </a:cubicBezTo>
                  <a:cubicBezTo>
                    <a:pt x="30" y="61"/>
                    <a:pt x="30" y="61"/>
                    <a:pt x="30" y="61"/>
                  </a:cubicBezTo>
                  <a:cubicBezTo>
                    <a:pt x="30" y="61"/>
                    <a:pt x="30" y="62"/>
                    <a:pt x="31" y="62"/>
                  </a:cubicBezTo>
                  <a:cubicBezTo>
                    <a:pt x="31" y="62"/>
                    <a:pt x="32" y="61"/>
                    <a:pt x="32" y="61"/>
                  </a:cubicBezTo>
                  <a:cubicBezTo>
                    <a:pt x="32" y="56"/>
                    <a:pt x="32" y="56"/>
                    <a:pt x="32" y="56"/>
                  </a:cubicBezTo>
                  <a:cubicBezTo>
                    <a:pt x="32" y="56"/>
                    <a:pt x="31" y="55"/>
                    <a:pt x="31" y="55"/>
                  </a:cubicBezTo>
                  <a:close/>
                  <a:moveTo>
                    <a:pt x="17" y="9"/>
                  </a:moveTo>
                  <a:cubicBezTo>
                    <a:pt x="17" y="9"/>
                    <a:pt x="18" y="10"/>
                    <a:pt x="18" y="10"/>
                  </a:cubicBezTo>
                  <a:cubicBezTo>
                    <a:pt x="18" y="10"/>
                    <a:pt x="18" y="9"/>
                    <a:pt x="19" y="9"/>
                  </a:cubicBezTo>
                  <a:cubicBezTo>
                    <a:pt x="19" y="9"/>
                    <a:pt x="19" y="9"/>
                    <a:pt x="19" y="8"/>
                  </a:cubicBezTo>
                  <a:cubicBezTo>
                    <a:pt x="17" y="4"/>
                    <a:pt x="17" y="4"/>
                    <a:pt x="17" y="4"/>
                  </a:cubicBezTo>
                  <a:cubicBezTo>
                    <a:pt x="16" y="4"/>
                    <a:pt x="16" y="4"/>
                    <a:pt x="15" y="4"/>
                  </a:cubicBezTo>
                  <a:cubicBezTo>
                    <a:pt x="15" y="4"/>
                    <a:pt x="15" y="5"/>
                    <a:pt x="15" y="5"/>
                  </a:cubicBezTo>
                  <a:lnTo>
                    <a:pt x="17" y="9"/>
                  </a:lnTo>
                  <a:close/>
                  <a:moveTo>
                    <a:pt x="31" y="6"/>
                  </a:moveTo>
                  <a:cubicBezTo>
                    <a:pt x="31" y="6"/>
                    <a:pt x="32" y="6"/>
                    <a:pt x="32" y="5"/>
                  </a:cubicBezTo>
                  <a:cubicBezTo>
                    <a:pt x="32" y="1"/>
                    <a:pt x="32" y="1"/>
                    <a:pt x="32" y="1"/>
                  </a:cubicBezTo>
                  <a:cubicBezTo>
                    <a:pt x="32" y="0"/>
                    <a:pt x="31" y="0"/>
                    <a:pt x="31" y="0"/>
                  </a:cubicBezTo>
                  <a:cubicBezTo>
                    <a:pt x="30" y="0"/>
                    <a:pt x="30" y="0"/>
                    <a:pt x="30" y="1"/>
                  </a:cubicBezTo>
                  <a:cubicBezTo>
                    <a:pt x="30" y="5"/>
                    <a:pt x="30" y="5"/>
                    <a:pt x="30" y="5"/>
                  </a:cubicBezTo>
                  <a:cubicBezTo>
                    <a:pt x="30" y="6"/>
                    <a:pt x="30" y="6"/>
                    <a:pt x="31" y="6"/>
                  </a:cubicBezTo>
                  <a:close/>
                  <a:moveTo>
                    <a:pt x="53" y="30"/>
                  </a:moveTo>
                  <a:cubicBezTo>
                    <a:pt x="32" y="53"/>
                    <a:pt x="32" y="53"/>
                    <a:pt x="32" y="53"/>
                  </a:cubicBezTo>
                  <a:cubicBezTo>
                    <a:pt x="32" y="53"/>
                    <a:pt x="31" y="53"/>
                    <a:pt x="31" y="53"/>
                  </a:cubicBezTo>
                  <a:cubicBezTo>
                    <a:pt x="30" y="53"/>
                    <a:pt x="30" y="53"/>
                    <a:pt x="29" y="53"/>
                  </a:cubicBezTo>
                  <a:cubicBezTo>
                    <a:pt x="9" y="30"/>
                    <a:pt x="9" y="30"/>
                    <a:pt x="9" y="30"/>
                  </a:cubicBezTo>
                  <a:cubicBezTo>
                    <a:pt x="8" y="29"/>
                    <a:pt x="8" y="28"/>
                    <a:pt x="9" y="27"/>
                  </a:cubicBezTo>
                  <a:cubicBezTo>
                    <a:pt x="14" y="19"/>
                    <a:pt x="14" y="19"/>
                    <a:pt x="14" y="19"/>
                  </a:cubicBezTo>
                  <a:cubicBezTo>
                    <a:pt x="14" y="19"/>
                    <a:pt x="15" y="18"/>
                    <a:pt x="15" y="18"/>
                  </a:cubicBezTo>
                  <a:cubicBezTo>
                    <a:pt x="46" y="18"/>
                    <a:pt x="46" y="18"/>
                    <a:pt x="46" y="18"/>
                  </a:cubicBezTo>
                  <a:cubicBezTo>
                    <a:pt x="47" y="18"/>
                    <a:pt x="48" y="19"/>
                    <a:pt x="48" y="19"/>
                  </a:cubicBezTo>
                  <a:cubicBezTo>
                    <a:pt x="53" y="27"/>
                    <a:pt x="53" y="27"/>
                    <a:pt x="53" y="27"/>
                  </a:cubicBezTo>
                  <a:cubicBezTo>
                    <a:pt x="54" y="28"/>
                    <a:pt x="54" y="29"/>
                    <a:pt x="53" y="30"/>
                  </a:cubicBezTo>
                  <a:close/>
                  <a:moveTo>
                    <a:pt x="46" y="22"/>
                  </a:moveTo>
                  <a:cubicBezTo>
                    <a:pt x="41" y="27"/>
                    <a:pt x="41" y="27"/>
                    <a:pt x="41" y="27"/>
                  </a:cubicBezTo>
                  <a:cubicBezTo>
                    <a:pt x="50" y="27"/>
                    <a:pt x="50" y="27"/>
                    <a:pt x="50" y="27"/>
                  </a:cubicBezTo>
                  <a:lnTo>
                    <a:pt x="46" y="22"/>
                  </a:lnTo>
                  <a:close/>
                  <a:moveTo>
                    <a:pt x="44" y="21"/>
                  </a:moveTo>
                  <a:cubicBezTo>
                    <a:pt x="33" y="21"/>
                    <a:pt x="33" y="21"/>
                    <a:pt x="33" y="21"/>
                  </a:cubicBezTo>
                  <a:cubicBezTo>
                    <a:pt x="39" y="27"/>
                    <a:pt x="39" y="27"/>
                    <a:pt x="39" y="27"/>
                  </a:cubicBezTo>
                  <a:lnTo>
                    <a:pt x="44" y="21"/>
                  </a:lnTo>
                  <a:close/>
                  <a:moveTo>
                    <a:pt x="25" y="29"/>
                  </a:moveTo>
                  <a:cubicBezTo>
                    <a:pt x="31" y="48"/>
                    <a:pt x="31" y="48"/>
                    <a:pt x="31" y="48"/>
                  </a:cubicBezTo>
                  <a:cubicBezTo>
                    <a:pt x="37" y="29"/>
                    <a:pt x="37" y="29"/>
                    <a:pt x="37" y="29"/>
                  </a:cubicBezTo>
                  <a:lnTo>
                    <a:pt x="25" y="29"/>
                  </a:lnTo>
                  <a:close/>
                  <a:moveTo>
                    <a:pt x="36" y="27"/>
                  </a:moveTo>
                  <a:cubicBezTo>
                    <a:pt x="31" y="22"/>
                    <a:pt x="31" y="22"/>
                    <a:pt x="31" y="22"/>
                  </a:cubicBezTo>
                  <a:cubicBezTo>
                    <a:pt x="26" y="27"/>
                    <a:pt x="26" y="27"/>
                    <a:pt x="26" y="27"/>
                  </a:cubicBezTo>
                  <a:lnTo>
                    <a:pt x="36" y="27"/>
                  </a:lnTo>
                  <a:close/>
                  <a:moveTo>
                    <a:pt x="28" y="21"/>
                  </a:moveTo>
                  <a:cubicBezTo>
                    <a:pt x="18" y="21"/>
                    <a:pt x="18" y="21"/>
                    <a:pt x="18" y="21"/>
                  </a:cubicBezTo>
                  <a:cubicBezTo>
                    <a:pt x="23" y="27"/>
                    <a:pt x="23" y="27"/>
                    <a:pt x="23" y="27"/>
                  </a:cubicBezTo>
                  <a:lnTo>
                    <a:pt x="28" y="21"/>
                  </a:lnTo>
                  <a:close/>
                  <a:moveTo>
                    <a:pt x="12" y="27"/>
                  </a:moveTo>
                  <a:cubicBezTo>
                    <a:pt x="21" y="27"/>
                    <a:pt x="21" y="27"/>
                    <a:pt x="21" y="27"/>
                  </a:cubicBezTo>
                  <a:cubicBezTo>
                    <a:pt x="16" y="22"/>
                    <a:pt x="16" y="22"/>
                    <a:pt x="16" y="22"/>
                  </a:cubicBezTo>
                  <a:lnTo>
                    <a:pt x="12" y="27"/>
                  </a:lnTo>
                  <a:close/>
                  <a:moveTo>
                    <a:pt x="28" y="47"/>
                  </a:moveTo>
                  <a:cubicBezTo>
                    <a:pt x="22" y="29"/>
                    <a:pt x="22" y="29"/>
                    <a:pt x="22" y="29"/>
                  </a:cubicBezTo>
                  <a:cubicBezTo>
                    <a:pt x="12" y="29"/>
                    <a:pt x="12" y="29"/>
                    <a:pt x="12" y="29"/>
                  </a:cubicBezTo>
                  <a:lnTo>
                    <a:pt x="28" y="47"/>
                  </a:lnTo>
                  <a:close/>
                  <a:moveTo>
                    <a:pt x="33" y="47"/>
                  </a:moveTo>
                  <a:cubicBezTo>
                    <a:pt x="49" y="29"/>
                    <a:pt x="49" y="29"/>
                    <a:pt x="49" y="29"/>
                  </a:cubicBezTo>
                  <a:cubicBezTo>
                    <a:pt x="39" y="29"/>
                    <a:pt x="39" y="29"/>
                    <a:pt x="39" y="29"/>
                  </a:cubicBezTo>
                  <a:lnTo>
                    <a:pt x="33" y="47"/>
                  </a:lnTo>
                  <a:close/>
                </a:path>
              </a:pathLst>
            </a:custGeom>
            <a:solidFill>
              <a:schemeClr val="accent3"/>
            </a:solid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29" name="Freeform 16"/>
            <p:cNvSpPr>
              <a:spLocks noEditPoints="1"/>
            </p:cNvSpPr>
            <p:nvPr/>
          </p:nvSpPr>
          <p:spPr bwMode="auto">
            <a:xfrm>
              <a:off x="5908559" y="1717795"/>
              <a:ext cx="315706" cy="348087"/>
            </a:xfrm>
            <a:custGeom>
              <a:avLst/>
              <a:gdLst>
                <a:gd name="T0" fmla="*/ 33 w 66"/>
                <a:gd name="T1" fmla="*/ 0 h 73"/>
                <a:gd name="T2" fmla="*/ 26 w 66"/>
                <a:gd name="T3" fmla="*/ 6 h 73"/>
                <a:gd name="T4" fmla="*/ 39 w 66"/>
                <a:gd name="T5" fmla="*/ 7 h 73"/>
                <a:gd name="T6" fmla="*/ 28 w 66"/>
                <a:gd name="T7" fmla="*/ 5 h 73"/>
                <a:gd name="T8" fmla="*/ 33 w 66"/>
                <a:gd name="T9" fmla="*/ 1 h 73"/>
                <a:gd name="T10" fmla="*/ 28 w 66"/>
                <a:gd name="T11" fmla="*/ 5 h 73"/>
                <a:gd name="T12" fmla="*/ 50 w 66"/>
                <a:gd name="T13" fmla="*/ 13 h 73"/>
                <a:gd name="T14" fmla="*/ 55 w 66"/>
                <a:gd name="T15" fmla="*/ 15 h 73"/>
                <a:gd name="T16" fmla="*/ 54 w 66"/>
                <a:gd name="T17" fmla="*/ 8 h 73"/>
                <a:gd name="T18" fmla="*/ 45 w 66"/>
                <a:gd name="T19" fmla="*/ 8 h 73"/>
                <a:gd name="T20" fmla="*/ 49 w 66"/>
                <a:gd name="T21" fmla="*/ 11 h 73"/>
                <a:gd name="T22" fmla="*/ 33 w 66"/>
                <a:gd name="T23" fmla="*/ 7 h 73"/>
                <a:gd name="T24" fmla="*/ 17 w 66"/>
                <a:gd name="T25" fmla="*/ 12 h 73"/>
                <a:gd name="T26" fmla="*/ 21 w 66"/>
                <a:gd name="T27" fmla="*/ 8 h 73"/>
                <a:gd name="T28" fmla="*/ 14 w 66"/>
                <a:gd name="T29" fmla="*/ 6 h 73"/>
                <a:gd name="T30" fmla="*/ 10 w 66"/>
                <a:gd name="T31" fmla="*/ 15 h 73"/>
                <a:gd name="T32" fmla="*/ 15 w 66"/>
                <a:gd name="T33" fmla="*/ 12 h 73"/>
                <a:gd name="T34" fmla="*/ 15 w 66"/>
                <a:gd name="T35" fmla="*/ 13 h 73"/>
                <a:gd name="T36" fmla="*/ 0 w 66"/>
                <a:gd name="T37" fmla="*/ 35 h 73"/>
                <a:gd name="T38" fmla="*/ 4 w 66"/>
                <a:gd name="T39" fmla="*/ 43 h 73"/>
                <a:gd name="T40" fmla="*/ 14 w 66"/>
                <a:gd name="T41" fmla="*/ 60 h 73"/>
                <a:gd name="T42" fmla="*/ 11 w 66"/>
                <a:gd name="T43" fmla="*/ 68 h 73"/>
                <a:gd name="T44" fmla="*/ 12 w 66"/>
                <a:gd name="T45" fmla="*/ 73 h 73"/>
                <a:gd name="T46" fmla="*/ 15 w 66"/>
                <a:gd name="T47" fmla="*/ 70 h 73"/>
                <a:gd name="T48" fmla="*/ 20 w 66"/>
                <a:gd name="T49" fmla="*/ 63 h 73"/>
                <a:gd name="T50" fmla="*/ 46 w 66"/>
                <a:gd name="T51" fmla="*/ 63 h 73"/>
                <a:gd name="T52" fmla="*/ 52 w 66"/>
                <a:gd name="T53" fmla="*/ 70 h 73"/>
                <a:gd name="T54" fmla="*/ 57 w 66"/>
                <a:gd name="T55" fmla="*/ 71 h 73"/>
                <a:gd name="T56" fmla="*/ 56 w 66"/>
                <a:gd name="T57" fmla="*/ 67 h 73"/>
                <a:gd name="T58" fmla="*/ 62 w 66"/>
                <a:gd name="T59" fmla="*/ 43 h 73"/>
                <a:gd name="T60" fmla="*/ 66 w 66"/>
                <a:gd name="T61" fmla="*/ 35 h 73"/>
                <a:gd name="T62" fmla="*/ 2 w 66"/>
                <a:gd name="T63" fmla="*/ 38 h 73"/>
                <a:gd name="T64" fmla="*/ 3 w 66"/>
                <a:gd name="T65" fmla="*/ 32 h 73"/>
                <a:gd name="T66" fmla="*/ 3 w 66"/>
                <a:gd name="T67" fmla="*/ 41 h 73"/>
                <a:gd name="T68" fmla="*/ 47 w 66"/>
                <a:gd name="T69" fmla="*/ 8 h 73"/>
                <a:gd name="T70" fmla="*/ 53 w 66"/>
                <a:gd name="T71" fmla="*/ 10 h 73"/>
                <a:gd name="T72" fmla="*/ 47 w 66"/>
                <a:gd name="T73" fmla="*/ 8 h 73"/>
                <a:gd name="T74" fmla="*/ 12 w 66"/>
                <a:gd name="T75" fmla="*/ 10 h 73"/>
                <a:gd name="T76" fmla="*/ 17 w 66"/>
                <a:gd name="T77" fmla="*/ 7 h 73"/>
                <a:gd name="T78" fmla="*/ 11 w 66"/>
                <a:gd name="T79" fmla="*/ 13 h 73"/>
                <a:gd name="T80" fmla="*/ 12 w 66"/>
                <a:gd name="T81" fmla="*/ 66 h 73"/>
                <a:gd name="T82" fmla="*/ 17 w 66"/>
                <a:gd name="T83" fmla="*/ 64 h 73"/>
                <a:gd name="T84" fmla="*/ 53 w 66"/>
                <a:gd name="T85" fmla="*/ 66 h 73"/>
                <a:gd name="T86" fmla="*/ 48 w 66"/>
                <a:gd name="T87" fmla="*/ 64 h 73"/>
                <a:gd name="T88" fmla="*/ 53 w 66"/>
                <a:gd name="T89" fmla="*/ 66 h 73"/>
                <a:gd name="T90" fmla="*/ 6 w 66"/>
                <a:gd name="T91" fmla="*/ 37 h 73"/>
                <a:gd name="T92" fmla="*/ 60 w 66"/>
                <a:gd name="T93" fmla="*/ 37 h 73"/>
                <a:gd name="T94" fmla="*/ 64 w 66"/>
                <a:gd name="T95" fmla="*/ 38 h 73"/>
                <a:gd name="T96" fmla="*/ 62 w 66"/>
                <a:gd name="T97" fmla="*/ 37 h 73"/>
                <a:gd name="T98" fmla="*/ 64 w 66"/>
                <a:gd name="T99" fmla="*/ 35 h 73"/>
                <a:gd name="T100" fmla="*/ 33 w 66"/>
                <a:gd name="T101" fmla="*/ 12 h 73"/>
                <a:gd name="T102" fmla="*/ 33 w 66"/>
                <a:gd name="T103" fmla="*/ 61 h 73"/>
                <a:gd name="T104" fmla="*/ 33 w 66"/>
                <a:gd name="T105" fmla="*/ 12 h 73"/>
                <a:gd name="T106" fmla="*/ 10 w 66"/>
                <a:gd name="T107" fmla="*/ 37 h 73"/>
                <a:gd name="T108" fmla="*/ 56 w 66"/>
                <a:gd name="T109" fmla="*/ 37 h 73"/>
                <a:gd name="T110" fmla="*/ 36 w 66"/>
                <a:gd name="T111" fmla="*/ 35 h 73"/>
                <a:gd name="T112" fmla="*/ 49 w 66"/>
                <a:gd name="T113" fmla="*/ 38 h 73"/>
                <a:gd name="T114" fmla="*/ 32 w 66"/>
                <a:gd name="T115" fmla="*/ 40 h 73"/>
                <a:gd name="T116" fmla="*/ 31 w 66"/>
                <a:gd name="T117" fmla="*/ 32 h 73"/>
                <a:gd name="T118" fmla="*/ 34 w 66"/>
                <a:gd name="T119" fmla="*/ 16 h 73"/>
                <a:gd name="T120" fmla="*/ 36 w 66"/>
                <a:gd name="T121" fmla="*/ 3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 h="73">
                  <a:moveTo>
                    <a:pt x="39" y="6"/>
                  </a:moveTo>
                  <a:cubicBezTo>
                    <a:pt x="39" y="2"/>
                    <a:pt x="37" y="0"/>
                    <a:pt x="33" y="0"/>
                  </a:cubicBezTo>
                  <a:cubicBezTo>
                    <a:pt x="32" y="0"/>
                    <a:pt x="32" y="0"/>
                    <a:pt x="32" y="0"/>
                  </a:cubicBezTo>
                  <a:cubicBezTo>
                    <a:pt x="29" y="0"/>
                    <a:pt x="26" y="2"/>
                    <a:pt x="26" y="6"/>
                  </a:cubicBezTo>
                  <a:cubicBezTo>
                    <a:pt x="26" y="7"/>
                    <a:pt x="26" y="7"/>
                    <a:pt x="26" y="7"/>
                  </a:cubicBezTo>
                  <a:cubicBezTo>
                    <a:pt x="39" y="7"/>
                    <a:pt x="39" y="7"/>
                    <a:pt x="39" y="7"/>
                  </a:cubicBezTo>
                  <a:lnTo>
                    <a:pt x="39" y="6"/>
                  </a:lnTo>
                  <a:close/>
                  <a:moveTo>
                    <a:pt x="28" y="5"/>
                  </a:moveTo>
                  <a:cubicBezTo>
                    <a:pt x="28" y="3"/>
                    <a:pt x="30" y="1"/>
                    <a:pt x="32" y="1"/>
                  </a:cubicBezTo>
                  <a:cubicBezTo>
                    <a:pt x="33" y="1"/>
                    <a:pt x="33" y="1"/>
                    <a:pt x="33" y="1"/>
                  </a:cubicBezTo>
                  <a:cubicBezTo>
                    <a:pt x="35" y="1"/>
                    <a:pt x="37" y="3"/>
                    <a:pt x="38" y="5"/>
                  </a:cubicBezTo>
                  <a:lnTo>
                    <a:pt x="28" y="5"/>
                  </a:lnTo>
                  <a:close/>
                  <a:moveTo>
                    <a:pt x="62" y="30"/>
                  </a:moveTo>
                  <a:cubicBezTo>
                    <a:pt x="60" y="23"/>
                    <a:pt x="56" y="17"/>
                    <a:pt x="50" y="13"/>
                  </a:cubicBezTo>
                  <a:cubicBezTo>
                    <a:pt x="50" y="12"/>
                    <a:pt x="50" y="12"/>
                    <a:pt x="50" y="12"/>
                  </a:cubicBezTo>
                  <a:cubicBezTo>
                    <a:pt x="55" y="15"/>
                    <a:pt x="55" y="15"/>
                    <a:pt x="55" y="15"/>
                  </a:cubicBezTo>
                  <a:cubicBezTo>
                    <a:pt x="55" y="15"/>
                    <a:pt x="55" y="15"/>
                    <a:pt x="55" y="15"/>
                  </a:cubicBezTo>
                  <a:cubicBezTo>
                    <a:pt x="57" y="13"/>
                    <a:pt x="56" y="10"/>
                    <a:pt x="54" y="8"/>
                  </a:cubicBezTo>
                  <a:cubicBezTo>
                    <a:pt x="51" y="6"/>
                    <a:pt x="51" y="6"/>
                    <a:pt x="51" y="6"/>
                  </a:cubicBezTo>
                  <a:cubicBezTo>
                    <a:pt x="49" y="5"/>
                    <a:pt x="46" y="6"/>
                    <a:pt x="45" y="8"/>
                  </a:cubicBezTo>
                  <a:cubicBezTo>
                    <a:pt x="44" y="8"/>
                    <a:pt x="44" y="8"/>
                    <a:pt x="44" y="8"/>
                  </a:cubicBezTo>
                  <a:cubicBezTo>
                    <a:pt x="49" y="11"/>
                    <a:pt x="49" y="11"/>
                    <a:pt x="49" y="11"/>
                  </a:cubicBezTo>
                  <a:cubicBezTo>
                    <a:pt x="49" y="12"/>
                    <a:pt x="49" y="12"/>
                    <a:pt x="49" y="12"/>
                  </a:cubicBezTo>
                  <a:cubicBezTo>
                    <a:pt x="44" y="9"/>
                    <a:pt x="39" y="7"/>
                    <a:pt x="33" y="7"/>
                  </a:cubicBezTo>
                  <a:cubicBezTo>
                    <a:pt x="27" y="7"/>
                    <a:pt x="21" y="9"/>
                    <a:pt x="17" y="12"/>
                  </a:cubicBezTo>
                  <a:cubicBezTo>
                    <a:pt x="17" y="12"/>
                    <a:pt x="17" y="12"/>
                    <a:pt x="17" y="12"/>
                  </a:cubicBezTo>
                  <a:cubicBezTo>
                    <a:pt x="17" y="11"/>
                    <a:pt x="17" y="11"/>
                    <a:pt x="17" y="11"/>
                  </a:cubicBezTo>
                  <a:cubicBezTo>
                    <a:pt x="21" y="8"/>
                    <a:pt x="21" y="8"/>
                    <a:pt x="21" y="8"/>
                  </a:cubicBezTo>
                  <a:cubicBezTo>
                    <a:pt x="21" y="8"/>
                    <a:pt x="21" y="8"/>
                    <a:pt x="21" y="8"/>
                  </a:cubicBezTo>
                  <a:cubicBezTo>
                    <a:pt x="20" y="6"/>
                    <a:pt x="17" y="5"/>
                    <a:pt x="14" y="6"/>
                  </a:cubicBezTo>
                  <a:cubicBezTo>
                    <a:pt x="11" y="8"/>
                    <a:pt x="11" y="8"/>
                    <a:pt x="11" y="8"/>
                  </a:cubicBezTo>
                  <a:cubicBezTo>
                    <a:pt x="9" y="10"/>
                    <a:pt x="9" y="13"/>
                    <a:pt x="10" y="15"/>
                  </a:cubicBezTo>
                  <a:cubicBezTo>
                    <a:pt x="11" y="15"/>
                    <a:pt x="11" y="15"/>
                    <a:pt x="11" y="15"/>
                  </a:cubicBezTo>
                  <a:cubicBezTo>
                    <a:pt x="15" y="12"/>
                    <a:pt x="15" y="12"/>
                    <a:pt x="15" y="12"/>
                  </a:cubicBezTo>
                  <a:cubicBezTo>
                    <a:pt x="15" y="13"/>
                    <a:pt x="15" y="13"/>
                    <a:pt x="15" y="13"/>
                  </a:cubicBezTo>
                  <a:cubicBezTo>
                    <a:pt x="15" y="13"/>
                    <a:pt x="15" y="13"/>
                    <a:pt x="15" y="13"/>
                  </a:cubicBezTo>
                  <a:cubicBezTo>
                    <a:pt x="10" y="17"/>
                    <a:pt x="5" y="23"/>
                    <a:pt x="4" y="30"/>
                  </a:cubicBezTo>
                  <a:cubicBezTo>
                    <a:pt x="2" y="31"/>
                    <a:pt x="0" y="33"/>
                    <a:pt x="0" y="35"/>
                  </a:cubicBezTo>
                  <a:cubicBezTo>
                    <a:pt x="0" y="38"/>
                    <a:pt x="0" y="38"/>
                    <a:pt x="0" y="38"/>
                  </a:cubicBezTo>
                  <a:cubicBezTo>
                    <a:pt x="0" y="41"/>
                    <a:pt x="2" y="43"/>
                    <a:pt x="4" y="43"/>
                  </a:cubicBezTo>
                  <a:cubicBezTo>
                    <a:pt x="5" y="50"/>
                    <a:pt x="9" y="56"/>
                    <a:pt x="14" y="60"/>
                  </a:cubicBezTo>
                  <a:cubicBezTo>
                    <a:pt x="14" y="60"/>
                    <a:pt x="14" y="60"/>
                    <a:pt x="14" y="60"/>
                  </a:cubicBezTo>
                  <a:cubicBezTo>
                    <a:pt x="10" y="67"/>
                    <a:pt x="10" y="67"/>
                    <a:pt x="10" y="67"/>
                  </a:cubicBezTo>
                  <a:cubicBezTo>
                    <a:pt x="11" y="68"/>
                    <a:pt x="11" y="68"/>
                    <a:pt x="11" y="68"/>
                  </a:cubicBezTo>
                  <a:cubicBezTo>
                    <a:pt x="9" y="71"/>
                    <a:pt x="9" y="71"/>
                    <a:pt x="9" y="71"/>
                  </a:cubicBezTo>
                  <a:cubicBezTo>
                    <a:pt x="12" y="73"/>
                    <a:pt x="12" y="73"/>
                    <a:pt x="12" y="73"/>
                  </a:cubicBezTo>
                  <a:cubicBezTo>
                    <a:pt x="14" y="70"/>
                    <a:pt x="14" y="70"/>
                    <a:pt x="14" y="70"/>
                  </a:cubicBezTo>
                  <a:cubicBezTo>
                    <a:pt x="15" y="70"/>
                    <a:pt x="15" y="70"/>
                    <a:pt x="15" y="70"/>
                  </a:cubicBezTo>
                  <a:cubicBezTo>
                    <a:pt x="20" y="63"/>
                    <a:pt x="20" y="63"/>
                    <a:pt x="20" y="63"/>
                  </a:cubicBezTo>
                  <a:cubicBezTo>
                    <a:pt x="20" y="63"/>
                    <a:pt x="20" y="63"/>
                    <a:pt x="20" y="63"/>
                  </a:cubicBezTo>
                  <a:cubicBezTo>
                    <a:pt x="24" y="65"/>
                    <a:pt x="28" y="66"/>
                    <a:pt x="33" y="66"/>
                  </a:cubicBezTo>
                  <a:cubicBezTo>
                    <a:pt x="37" y="66"/>
                    <a:pt x="42" y="65"/>
                    <a:pt x="46" y="63"/>
                  </a:cubicBezTo>
                  <a:cubicBezTo>
                    <a:pt x="50" y="70"/>
                    <a:pt x="50" y="70"/>
                    <a:pt x="50" y="70"/>
                  </a:cubicBezTo>
                  <a:cubicBezTo>
                    <a:pt x="52" y="70"/>
                    <a:pt x="52" y="70"/>
                    <a:pt x="52" y="70"/>
                  </a:cubicBezTo>
                  <a:cubicBezTo>
                    <a:pt x="54" y="73"/>
                    <a:pt x="54" y="73"/>
                    <a:pt x="54" y="73"/>
                  </a:cubicBezTo>
                  <a:cubicBezTo>
                    <a:pt x="57" y="71"/>
                    <a:pt x="57" y="71"/>
                    <a:pt x="57" y="71"/>
                  </a:cubicBezTo>
                  <a:cubicBezTo>
                    <a:pt x="55" y="68"/>
                    <a:pt x="55" y="68"/>
                    <a:pt x="55" y="68"/>
                  </a:cubicBezTo>
                  <a:cubicBezTo>
                    <a:pt x="56" y="67"/>
                    <a:pt x="56" y="67"/>
                    <a:pt x="56" y="67"/>
                  </a:cubicBezTo>
                  <a:cubicBezTo>
                    <a:pt x="51" y="60"/>
                    <a:pt x="51" y="60"/>
                    <a:pt x="51" y="60"/>
                  </a:cubicBezTo>
                  <a:cubicBezTo>
                    <a:pt x="57" y="56"/>
                    <a:pt x="60" y="50"/>
                    <a:pt x="62" y="43"/>
                  </a:cubicBezTo>
                  <a:cubicBezTo>
                    <a:pt x="64" y="43"/>
                    <a:pt x="66" y="41"/>
                    <a:pt x="66" y="38"/>
                  </a:cubicBezTo>
                  <a:cubicBezTo>
                    <a:pt x="66" y="35"/>
                    <a:pt x="66" y="35"/>
                    <a:pt x="66" y="35"/>
                  </a:cubicBezTo>
                  <a:cubicBezTo>
                    <a:pt x="66" y="33"/>
                    <a:pt x="64" y="31"/>
                    <a:pt x="62" y="30"/>
                  </a:cubicBezTo>
                  <a:close/>
                  <a:moveTo>
                    <a:pt x="2" y="38"/>
                  </a:moveTo>
                  <a:cubicBezTo>
                    <a:pt x="2" y="35"/>
                    <a:pt x="2" y="35"/>
                    <a:pt x="2" y="35"/>
                  </a:cubicBezTo>
                  <a:cubicBezTo>
                    <a:pt x="2" y="34"/>
                    <a:pt x="2" y="33"/>
                    <a:pt x="3" y="32"/>
                  </a:cubicBezTo>
                  <a:cubicBezTo>
                    <a:pt x="3" y="34"/>
                    <a:pt x="3" y="35"/>
                    <a:pt x="3" y="37"/>
                  </a:cubicBezTo>
                  <a:cubicBezTo>
                    <a:pt x="3" y="38"/>
                    <a:pt x="3" y="40"/>
                    <a:pt x="3" y="41"/>
                  </a:cubicBezTo>
                  <a:cubicBezTo>
                    <a:pt x="2" y="41"/>
                    <a:pt x="2" y="40"/>
                    <a:pt x="2" y="38"/>
                  </a:cubicBezTo>
                  <a:close/>
                  <a:moveTo>
                    <a:pt x="47" y="8"/>
                  </a:moveTo>
                  <a:cubicBezTo>
                    <a:pt x="48" y="7"/>
                    <a:pt x="49" y="7"/>
                    <a:pt x="50" y="8"/>
                  </a:cubicBezTo>
                  <a:cubicBezTo>
                    <a:pt x="53" y="10"/>
                    <a:pt x="53" y="10"/>
                    <a:pt x="53" y="10"/>
                  </a:cubicBezTo>
                  <a:cubicBezTo>
                    <a:pt x="54" y="10"/>
                    <a:pt x="55" y="12"/>
                    <a:pt x="54" y="13"/>
                  </a:cubicBezTo>
                  <a:lnTo>
                    <a:pt x="47" y="8"/>
                  </a:lnTo>
                  <a:close/>
                  <a:moveTo>
                    <a:pt x="11" y="13"/>
                  </a:moveTo>
                  <a:cubicBezTo>
                    <a:pt x="11" y="12"/>
                    <a:pt x="11" y="10"/>
                    <a:pt x="12" y="10"/>
                  </a:cubicBezTo>
                  <a:cubicBezTo>
                    <a:pt x="15" y="8"/>
                    <a:pt x="15" y="8"/>
                    <a:pt x="15" y="8"/>
                  </a:cubicBezTo>
                  <a:cubicBezTo>
                    <a:pt x="16" y="7"/>
                    <a:pt x="16" y="7"/>
                    <a:pt x="17" y="7"/>
                  </a:cubicBezTo>
                  <a:cubicBezTo>
                    <a:pt x="18" y="7"/>
                    <a:pt x="18" y="8"/>
                    <a:pt x="19" y="8"/>
                  </a:cubicBezTo>
                  <a:lnTo>
                    <a:pt x="11" y="13"/>
                  </a:lnTo>
                  <a:close/>
                  <a:moveTo>
                    <a:pt x="15" y="68"/>
                  </a:moveTo>
                  <a:cubicBezTo>
                    <a:pt x="12" y="66"/>
                    <a:pt x="12" y="66"/>
                    <a:pt x="12" y="66"/>
                  </a:cubicBezTo>
                  <a:cubicBezTo>
                    <a:pt x="15" y="62"/>
                    <a:pt x="15" y="62"/>
                    <a:pt x="15" y="62"/>
                  </a:cubicBezTo>
                  <a:cubicBezTo>
                    <a:pt x="17" y="64"/>
                    <a:pt x="17" y="64"/>
                    <a:pt x="17" y="64"/>
                  </a:cubicBezTo>
                  <a:lnTo>
                    <a:pt x="15" y="68"/>
                  </a:lnTo>
                  <a:close/>
                  <a:moveTo>
                    <a:pt x="53" y="66"/>
                  </a:moveTo>
                  <a:cubicBezTo>
                    <a:pt x="51" y="68"/>
                    <a:pt x="51" y="68"/>
                    <a:pt x="51" y="68"/>
                  </a:cubicBezTo>
                  <a:cubicBezTo>
                    <a:pt x="48" y="64"/>
                    <a:pt x="48" y="64"/>
                    <a:pt x="48" y="64"/>
                  </a:cubicBezTo>
                  <a:cubicBezTo>
                    <a:pt x="50" y="62"/>
                    <a:pt x="50" y="62"/>
                    <a:pt x="50" y="62"/>
                  </a:cubicBezTo>
                  <a:lnTo>
                    <a:pt x="53" y="66"/>
                  </a:lnTo>
                  <a:close/>
                  <a:moveTo>
                    <a:pt x="33" y="64"/>
                  </a:moveTo>
                  <a:cubicBezTo>
                    <a:pt x="18" y="64"/>
                    <a:pt x="6" y="52"/>
                    <a:pt x="6" y="37"/>
                  </a:cubicBezTo>
                  <a:cubicBezTo>
                    <a:pt x="6" y="22"/>
                    <a:pt x="18" y="10"/>
                    <a:pt x="33" y="10"/>
                  </a:cubicBezTo>
                  <a:cubicBezTo>
                    <a:pt x="48" y="10"/>
                    <a:pt x="60" y="22"/>
                    <a:pt x="60" y="37"/>
                  </a:cubicBezTo>
                  <a:cubicBezTo>
                    <a:pt x="60" y="52"/>
                    <a:pt x="48" y="64"/>
                    <a:pt x="33" y="64"/>
                  </a:cubicBezTo>
                  <a:close/>
                  <a:moveTo>
                    <a:pt x="64" y="38"/>
                  </a:moveTo>
                  <a:cubicBezTo>
                    <a:pt x="64" y="40"/>
                    <a:pt x="63" y="41"/>
                    <a:pt x="62" y="41"/>
                  </a:cubicBezTo>
                  <a:cubicBezTo>
                    <a:pt x="62" y="40"/>
                    <a:pt x="62" y="38"/>
                    <a:pt x="62" y="37"/>
                  </a:cubicBezTo>
                  <a:cubicBezTo>
                    <a:pt x="62" y="35"/>
                    <a:pt x="62" y="34"/>
                    <a:pt x="62" y="32"/>
                  </a:cubicBezTo>
                  <a:cubicBezTo>
                    <a:pt x="63" y="33"/>
                    <a:pt x="64" y="34"/>
                    <a:pt x="64" y="35"/>
                  </a:cubicBezTo>
                  <a:lnTo>
                    <a:pt x="64" y="38"/>
                  </a:lnTo>
                  <a:close/>
                  <a:moveTo>
                    <a:pt x="33" y="12"/>
                  </a:moveTo>
                  <a:cubicBezTo>
                    <a:pt x="19" y="12"/>
                    <a:pt x="8" y="23"/>
                    <a:pt x="8" y="37"/>
                  </a:cubicBezTo>
                  <a:cubicBezTo>
                    <a:pt x="8" y="50"/>
                    <a:pt x="19" y="61"/>
                    <a:pt x="33" y="61"/>
                  </a:cubicBezTo>
                  <a:cubicBezTo>
                    <a:pt x="46" y="61"/>
                    <a:pt x="57" y="50"/>
                    <a:pt x="57" y="37"/>
                  </a:cubicBezTo>
                  <a:cubicBezTo>
                    <a:pt x="57" y="23"/>
                    <a:pt x="46" y="12"/>
                    <a:pt x="33" y="12"/>
                  </a:cubicBezTo>
                  <a:close/>
                  <a:moveTo>
                    <a:pt x="33" y="60"/>
                  </a:moveTo>
                  <a:cubicBezTo>
                    <a:pt x="20" y="60"/>
                    <a:pt x="10" y="49"/>
                    <a:pt x="10" y="37"/>
                  </a:cubicBezTo>
                  <a:cubicBezTo>
                    <a:pt x="10" y="24"/>
                    <a:pt x="20" y="14"/>
                    <a:pt x="33" y="14"/>
                  </a:cubicBezTo>
                  <a:cubicBezTo>
                    <a:pt x="45" y="14"/>
                    <a:pt x="56" y="24"/>
                    <a:pt x="56" y="37"/>
                  </a:cubicBezTo>
                  <a:cubicBezTo>
                    <a:pt x="56" y="49"/>
                    <a:pt x="45" y="60"/>
                    <a:pt x="33" y="60"/>
                  </a:cubicBezTo>
                  <a:close/>
                  <a:moveTo>
                    <a:pt x="36" y="35"/>
                  </a:moveTo>
                  <a:cubicBezTo>
                    <a:pt x="49" y="35"/>
                    <a:pt x="49" y="35"/>
                    <a:pt x="49" y="35"/>
                  </a:cubicBezTo>
                  <a:cubicBezTo>
                    <a:pt x="49" y="38"/>
                    <a:pt x="49" y="38"/>
                    <a:pt x="49" y="38"/>
                  </a:cubicBezTo>
                  <a:cubicBezTo>
                    <a:pt x="36" y="38"/>
                    <a:pt x="36" y="38"/>
                    <a:pt x="36" y="38"/>
                  </a:cubicBezTo>
                  <a:cubicBezTo>
                    <a:pt x="35" y="40"/>
                    <a:pt x="34" y="40"/>
                    <a:pt x="32" y="40"/>
                  </a:cubicBezTo>
                  <a:cubicBezTo>
                    <a:pt x="30" y="40"/>
                    <a:pt x="28" y="39"/>
                    <a:pt x="28" y="36"/>
                  </a:cubicBezTo>
                  <a:cubicBezTo>
                    <a:pt x="28" y="34"/>
                    <a:pt x="29" y="33"/>
                    <a:pt x="31" y="32"/>
                  </a:cubicBezTo>
                  <a:cubicBezTo>
                    <a:pt x="31" y="16"/>
                    <a:pt x="31" y="16"/>
                    <a:pt x="31" y="16"/>
                  </a:cubicBezTo>
                  <a:cubicBezTo>
                    <a:pt x="34" y="16"/>
                    <a:pt x="34" y="16"/>
                    <a:pt x="34" y="16"/>
                  </a:cubicBezTo>
                  <a:cubicBezTo>
                    <a:pt x="34" y="32"/>
                    <a:pt x="34" y="32"/>
                    <a:pt x="34" y="32"/>
                  </a:cubicBezTo>
                  <a:cubicBezTo>
                    <a:pt x="35" y="33"/>
                    <a:pt x="36" y="34"/>
                    <a:pt x="36" y="35"/>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30" name="Freeform 62"/>
            <p:cNvSpPr>
              <a:spLocks noEditPoints="1"/>
            </p:cNvSpPr>
            <p:nvPr/>
          </p:nvSpPr>
          <p:spPr bwMode="auto">
            <a:xfrm>
              <a:off x="5775182" y="3543823"/>
              <a:ext cx="292609" cy="338210"/>
            </a:xfrm>
            <a:custGeom>
              <a:avLst/>
              <a:gdLst>
                <a:gd name="T0" fmla="*/ 54 w 62"/>
                <a:gd name="T1" fmla="*/ 0 h 72"/>
                <a:gd name="T2" fmla="*/ 8 w 62"/>
                <a:gd name="T3" fmla="*/ 0 h 72"/>
                <a:gd name="T4" fmla="*/ 0 w 62"/>
                <a:gd name="T5" fmla="*/ 8 h 72"/>
                <a:gd name="T6" fmla="*/ 0 w 62"/>
                <a:gd name="T7" fmla="*/ 64 h 72"/>
                <a:gd name="T8" fmla="*/ 8 w 62"/>
                <a:gd name="T9" fmla="*/ 72 h 72"/>
                <a:gd name="T10" fmla="*/ 54 w 62"/>
                <a:gd name="T11" fmla="*/ 72 h 72"/>
                <a:gd name="T12" fmla="*/ 62 w 62"/>
                <a:gd name="T13" fmla="*/ 64 h 72"/>
                <a:gd name="T14" fmla="*/ 62 w 62"/>
                <a:gd name="T15" fmla="*/ 8 h 72"/>
                <a:gd name="T16" fmla="*/ 54 w 62"/>
                <a:gd name="T17" fmla="*/ 0 h 72"/>
                <a:gd name="T18" fmla="*/ 8 w 62"/>
                <a:gd name="T19" fmla="*/ 3 h 72"/>
                <a:gd name="T20" fmla="*/ 54 w 62"/>
                <a:gd name="T21" fmla="*/ 3 h 72"/>
                <a:gd name="T22" fmla="*/ 59 w 62"/>
                <a:gd name="T23" fmla="*/ 8 h 72"/>
                <a:gd name="T24" fmla="*/ 59 w 62"/>
                <a:gd name="T25" fmla="*/ 64 h 72"/>
                <a:gd name="T26" fmla="*/ 54 w 62"/>
                <a:gd name="T27" fmla="*/ 69 h 72"/>
                <a:gd name="T28" fmla="*/ 8 w 62"/>
                <a:gd name="T29" fmla="*/ 69 h 72"/>
                <a:gd name="T30" fmla="*/ 3 w 62"/>
                <a:gd name="T31" fmla="*/ 64 h 72"/>
                <a:gd name="T32" fmla="*/ 3 w 62"/>
                <a:gd name="T33" fmla="*/ 8 h 72"/>
                <a:gd name="T34" fmla="*/ 8 w 62"/>
                <a:gd name="T35" fmla="*/ 3 h 72"/>
                <a:gd name="T36" fmla="*/ 7 w 62"/>
                <a:gd name="T37" fmla="*/ 62 h 72"/>
                <a:gd name="T38" fmla="*/ 55 w 62"/>
                <a:gd name="T39" fmla="*/ 62 h 72"/>
                <a:gd name="T40" fmla="*/ 56 w 62"/>
                <a:gd name="T41" fmla="*/ 61 h 72"/>
                <a:gd name="T42" fmla="*/ 56 w 62"/>
                <a:gd name="T43" fmla="*/ 7 h 72"/>
                <a:gd name="T44" fmla="*/ 55 w 62"/>
                <a:gd name="T45" fmla="*/ 6 h 72"/>
                <a:gd name="T46" fmla="*/ 7 w 62"/>
                <a:gd name="T47" fmla="*/ 6 h 72"/>
                <a:gd name="T48" fmla="*/ 6 w 62"/>
                <a:gd name="T49" fmla="*/ 7 h 72"/>
                <a:gd name="T50" fmla="*/ 6 w 62"/>
                <a:gd name="T51" fmla="*/ 61 h 72"/>
                <a:gd name="T52" fmla="*/ 7 w 62"/>
                <a:gd name="T53" fmla="*/ 62 h 72"/>
                <a:gd name="T54" fmla="*/ 8 w 62"/>
                <a:gd name="T55" fmla="*/ 8 h 72"/>
                <a:gd name="T56" fmla="*/ 54 w 62"/>
                <a:gd name="T57" fmla="*/ 8 h 72"/>
                <a:gd name="T58" fmla="*/ 54 w 62"/>
                <a:gd name="T59" fmla="*/ 60 h 72"/>
                <a:gd name="T60" fmla="*/ 8 w 62"/>
                <a:gd name="T61" fmla="*/ 60 h 72"/>
                <a:gd name="T62" fmla="*/ 8 w 62"/>
                <a:gd name="T63" fmla="*/ 8 h 72"/>
                <a:gd name="T64" fmla="*/ 33 w 62"/>
                <a:gd name="T65" fmla="*/ 66 h 72"/>
                <a:gd name="T66" fmla="*/ 31 w 62"/>
                <a:gd name="T67" fmla="*/ 68 h 72"/>
                <a:gd name="T68" fmla="*/ 29 w 62"/>
                <a:gd name="T69" fmla="*/ 66 h 72"/>
                <a:gd name="T70" fmla="*/ 31 w 62"/>
                <a:gd name="T71" fmla="*/ 64 h 72"/>
                <a:gd name="T72" fmla="*/ 33 w 62"/>
                <a:gd name="T73" fmla="*/ 6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72">
                  <a:moveTo>
                    <a:pt x="54" y="0"/>
                  </a:moveTo>
                  <a:cubicBezTo>
                    <a:pt x="8" y="0"/>
                    <a:pt x="8" y="0"/>
                    <a:pt x="8" y="0"/>
                  </a:cubicBezTo>
                  <a:cubicBezTo>
                    <a:pt x="4" y="0"/>
                    <a:pt x="0" y="3"/>
                    <a:pt x="0" y="8"/>
                  </a:cubicBezTo>
                  <a:cubicBezTo>
                    <a:pt x="0" y="64"/>
                    <a:pt x="0" y="64"/>
                    <a:pt x="0" y="64"/>
                  </a:cubicBezTo>
                  <a:cubicBezTo>
                    <a:pt x="0" y="68"/>
                    <a:pt x="4" y="72"/>
                    <a:pt x="8" y="72"/>
                  </a:cubicBezTo>
                  <a:cubicBezTo>
                    <a:pt x="54" y="72"/>
                    <a:pt x="54" y="72"/>
                    <a:pt x="54" y="72"/>
                  </a:cubicBezTo>
                  <a:cubicBezTo>
                    <a:pt x="58" y="72"/>
                    <a:pt x="62" y="68"/>
                    <a:pt x="62" y="64"/>
                  </a:cubicBezTo>
                  <a:cubicBezTo>
                    <a:pt x="62" y="8"/>
                    <a:pt x="62" y="8"/>
                    <a:pt x="62" y="8"/>
                  </a:cubicBezTo>
                  <a:cubicBezTo>
                    <a:pt x="62" y="3"/>
                    <a:pt x="58" y="0"/>
                    <a:pt x="54" y="0"/>
                  </a:cubicBezTo>
                  <a:close/>
                  <a:moveTo>
                    <a:pt x="8" y="3"/>
                  </a:moveTo>
                  <a:cubicBezTo>
                    <a:pt x="54" y="3"/>
                    <a:pt x="54" y="3"/>
                    <a:pt x="54" y="3"/>
                  </a:cubicBezTo>
                  <a:cubicBezTo>
                    <a:pt x="56" y="3"/>
                    <a:pt x="59" y="5"/>
                    <a:pt x="59" y="8"/>
                  </a:cubicBezTo>
                  <a:cubicBezTo>
                    <a:pt x="59" y="64"/>
                    <a:pt x="59" y="64"/>
                    <a:pt x="59" y="64"/>
                  </a:cubicBezTo>
                  <a:cubicBezTo>
                    <a:pt x="59" y="67"/>
                    <a:pt x="56" y="69"/>
                    <a:pt x="54" y="69"/>
                  </a:cubicBezTo>
                  <a:cubicBezTo>
                    <a:pt x="8" y="69"/>
                    <a:pt x="8" y="69"/>
                    <a:pt x="8" y="69"/>
                  </a:cubicBezTo>
                  <a:cubicBezTo>
                    <a:pt x="5" y="69"/>
                    <a:pt x="3" y="67"/>
                    <a:pt x="3" y="64"/>
                  </a:cubicBezTo>
                  <a:cubicBezTo>
                    <a:pt x="3" y="8"/>
                    <a:pt x="3" y="8"/>
                    <a:pt x="3" y="8"/>
                  </a:cubicBezTo>
                  <a:cubicBezTo>
                    <a:pt x="3" y="5"/>
                    <a:pt x="5" y="3"/>
                    <a:pt x="8" y="3"/>
                  </a:cubicBezTo>
                  <a:close/>
                  <a:moveTo>
                    <a:pt x="7" y="62"/>
                  </a:moveTo>
                  <a:cubicBezTo>
                    <a:pt x="55" y="62"/>
                    <a:pt x="55" y="62"/>
                    <a:pt x="55" y="62"/>
                  </a:cubicBezTo>
                  <a:cubicBezTo>
                    <a:pt x="55" y="62"/>
                    <a:pt x="56" y="61"/>
                    <a:pt x="56" y="61"/>
                  </a:cubicBezTo>
                  <a:cubicBezTo>
                    <a:pt x="56" y="7"/>
                    <a:pt x="56" y="7"/>
                    <a:pt x="56" y="7"/>
                  </a:cubicBezTo>
                  <a:cubicBezTo>
                    <a:pt x="56" y="6"/>
                    <a:pt x="55" y="6"/>
                    <a:pt x="55" y="6"/>
                  </a:cubicBezTo>
                  <a:cubicBezTo>
                    <a:pt x="7" y="6"/>
                    <a:pt x="7" y="6"/>
                    <a:pt x="7" y="6"/>
                  </a:cubicBezTo>
                  <a:cubicBezTo>
                    <a:pt x="7" y="6"/>
                    <a:pt x="6" y="6"/>
                    <a:pt x="6" y="7"/>
                  </a:cubicBezTo>
                  <a:cubicBezTo>
                    <a:pt x="6" y="61"/>
                    <a:pt x="6" y="61"/>
                    <a:pt x="6" y="61"/>
                  </a:cubicBezTo>
                  <a:cubicBezTo>
                    <a:pt x="6" y="61"/>
                    <a:pt x="7" y="62"/>
                    <a:pt x="7" y="62"/>
                  </a:cubicBezTo>
                  <a:close/>
                  <a:moveTo>
                    <a:pt x="8" y="8"/>
                  </a:moveTo>
                  <a:cubicBezTo>
                    <a:pt x="54" y="8"/>
                    <a:pt x="54" y="8"/>
                    <a:pt x="54" y="8"/>
                  </a:cubicBezTo>
                  <a:cubicBezTo>
                    <a:pt x="54" y="60"/>
                    <a:pt x="54" y="60"/>
                    <a:pt x="54" y="60"/>
                  </a:cubicBezTo>
                  <a:cubicBezTo>
                    <a:pt x="8" y="60"/>
                    <a:pt x="8" y="60"/>
                    <a:pt x="8" y="60"/>
                  </a:cubicBezTo>
                  <a:lnTo>
                    <a:pt x="8" y="8"/>
                  </a:lnTo>
                  <a:close/>
                  <a:moveTo>
                    <a:pt x="33" y="66"/>
                  </a:moveTo>
                  <a:cubicBezTo>
                    <a:pt x="33" y="67"/>
                    <a:pt x="32" y="68"/>
                    <a:pt x="31" y="68"/>
                  </a:cubicBezTo>
                  <a:cubicBezTo>
                    <a:pt x="30" y="68"/>
                    <a:pt x="29" y="67"/>
                    <a:pt x="29" y="66"/>
                  </a:cubicBezTo>
                  <a:cubicBezTo>
                    <a:pt x="29" y="65"/>
                    <a:pt x="30" y="64"/>
                    <a:pt x="31" y="64"/>
                  </a:cubicBezTo>
                  <a:cubicBezTo>
                    <a:pt x="32" y="64"/>
                    <a:pt x="33" y="65"/>
                    <a:pt x="33" y="66"/>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31" name="Freeform 15"/>
            <p:cNvSpPr>
              <a:spLocks noEditPoints="1"/>
            </p:cNvSpPr>
            <p:nvPr/>
          </p:nvSpPr>
          <p:spPr bwMode="auto">
            <a:xfrm>
              <a:off x="4459828" y="2887534"/>
              <a:ext cx="428644" cy="305865"/>
            </a:xfrm>
            <a:custGeom>
              <a:avLst/>
              <a:gdLst>
                <a:gd name="T0" fmla="*/ 9 w 84"/>
                <a:gd name="T1" fmla="*/ 37 h 60"/>
                <a:gd name="T2" fmla="*/ 74 w 84"/>
                <a:gd name="T3" fmla="*/ 37 h 60"/>
                <a:gd name="T4" fmla="*/ 10 w 84"/>
                <a:gd name="T5" fmla="*/ 5 h 60"/>
                <a:gd name="T6" fmla="*/ 11 w 84"/>
                <a:gd name="T7" fmla="*/ 7 h 60"/>
                <a:gd name="T8" fmla="*/ 32 w 84"/>
                <a:gd name="T9" fmla="*/ 24 h 60"/>
                <a:gd name="T10" fmla="*/ 33 w 84"/>
                <a:gd name="T11" fmla="*/ 25 h 60"/>
                <a:gd name="T12" fmla="*/ 34 w 84"/>
                <a:gd name="T13" fmla="*/ 29 h 60"/>
                <a:gd name="T14" fmla="*/ 37 w 84"/>
                <a:gd name="T15" fmla="*/ 29 h 60"/>
                <a:gd name="T16" fmla="*/ 37 w 84"/>
                <a:gd name="T17" fmla="*/ 31 h 60"/>
                <a:gd name="T18" fmla="*/ 41 w 84"/>
                <a:gd name="T19" fmla="*/ 32 h 60"/>
                <a:gd name="T20" fmla="*/ 43 w 84"/>
                <a:gd name="T21" fmla="*/ 32 h 60"/>
                <a:gd name="T22" fmla="*/ 47 w 84"/>
                <a:gd name="T23" fmla="*/ 30 h 60"/>
                <a:gd name="T24" fmla="*/ 48 w 84"/>
                <a:gd name="T25" fmla="*/ 29 h 60"/>
                <a:gd name="T26" fmla="*/ 51 w 84"/>
                <a:gd name="T27" fmla="*/ 27 h 60"/>
                <a:gd name="T28" fmla="*/ 50 w 84"/>
                <a:gd name="T29" fmla="*/ 25 h 60"/>
                <a:gd name="T30" fmla="*/ 52 w 84"/>
                <a:gd name="T31" fmla="*/ 23 h 60"/>
                <a:gd name="T32" fmla="*/ 51 w 84"/>
                <a:gd name="T33" fmla="*/ 20 h 60"/>
                <a:gd name="T34" fmla="*/ 50 w 84"/>
                <a:gd name="T35" fmla="*/ 18 h 60"/>
                <a:gd name="T36" fmla="*/ 49 w 84"/>
                <a:gd name="T37" fmla="*/ 15 h 60"/>
                <a:gd name="T38" fmla="*/ 47 w 84"/>
                <a:gd name="T39" fmla="*/ 15 h 60"/>
                <a:gd name="T40" fmla="*/ 46 w 84"/>
                <a:gd name="T41" fmla="*/ 13 h 60"/>
                <a:gd name="T42" fmla="*/ 42 w 84"/>
                <a:gd name="T43" fmla="*/ 13 h 60"/>
                <a:gd name="T44" fmla="*/ 40 w 84"/>
                <a:gd name="T45" fmla="*/ 12 h 60"/>
                <a:gd name="T46" fmla="*/ 37 w 84"/>
                <a:gd name="T47" fmla="*/ 14 h 60"/>
                <a:gd name="T48" fmla="*/ 35 w 84"/>
                <a:gd name="T49" fmla="*/ 14 h 60"/>
                <a:gd name="T50" fmla="*/ 33 w 84"/>
                <a:gd name="T51" fmla="*/ 18 h 60"/>
                <a:gd name="T52" fmla="*/ 33 w 84"/>
                <a:gd name="T53" fmla="*/ 20 h 60"/>
                <a:gd name="T54" fmla="*/ 31 w 84"/>
                <a:gd name="T55" fmla="*/ 22 h 60"/>
                <a:gd name="T56" fmla="*/ 33 w 84"/>
                <a:gd name="T57" fmla="*/ 22 h 60"/>
                <a:gd name="T58" fmla="*/ 35 w 84"/>
                <a:gd name="T59" fmla="*/ 17 h 60"/>
                <a:gd name="T60" fmla="*/ 39 w 84"/>
                <a:gd name="T61" fmla="*/ 14 h 60"/>
                <a:gd name="T62" fmla="*/ 45 w 84"/>
                <a:gd name="T63" fmla="*/ 14 h 60"/>
                <a:gd name="T64" fmla="*/ 49 w 84"/>
                <a:gd name="T65" fmla="*/ 17 h 60"/>
                <a:gd name="T66" fmla="*/ 50 w 84"/>
                <a:gd name="T67" fmla="*/ 22 h 60"/>
                <a:gd name="T68" fmla="*/ 49 w 84"/>
                <a:gd name="T69" fmla="*/ 26 h 60"/>
                <a:gd name="T70" fmla="*/ 45 w 84"/>
                <a:gd name="T71" fmla="*/ 30 h 60"/>
                <a:gd name="T72" fmla="*/ 39 w 84"/>
                <a:gd name="T73" fmla="*/ 30 h 60"/>
                <a:gd name="T74" fmla="*/ 35 w 84"/>
                <a:gd name="T75" fmla="*/ 27 h 60"/>
                <a:gd name="T76" fmla="*/ 33 w 84"/>
                <a:gd name="T77" fmla="*/ 22 h 60"/>
                <a:gd name="T78" fmla="*/ 42 w 84"/>
                <a:gd name="T79" fmla="*/ 27 h 60"/>
                <a:gd name="T80" fmla="*/ 37 w 84"/>
                <a:gd name="T81" fmla="*/ 22 h 60"/>
                <a:gd name="T82" fmla="*/ 44 w 84"/>
                <a:gd name="T83" fmla="*/ 22 h 60"/>
                <a:gd name="T84" fmla="*/ 42 w 84"/>
                <a:gd name="T85" fmla="*/ 19 h 60"/>
                <a:gd name="T86" fmla="*/ 79 w 84"/>
                <a:gd name="T87" fmla="*/ 6 h 60"/>
                <a:gd name="T88" fmla="*/ 5 w 84"/>
                <a:gd name="T89" fmla="*/ 6 h 60"/>
                <a:gd name="T90" fmla="*/ 0 w 84"/>
                <a:gd name="T91" fmla="*/ 51 h 60"/>
                <a:gd name="T92" fmla="*/ 0 w 84"/>
                <a:gd name="T93" fmla="*/ 55 h 60"/>
                <a:gd name="T94" fmla="*/ 84 w 84"/>
                <a:gd name="T95" fmla="*/ 55 h 60"/>
                <a:gd name="T96" fmla="*/ 76 w 84"/>
                <a:gd name="T97" fmla="*/ 57 h 60"/>
                <a:gd name="T98" fmla="*/ 3 w 84"/>
                <a:gd name="T99" fmla="*/ 53 h 60"/>
                <a:gd name="T100" fmla="*/ 30 w 84"/>
                <a:gd name="T101" fmla="*/ 56 h 60"/>
                <a:gd name="T102" fmla="*/ 54 w 84"/>
                <a:gd name="T103" fmla="*/ 53 h 60"/>
                <a:gd name="T104" fmla="*/ 76 w 84"/>
                <a:gd name="T105" fmla="*/ 57 h 60"/>
                <a:gd name="T106" fmla="*/ 52 w 84"/>
                <a:gd name="T107" fmla="*/ 54 h 60"/>
                <a:gd name="T108" fmla="*/ 53 w 84"/>
                <a:gd name="T109" fmla="*/ 51 h 60"/>
                <a:gd name="T110" fmla="*/ 7 w 84"/>
                <a:gd name="T111" fmla="*/ 43 h 60"/>
                <a:gd name="T112" fmla="*/ 53 w 84"/>
                <a:gd name="T113" fmla="*/ 51 h 60"/>
                <a:gd name="T114" fmla="*/ 8 w 84"/>
                <a:gd name="T115" fmla="*/ 41 h 60"/>
                <a:gd name="T116" fmla="*/ 10 w 84"/>
                <a:gd name="T117" fmla="*/ 3 h 60"/>
                <a:gd name="T118" fmla="*/ 76 w 84"/>
                <a:gd name="T119"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60">
                  <a:moveTo>
                    <a:pt x="10" y="5"/>
                  </a:moveTo>
                  <a:cubicBezTo>
                    <a:pt x="10" y="5"/>
                    <a:pt x="9" y="5"/>
                    <a:pt x="9" y="6"/>
                  </a:cubicBezTo>
                  <a:cubicBezTo>
                    <a:pt x="9" y="37"/>
                    <a:pt x="9" y="37"/>
                    <a:pt x="9" y="37"/>
                  </a:cubicBezTo>
                  <a:cubicBezTo>
                    <a:pt x="9" y="37"/>
                    <a:pt x="10" y="38"/>
                    <a:pt x="10" y="38"/>
                  </a:cubicBezTo>
                  <a:cubicBezTo>
                    <a:pt x="73" y="38"/>
                    <a:pt x="73" y="38"/>
                    <a:pt x="73" y="38"/>
                  </a:cubicBezTo>
                  <a:cubicBezTo>
                    <a:pt x="74" y="38"/>
                    <a:pt x="74" y="37"/>
                    <a:pt x="74" y="37"/>
                  </a:cubicBezTo>
                  <a:cubicBezTo>
                    <a:pt x="74" y="6"/>
                    <a:pt x="74" y="6"/>
                    <a:pt x="74" y="6"/>
                  </a:cubicBezTo>
                  <a:cubicBezTo>
                    <a:pt x="74" y="5"/>
                    <a:pt x="74" y="5"/>
                    <a:pt x="73" y="5"/>
                  </a:cubicBezTo>
                  <a:lnTo>
                    <a:pt x="10" y="5"/>
                  </a:lnTo>
                  <a:close/>
                  <a:moveTo>
                    <a:pt x="72" y="36"/>
                  </a:moveTo>
                  <a:cubicBezTo>
                    <a:pt x="11" y="36"/>
                    <a:pt x="11" y="36"/>
                    <a:pt x="11" y="36"/>
                  </a:cubicBezTo>
                  <a:cubicBezTo>
                    <a:pt x="11" y="7"/>
                    <a:pt x="11" y="7"/>
                    <a:pt x="11" y="7"/>
                  </a:cubicBezTo>
                  <a:cubicBezTo>
                    <a:pt x="72" y="7"/>
                    <a:pt x="72" y="7"/>
                    <a:pt x="72" y="7"/>
                  </a:cubicBezTo>
                  <a:lnTo>
                    <a:pt x="72" y="36"/>
                  </a:lnTo>
                  <a:close/>
                  <a:moveTo>
                    <a:pt x="32" y="24"/>
                  </a:moveTo>
                  <a:cubicBezTo>
                    <a:pt x="32" y="24"/>
                    <a:pt x="33" y="24"/>
                    <a:pt x="33" y="24"/>
                  </a:cubicBezTo>
                  <a:cubicBezTo>
                    <a:pt x="33" y="24"/>
                    <a:pt x="33" y="24"/>
                    <a:pt x="34" y="25"/>
                  </a:cubicBezTo>
                  <a:cubicBezTo>
                    <a:pt x="34" y="25"/>
                    <a:pt x="34" y="25"/>
                    <a:pt x="33" y="25"/>
                  </a:cubicBezTo>
                  <a:cubicBezTo>
                    <a:pt x="33" y="25"/>
                    <a:pt x="33" y="26"/>
                    <a:pt x="33" y="26"/>
                  </a:cubicBezTo>
                  <a:cubicBezTo>
                    <a:pt x="33" y="26"/>
                    <a:pt x="33" y="26"/>
                    <a:pt x="33" y="27"/>
                  </a:cubicBezTo>
                  <a:cubicBezTo>
                    <a:pt x="33" y="28"/>
                    <a:pt x="34" y="28"/>
                    <a:pt x="34" y="29"/>
                  </a:cubicBezTo>
                  <a:cubicBezTo>
                    <a:pt x="35" y="29"/>
                    <a:pt x="35" y="29"/>
                    <a:pt x="35" y="29"/>
                  </a:cubicBezTo>
                  <a:cubicBezTo>
                    <a:pt x="35" y="29"/>
                    <a:pt x="36" y="29"/>
                    <a:pt x="36" y="29"/>
                  </a:cubicBezTo>
                  <a:cubicBezTo>
                    <a:pt x="36" y="29"/>
                    <a:pt x="36" y="28"/>
                    <a:pt x="37" y="29"/>
                  </a:cubicBezTo>
                  <a:cubicBezTo>
                    <a:pt x="37" y="29"/>
                    <a:pt x="37" y="29"/>
                    <a:pt x="37" y="30"/>
                  </a:cubicBezTo>
                  <a:cubicBezTo>
                    <a:pt x="37" y="30"/>
                    <a:pt x="37" y="30"/>
                    <a:pt x="37" y="30"/>
                  </a:cubicBezTo>
                  <a:cubicBezTo>
                    <a:pt x="37" y="31"/>
                    <a:pt x="37" y="31"/>
                    <a:pt x="37" y="31"/>
                  </a:cubicBezTo>
                  <a:cubicBezTo>
                    <a:pt x="38" y="31"/>
                    <a:pt x="39" y="32"/>
                    <a:pt x="40" y="32"/>
                  </a:cubicBezTo>
                  <a:cubicBezTo>
                    <a:pt x="40" y="32"/>
                    <a:pt x="40" y="32"/>
                    <a:pt x="40" y="32"/>
                  </a:cubicBezTo>
                  <a:cubicBezTo>
                    <a:pt x="40" y="32"/>
                    <a:pt x="41" y="32"/>
                    <a:pt x="41" y="32"/>
                  </a:cubicBezTo>
                  <a:cubicBezTo>
                    <a:pt x="41" y="32"/>
                    <a:pt x="41" y="31"/>
                    <a:pt x="41" y="31"/>
                  </a:cubicBezTo>
                  <a:cubicBezTo>
                    <a:pt x="41" y="30"/>
                    <a:pt x="42" y="30"/>
                    <a:pt x="42" y="31"/>
                  </a:cubicBezTo>
                  <a:cubicBezTo>
                    <a:pt x="42" y="31"/>
                    <a:pt x="43" y="32"/>
                    <a:pt x="43" y="32"/>
                  </a:cubicBezTo>
                  <a:cubicBezTo>
                    <a:pt x="43" y="32"/>
                    <a:pt x="43" y="32"/>
                    <a:pt x="44" y="32"/>
                  </a:cubicBezTo>
                  <a:cubicBezTo>
                    <a:pt x="44" y="32"/>
                    <a:pt x="45" y="31"/>
                    <a:pt x="46" y="31"/>
                  </a:cubicBezTo>
                  <a:cubicBezTo>
                    <a:pt x="46" y="31"/>
                    <a:pt x="47" y="31"/>
                    <a:pt x="47" y="30"/>
                  </a:cubicBezTo>
                  <a:cubicBezTo>
                    <a:pt x="47" y="30"/>
                    <a:pt x="47" y="30"/>
                    <a:pt x="47" y="30"/>
                  </a:cubicBezTo>
                  <a:cubicBezTo>
                    <a:pt x="46" y="29"/>
                    <a:pt x="47" y="29"/>
                    <a:pt x="47" y="29"/>
                  </a:cubicBezTo>
                  <a:cubicBezTo>
                    <a:pt x="47" y="28"/>
                    <a:pt x="47" y="29"/>
                    <a:pt x="48" y="29"/>
                  </a:cubicBezTo>
                  <a:cubicBezTo>
                    <a:pt x="48" y="29"/>
                    <a:pt x="48" y="29"/>
                    <a:pt x="48" y="29"/>
                  </a:cubicBezTo>
                  <a:cubicBezTo>
                    <a:pt x="49" y="29"/>
                    <a:pt x="49" y="29"/>
                    <a:pt x="49" y="29"/>
                  </a:cubicBezTo>
                  <a:cubicBezTo>
                    <a:pt x="50" y="28"/>
                    <a:pt x="50" y="28"/>
                    <a:pt x="51" y="27"/>
                  </a:cubicBezTo>
                  <a:cubicBezTo>
                    <a:pt x="51" y="26"/>
                    <a:pt x="51" y="26"/>
                    <a:pt x="51" y="26"/>
                  </a:cubicBezTo>
                  <a:cubicBezTo>
                    <a:pt x="51" y="26"/>
                    <a:pt x="51" y="25"/>
                    <a:pt x="50" y="25"/>
                  </a:cubicBezTo>
                  <a:cubicBezTo>
                    <a:pt x="50" y="25"/>
                    <a:pt x="50" y="25"/>
                    <a:pt x="50" y="25"/>
                  </a:cubicBezTo>
                  <a:cubicBezTo>
                    <a:pt x="50" y="24"/>
                    <a:pt x="50" y="24"/>
                    <a:pt x="51" y="24"/>
                  </a:cubicBezTo>
                  <a:cubicBezTo>
                    <a:pt x="51" y="24"/>
                    <a:pt x="51" y="24"/>
                    <a:pt x="51" y="24"/>
                  </a:cubicBezTo>
                  <a:cubicBezTo>
                    <a:pt x="52" y="24"/>
                    <a:pt x="52" y="24"/>
                    <a:pt x="52" y="23"/>
                  </a:cubicBezTo>
                  <a:cubicBezTo>
                    <a:pt x="52" y="23"/>
                    <a:pt x="52" y="22"/>
                    <a:pt x="52" y="22"/>
                  </a:cubicBezTo>
                  <a:cubicBezTo>
                    <a:pt x="52" y="21"/>
                    <a:pt x="52" y="21"/>
                    <a:pt x="52" y="20"/>
                  </a:cubicBezTo>
                  <a:cubicBezTo>
                    <a:pt x="52" y="20"/>
                    <a:pt x="52" y="20"/>
                    <a:pt x="51" y="20"/>
                  </a:cubicBezTo>
                  <a:cubicBezTo>
                    <a:pt x="51" y="20"/>
                    <a:pt x="51" y="20"/>
                    <a:pt x="51" y="20"/>
                  </a:cubicBezTo>
                  <a:cubicBezTo>
                    <a:pt x="50" y="20"/>
                    <a:pt x="50" y="19"/>
                    <a:pt x="50" y="19"/>
                  </a:cubicBezTo>
                  <a:cubicBezTo>
                    <a:pt x="50" y="19"/>
                    <a:pt x="50" y="19"/>
                    <a:pt x="50" y="18"/>
                  </a:cubicBezTo>
                  <a:cubicBezTo>
                    <a:pt x="51" y="18"/>
                    <a:pt x="51" y="18"/>
                    <a:pt x="51" y="18"/>
                  </a:cubicBezTo>
                  <a:cubicBezTo>
                    <a:pt x="51" y="18"/>
                    <a:pt x="51" y="17"/>
                    <a:pt x="51" y="17"/>
                  </a:cubicBezTo>
                  <a:cubicBezTo>
                    <a:pt x="50" y="16"/>
                    <a:pt x="50" y="15"/>
                    <a:pt x="49" y="15"/>
                  </a:cubicBezTo>
                  <a:cubicBezTo>
                    <a:pt x="49" y="15"/>
                    <a:pt x="49" y="14"/>
                    <a:pt x="48" y="14"/>
                  </a:cubicBezTo>
                  <a:cubicBezTo>
                    <a:pt x="48" y="14"/>
                    <a:pt x="48" y="15"/>
                    <a:pt x="48" y="15"/>
                  </a:cubicBezTo>
                  <a:cubicBezTo>
                    <a:pt x="47" y="15"/>
                    <a:pt x="47" y="15"/>
                    <a:pt x="47" y="15"/>
                  </a:cubicBezTo>
                  <a:cubicBezTo>
                    <a:pt x="47" y="15"/>
                    <a:pt x="46" y="14"/>
                    <a:pt x="47" y="14"/>
                  </a:cubicBezTo>
                  <a:cubicBezTo>
                    <a:pt x="47" y="14"/>
                    <a:pt x="47" y="13"/>
                    <a:pt x="47" y="13"/>
                  </a:cubicBezTo>
                  <a:cubicBezTo>
                    <a:pt x="47" y="13"/>
                    <a:pt x="46" y="13"/>
                    <a:pt x="46" y="13"/>
                  </a:cubicBezTo>
                  <a:cubicBezTo>
                    <a:pt x="45" y="12"/>
                    <a:pt x="44" y="12"/>
                    <a:pt x="44" y="12"/>
                  </a:cubicBezTo>
                  <a:cubicBezTo>
                    <a:pt x="43" y="12"/>
                    <a:pt x="43" y="12"/>
                    <a:pt x="43" y="12"/>
                  </a:cubicBezTo>
                  <a:cubicBezTo>
                    <a:pt x="43" y="12"/>
                    <a:pt x="42" y="12"/>
                    <a:pt x="42" y="13"/>
                  </a:cubicBezTo>
                  <a:cubicBezTo>
                    <a:pt x="42" y="13"/>
                    <a:pt x="41" y="13"/>
                    <a:pt x="41" y="13"/>
                  </a:cubicBezTo>
                  <a:cubicBezTo>
                    <a:pt x="41" y="12"/>
                    <a:pt x="41" y="12"/>
                    <a:pt x="41" y="12"/>
                  </a:cubicBezTo>
                  <a:cubicBezTo>
                    <a:pt x="40" y="12"/>
                    <a:pt x="40" y="12"/>
                    <a:pt x="40" y="12"/>
                  </a:cubicBezTo>
                  <a:cubicBezTo>
                    <a:pt x="39" y="12"/>
                    <a:pt x="38" y="12"/>
                    <a:pt x="37" y="13"/>
                  </a:cubicBezTo>
                  <a:cubicBezTo>
                    <a:pt x="37" y="13"/>
                    <a:pt x="37" y="13"/>
                    <a:pt x="37" y="13"/>
                  </a:cubicBezTo>
                  <a:cubicBezTo>
                    <a:pt x="37" y="13"/>
                    <a:pt x="37" y="14"/>
                    <a:pt x="37" y="14"/>
                  </a:cubicBezTo>
                  <a:cubicBezTo>
                    <a:pt x="37" y="14"/>
                    <a:pt x="37" y="15"/>
                    <a:pt x="37" y="15"/>
                  </a:cubicBezTo>
                  <a:cubicBezTo>
                    <a:pt x="36" y="15"/>
                    <a:pt x="36" y="15"/>
                    <a:pt x="36" y="15"/>
                  </a:cubicBezTo>
                  <a:cubicBezTo>
                    <a:pt x="36" y="15"/>
                    <a:pt x="35" y="14"/>
                    <a:pt x="35" y="14"/>
                  </a:cubicBezTo>
                  <a:cubicBezTo>
                    <a:pt x="35" y="14"/>
                    <a:pt x="35" y="15"/>
                    <a:pt x="34" y="15"/>
                  </a:cubicBezTo>
                  <a:cubicBezTo>
                    <a:pt x="34" y="15"/>
                    <a:pt x="33" y="16"/>
                    <a:pt x="33" y="17"/>
                  </a:cubicBezTo>
                  <a:cubicBezTo>
                    <a:pt x="33" y="17"/>
                    <a:pt x="33" y="18"/>
                    <a:pt x="33" y="18"/>
                  </a:cubicBezTo>
                  <a:cubicBezTo>
                    <a:pt x="33" y="18"/>
                    <a:pt x="33" y="18"/>
                    <a:pt x="33" y="18"/>
                  </a:cubicBezTo>
                  <a:cubicBezTo>
                    <a:pt x="34" y="19"/>
                    <a:pt x="34" y="19"/>
                    <a:pt x="34" y="19"/>
                  </a:cubicBezTo>
                  <a:cubicBezTo>
                    <a:pt x="33" y="19"/>
                    <a:pt x="33" y="20"/>
                    <a:pt x="33" y="20"/>
                  </a:cubicBezTo>
                  <a:cubicBezTo>
                    <a:pt x="32" y="20"/>
                    <a:pt x="32" y="20"/>
                    <a:pt x="32" y="20"/>
                  </a:cubicBezTo>
                  <a:cubicBezTo>
                    <a:pt x="32" y="20"/>
                    <a:pt x="32" y="20"/>
                    <a:pt x="32" y="20"/>
                  </a:cubicBezTo>
                  <a:cubicBezTo>
                    <a:pt x="32" y="21"/>
                    <a:pt x="31" y="21"/>
                    <a:pt x="31" y="22"/>
                  </a:cubicBezTo>
                  <a:cubicBezTo>
                    <a:pt x="31" y="22"/>
                    <a:pt x="32" y="23"/>
                    <a:pt x="32" y="23"/>
                  </a:cubicBezTo>
                  <a:cubicBezTo>
                    <a:pt x="32" y="24"/>
                    <a:pt x="32" y="24"/>
                    <a:pt x="32" y="24"/>
                  </a:cubicBezTo>
                  <a:close/>
                  <a:moveTo>
                    <a:pt x="33" y="22"/>
                  </a:moveTo>
                  <a:cubicBezTo>
                    <a:pt x="34" y="21"/>
                    <a:pt x="35" y="21"/>
                    <a:pt x="35" y="20"/>
                  </a:cubicBezTo>
                  <a:cubicBezTo>
                    <a:pt x="36" y="19"/>
                    <a:pt x="36" y="18"/>
                    <a:pt x="35" y="17"/>
                  </a:cubicBezTo>
                  <a:cubicBezTo>
                    <a:pt x="35" y="17"/>
                    <a:pt x="35" y="17"/>
                    <a:pt x="35" y="17"/>
                  </a:cubicBezTo>
                  <a:cubicBezTo>
                    <a:pt x="36" y="17"/>
                    <a:pt x="37" y="17"/>
                    <a:pt x="38" y="17"/>
                  </a:cubicBezTo>
                  <a:cubicBezTo>
                    <a:pt x="39" y="16"/>
                    <a:pt x="39" y="15"/>
                    <a:pt x="39" y="14"/>
                  </a:cubicBezTo>
                  <a:cubicBezTo>
                    <a:pt x="39" y="14"/>
                    <a:pt x="39" y="14"/>
                    <a:pt x="39" y="14"/>
                  </a:cubicBezTo>
                  <a:cubicBezTo>
                    <a:pt x="40" y="15"/>
                    <a:pt x="41" y="15"/>
                    <a:pt x="42" y="15"/>
                  </a:cubicBezTo>
                  <a:cubicBezTo>
                    <a:pt x="43" y="15"/>
                    <a:pt x="44" y="15"/>
                    <a:pt x="44" y="14"/>
                  </a:cubicBezTo>
                  <a:cubicBezTo>
                    <a:pt x="44" y="14"/>
                    <a:pt x="44" y="14"/>
                    <a:pt x="45" y="14"/>
                  </a:cubicBezTo>
                  <a:cubicBezTo>
                    <a:pt x="44" y="15"/>
                    <a:pt x="45" y="16"/>
                    <a:pt x="46" y="17"/>
                  </a:cubicBezTo>
                  <a:cubicBezTo>
                    <a:pt x="46" y="17"/>
                    <a:pt x="47" y="17"/>
                    <a:pt x="48" y="17"/>
                  </a:cubicBezTo>
                  <a:cubicBezTo>
                    <a:pt x="48" y="17"/>
                    <a:pt x="48" y="17"/>
                    <a:pt x="49" y="17"/>
                  </a:cubicBezTo>
                  <a:cubicBezTo>
                    <a:pt x="48" y="18"/>
                    <a:pt x="48" y="19"/>
                    <a:pt x="48" y="20"/>
                  </a:cubicBezTo>
                  <a:cubicBezTo>
                    <a:pt x="48" y="21"/>
                    <a:pt x="49" y="21"/>
                    <a:pt x="50" y="22"/>
                  </a:cubicBezTo>
                  <a:cubicBezTo>
                    <a:pt x="50" y="22"/>
                    <a:pt x="50" y="22"/>
                    <a:pt x="50" y="22"/>
                  </a:cubicBezTo>
                  <a:cubicBezTo>
                    <a:pt x="50" y="22"/>
                    <a:pt x="50" y="22"/>
                    <a:pt x="50" y="22"/>
                  </a:cubicBezTo>
                  <a:cubicBezTo>
                    <a:pt x="49" y="22"/>
                    <a:pt x="48" y="23"/>
                    <a:pt x="48" y="24"/>
                  </a:cubicBezTo>
                  <a:cubicBezTo>
                    <a:pt x="48" y="25"/>
                    <a:pt x="48" y="26"/>
                    <a:pt x="49" y="26"/>
                  </a:cubicBezTo>
                  <a:cubicBezTo>
                    <a:pt x="48" y="27"/>
                    <a:pt x="48" y="27"/>
                    <a:pt x="48" y="27"/>
                  </a:cubicBezTo>
                  <a:cubicBezTo>
                    <a:pt x="47" y="27"/>
                    <a:pt x="46" y="27"/>
                    <a:pt x="46" y="27"/>
                  </a:cubicBezTo>
                  <a:cubicBezTo>
                    <a:pt x="45" y="28"/>
                    <a:pt x="44" y="29"/>
                    <a:pt x="45" y="30"/>
                  </a:cubicBezTo>
                  <a:cubicBezTo>
                    <a:pt x="44" y="30"/>
                    <a:pt x="44" y="30"/>
                    <a:pt x="44" y="30"/>
                  </a:cubicBezTo>
                  <a:cubicBezTo>
                    <a:pt x="44" y="29"/>
                    <a:pt x="43" y="28"/>
                    <a:pt x="42" y="28"/>
                  </a:cubicBezTo>
                  <a:cubicBezTo>
                    <a:pt x="41" y="28"/>
                    <a:pt x="40" y="29"/>
                    <a:pt x="39" y="30"/>
                  </a:cubicBezTo>
                  <a:cubicBezTo>
                    <a:pt x="39" y="30"/>
                    <a:pt x="39" y="30"/>
                    <a:pt x="39" y="30"/>
                  </a:cubicBezTo>
                  <a:cubicBezTo>
                    <a:pt x="39" y="29"/>
                    <a:pt x="39" y="28"/>
                    <a:pt x="38" y="27"/>
                  </a:cubicBezTo>
                  <a:cubicBezTo>
                    <a:pt x="37" y="27"/>
                    <a:pt x="36" y="27"/>
                    <a:pt x="35" y="27"/>
                  </a:cubicBezTo>
                  <a:cubicBezTo>
                    <a:pt x="35" y="27"/>
                    <a:pt x="35" y="27"/>
                    <a:pt x="35" y="26"/>
                  </a:cubicBezTo>
                  <a:cubicBezTo>
                    <a:pt x="36" y="26"/>
                    <a:pt x="36" y="25"/>
                    <a:pt x="35" y="24"/>
                  </a:cubicBezTo>
                  <a:cubicBezTo>
                    <a:pt x="35" y="23"/>
                    <a:pt x="34" y="22"/>
                    <a:pt x="33" y="22"/>
                  </a:cubicBezTo>
                  <a:cubicBezTo>
                    <a:pt x="33" y="22"/>
                    <a:pt x="33" y="22"/>
                    <a:pt x="33" y="22"/>
                  </a:cubicBezTo>
                  <a:cubicBezTo>
                    <a:pt x="33" y="22"/>
                    <a:pt x="33" y="22"/>
                    <a:pt x="33" y="22"/>
                  </a:cubicBezTo>
                  <a:close/>
                  <a:moveTo>
                    <a:pt x="42" y="27"/>
                  </a:moveTo>
                  <a:cubicBezTo>
                    <a:pt x="44" y="27"/>
                    <a:pt x="46" y="24"/>
                    <a:pt x="46" y="22"/>
                  </a:cubicBezTo>
                  <a:cubicBezTo>
                    <a:pt x="46" y="19"/>
                    <a:pt x="44" y="17"/>
                    <a:pt x="42" y="17"/>
                  </a:cubicBezTo>
                  <a:cubicBezTo>
                    <a:pt x="39" y="17"/>
                    <a:pt x="37" y="19"/>
                    <a:pt x="37" y="22"/>
                  </a:cubicBezTo>
                  <a:cubicBezTo>
                    <a:pt x="37" y="24"/>
                    <a:pt x="39" y="27"/>
                    <a:pt x="42" y="27"/>
                  </a:cubicBezTo>
                  <a:close/>
                  <a:moveTo>
                    <a:pt x="42" y="19"/>
                  </a:moveTo>
                  <a:cubicBezTo>
                    <a:pt x="43" y="19"/>
                    <a:pt x="44" y="20"/>
                    <a:pt x="44" y="22"/>
                  </a:cubicBezTo>
                  <a:cubicBezTo>
                    <a:pt x="44" y="23"/>
                    <a:pt x="43" y="25"/>
                    <a:pt x="42" y="25"/>
                  </a:cubicBezTo>
                  <a:cubicBezTo>
                    <a:pt x="40" y="25"/>
                    <a:pt x="39" y="23"/>
                    <a:pt x="39" y="22"/>
                  </a:cubicBezTo>
                  <a:cubicBezTo>
                    <a:pt x="39" y="20"/>
                    <a:pt x="40" y="19"/>
                    <a:pt x="42" y="19"/>
                  </a:cubicBezTo>
                  <a:close/>
                  <a:moveTo>
                    <a:pt x="84" y="51"/>
                  </a:moveTo>
                  <a:cubicBezTo>
                    <a:pt x="79" y="42"/>
                    <a:pt x="79" y="42"/>
                    <a:pt x="79" y="42"/>
                  </a:cubicBezTo>
                  <a:cubicBezTo>
                    <a:pt x="79" y="6"/>
                    <a:pt x="79" y="6"/>
                    <a:pt x="79" y="6"/>
                  </a:cubicBezTo>
                  <a:cubicBezTo>
                    <a:pt x="79" y="1"/>
                    <a:pt x="78" y="0"/>
                    <a:pt x="74" y="0"/>
                  </a:cubicBezTo>
                  <a:cubicBezTo>
                    <a:pt x="10" y="0"/>
                    <a:pt x="10" y="0"/>
                    <a:pt x="10" y="0"/>
                  </a:cubicBezTo>
                  <a:cubicBezTo>
                    <a:pt x="6" y="0"/>
                    <a:pt x="5" y="1"/>
                    <a:pt x="5" y="6"/>
                  </a:cubicBezTo>
                  <a:cubicBezTo>
                    <a:pt x="5" y="42"/>
                    <a:pt x="5" y="42"/>
                    <a:pt x="5" y="42"/>
                  </a:cubicBezTo>
                  <a:cubicBezTo>
                    <a:pt x="0" y="51"/>
                    <a:pt x="0" y="51"/>
                    <a:pt x="0" y="51"/>
                  </a:cubicBezTo>
                  <a:cubicBezTo>
                    <a:pt x="0" y="51"/>
                    <a:pt x="0" y="51"/>
                    <a:pt x="0" y="51"/>
                  </a:cubicBezTo>
                  <a:cubicBezTo>
                    <a:pt x="0" y="51"/>
                    <a:pt x="0" y="51"/>
                    <a:pt x="0" y="51"/>
                  </a:cubicBezTo>
                  <a:cubicBezTo>
                    <a:pt x="0" y="51"/>
                    <a:pt x="0" y="51"/>
                    <a:pt x="0" y="51"/>
                  </a:cubicBezTo>
                  <a:cubicBezTo>
                    <a:pt x="0" y="52"/>
                    <a:pt x="0" y="53"/>
                    <a:pt x="0" y="55"/>
                  </a:cubicBezTo>
                  <a:cubicBezTo>
                    <a:pt x="0" y="58"/>
                    <a:pt x="3" y="60"/>
                    <a:pt x="7" y="60"/>
                  </a:cubicBezTo>
                  <a:cubicBezTo>
                    <a:pt x="76" y="60"/>
                    <a:pt x="76" y="60"/>
                    <a:pt x="76" y="60"/>
                  </a:cubicBezTo>
                  <a:cubicBezTo>
                    <a:pt x="80" y="60"/>
                    <a:pt x="84" y="58"/>
                    <a:pt x="84" y="55"/>
                  </a:cubicBezTo>
                  <a:cubicBezTo>
                    <a:pt x="84" y="52"/>
                    <a:pt x="84" y="52"/>
                    <a:pt x="84" y="52"/>
                  </a:cubicBezTo>
                  <a:cubicBezTo>
                    <a:pt x="84" y="52"/>
                    <a:pt x="84" y="52"/>
                    <a:pt x="84" y="51"/>
                  </a:cubicBezTo>
                  <a:close/>
                  <a:moveTo>
                    <a:pt x="76" y="57"/>
                  </a:moveTo>
                  <a:cubicBezTo>
                    <a:pt x="7" y="57"/>
                    <a:pt x="7" y="57"/>
                    <a:pt x="7" y="57"/>
                  </a:cubicBezTo>
                  <a:cubicBezTo>
                    <a:pt x="5" y="57"/>
                    <a:pt x="3" y="56"/>
                    <a:pt x="3" y="55"/>
                  </a:cubicBezTo>
                  <a:cubicBezTo>
                    <a:pt x="3" y="53"/>
                    <a:pt x="3" y="53"/>
                    <a:pt x="3" y="53"/>
                  </a:cubicBezTo>
                  <a:cubicBezTo>
                    <a:pt x="29" y="53"/>
                    <a:pt x="29" y="53"/>
                    <a:pt x="29" y="53"/>
                  </a:cubicBezTo>
                  <a:cubicBezTo>
                    <a:pt x="29" y="55"/>
                    <a:pt x="29" y="55"/>
                    <a:pt x="29" y="55"/>
                  </a:cubicBezTo>
                  <a:cubicBezTo>
                    <a:pt x="29" y="56"/>
                    <a:pt x="30" y="56"/>
                    <a:pt x="30" y="56"/>
                  </a:cubicBezTo>
                  <a:cubicBezTo>
                    <a:pt x="53" y="56"/>
                    <a:pt x="53" y="56"/>
                    <a:pt x="53" y="56"/>
                  </a:cubicBezTo>
                  <a:cubicBezTo>
                    <a:pt x="54" y="56"/>
                    <a:pt x="54" y="56"/>
                    <a:pt x="54" y="55"/>
                  </a:cubicBezTo>
                  <a:cubicBezTo>
                    <a:pt x="54" y="53"/>
                    <a:pt x="54" y="53"/>
                    <a:pt x="54" y="53"/>
                  </a:cubicBezTo>
                  <a:cubicBezTo>
                    <a:pt x="81" y="53"/>
                    <a:pt x="81" y="53"/>
                    <a:pt x="81" y="53"/>
                  </a:cubicBezTo>
                  <a:cubicBezTo>
                    <a:pt x="81" y="55"/>
                    <a:pt x="81" y="55"/>
                    <a:pt x="81" y="55"/>
                  </a:cubicBezTo>
                  <a:cubicBezTo>
                    <a:pt x="81" y="56"/>
                    <a:pt x="79" y="57"/>
                    <a:pt x="76" y="57"/>
                  </a:cubicBezTo>
                  <a:close/>
                  <a:moveTo>
                    <a:pt x="31" y="53"/>
                  </a:moveTo>
                  <a:cubicBezTo>
                    <a:pt x="52" y="53"/>
                    <a:pt x="52" y="53"/>
                    <a:pt x="52" y="53"/>
                  </a:cubicBezTo>
                  <a:cubicBezTo>
                    <a:pt x="52" y="54"/>
                    <a:pt x="52" y="54"/>
                    <a:pt x="52" y="54"/>
                  </a:cubicBezTo>
                  <a:cubicBezTo>
                    <a:pt x="31" y="54"/>
                    <a:pt x="31" y="54"/>
                    <a:pt x="31" y="54"/>
                  </a:cubicBezTo>
                  <a:lnTo>
                    <a:pt x="31" y="53"/>
                  </a:lnTo>
                  <a:close/>
                  <a:moveTo>
                    <a:pt x="53" y="51"/>
                  </a:moveTo>
                  <a:cubicBezTo>
                    <a:pt x="30" y="51"/>
                    <a:pt x="30" y="51"/>
                    <a:pt x="30" y="51"/>
                  </a:cubicBezTo>
                  <a:cubicBezTo>
                    <a:pt x="3" y="51"/>
                    <a:pt x="3" y="51"/>
                    <a:pt x="3" y="51"/>
                  </a:cubicBezTo>
                  <a:cubicBezTo>
                    <a:pt x="7" y="43"/>
                    <a:pt x="7" y="43"/>
                    <a:pt x="7" y="43"/>
                  </a:cubicBezTo>
                  <a:cubicBezTo>
                    <a:pt x="76" y="43"/>
                    <a:pt x="76" y="43"/>
                    <a:pt x="76" y="43"/>
                  </a:cubicBezTo>
                  <a:cubicBezTo>
                    <a:pt x="80" y="51"/>
                    <a:pt x="80" y="51"/>
                    <a:pt x="80" y="51"/>
                  </a:cubicBezTo>
                  <a:lnTo>
                    <a:pt x="53" y="51"/>
                  </a:lnTo>
                  <a:close/>
                  <a:moveTo>
                    <a:pt x="76" y="6"/>
                  </a:moveTo>
                  <a:cubicBezTo>
                    <a:pt x="76" y="41"/>
                    <a:pt x="76" y="41"/>
                    <a:pt x="76" y="41"/>
                  </a:cubicBezTo>
                  <a:cubicBezTo>
                    <a:pt x="8" y="41"/>
                    <a:pt x="8" y="41"/>
                    <a:pt x="8" y="41"/>
                  </a:cubicBezTo>
                  <a:cubicBezTo>
                    <a:pt x="8" y="6"/>
                    <a:pt x="8" y="6"/>
                    <a:pt x="8" y="6"/>
                  </a:cubicBezTo>
                  <a:cubicBezTo>
                    <a:pt x="8" y="5"/>
                    <a:pt x="8" y="4"/>
                    <a:pt x="8" y="3"/>
                  </a:cubicBezTo>
                  <a:cubicBezTo>
                    <a:pt x="8" y="3"/>
                    <a:pt x="9" y="3"/>
                    <a:pt x="10" y="3"/>
                  </a:cubicBezTo>
                  <a:cubicBezTo>
                    <a:pt x="74" y="3"/>
                    <a:pt x="74" y="3"/>
                    <a:pt x="74" y="3"/>
                  </a:cubicBezTo>
                  <a:cubicBezTo>
                    <a:pt x="74" y="3"/>
                    <a:pt x="75" y="3"/>
                    <a:pt x="76" y="3"/>
                  </a:cubicBezTo>
                  <a:cubicBezTo>
                    <a:pt x="76" y="4"/>
                    <a:pt x="76" y="5"/>
                    <a:pt x="76" y="6"/>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32" name="Freeform 14"/>
            <p:cNvSpPr>
              <a:spLocks noEditPoints="1"/>
            </p:cNvSpPr>
            <p:nvPr/>
          </p:nvSpPr>
          <p:spPr bwMode="auto">
            <a:xfrm>
              <a:off x="5801839" y="2896569"/>
              <a:ext cx="331940" cy="387265"/>
            </a:xfrm>
            <a:custGeom>
              <a:avLst/>
              <a:gdLst>
                <a:gd name="T0" fmla="*/ 36 w 56"/>
                <a:gd name="T1" fmla="*/ 14 h 65"/>
                <a:gd name="T2" fmla="*/ 43 w 56"/>
                <a:gd name="T3" fmla="*/ 2 h 65"/>
                <a:gd name="T4" fmla="*/ 41 w 56"/>
                <a:gd name="T5" fmla="*/ 0 h 65"/>
                <a:gd name="T6" fmla="*/ 13 w 56"/>
                <a:gd name="T7" fmla="*/ 1 h 65"/>
                <a:gd name="T8" fmla="*/ 20 w 56"/>
                <a:gd name="T9" fmla="*/ 14 h 65"/>
                <a:gd name="T10" fmla="*/ 0 w 56"/>
                <a:gd name="T11" fmla="*/ 37 h 65"/>
                <a:gd name="T12" fmla="*/ 7 w 56"/>
                <a:gd name="T13" fmla="*/ 65 h 65"/>
                <a:gd name="T14" fmla="*/ 56 w 56"/>
                <a:gd name="T15" fmla="*/ 58 h 65"/>
                <a:gd name="T16" fmla="*/ 36 w 56"/>
                <a:gd name="T17" fmla="*/ 15 h 65"/>
                <a:gd name="T18" fmla="*/ 23 w 56"/>
                <a:gd name="T19" fmla="*/ 4 h 65"/>
                <a:gd name="T20" fmla="*/ 21 w 56"/>
                <a:gd name="T21" fmla="*/ 5 h 65"/>
                <a:gd name="T22" fmla="*/ 22 w 56"/>
                <a:gd name="T23" fmla="*/ 13 h 65"/>
                <a:gd name="T24" fmla="*/ 39 w 56"/>
                <a:gd name="T25" fmla="*/ 3 h 65"/>
                <a:gd name="T26" fmla="*/ 26 w 56"/>
                <a:gd name="T27" fmla="*/ 13 h 65"/>
                <a:gd name="T28" fmla="*/ 33 w 56"/>
                <a:gd name="T29" fmla="*/ 15 h 65"/>
                <a:gd name="T30" fmla="*/ 23 w 56"/>
                <a:gd name="T31" fmla="*/ 16 h 65"/>
                <a:gd name="T32" fmla="*/ 53 w 56"/>
                <a:gd name="T33" fmla="*/ 58 h 65"/>
                <a:gd name="T34" fmla="*/ 7 w 56"/>
                <a:gd name="T35" fmla="*/ 62 h 65"/>
                <a:gd name="T36" fmla="*/ 3 w 56"/>
                <a:gd name="T37" fmla="*/ 37 h 65"/>
                <a:gd name="T38" fmla="*/ 34 w 56"/>
                <a:gd name="T39" fmla="*/ 18 h 65"/>
                <a:gd name="T40" fmla="*/ 53 w 56"/>
                <a:gd name="T41" fmla="*/ 58 h 65"/>
                <a:gd name="T42" fmla="*/ 8 w 56"/>
                <a:gd name="T43" fmla="*/ 54 h 65"/>
                <a:gd name="T44" fmla="*/ 12 w 56"/>
                <a:gd name="T45" fmla="*/ 58 h 65"/>
                <a:gd name="T46" fmla="*/ 6 w 56"/>
                <a:gd name="T47" fmla="*/ 54 h 65"/>
                <a:gd name="T48" fmla="*/ 23 w 56"/>
                <a:gd name="T49" fmla="*/ 21 h 65"/>
                <a:gd name="T50" fmla="*/ 23 w 56"/>
                <a:gd name="T51" fmla="*/ 23 h 65"/>
                <a:gd name="T52" fmla="*/ 28 w 56"/>
                <a:gd name="T53" fmla="*/ 28 h 65"/>
                <a:gd name="T54" fmla="*/ 28 w 56"/>
                <a:gd name="T55" fmla="*/ 53 h 65"/>
                <a:gd name="T56" fmla="*/ 28 w 56"/>
                <a:gd name="T57" fmla="*/ 28 h 65"/>
                <a:gd name="T58" fmla="*/ 17 w 56"/>
                <a:gd name="T59" fmla="*/ 41 h 65"/>
                <a:gd name="T60" fmla="*/ 38 w 56"/>
                <a:gd name="T61" fmla="*/ 41 h 65"/>
                <a:gd name="T62" fmla="*/ 26 w 56"/>
                <a:gd name="T63" fmla="*/ 37 h 65"/>
                <a:gd name="T64" fmla="*/ 32 w 56"/>
                <a:gd name="T65" fmla="*/ 44 h 65"/>
                <a:gd name="T66" fmla="*/ 29 w 56"/>
                <a:gd name="T67" fmla="*/ 49 h 65"/>
                <a:gd name="T68" fmla="*/ 27 w 56"/>
                <a:gd name="T69" fmla="*/ 49 h 65"/>
                <a:gd name="T70" fmla="*/ 24 w 56"/>
                <a:gd name="T71" fmla="*/ 44 h 65"/>
                <a:gd name="T72" fmla="*/ 26 w 56"/>
                <a:gd name="T73" fmla="*/ 44 h 65"/>
                <a:gd name="T74" fmla="*/ 30 w 56"/>
                <a:gd name="T75" fmla="*/ 44 h 65"/>
                <a:gd name="T76" fmla="*/ 24 w 56"/>
                <a:gd name="T77" fmla="*/ 37 h 65"/>
                <a:gd name="T78" fmla="*/ 27 w 56"/>
                <a:gd name="T79" fmla="*/ 32 h 65"/>
                <a:gd name="T80" fmla="*/ 29 w 56"/>
                <a:gd name="T81" fmla="*/ 32 h 65"/>
                <a:gd name="T82" fmla="*/ 32 w 56"/>
                <a:gd name="T83" fmla="*/ 37 h 65"/>
                <a:gd name="T84" fmla="*/ 30 w 56"/>
                <a:gd name="T85" fmla="*/ 37 h 65"/>
                <a:gd name="T86" fmla="*/ 26 w 56"/>
                <a:gd name="T87"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65">
                  <a:moveTo>
                    <a:pt x="36" y="15"/>
                  </a:moveTo>
                  <a:cubicBezTo>
                    <a:pt x="36" y="14"/>
                    <a:pt x="36" y="14"/>
                    <a:pt x="36" y="14"/>
                  </a:cubicBezTo>
                  <a:cubicBezTo>
                    <a:pt x="43" y="3"/>
                    <a:pt x="43" y="3"/>
                    <a:pt x="43" y="3"/>
                  </a:cubicBezTo>
                  <a:cubicBezTo>
                    <a:pt x="43" y="3"/>
                    <a:pt x="43" y="3"/>
                    <a:pt x="43" y="2"/>
                  </a:cubicBezTo>
                  <a:cubicBezTo>
                    <a:pt x="43" y="1"/>
                    <a:pt x="42" y="0"/>
                    <a:pt x="41" y="0"/>
                  </a:cubicBezTo>
                  <a:cubicBezTo>
                    <a:pt x="41" y="0"/>
                    <a:pt x="41" y="0"/>
                    <a:pt x="41" y="0"/>
                  </a:cubicBezTo>
                  <a:cubicBezTo>
                    <a:pt x="14" y="0"/>
                    <a:pt x="14" y="0"/>
                    <a:pt x="14" y="0"/>
                  </a:cubicBezTo>
                  <a:cubicBezTo>
                    <a:pt x="14" y="0"/>
                    <a:pt x="13" y="0"/>
                    <a:pt x="13" y="1"/>
                  </a:cubicBezTo>
                  <a:cubicBezTo>
                    <a:pt x="12" y="2"/>
                    <a:pt x="12" y="3"/>
                    <a:pt x="13" y="3"/>
                  </a:cubicBezTo>
                  <a:cubicBezTo>
                    <a:pt x="20" y="14"/>
                    <a:pt x="20" y="14"/>
                    <a:pt x="20" y="14"/>
                  </a:cubicBezTo>
                  <a:cubicBezTo>
                    <a:pt x="20" y="15"/>
                    <a:pt x="20" y="15"/>
                    <a:pt x="20" y="15"/>
                  </a:cubicBezTo>
                  <a:cubicBezTo>
                    <a:pt x="9" y="16"/>
                    <a:pt x="0" y="26"/>
                    <a:pt x="0" y="37"/>
                  </a:cubicBezTo>
                  <a:cubicBezTo>
                    <a:pt x="0" y="58"/>
                    <a:pt x="0" y="58"/>
                    <a:pt x="0" y="58"/>
                  </a:cubicBezTo>
                  <a:cubicBezTo>
                    <a:pt x="0" y="61"/>
                    <a:pt x="3" y="65"/>
                    <a:pt x="7" y="65"/>
                  </a:cubicBezTo>
                  <a:cubicBezTo>
                    <a:pt x="49" y="65"/>
                    <a:pt x="49" y="65"/>
                    <a:pt x="49" y="65"/>
                  </a:cubicBezTo>
                  <a:cubicBezTo>
                    <a:pt x="53" y="65"/>
                    <a:pt x="56" y="61"/>
                    <a:pt x="56" y="58"/>
                  </a:cubicBezTo>
                  <a:cubicBezTo>
                    <a:pt x="56" y="37"/>
                    <a:pt x="56" y="37"/>
                    <a:pt x="56" y="37"/>
                  </a:cubicBezTo>
                  <a:cubicBezTo>
                    <a:pt x="56" y="26"/>
                    <a:pt x="47" y="16"/>
                    <a:pt x="36" y="15"/>
                  </a:cubicBezTo>
                  <a:close/>
                  <a:moveTo>
                    <a:pt x="26" y="13"/>
                  </a:moveTo>
                  <a:cubicBezTo>
                    <a:pt x="23" y="4"/>
                    <a:pt x="23" y="4"/>
                    <a:pt x="23" y="4"/>
                  </a:cubicBezTo>
                  <a:cubicBezTo>
                    <a:pt x="22" y="3"/>
                    <a:pt x="22" y="3"/>
                    <a:pt x="21" y="3"/>
                  </a:cubicBezTo>
                  <a:cubicBezTo>
                    <a:pt x="21" y="4"/>
                    <a:pt x="21" y="4"/>
                    <a:pt x="21" y="5"/>
                  </a:cubicBezTo>
                  <a:cubicBezTo>
                    <a:pt x="24" y="13"/>
                    <a:pt x="24" y="13"/>
                    <a:pt x="24" y="13"/>
                  </a:cubicBezTo>
                  <a:cubicBezTo>
                    <a:pt x="22" y="13"/>
                    <a:pt x="22" y="13"/>
                    <a:pt x="22" y="13"/>
                  </a:cubicBezTo>
                  <a:cubicBezTo>
                    <a:pt x="16" y="3"/>
                    <a:pt x="16" y="3"/>
                    <a:pt x="16" y="3"/>
                  </a:cubicBezTo>
                  <a:cubicBezTo>
                    <a:pt x="39" y="3"/>
                    <a:pt x="39" y="3"/>
                    <a:pt x="39" y="3"/>
                  </a:cubicBezTo>
                  <a:cubicBezTo>
                    <a:pt x="33" y="13"/>
                    <a:pt x="33" y="13"/>
                    <a:pt x="33" y="13"/>
                  </a:cubicBezTo>
                  <a:lnTo>
                    <a:pt x="26" y="13"/>
                  </a:lnTo>
                  <a:close/>
                  <a:moveTo>
                    <a:pt x="23" y="15"/>
                  </a:moveTo>
                  <a:cubicBezTo>
                    <a:pt x="33" y="15"/>
                    <a:pt x="33" y="15"/>
                    <a:pt x="33" y="15"/>
                  </a:cubicBezTo>
                  <a:cubicBezTo>
                    <a:pt x="33" y="16"/>
                    <a:pt x="33" y="16"/>
                    <a:pt x="33" y="16"/>
                  </a:cubicBezTo>
                  <a:cubicBezTo>
                    <a:pt x="23" y="16"/>
                    <a:pt x="23" y="16"/>
                    <a:pt x="23" y="16"/>
                  </a:cubicBezTo>
                  <a:lnTo>
                    <a:pt x="23" y="15"/>
                  </a:lnTo>
                  <a:close/>
                  <a:moveTo>
                    <a:pt x="53" y="58"/>
                  </a:moveTo>
                  <a:cubicBezTo>
                    <a:pt x="53" y="60"/>
                    <a:pt x="51" y="62"/>
                    <a:pt x="49" y="62"/>
                  </a:cubicBezTo>
                  <a:cubicBezTo>
                    <a:pt x="7" y="62"/>
                    <a:pt x="7" y="62"/>
                    <a:pt x="7" y="62"/>
                  </a:cubicBezTo>
                  <a:cubicBezTo>
                    <a:pt x="5" y="62"/>
                    <a:pt x="3" y="60"/>
                    <a:pt x="3" y="58"/>
                  </a:cubicBezTo>
                  <a:cubicBezTo>
                    <a:pt x="3" y="37"/>
                    <a:pt x="3" y="37"/>
                    <a:pt x="3" y="37"/>
                  </a:cubicBezTo>
                  <a:cubicBezTo>
                    <a:pt x="3" y="26"/>
                    <a:pt x="11" y="18"/>
                    <a:pt x="22" y="18"/>
                  </a:cubicBezTo>
                  <a:cubicBezTo>
                    <a:pt x="34" y="18"/>
                    <a:pt x="34" y="18"/>
                    <a:pt x="34" y="18"/>
                  </a:cubicBezTo>
                  <a:cubicBezTo>
                    <a:pt x="44" y="18"/>
                    <a:pt x="53" y="26"/>
                    <a:pt x="53" y="37"/>
                  </a:cubicBezTo>
                  <a:lnTo>
                    <a:pt x="53" y="58"/>
                  </a:lnTo>
                  <a:close/>
                  <a:moveTo>
                    <a:pt x="8" y="38"/>
                  </a:moveTo>
                  <a:cubicBezTo>
                    <a:pt x="8" y="54"/>
                    <a:pt x="8" y="54"/>
                    <a:pt x="8" y="54"/>
                  </a:cubicBezTo>
                  <a:cubicBezTo>
                    <a:pt x="8" y="55"/>
                    <a:pt x="9" y="57"/>
                    <a:pt x="11" y="57"/>
                  </a:cubicBezTo>
                  <a:cubicBezTo>
                    <a:pt x="11" y="57"/>
                    <a:pt x="12" y="57"/>
                    <a:pt x="12" y="58"/>
                  </a:cubicBezTo>
                  <a:cubicBezTo>
                    <a:pt x="12" y="58"/>
                    <a:pt x="11" y="59"/>
                    <a:pt x="11" y="59"/>
                  </a:cubicBezTo>
                  <a:cubicBezTo>
                    <a:pt x="8" y="59"/>
                    <a:pt x="6" y="56"/>
                    <a:pt x="6" y="54"/>
                  </a:cubicBezTo>
                  <a:cubicBezTo>
                    <a:pt x="6" y="38"/>
                    <a:pt x="6" y="38"/>
                    <a:pt x="6" y="38"/>
                  </a:cubicBezTo>
                  <a:cubicBezTo>
                    <a:pt x="6" y="28"/>
                    <a:pt x="14" y="21"/>
                    <a:pt x="23" y="21"/>
                  </a:cubicBezTo>
                  <a:cubicBezTo>
                    <a:pt x="24" y="21"/>
                    <a:pt x="24" y="21"/>
                    <a:pt x="24" y="22"/>
                  </a:cubicBezTo>
                  <a:cubicBezTo>
                    <a:pt x="24" y="22"/>
                    <a:pt x="24" y="23"/>
                    <a:pt x="23" y="23"/>
                  </a:cubicBezTo>
                  <a:cubicBezTo>
                    <a:pt x="15" y="23"/>
                    <a:pt x="8" y="29"/>
                    <a:pt x="8" y="38"/>
                  </a:cubicBezTo>
                  <a:close/>
                  <a:moveTo>
                    <a:pt x="28" y="28"/>
                  </a:moveTo>
                  <a:cubicBezTo>
                    <a:pt x="21" y="28"/>
                    <a:pt x="15" y="34"/>
                    <a:pt x="15" y="41"/>
                  </a:cubicBezTo>
                  <a:cubicBezTo>
                    <a:pt x="15" y="47"/>
                    <a:pt x="21" y="53"/>
                    <a:pt x="28" y="53"/>
                  </a:cubicBezTo>
                  <a:cubicBezTo>
                    <a:pt x="35" y="53"/>
                    <a:pt x="40" y="47"/>
                    <a:pt x="40" y="41"/>
                  </a:cubicBezTo>
                  <a:cubicBezTo>
                    <a:pt x="40" y="34"/>
                    <a:pt x="35" y="28"/>
                    <a:pt x="28" y="28"/>
                  </a:cubicBezTo>
                  <a:close/>
                  <a:moveTo>
                    <a:pt x="28" y="51"/>
                  </a:moveTo>
                  <a:cubicBezTo>
                    <a:pt x="22" y="51"/>
                    <a:pt x="17" y="46"/>
                    <a:pt x="17" y="41"/>
                  </a:cubicBezTo>
                  <a:cubicBezTo>
                    <a:pt x="17" y="35"/>
                    <a:pt x="22" y="30"/>
                    <a:pt x="28" y="30"/>
                  </a:cubicBezTo>
                  <a:cubicBezTo>
                    <a:pt x="33" y="30"/>
                    <a:pt x="38" y="35"/>
                    <a:pt x="38" y="41"/>
                  </a:cubicBezTo>
                  <a:cubicBezTo>
                    <a:pt x="38" y="46"/>
                    <a:pt x="33" y="51"/>
                    <a:pt x="28" y="51"/>
                  </a:cubicBezTo>
                  <a:close/>
                  <a:moveTo>
                    <a:pt x="26" y="37"/>
                  </a:moveTo>
                  <a:cubicBezTo>
                    <a:pt x="26" y="39"/>
                    <a:pt x="27" y="40"/>
                    <a:pt x="28" y="40"/>
                  </a:cubicBezTo>
                  <a:cubicBezTo>
                    <a:pt x="30" y="40"/>
                    <a:pt x="32" y="41"/>
                    <a:pt x="32" y="44"/>
                  </a:cubicBezTo>
                  <a:cubicBezTo>
                    <a:pt x="32" y="46"/>
                    <a:pt x="31" y="47"/>
                    <a:pt x="29" y="48"/>
                  </a:cubicBezTo>
                  <a:cubicBezTo>
                    <a:pt x="29" y="49"/>
                    <a:pt x="29" y="49"/>
                    <a:pt x="29" y="49"/>
                  </a:cubicBezTo>
                  <a:cubicBezTo>
                    <a:pt x="29" y="49"/>
                    <a:pt x="28" y="50"/>
                    <a:pt x="28" y="50"/>
                  </a:cubicBezTo>
                  <a:cubicBezTo>
                    <a:pt x="27" y="50"/>
                    <a:pt x="27" y="49"/>
                    <a:pt x="27" y="49"/>
                  </a:cubicBezTo>
                  <a:cubicBezTo>
                    <a:pt x="27" y="48"/>
                    <a:pt x="27" y="48"/>
                    <a:pt x="27" y="48"/>
                  </a:cubicBezTo>
                  <a:cubicBezTo>
                    <a:pt x="25" y="47"/>
                    <a:pt x="24" y="46"/>
                    <a:pt x="24" y="44"/>
                  </a:cubicBezTo>
                  <a:cubicBezTo>
                    <a:pt x="24" y="43"/>
                    <a:pt x="24" y="43"/>
                    <a:pt x="25" y="43"/>
                  </a:cubicBezTo>
                  <a:cubicBezTo>
                    <a:pt x="25" y="43"/>
                    <a:pt x="26" y="43"/>
                    <a:pt x="26" y="44"/>
                  </a:cubicBezTo>
                  <a:cubicBezTo>
                    <a:pt x="26" y="45"/>
                    <a:pt x="27" y="46"/>
                    <a:pt x="28" y="46"/>
                  </a:cubicBezTo>
                  <a:cubicBezTo>
                    <a:pt x="29" y="46"/>
                    <a:pt x="30" y="45"/>
                    <a:pt x="30" y="44"/>
                  </a:cubicBezTo>
                  <a:cubicBezTo>
                    <a:pt x="30" y="42"/>
                    <a:pt x="29" y="42"/>
                    <a:pt x="28" y="42"/>
                  </a:cubicBezTo>
                  <a:cubicBezTo>
                    <a:pt x="25" y="42"/>
                    <a:pt x="24" y="40"/>
                    <a:pt x="24" y="37"/>
                  </a:cubicBezTo>
                  <a:cubicBezTo>
                    <a:pt x="24" y="36"/>
                    <a:pt x="25" y="34"/>
                    <a:pt x="27" y="34"/>
                  </a:cubicBezTo>
                  <a:cubicBezTo>
                    <a:pt x="27" y="32"/>
                    <a:pt x="27" y="32"/>
                    <a:pt x="27" y="32"/>
                  </a:cubicBezTo>
                  <a:cubicBezTo>
                    <a:pt x="27" y="32"/>
                    <a:pt x="27" y="31"/>
                    <a:pt x="28" y="31"/>
                  </a:cubicBezTo>
                  <a:cubicBezTo>
                    <a:pt x="28" y="31"/>
                    <a:pt x="29" y="32"/>
                    <a:pt x="29" y="32"/>
                  </a:cubicBezTo>
                  <a:cubicBezTo>
                    <a:pt x="29" y="33"/>
                    <a:pt x="29" y="33"/>
                    <a:pt x="29" y="33"/>
                  </a:cubicBezTo>
                  <a:cubicBezTo>
                    <a:pt x="30" y="34"/>
                    <a:pt x="32" y="35"/>
                    <a:pt x="32" y="37"/>
                  </a:cubicBezTo>
                  <a:cubicBezTo>
                    <a:pt x="32" y="38"/>
                    <a:pt x="31" y="38"/>
                    <a:pt x="31" y="38"/>
                  </a:cubicBezTo>
                  <a:cubicBezTo>
                    <a:pt x="30" y="38"/>
                    <a:pt x="30" y="38"/>
                    <a:pt x="30" y="37"/>
                  </a:cubicBezTo>
                  <a:cubicBezTo>
                    <a:pt x="30" y="36"/>
                    <a:pt x="29" y="35"/>
                    <a:pt x="28" y="35"/>
                  </a:cubicBezTo>
                  <a:cubicBezTo>
                    <a:pt x="27" y="35"/>
                    <a:pt x="26" y="36"/>
                    <a:pt x="26" y="37"/>
                  </a:cubicBezTo>
                  <a:close/>
                </a:path>
              </a:pathLst>
            </a:custGeom>
            <a:solidFill>
              <a:schemeClr val="accent3"/>
            </a:solid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33" name="Freeform 42"/>
            <p:cNvSpPr>
              <a:spLocks noEditPoints="1"/>
            </p:cNvSpPr>
            <p:nvPr/>
          </p:nvSpPr>
          <p:spPr bwMode="auto">
            <a:xfrm>
              <a:off x="3501010" y="4288055"/>
              <a:ext cx="385943" cy="385941"/>
            </a:xfrm>
            <a:custGeom>
              <a:avLst/>
              <a:gdLst>
                <a:gd name="T0" fmla="*/ 45 w 62"/>
                <a:gd name="T1" fmla="*/ 4 h 62"/>
                <a:gd name="T2" fmla="*/ 45 w 62"/>
                <a:gd name="T3" fmla="*/ 9 h 62"/>
                <a:gd name="T4" fmla="*/ 17 w 62"/>
                <a:gd name="T5" fmla="*/ 52 h 62"/>
                <a:gd name="T6" fmla="*/ 16 w 62"/>
                <a:gd name="T7" fmla="*/ 58 h 62"/>
                <a:gd name="T8" fmla="*/ 19 w 62"/>
                <a:gd name="T9" fmla="*/ 52 h 62"/>
                <a:gd name="T10" fmla="*/ 54 w 62"/>
                <a:gd name="T11" fmla="*/ 19 h 62"/>
                <a:gd name="T12" fmla="*/ 56 w 62"/>
                <a:gd name="T13" fmla="*/ 15 h 62"/>
                <a:gd name="T14" fmla="*/ 53 w 62"/>
                <a:gd name="T15" fmla="*/ 19 h 62"/>
                <a:gd name="T16" fmla="*/ 4 w 62"/>
                <a:gd name="T17" fmla="*/ 46 h 62"/>
                <a:gd name="T18" fmla="*/ 9 w 62"/>
                <a:gd name="T19" fmla="*/ 44 h 62"/>
                <a:gd name="T20" fmla="*/ 61 w 62"/>
                <a:gd name="T21" fmla="*/ 30 h 62"/>
                <a:gd name="T22" fmla="*/ 56 w 62"/>
                <a:gd name="T23" fmla="*/ 32 h 62"/>
                <a:gd name="T24" fmla="*/ 61 w 62"/>
                <a:gd name="T25" fmla="*/ 30 h 62"/>
                <a:gd name="T26" fmla="*/ 1 w 62"/>
                <a:gd name="T27" fmla="*/ 30 h 62"/>
                <a:gd name="T28" fmla="*/ 5 w 62"/>
                <a:gd name="T29" fmla="*/ 32 h 62"/>
                <a:gd name="T30" fmla="*/ 52 w 62"/>
                <a:gd name="T31" fmla="*/ 43 h 62"/>
                <a:gd name="T32" fmla="*/ 57 w 62"/>
                <a:gd name="T33" fmla="*/ 47 h 62"/>
                <a:gd name="T34" fmla="*/ 54 w 62"/>
                <a:gd name="T35" fmla="*/ 43 h 62"/>
                <a:gd name="T36" fmla="*/ 10 w 62"/>
                <a:gd name="T37" fmla="*/ 18 h 62"/>
                <a:gd name="T38" fmla="*/ 4 w 62"/>
                <a:gd name="T39" fmla="*/ 15 h 62"/>
                <a:gd name="T40" fmla="*/ 45 w 62"/>
                <a:gd name="T41" fmla="*/ 52 h 62"/>
                <a:gd name="T42" fmla="*/ 45 w 62"/>
                <a:gd name="T43" fmla="*/ 57 h 62"/>
                <a:gd name="T44" fmla="*/ 47 w 62"/>
                <a:gd name="T45" fmla="*/ 56 h 62"/>
                <a:gd name="T46" fmla="*/ 30 w 62"/>
                <a:gd name="T47" fmla="*/ 56 h 62"/>
                <a:gd name="T48" fmla="*/ 32 w 62"/>
                <a:gd name="T49" fmla="*/ 61 h 62"/>
                <a:gd name="T50" fmla="*/ 17 w 62"/>
                <a:gd name="T51" fmla="*/ 9 h 62"/>
                <a:gd name="T52" fmla="*/ 19 w 62"/>
                <a:gd name="T53" fmla="*/ 8 h 62"/>
                <a:gd name="T54" fmla="*/ 15 w 62"/>
                <a:gd name="T55" fmla="*/ 5 h 62"/>
                <a:gd name="T56" fmla="*/ 32 w 62"/>
                <a:gd name="T57" fmla="*/ 5 h 62"/>
                <a:gd name="T58" fmla="*/ 30 w 62"/>
                <a:gd name="T59" fmla="*/ 1 h 62"/>
                <a:gd name="T60" fmla="*/ 53 w 62"/>
                <a:gd name="T61" fmla="*/ 30 h 62"/>
                <a:gd name="T62" fmla="*/ 29 w 62"/>
                <a:gd name="T63" fmla="*/ 53 h 62"/>
                <a:gd name="T64" fmla="*/ 14 w 62"/>
                <a:gd name="T65" fmla="*/ 19 h 62"/>
                <a:gd name="T66" fmla="*/ 48 w 62"/>
                <a:gd name="T67" fmla="*/ 19 h 62"/>
                <a:gd name="T68" fmla="*/ 46 w 62"/>
                <a:gd name="T69" fmla="*/ 22 h 62"/>
                <a:gd name="T70" fmla="*/ 46 w 62"/>
                <a:gd name="T71" fmla="*/ 22 h 62"/>
                <a:gd name="T72" fmla="*/ 39 w 62"/>
                <a:gd name="T73" fmla="*/ 27 h 62"/>
                <a:gd name="T74" fmla="*/ 31 w 62"/>
                <a:gd name="T75" fmla="*/ 48 h 62"/>
                <a:gd name="T76" fmla="*/ 36 w 62"/>
                <a:gd name="T77" fmla="*/ 27 h 62"/>
                <a:gd name="T78" fmla="*/ 36 w 62"/>
                <a:gd name="T79" fmla="*/ 27 h 62"/>
                <a:gd name="T80" fmla="*/ 23 w 62"/>
                <a:gd name="T81" fmla="*/ 27 h 62"/>
                <a:gd name="T82" fmla="*/ 21 w 62"/>
                <a:gd name="T83" fmla="*/ 27 h 62"/>
                <a:gd name="T84" fmla="*/ 28 w 62"/>
                <a:gd name="T85" fmla="*/ 47 h 62"/>
                <a:gd name="T86" fmla="*/ 28 w 62"/>
                <a:gd name="T87" fmla="*/ 47 h 62"/>
                <a:gd name="T88" fmla="*/ 39 w 62"/>
                <a:gd name="T8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62">
                  <a:moveTo>
                    <a:pt x="43" y="9"/>
                  </a:moveTo>
                  <a:cubicBezTo>
                    <a:pt x="43" y="9"/>
                    <a:pt x="43" y="9"/>
                    <a:pt x="43" y="8"/>
                  </a:cubicBezTo>
                  <a:cubicBezTo>
                    <a:pt x="45" y="4"/>
                    <a:pt x="45" y="4"/>
                    <a:pt x="45" y="4"/>
                  </a:cubicBezTo>
                  <a:cubicBezTo>
                    <a:pt x="45" y="4"/>
                    <a:pt x="46" y="4"/>
                    <a:pt x="46" y="4"/>
                  </a:cubicBezTo>
                  <a:cubicBezTo>
                    <a:pt x="47" y="4"/>
                    <a:pt x="47" y="5"/>
                    <a:pt x="47" y="5"/>
                  </a:cubicBezTo>
                  <a:cubicBezTo>
                    <a:pt x="45" y="9"/>
                    <a:pt x="45" y="9"/>
                    <a:pt x="45" y="9"/>
                  </a:cubicBezTo>
                  <a:cubicBezTo>
                    <a:pt x="44" y="9"/>
                    <a:pt x="44" y="10"/>
                    <a:pt x="44" y="10"/>
                  </a:cubicBezTo>
                  <a:cubicBezTo>
                    <a:pt x="43" y="10"/>
                    <a:pt x="43" y="9"/>
                    <a:pt x="43" y="9"/>
                  </a:cubicBezTo>
                  <a:close/>
                  <a:moveTo>
                    <a:pt x="17" y="52"/>
                  </a:moveTo>
                  <a:cubicBezTo>
                    <a:pt x="15" y="56"/>
                    <a:pt x="15" y="56"/>
                    <a:pt x="15" y="56"/>
                  </a:cubicBezTo>
                  <a:cubicBezTo>
                    <a:pt x="15" y="57"/>
                    <a:pt x="15" y="57"/>
                    <a:pt x="15" y="58"/>
                  </a:cubicBezTo>
                  <a:cubicBezTo>
                    <a:pt x="16" y="58"/>
                    <a:pt x="16" y="58"/>
                    <a:pt x="16" y="58"/>
                  </a:cubicBezTo>
                  <a:cubicBezTo>
                    <a:pt x="16" y="58"/>
                    <a:pt x="17" y="57"/>
                    <a:pt x="17" y="57"/>
                  </a:cubicBezTo>
                  <a:cubicBezTo>
                    <a:pt x="19" y="53"/>
                    <a:pt x="19" y="53"/>
                    <a:pt x="19" y="53"/>
                  </a:cubicBezTo>
                  <a:cubicBezTo>
                    <a:pt x="19" y="53"/>
                    <a:pt x="19" y="52"/>
                    <a:pt x="19" y="52"/>
                  </a:cubicBezTo>
                  <a:cubicBezTo>
                    <a:pt x="18" y="52"/>
                    <a:pt x="18" y="52"/>
                    <a:pt x="17" y="52"/>
                  </a:cubicBezTo>
                  <a:close/>
                  <a:moveTo>
                    <a:pt x="53" y="19"/>
                  </a:moveTo>
                  <a:cubicBezTo>
                    <a:pt x="53" y="19"/>
                    <a:pt x="53" y="19"/>
                    <a:pt x="54" y="19"/>
                  </a:cubicBezTo>
                  <a:cubicBezTo>
                    <a:pt x="57" y="17"/>
                    <a:pt x="57" y="17"/>
                    <a:pt x="57" y="17"/>
                  </a:cubicBezTo>
                  <a:cubicBezTo>
                    <a:pt x="58" y="16"/>
                    <a:pt x="58" y="16"/>
                    <a:pt x="58" y="15"/>
                  </a:cubicBezTo>
                  <a:cubicBezTo>
                    <a:pt x="57" y="15"/>
                    <a:pt x="57" y="14"/>
                    <a:pt x="56" y="15"/>
                  </a:cubicBezTo>
                  <a:cubicBezTo>
                    <a:pt x="53" y="17"/>
                    <a:pt x="53" y="17"/>
                    <a:pt x="53" y="17"/>
                  </a:cubicBezTo>
                  <a:cubicBezTo>
                    <a:pt x="52" y="17"/>
                    <a:pt x="52" y="18"/>
                    <a:pt x="52" y="18"/>
                  </a:cubicBezTo>
                  <a:cubicBezTo>
                    <a:pt x="52" y="19"/>
                    <a:pt x="53" y="19"/>
                    <a:pt x="53" y="19"/>
                  </a:cubicBezTo>
                  <a:close/>
                  <a:moveTo>
                    <a:pt x="8" y="43"/>
                  </a:moveTo>
                  <a:cubicBezTo>
                    <a:pt x="4" y="45"/>
                    <a:pt x="4" y="45"/>
                    <a:pt x="4" y="45"/>
                  </a:cubicBezTo>
                  <a:cubicBezTo>
                    <a:pt x="4" y="45"/>
                    <a:pt x="4" y="46"/>
                    <a:pt x="4" y="46"/>
                  </a:cubicBezTo>
                  <a:cubicBezTo>
                    <a:pt x="4" y="46"/>
                    <a:pt x="5" y="47"/>
                    <a:pt x="5" y="47"/>
                  </a:cubicBezTo>
                  <a:cubicBezTo>
                    <a:pt x="5" y="47"/>
                    <a:pt x="5" y="47"/>
                    <a:pt x="5" y="47"/>
                  </a:cubicBezTo>
                  <a:cubicBezTo>
                    <a:pt x="9" y="44"/>
                    <a:pt x="9" y="44"/>
                    <a:pt x="9" y="44"/>
                  </a:cubicBezTo>
                  <a:cubicBezTo>
                    <a:pt x="10" y="44"/>
                    <a:pt x="10" y="43"/>
                    <a:pt x="10" y="43"/>
                  </a:cubicBezTo>
                  <a:cubicBezTo>
                    <a:pt x="9" y="42"/>
                    <a:pt x="9" y="42"/>
                    <a:pt x="8" y="43"/>
                  </a:cubicBezTo>
                  <a:close/>
                  <a:moveTo>
                    <a:pt x="61" y="30"/>
                  </a:moveTo>
                  <a:cubicBezTo>
                    <a:pt x="56" y="30"/>
                    <a:pt x="56" y="30"/>
                    <a:pt x="56" y="30"/>
                  </a:cubicBezTo>
                  <a:cubicBezTo>
                    <a:pt x="56" y="30"/>
                    <a:pt x="55" y="30"/>
                    <a:pt x="55" y="31"/>
                  </a:cubicBezTo>
                  <a:cubicBezTo>
                    <a:pt x="55" y="31"/>
                    <a:pt x="56" y="32"/>
                    <a:pt x="56" y="32"/>
                  </a:cubicBezTo>
                  <a:cubicBezTo>
                    <a:pt x="61" y="32"/>
                    <a:pt x="61" y="32"/>
                    <a:pt x="61" y="32"/>
                  </a:cubicBezTo>
                  <a:cubicBezTo>
                    <a:pt x="61" y="32"/>
                    <a:pt x="62" y="31"/>
                    <a:pt x="62" y="31"/>
                  </a:cubicBezTo>
                  <a:cubicBezTo>
                    <a:pt x="62" y="30"/>
                    <a:pt x="61" y="30"/>
                    <a:pt x="61" y="30"/>
                  </a:cubicBezTo>
                  <a:close/>
                  <a:moveTo>
                    <a:pt x="6" y="31"/>
                  </a:moveTo>
                  <a:cubicBezTo>
                    <a:pt x="6" y="30"/>
                    <a:pt x="6" y="30"/>
                    <a:pt x="5" y="30"/>
                  </a:cubicBezTo>
                  <a:cubicBezTo>
                    <a:pt x="1" y="30"/>
                    <a:pt x="1" y="30"/>
                    <a:pt x="1" y="30"/>
                  </a:cubicBezTo>
                  <a:cubicBezTo>
                    <a:pt x="0" y="30"/>
                    <a:pt x="0" y="30"/>
                    <a:pt x="0" y="31"/>
                  </a:cubicBezTo>
                  <a:cubicBezTo>
                    <a:pt x="0" y="31"/>
                    <a:pt x="0" y="32"/>
                    <a:pt x="1" y="32"/>
                  </a:cubicBezTo>
                  <a:cubicBezTo>
                    <a:pt x="5" y="32"/>
                    <a:pt x="5" y="32"/>
                    <a:pt x="5" y="32"/>
                  </a:cubicBezTo>
                  <a:cubicBezTo>
                    <a:pt x="6" y="32"/>
                    <a:pt x="6" y="31"/>
                    <a:pt x="6" y="31"/>
                  </a:cubicBezTo>
                  <a:close/>
                  <a:moveTo>
                    <a:pt x="54" y="43"/>
                  </a:moveTo>
                  <a:cubicBezTo>
                    <a:pt x="53" y="42"/>
                    <a:pt x="52" y="42"/>
                    <a:pt x="52" y="43"/>
                  </a:cubicBezTo>
                  <a:cubicBezTo>
                    <a:pt x="52" y="43"/>
                    <a:pt x="52" y="44"/>
                    <a:pt x="53" y="44"/>
                  </a:cubicBezTo>
                  <a:cubicBezTo>
                    <a:pt x="56" y="47"/>
                    <a:pt x="56" y="47"/>
                    <a:pt x="56" y="47"/>
                  </a:cubicBezTo>
                  <a:cubicBezTo>
                    <a:pt x="57" y="47"/>
                    <a:pt x="57" y="47"/>
                    <a:pt x="57" y="47"/>
                  </a:cubicBezTo>
                  <a:cubicBezTo>
                    <a:pt x="57" y="47"/>
                    <a:pt x="58" y="46"/>
                    <a:pt x="58" y="46"/>
                  </a:cubicBezTo>
                  <a:cubicBezTo>
                    <a:pt x="58" y="46"/>
                    <a:pt x="58" y="45"/>
                    <a:pt x="57" y="45"/>
                  </a:cubicBezTo>
                  <a:lnTo>
                    <a:pt x="54" y="43"/>
                  </a:lnTo>
                  <a:close/>
                  <a:moveTo>
                    <a:pt x="8" y="19"/>
                  </a:moveTo>
                  <a:cubicBezTo>
                    <a:pt x="8" y="19"/>
                    <a:pt x="9" y="19"/>
                    <a:pt x="9" y="19"/>
                  </a:cubicBezTo>
                  <a:cubicBezTo>
                    <a:pt x="9" y="19"/>
                    <a:pt x="9" y="19"/>
                    <a:pt x="10" y="18"/>
                  </a:cubicBezTo>
                  <a:cubicBezTo>
                    <a:pt x="10" y="18"/>
                    <a:pt x="10" y="17"/>
                    <a:pt x="9" y="17"/>
                  </a:cubicBezTo>
                  <a:cubicBezTo>
                    <a:pt x="5" y="15"/>
                    <a:pt x="5" y="15"/>
                    <a:pt x="5" y="15"/>
                  </a:cubicBezTo>
                  <a:cubicBezTo>
                    <a:pt x="5" y="14"/>
                    <a:pt x="4" y="15"/>
                    <a:pt x="4" y="15"/>
                  </a:cubicBezTo>
                  <a:cubicBezTo>
                    <a:pt x="4" y="16"/>
                    <a:pt x="4" y="16"/>
                    <a:pt x="4" y="17"/>
                  </a:cubicBezTo>
                  <a:lnTo>
                    <a:pt x="8" y="19"/>
                  </a:lnTo>
                  <a:close/>
                  <a:moveTo>
                    <a:pt x="45" y="52"/>
                  </a:moveTo>
                  <a:cubicBezTo>
                    <a:pt x="44" y="52"/>
                    <a:pt x="44" y="52"/>
                    <a:pt x="43" y="52"/>
                  </a:cubicBezTo>
                  <a:cubicBezTo>
                    <a:pt x="43" y="52"/>
                    <a:pt x="43" y="53"/>
                    <a:pt x="43" y="53"/>
                  </a:cubicBezTo>
                  <a:cubicBezTo>
                    <a:pt x="45" y="57"/>
                    <a:pt x="45" y="57"/>
                    <a:pt x="45" y="57"/>
                  </a:cubicBezTo>
                  <a:cubicBezTo>
                    <a:pt x="45" y="57"/>
                    <a:pt x="46" y="58"/>
                    <a:pt x="46" y="58"/>
                  </a:cubicBezTo>
                  <a:cubicBezTo>
                    <a:pt x="46" y="58"/>
                    <a:pt x="46" y="58"/>
                    <a:pt x="46" y="58"/>
                  </a:cubicBezTo>
                  <a:cubicBezTo>
                    <a:pt x="47" y="57"/>
                    <a:pt x="47" y="57"/>
                    <a:pt x="47" y="56"/>
                  </a:cubicBezTo>
                  <a:lnTo>
                    <a:pt x="45" y="52"/>
                  </a:lnTo>
                  <a:close/>
                  <a:moveTo>
                    <a:pt x="31" y="55"/>
                  </a:moveTo>
                  <a:cubicBezTo>
                    <a:pt x="30" y="55"/>
                    <a:pt x="30" y="56"/>
                    <a:pt x="30" y="56"/>
                  </a:cubicBezTo>
                  <a:cubicBezTo>
                    <a:pt x="30" y="61"/>
                    <a:pt x="30" y="61"/>
                    <a:pt x="30" y="61"/>
                  </a:cubicBezTo>
                  <a:cubicBezTo>
                    <a:pt x="30" y="61"/>
                    <a:pt x="30" y="62"/>
                    <a:pt x="31" y="62"/>
                  </a:cubicBezTo>
                  <a:cubicBezTo>
                    <a:pt x="31" y="62"/>
                    <a:pt x="32" y="61"/>
                    <a:pt x="32" y="61"/>
                  </a:cubicBezTo>
                  <a:cubicBezTo>
                    <a:pt x="32" y="56"/>
                    <a:pt x="32" y="56"/>
                    <a:pt x="32" y="56"/>
                  </a:cubicBezTo>
                  <a:cubicBezTo>
                    <a:pt x="32" y="56"/>
                    <a:pt x="31" y="55"/>
                    <a:pt x="31" y="55"/>
                  </a:cubicBezTo>
                  <a:close/>
                  <a:moveTo>
                    <a:pt x="17" y="9"/>
                  </a:moveTo>
                  <a:cubicBezTo>
                    <a:pt x="17" y="9"/>
                    <a:pt x="18" y="10"/>
                    <a:pt x="18" y="10"/>
                  </a:cubicBezTo>
                  <a:cubicBezTo>
                    <a:pt x="18" y="10"/>
                    <a:pt x="18" y="9"/>
                    <a:pt x="19" y="9"/>
                  </a:cubicBezTo>
                  <a:cubicBezTo>
                    <a:pt x="19" y="9"/>
                    <a:pt x="19" y="9"/>
                    <a:pt x="19" y="8"/>
                  </a:cubicBezTo>
                  <a:cubicBezTo>
                    <a:pt x="17" y="4"/>
                    <a:pt x="17" y="4"/>
                    <a:pt x="17" y="4"/>
                  </a:cubicBezTo>
                  <a:cubicBezTo>
                    <a:pt x="16" y="4"/>
                    <a:pt x="16" y="4"/>
                    <a:pt x="15" y="4"/>
                  </a:cubicBezTo>
                  <a:cubicBezTo>
                    <a:pt x="15" y="4"/>
                    <a:pt x="15" y="5"/>
                    <a:pt x="15" y="5"/>
                  </a:cubicBezTo>
                  <a:lnTo>
                    <a:pt x="17" y="9"/>
                  </a:lnTo>
                  <a:close/>
                  <a:moveTo>
                    <a:pt x="31" y="6"/>
                  </a:moveTo>
                  <a:cubicBezTo>
                    <a:pt x="31" y="6"/>
                    <a:pt x="32" y="6"/>
                    <a:pt x="32" y="5"/>
                  </a:cubicBezTo>
                  <a:cubicBezTo>
                    <a:pt x="32" y="1"/>
                    <a:pt x="32" y="1"/>
                    <a:pt x="32" y="1"/>
                  </a:cubicBezTo>
                  <a:cubicBezTo>
                    <a:pt x="32" y="0"/>
                    <a:pt x="31" y="0"/>
                    <a:pt x="31" y="0"/>
                  </a:cubicBezTo>
                  <a:cubicBezTo>
                    <a:pt x="30" y="0"/>
                    <a:pt x="30" y="0"/>
                    <a:pt x="30" y="1"/>
                  </a:cubicBezTo>
                  <a:cubicBezTo>
                    <a:pt x="30" y="5"/>
                    <a:pt x="30" y="5"/>
                    <a:pt x="30" y="5"/>
                  </a:cubicBezTo>
                  <a:cubicBezTo>
                    <a:pt x="30" y="6"/>
                    <a:pt x="30" y="6"/>
                    <a:pt x="31" y="6"/>
                  </a:cubicBezTo>
                  <a:close/>
                  <a:moveTo>
                    <a:pt x="53" y="30"/>
                  </a:moveTo>
                  <a:cubicBezTo>
                    <a:pt x="32" y="53"/>
                    <a:pt x="32" y="53"/>
                    <a:pt x="32" y="53"/>
                  </a:cubicBezTo>
                  <a:cubicBezTo>
                    <a:pt x="32" y="53"/>
                    <a:pt x="31" y="53"/>
                    <a:pt x="31" y="53"/>
                  </a:cubicBezTo>
                  <a:cubicBezTo>
                    <a:pt x="30" y="53"/>
                    <a:pt x="30" y="53"/>
                    <a:pt x="29" y="53"/>
                  </a:cubicBezTo>
                  <a:cubicBezTo>
                    <a:pt x="9" y="30"/>
                    <a:pt x="9" y="30"/>
                    <a:pt x="9" y="30"/>
                  </a:cubicBezTo>
                  <a:cubicBezTo>
                    <a:pt x="8" y="29"/>
                    <a:pt x="8" y="28"/>
                    <a:pt x="9" y="27"/>
                  </a:cubicBezTo>
                  <a:cubicBezTo>
                    <a:pt x="14" y="19"/>
                    <a:pt x="14" y="19"/>
                    <a:pt x="14" y="19"/>
                  </a:cubicBezTo>
                  <a:cubicBezTo>
                    <a:pt x="14" y="19"/>
                    <a:pt x="15" y="18"/>
                    <a:pt x="15" y="18"/>
                  </a:cubicBezTo>
                  <a:cubicBezTo>
                    <a:pt x="46" y="18"/>
                    <a:pt x="46" y="18"/>
                    <a:pt x="46" y="18"/>
                  </a:cubicBezTo>
                  <a:cubicBezTo>
                    <a:pt x="47" y="18"/>
                    <a:pt x="48" y="19"/>
                    <a:pt x="48" y="19"/>
                  </a:cubicBezTo>
                  <a:cubicBezTo>
                    <a:pt x="53" y="27"/>
                    <a:pt x="53" y="27"/>
                    <a:pt x="53" y="27"/>
                  </a:cubicBezTo>
                  <a:cubicBezTo>
                    <a:pt x="54" y="28"/>
                    <a:pt x="54" y="29"/>
                    <a:pt x="53" y="30"/>
                  </a:cubicBezTo>
                  <a:close/>
                  <a:moveTo>
                    <a:pt x="46" y="22"/>
                  </a:moveTo>
                  <a:cubicBezTo>
                    <a:pt x="41" y="27"/>
                    <a:pt x="41" y="27"/>
                    <a:pt x="41" y="27"/>
                  </a:cubicBezTo>
                  <a:cubicBezTo>
                    <a:pt x="50" y="27"/>
                    <a:pt x="50" y="27"/>
                    <a:pt x="50" y="27"/>
                  </a:cubicBezTo>
                  <a:lnTo>
                    <a:pt x="46" y="22"/>
                  </a:lnTo>
                  <a:close/>
                  <a:moveTo>
                    <a:pt x="44" y="21"/>
                  </a:moveTo>
                  <a:cubicBezTo>
                    <a:pt x="33" y="21"/>
                    <a:pt x="33" y="21"/>
                    <a:pt x="33" y="21"/>
                  </a:cubicBezTo>
                  <a:cubicBezTo>
                    <a:pt x="39" y="27"/>
                    <a:pt x="39" y="27"/>
                    <a:pt x="39" y="27"/>
                  </a:cubicBezTo>
                  <a:lnTo>
                    <a:pt x="44" y="21"/>
                  </a:lnTo>
                  <a:close/>
                  <a:moveTo>
                    <a:pt x="25" y="29"/>
                  </a:moveTo>
                  <a:cubicBezTo>
                    <a:pt x="31" y="48"/>
                    <a:pt x="31" y="48"/>
                    <a:pt x="31" y="48"/>
                  </a:cubicBezTo>
                  <a:cubicBezTo>
                    <a:pt x="37" y="29"/>
                    <a:pt x="37" y="29"/>
                    <a:pt x="37" y="29"/>
                  </a:cubicBezTo>
                  <a:lnTo>
                    <a:pt x="25" y="29"/>
                  </a:lnTo>
                  <a:close/>
                  <a:moveTo>
                    <a:pt x="36" y="27"/>
                  </a:moveTo>
                  <a:cubicBezTo>
                    <a:pt x="31" y="22"/>
                    <a:pt x="31" y="22"/>
                    <a:pt x="31" y="22"/>
                  </a:cubicBezTo>
                  <a:cubicBezTo>
                    <a:pt x="26" y="27"/>
                    <a:pt x="26" y="27"/>
                    <a:pt x="26" y="27"/>
                  </a:cubicBezTo>
                  <a:lnTo>
                    <a:pt x="36" y="27"/>
                  </a:lnTo>
                  <a:close/>
                  <a:moveTo>
                    <a:pt x="28" y="21"/>
                  </a:moveTo>
                  <a:cubicBezTo>
                    <a:pt x="18" y="21"/>
                    <a:pt x="18" y="21"/>
                    <a:pt x="18" y="21"/>
                  </a:cubicBezTo>
                  <a:cubicBezTo>
                    <a:pt x="23" y="27"/>
                    <a:pt x="23" y="27"/>
                    <a:pt x="23" y="27"/>
                  </a:cubicBezTo>
                  <a:lnTo>
                    <a:pt x="28" y="21"/>
                  </a:lnTo>
                  <a:close/>
                  <a:moveTo>
                    <a:pt x="12" y="27"/>
                  </a:moveTo>
                  <a:cubicBezTo>
                    <a:pt x="21" y="27"/>
                    <a:pt x="21" y="27"/>
                    <a:pt x="21" y="27"/>
                  </a:cubicBezTo>
                  <a:cubicBezTo>
                    <a:pt x="16" y="22"/>
                    <a:pt x="16" y="22"/>
                    <a:pt x="16" y="22"/>
                  </a:cubicBezTo>
                  <a:lnTo>
                    <a:pt x="12" y="27"/>
                  </a:lnTo>
                  <a:close/>
                  <a:moveTo>
                    <a:pt x="28" y="47"/>
                  </a:moveTo>
                  <a:cubicBezTo>
                    <a:pt x="22" y="29"/>
                    <a:pt x="22" y="29"/>
                    <a:pt x="22" y="29"/>
                  </a:cubicBezTo>
                  <a:cubicBezTo>
                    <a:pt x="12" y="29"/>
                    <a:pt x="12" y="29"/>
                    <a:pt x="12" y="29"/>
                  </a:cubicBezTo>
                  <a:lnTo>
                    <a:pt x="28" y="47"/>
                  </a:lnTo>
                  <a:close/>
                  <a:moveTo>
                    <a:pt x="33" y="47"/>
                  </a:moveTo>
                  <a:cubicBezTo>
                    <a:pt x="49" y="29"/>
                    <a:pt x="49" y="29"/>
                    <a:pt x="49" y="29"/>
                  </a:cubicBezTo>
                  <a:cubicBezTo>
                    <a:pt x="39" y="29"/>
                    <a:pt x="39" y="29"/>
                    <a:pt x="39" y="29"/>
                  </a:cubicBezTo>
                  <a:lnTo>
                    <a:pt x="33" y="47"/>
                  </a:ln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34" name="Freeform 41"/>
            <p:cNvSpPr>
              <a:spLocks noEditPoints="1"/>
            </p:cNvSpPr>
            <p:nvPr/>
          </p:nvSpPr>
          <p:spPr bwMode="auto">
            <a:xfrm>
              <a:off x="4972332" y="2034995"/>
              <a:ext cx="397043" cy="383809"/>
            </a:xfrm>
            <a:custGeom>
              <a:avLst/>
              <a:gdLst>
                <a:gd name="T0" fmla="*/ 12 w 63"/>
                <a:gd name="T1" fmla="*/ 10 h 61"/>
                <a:gd name="T2" fmla="*/ 13 w 63"/>
                <a:gd name="T3" fmla="*/ 10 h 61"/>
                <a:gd name="T4" fmla="*/ 13 w 63"/>
                <a:gd name="T5" fmla="*/ 12 h 61"/>
                <a:gd name="T6" fmla="*/ 13 w 63"/>
                <a:gd name="T7" fmla="*/ 29 h 61"/>
                <a:gd name="T8" fmla="*/ 13 w 63"/>
                <a:gd name="T9" fmla="*/ 31 h 61"/>
                <a:gd name="T10" fmla="*/ 13 w 63"/>
                <a:gd name="T11" fmla="*/ 31 h 61"/>
                <a:gd name="T12" fmla="*/ 12 w 63"/>
                <a:gd name="T13" fmla="*/ 31 h 61"/>
                <a:gd name="T14" fmla="*/ 12 w 63"/>
                <a:gd name="T15" fmla="*/ 10 h 61"/>
                <a:gd name="T16" fmla="*/ 61 w 63"/>
                <a:gd name="T17" fmla="*/ 59 h 61"/>
                <a:gd name="T18" fmla="*/ 56 w 63"/>
                <a:gd name="T19" fmla="*/ 61 h 61"/>
                <a:gd name="T20" fmla="*/ 51 w 63"/>
                <a:gd name="T21" fmla="*/ 59 h 61"/>
                <a:gd name="T22" fmla="*/ 38 w 63"/>
                <a:gd name="T23" fmla="*/ 47 h 61"/>
                <a:gd name="T24" fmla="*/ 36 w 63"/>
                <a:gd name="T25" fmla="*/ 42 h 61"/>
                <a:gd name="T26" fmla="*/ 32 w 63"/>
                <a:gd name="T27" fmla="*/ 38 h 61"/>
                <a:gd name="T28" fmla="*/ 22 w 63"/>
                <a:gd name="T29" fmla="*/ 41 h 61"/>
                <a:gd name="T30" fmla="*/ 8 w 63"/>
                <a:gd name="T31" fmla="*/ 35 h 61"/>
                <a:gd name="T32" fmla="*/ 8 w 63"/>
                <a:gd name="T33" fmla="*/ 6 h 61"/>
                <a:gd name="T34" fmla="*/ 22 w 63"/>
                <a:gd name="T35" fmla="*/ 0 h 61"/>
                <a:gd name="T36" fmla="*/ 36 w 63"/>
                <a:gd name="T37" fmla="*/ 6 h 61"/>
                <a:gd name="T38" fmla="*/ 39 w 63"/>
                <a:gd name="T39" fmla="*/ 31 h 61"/>
                <a:gd name="T40" fmla="*/ 43 w 63"/>
                <a:gd name="T41" fmla="*/ 35 h 61"/>
                <a:gd name="T42" fmla="*/ 48 w 63"/>
                <a:gd name="T43" fmla="*/ 37 h 61"/>
                <a:gd name="T44" fmla="*/ 60 w 63"/>
                <a:gd name="T45" fmla="*/ 49 h 61"/>
                <a:gd name="T46" fmla="*/ 61 w 63"/>
                <a:gd name="T47" fmla="*/ 59 h 61"/>
                <a:gd name="T48" fmla="*/ 10 w 63"/>
                <a:gd name="T49" fmla="*/ 8 h 61"/>
                <a:gd name="T50" fmla="*/ 5 w 63"/>
                <a:gd name="T51" fmla="*/ 21 h 61"/>
                <a:gd name="T52" fmla="*/ 10 w 63"/>
                <a:gd name="T53" fmla="*/ 33 h 61"/>
                <a:gd name="T54" fmla="*/ 22 w 63"/>
                <a:gd name="T55" fmla="*/ 38 h 61"/>
                <a:gd name="T56" fmla="*/ 34 w 63"/>
                <a:gd name="T57" fmla="*/ 33 h 61"/>
                <a:gd name="T58" fmla="*/ 39 w 63"/>
                <a:gd name="T59" fmla="*/ 21 h 61"/>
                <a:gd name="T60" fmla="*/ 34 w 63"/>
                <a:gd name="T61" fmla="*/ 8 h 61"/>
                <a:gd name="T62" fmla="*/ 22 w 63"/>
                <a:gd name="T63" fmla="*/ 3 h 61"/>
                <a:gd name="T64" fmla="*/ 10 w 63"/>
                <a:gd name="T65" fmla="*/ 8 h 61"/>
                <a:gd name="T66" fmla="*/ 36 w 63"/>
                <a:gd name="T67" fmla="*/ 34 h 61"/>
                <a:gd name="T68" fmla="*/ 34 w 63"/>
                <a:gd name="T69" fmla="*/ 35 h 61"/>
                <a:gd name="T70" fmla="*/ 38 w 63"/>
                <a:gd name="T71" fmla="*/ 39 h 61"/>
                <a:gd name="T72" fmla="*/ 39 w 63"/>
                <a:gd name="T73" fmla="*/ 37 h 61"/>
                <a:gd name="T74" fmla="*/ 40 w 63"/>
                <a:gd name="T75" fmla="*/ 36 h 61"/>
                <a:gd name="T76" fmla="*/ 37 w 63"/>
                <a:gd name="T77" fmla="*/ 33 h 61"/>
                <a:gd name="T78" fmla="*/ 36 w 63"/>
                <a:gd name="T79" fmla="*/ 34 h 61"/>
                <a:gd name="T80" fmla="*/ 41 w 63"/>
                <a:gd name="T81" fmla="*/ 44 h 61"/>
                <a:gd name="T82" fmla="*/ 53 w 63"/>
                <a:gd name="T83" fmla="*/ 57 h 61"/>
                <a:gd name="T84" fmla="*/ 58 w 63"/>
                <a:gd name="T85" fmla="*/ 57 h 61"/>
                <a:gd name="T86" fmla="*/ 60 w 63"/>
                <a:gd name="T87" fmla="*/ 54 h 61"/>
                <a:gd name="T88" fmla="*/ 58 w 63"/>
                <a:gd name="T89" fmla="*/ 51 h 61"/>
                <a:gd name="T90" fmla="*/ 46 w 63"/>
                <a:gd name="T91" fmla="*/ 39 h 61"/>
                <a:gd name="T92" fmla="*/ 43 w 63"/>
                <a:gd name="T93" fmla="*/ 38 h 61"/>
                <a:gd name="T94" fmla="*/ 42 w 63"/>
                <a:gd name="T95" fmla="*/ 38 h 61"/>
                <a:gd name="T96" fmla="*/ 41 w 63"/>
                <a:gd name="T97" fmla="*/ 38 h 61"/>
                <a:gd name="T98" fmla="*/ 40 w 63"/>
                <a:gd name="T99" fmla="*/ 39 h 61"/>
                <a:gd name="T100" fmla="*/ 40 w 63"/>
                <a:gd name="T101" fmla="*/ 40 h 61"/>
                <a:gd name="T102" fmla="*/ 39 w 63"/>
                <a:gd name="T103" fmla="*/ 40 h 61"/>
                <a:gd name="T104" fmla="*/ 41 w 63"/>
                <a:gd name="T105" fmla="*/ 4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 h="61">
                  <a:moveTo>
                    <a:pt x="12" y="10"/>
                  </a:moveTo>
                  <a:cubicBezTo>
                    <a:pt x="12" y="10"/>
                    <a:pt x="13" y="10"/>
                    <a:pt x="13" y="10"/>
                  </a:cubicBezTo>
                  <a:cubicBezTo>
                    <a:pt x="14" y="11"/>
                    <a:pt x="14" y="11"/>
                    <a:pt x="13" y="12"/>
                  </a:cubicBezTo>
                  <a:cubicBezTo>
                    <a:pt x="8" y="17"/>
                    <a:pt x="8" y="24"/>
                    <a:pt x="13" y="29"/>
                  </a:cubicBezTo>
                  <a:cubicBezTo>
                    <a:pt x="14" y="30"/>
                    <a:pt x="14" y="30"/>
                    <a:pt x="13" y="31"/>
                  </a:cubicBezTo>
                  <a:cubicBezTo>
                    <a:pt x="13" y="31"/>
                    <a:pt x="13" y="31"/>
                    <a:pt x="13" y="31"/>
                  </a:cubicBezTo>
                  <a:cubicBezTo>
                    <a:pt x="12" y="31"/>
                    <a:pt x="12" y="31"/>
                    <a:pt x="12" y="31"/>
                  </a:cubicBezTo>
                  <a:cubicBezTo>
                    <a:pt x="6" y="25"/>
                    <a:pt x="6" y="16"/>
                    <a:pt x="12" y="10"/>
                  </a:cubicBezTo>
                  <a:close/>
                  <a:moveTo>
                    <a:pt x="61" y="59"/>
                  </a:moveTo>
                  <a:cubicBezTo>
                    <a:pt x="59" y="60"/>
                    <a:pt x="58" y="61"/>
                    <a:pt x="56" y="61"/>
                  </a:cubicBezTo>
                  <a:cubicBezTo>
                    <a:pt x="54" y="61"/>
                    <a:pt x="52" y="60"/>
                    <a:pt x="51" y="59"/>
                  </a:cubicBezTo>
                  <a:cubicBezTo>
                    <a:pt x="38" y="47"/>
                    <a:pt x="38" y="47"/>
                    <a:pt x="38" y="47"/>
                  </a:cubicBezTo>
                  <a:cubicBezTo>
                    <a:pt x="37" y="45"/>
                    <a:pt x="36" y="43"/>
                    <a:pt x="36" y="42"/>
                  </a:cubicBezTo>
                  <a:cubicBezTo>
                    <a:pt x="32" y="38"/>
                    <a:pt x="32" y="38"/>
                    <a:pt x="32" y="38"/>
                  </a:cubicBezTo>
                  <a:cubicBezTo>
                    <a:pt x="29" y="40"/>
                    <a:pt x="26" y="41"/>
                    <a:pt x="22" y="41"/>
                  </a:cubicBezTo>
                  <a:cubicBezTo>
                    <a:pt x="17" y="41"/>
                    <a:pt x="12" y="38"/>
                    <a:pt x="8" y="35"/>
                  </a:cubicBezTo>
                  <a:cubicBezTo>
                    <a:pt x="0" y="27"/>
                    <a:pt x="0" y="14"/>
                    <a:pt x="8" y="6"/>
                  </a:cubicBezTo>
                  <a:cubicBezTo>
                    <a:pt x="12" y="3"/>
                    <a:pt x="17" y="0"/>
                    <a:pt x="22" y="0"/>
                  </a:cubicBezTo>
                  <a:cubicBezTo>
                    <a:pt x="28" y="0"/>
                    <a:pt x="33" y="3"/>
                    <a:pt x="36" y="6"/>
                  </a:cubicBezTo>
                  <a:cubicBezTo>
                    <a:pt x="43" y="13"/>
                    <a:pt x="44" y="23"/>
                    <a:pt x="39" y="31"/>
                  </a:cubicBezTo>
                  <a:cubicBezTo>
                    <a:pt x="43" y="35"/>
                    <a:pt x="43" y="35"/>
                    <a:pt x="43" y="35"/>
                  </a:cubicBezTo>
                  <a:cubicBezTo>
                    <a:pt x="45" y="35"/>
                    <a:pt x="47" y="35"/>
                    <a:pt x="48" y="37"/>
                  </a:cubicBezTo>
                  <a:cubicBezTo>
                    <a:pt x="60" y="49"/>
                    <a:pt x="60" y="49"/>
                    <a:pt x="60" y="49"/>
                  </a:cubicBezTo>
                  <a:cubicBezTo>
                    <a:pt x="63" y="52"/>
                    <a:pt x="63" y="56"/>
                    <a:pt x="61" y="59"/>
                  </a:cubicBezTo>
                  <a:close/>
                  <a:moveTo>
                    <a:pt x="10" y="8"/>
                  </a:moveTo>
                  <a:cubicBezTo>
                    <a:pt x="7" y="12"/>
                    <a:pt x="5" y="16"/>
                    <a:pt x="5" y="21"/>
                  </a:cubicBezTo>
                  <a:cubicBezTo>
                    <a:pt x="5" y="25"/>
                    <a:pt x="7" y="29"/>
                    <a:pt x="10" y="33"/>
                  </a:cubicBezTo>
                  <a:cubicBezTo>
                    <a:pt x="13" y="36"/>
                    <a:pt x="18" y="38"/>
                    <a:pt x="22" y="38"/>
                  </a:cubicBezTo>
                  <a:cubicBezTo>
                    <a:pt x="27" y="38"/>
                    <a:pt x="31" y="36"/>
                    <a:pt x="34" y="33"/>
                  </a:cubicBezTo>
                  <a:cubicBezTo>
                    <a:pt x="37" y="29"/>
                    <a:pt x="39" y="25"/>
                    <a:pt x="39" y="21"/>
                  </a:cubicBezTo>
                  <a:cubicBezTo>
                    <a:pt x="39" y="16"/>
                    <a:pt x="37" y="12"/>
                    <a:pt x="34" y="8"/>
                  </a:cubicBezTo>
                  <a:cubicBezTo>
                    <a:pt x="31" y="5"/>
                    <a:pt x="27" y="3"/>
                    <a:pt x="22" y="3"/>
                  </a:cubicBezTo>
                  <a:cubicBezTo>
                    <a:pt x="18" y="3"/>
                    <a:pt x="13" y="5"/>
                    <a:pt x="10" y="8"/>
                  </a:cubicBezTo>
                  <a:close/>
                  <a:moveTo>
                    <a:pt x="36" y="34"/>
                  </a:moveTo>
                  <a:cubicBezTo>
                    <a:pt x="35" y="34"/>
                    <a:pt x="35" y="35"/>
                    <a:pt x="34" y="35"/>
                  </a:cubicBezTo>
                  <a:cubicBezTo>
                    <a:pt x="38" y="39"/>
                    <a:pt x="38" y="39"/>
                    <a:pt x="38" y="39"/>
                  </a:cubicBezTo>
                  <a:cubicBezTo>
                    <a:pt x="38" y="38"/>
                    <a:pt x="38" y="38"/>
                    <a:pt x="39" y="37"/>
                  </a:cubicBezTo>
                  <a:cubicBezTo>
                    <a:pt x="39" y="37"/>
                    <a:pt x="40" y="36"/>
                    <a:pt x="40" y="36"/>
                  </a:cubicBezTo>
                  <a:cubicBezTo>
                    <a:pt x="37" y="33"/>
                    <a:pt x="37" y="33"/>
                    <a:pt x="37" y="33"/>
                  </a:cubicBezTo>
                  <a:cubicBezTo>
                    <a:pt x="36" y="33"/>
                    <a:pt x="36" y="34"/>
                    <a:pt x="36" y="34"/>
                  </a:cubicBezTo>
                  <a:close/>
                  <a:moveTo>
                    <a:pt x="41" y="44"/>
                  </a:moveTo>
                  <a:cubicBezTo>
                    <a:pt x="53" y="57"/>
                    <a:pt x="53" y="57"/>
                    <a:pt x="53" y="57"/>
                  </a:cubicBezTo>
                  <a:cubicBezTo>
                    <a:pt x="54" y="58"/>
                    <a:pt x="57" y="58"/>
                    <a:pt x="58" y="57"/>
                  </a:cubicBezTo>
                  <a:cubicBezTo>
                    <a:pt x="59" y="56"/>
                    <a:pt x="60" y="55"/>
                    <a:pt x="60" y="54"/>
                  </a:cubicBezTo>
                  <a:cubicBezTo>
                    <a:pt x="60" y="53"/>
                    <a:pt x="59" y="52"/>
                    <a:pt x="58" y="51"/>
                  </a:cubicBezTo>
                  <a:cubicBezTo>
                    <a:pt x="46" y="39"/>
                    <a:pt x="46" y="39"/>
                    <a:pt x="46" y="39"/>
                  </a:cubicBezTo>
                  <a:cubicBezTo>
                    <a:pt x="45" y="38"/>
                    <a:pt x="44" y="38"/>
                    <a:pt x="43" y="38"/>
                  </a:cubicBezTo>
                  <a:cubicBezTo>
                    <a:pt x="43" y="38"/>
                    <a:pt x="42" y="38"/>
                    <a:pt x="42" y="38"/>
                  </a:cubicBezTo>
                  <a:cubicBezTo>
                    <a:pt x="42" y="38"/>
                    <a:pt x="42" y="38"/>
                    <a:pt x="41" y="38"/>
                  </a:cubicBezTo>
                  <a:cubicBezTo>
                    <a:pt x="41" y="38"/>
                    <a:pt x="41" y="38"/>
                    <a:pt x="40" y="39"/>
                  </a:cubicBezTo>
                  <a:cubicBezTo>
                    <a:pt x="40" y="39"/>
                    <a:pt x="40" y="39"/>
                    <a:pt x="40" y="40"/>
                  </a:cubicBezTo>
                  <a:cubicBezTo>
                    <a:pt x="39" y="40"/>
                    <a:pt x="39" y="40"/>
                    <a:pt x="39" y="40"/>
                  </a:cubicBezTo>
                  <a:cubicBezTo>
                    <a:pt x="39" y="42"/>
                    <a:pt x="39" y="43"/>
                    <a:pt x="41" y="44"/>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35" name="Freeform 41"/>
            <p:cNvSpPr>
              <a:spLocks noEditPoints="1"/>
            </p:cNvSpPr>
            <p:nvPr/>
          </p:nvSpPr>
          <p:spPr bwMode="auto">
            <a:xfrm>
              <a:off x="7319804" y="5173856"/>
              <a:ext cx="397043" cy="383809"/>
            </a:xfrm>
            <a:custGeom>
              <a:avLst/>
              <a:gdLst>
                <a:gd name="T0" fmla="*/ 12 w 63"/>
                <a:gd name="T1" fmla="*/ 10 h 61"/>
                <a:gd name="T2" fmla="*/ 13 w 63"/>
                <a:gd name="T3" fmla="*/ 10 h 61"/>
                <a:gd name="T4" fmla="*/ 13 w 63"/>
                <a:gd name="T5" fmla="*/ 12 h 61"/>
                <a:gd name="T6" fmla="*/ 13 w 63"/>
                <a:gd name="T7" fmla="*/ 29 h 61"/>
                <a:gd name="T8" fmla="*/ 13 w 63"/>
                <a:gd name="T9" fmla="*/ 31 h 61"/>
                <a:gd name="T10" fmla="*/ 13 w 63"/>
                <a:gd name="T11" fmla="*/ 31 h 61"/>
                <a:gd name="T12" fmla="*/ 12 w 63"/>
                <a:gd name="T13" fmla="*/ 31 h 61"/>
                <a:gd name="T14" fmla="*/ 12 w 63"/>
                <a:gd name="T15" fmla="*/ 10 h 61"/>
                <a:gd name="T16" fmla="*/ 61 w 63"/>
                <a:gd name="T17" fmla="*/ 59 h 61"/>
                <a:gd name="T18" fmla="*/ 56 w 63"/>
                <a:gd name="T19" fmla="*/ 61 h 61"/>
                <a:gd name="T20" fmla="*/ 51 w 63"/>
                <a:gd name="T21" fmla="*/ 59 h 61"/>
                <a:gd name="T22" fmla="*/ 38 w 63"/>
                <a:gd name="T23" fmla="*/ 47 h 61"/>
                <a:gd name="T24" fmla="*/ 36 w 63"/>
                <a:gd name="T25" fmla="*/ 42 h 61"/>
                <a:gd name="T26" fmla="*/ 32 w 63"/>
                <a:gd name="T27" fmla="*/ 38 h 61"/>
                <a:gd name="T28" fmla="*/ 22 w 63"/>
                <a:gd name="T29" fmla="*/ 41 h 61"/>
                <a:gd name="T30" fmla="*/ 8 w 63"/>
                <a:gd name="T31" fmla="*/ 35 h 61"/>
                <a:gd name="T32" fmla="*/ 8 w 63"/>
                <a:gd name="T33" fmla="*/ 6 h 61"/>
                <a:gd name="T34" fmla="*/ 22 w 63"/>
                <a:gd name="T35" fmla="*/ 0 h 61"/>
                <a:gd name="T36" fmla="*/ 36 w 63"/>
                <a:gd name="T37" fmla="*/ 6 h 61"/>
                <a:gd name="T38" fmla="*/ 39 w 63"/>
                <a:gd name="T39" fmla="*/ 31 h 61"/>
                <a:gd name="T40" fmla="*/ 43 w 63"/>
                <a:gd name="T41" fmla="*/ 35 h 61"/>
                <a:gd name="T42" fmla="*/ 48 w 63"/>
                <a:gd name="T43" fmla="*/ 37 h 61"/>
                <a:gd name="T44" fmla="*/ 60 w 63"/>
                <a:gd name="T45" fmla="*/ 49 h 61"/>
                <a:gd name="T46" fmla="*/ 61 w 63"/>
                <a:gd name="T47" fmla="*/ 59 h 61"/>
                <a:gd name="T48" fmla="*/ 10 w 63"/>
                <a:gd name="T49" fmla="*/ 8 h 61"/>
                <a:gd name="T50" fmla="*/ 5 w 63"/>
                <a:gd name="T51" fmla="*/ 21 h 61"/>
                <a:gd name="T52" fmla="*/ 10 w 63"/>
                <a:gd name="T53" fmla="*/ 33 h 61"/>
                <a:gd name="T54" fmla="*/ 22 w 63"/>
                <a:gd name="T55" fmla="*/ 38 h 61"/>
                <a:gd name="T56" fmla="*/ 34 w 63"/>
                <a:gd name="T57" fmla="*/ 33 h 61"/>
                <a:gd name="T58" fmla="*/ 39 w 63"/>
                <a:gd name="T59" fmla="*/ 21 h 61"/>
                <a:gd name="T60" fmla="*/ 34 w 63"/>
                <a:gd name="T61" fmla="*/ 8 h 61"/>
                <a:gd name="T62" fmla="*/ 22 w 63"/>
                <a:gd name="T63" fmla="*/ 3 h 61"/>
                <a:gd name="T64" fmla="*/ 10 w 63"/>
                <a:gd name="T65" fmla="*/ 8 h 61"/>
                <a:gd name="T66" fmla="*/ 36 w 63"/>
                <a:gd name="T67" fmla="*/ 34 h 61"/>
                <a:gd name="T68" fmla="*/ 34 w 63"/>
                <a:gd name="T69" fmla="*/ 35 h 61"/>
                <a:gd name="T70" fmla="*/ 38 w 63"/>
                <a:gd name="T71" fmla="*/ 39 h 61"/>
                <a:gd name="T72" fmla="*/ 39 w 63"/>
                <a:gd name="T73" fmla="*/ 37 h 61"/>
                <a:gd name="T74" fmla="*/ 40 w 63"/>
                <a:gd name="T75" fmla="*/ 36 h 61"/>
                <a:gd name="T76" fmla="*/ 37 w 63"/>
                <a:gd name="T77" fmla="*/ 33 h 61"/>
                <a:gd name="T78" fmla="*/ 36 w 63"/>
                <a:gd name="T79" fmla="*/ 34 h 61"/>
                <a:gd name="T80" fmla="*/ 41 w 63"/>
                <a:gd name="T81" fmla="*/ 44 h 61"/>
                <a:gd name="T82" fmla="*/ 53 w 63"/>
                <a:gd name="T83" fmla="*/ 57 h 61"/>
                <a:gd name="T84" fmla="*/ 58 w 63"/>
                <a:gd name="T85" fmla="*/ 57 h 61"/>
                <a:gd name="T86" fmla="*/ 60 w 63"/>
                <a:gd name="T87" fmla="*/ 54 h 61"/>
                <a:gd name="T88" fmla="*/ 58 w 63"/>
                <a:gd name="T89" fmla="*/ 51 h 61"/>
                <a:gd name="T90" fmla="*/ 46 w 63"/>
                <a:gd name="T91" fmla="*/ 39 h 61"/>
                <a:gd name="T92" fmla="*/ 43 w 63"/>
                <a:gd name="T93" fmla="*/ 38 h 61"/>
                <a:gd name="T94" fmla="*/ 42 w 63"/>
                <a:gd name="T95" fmla="*/ 38 h 61"/>
                <a:gd name="T96" fmla="*/ 41 w 63"/>
                <a:gd name="T97" fmla="*/ 38 h 61"/>
                <a:gd name="T98" fmla="*/ 40 w 63"/>
                <a:gd name="T99" fmla="*/ 39 h 61"/>
                <a:gd name="T100" fmla="*/ 40 w 63"/>
                <a:gd name="T101" fmla="*/ 40 h 61"/>
                <a:gd name="T102" fmla="*/ 39 w 63"/>
                <a:gd name="T103" fmla="*/ 40 h 61"/>
                <a:gd name="T104" fmla="*/ 41 w 63"/>
                <a:gd name="T105" fmla="*/ 4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 h="61">
                  <a:moveTo>
                    <a:pt x="12" y="10"/>
                  </a:moveTo>
                  <a:cubicBezTo>
                    <a:pt x="12" y="10"/>
                    <a:pt x="13" y="10"/>
                    <a:pt x="13" y="10"/>
                  </a:cubicBezTo>
                  <a:cubicBezTo>
                    <a:pt x="14" y="11"/>
                    <a:pt x="14" y="11"/>
                    <a:pt x="13" y="12"/>
                  </a:cubicBezTo>
                  <a:cubicBezTo>
                    <a:pt x="8" y="17"/>
                    <a:pt x="8" y="24"/>
                    <a:pt x="13" y="29"/>
                  </a:cubicBezTo>
                  <a:cubicBezTo>
                    <a:pt x="14" y="30"/>
                    <a:pt x="14" y="30"/>
                    <a:pt x="13" y="31"/>
                  </a:cubicBezTo>
                  <a:cubicBezTo>
                    <a:pt x="13" y="31"/>
                    <a:pt x="13" y="31"/>
                    <a:pt x="13" y="31"/>
                  </a:cubicBezTo>
                  <a:cubicBezTo>
                    <a:pt x="12" y="31"/>
                    <a:pt x="12" y="31"/>
                    <a:pt x="12" y="31"/>
                  </a:cubicBezTo>
                  <a:cubicBezTo>
                    <a:pt x="6" y="25"/>
                    <a:pt x="6" y="16"/>
                    <a:pt x="12" y="10"/>
                  </a:cubicBezTo>
                  <a:close/>
                  <a:moveTo>
                    <a:pt x="61" y="59"/>
                  </a:moveTo>
                  <a:cubicBezTo>
                    <a:pt x="59" y="60"/>
                    <a:pt x="58" y="61"/>
                    <a:pt x="56" y="61"/>
                  </a:cubicBezTo>
                  <a:cubicBezTo>
                    <a:pt x="54" y="61"/>
                    <a:pt x="52" y="60"/>
                    <a:pt x="51" y="59"/>
                  </a:cubicBezTo>
                  <a:cubicBezTo>
                    <a:pt x="38" y="47"/>
                    <a:pt x="38" y="47"/>
                    <a:pt x="38" y="47"/>
                  </a:cubicBezTo>
                  <a:cubicBezTo>
                    <a:pt x="37" y="45"/>
                    <a:pt x="36" y="43"/>
                    <a:pt x="36" y="42"/>
                  </a:cubicBezTo>
                  <a:cubicBezTo>
                    <a:pt x="32" y="38"/>
                    <a:pt x="32" y="38"/>
                    <a:pt x="32" y="38"/>
                  </a:cubicBezTo>
                  <a:cubicBezTo>
                    <a:pt x="29" y="40"/>
                    <a:pt x="26" y="41"/>
                    <a:pt x="22" y="41"/>
                  </a:cubicBezTo>
                  <a:cubicBezTo>
                    <a:pt x="17" y="41"/>
                    <a:pt x="12" y="38"/>
                    <a:pt x="8" y="35"/>
                  </a:cubicBezTo>
                  <a:cubicBezTo>
                    <a:pt x="0" y="27"/>
                    <a:pt x="0" y="14"/>
                    <a:pt x="8" y="6"/>
                  </a:cubicBezTo>
                  <a:cubicBezTo>
                    <a:pt x="12" y="3"/>
                    <a:pt x="17" y="0"/>
                    <a:pt x="22" y="0"/>
                  </a:cubicBezTo>
                  <a:cubicBezTo>
                    <a:pt x="28" y="0"/>
                    <a:pt x="33" y="3"/>
                    <a:pt x="36" y="6"/>
                  </a:cubicBezTo>
                  <a:cubicBezTo>
                    <a:pt x="43" y="13"/>
                    <a:pt x="44" y="23"/>
                    <a:pt x="39" y="31"/>
                  </a:cubicBezTo>
                  <a:cubicBezTo>
                    <a:pt x="43" y="35"/>
                    <a:pt x="43" y="35"/>
                    <a:pt x="43" y="35"/>
                  </a:cubicBezTo>
                  <a:cubicBezTo>
                    <a:pt x="45" y="35"/>
                    <a:pt x="47" y="35"/>
                    <a:pt x="48" y="37"/>
                  </a:cubicBezTo>
                  <a:cubicBezTo>
                    <a:pt x="60" y="49"/>
                    <a:pt x="60" y="49"/>
                    <a:pt x="60" y="49"/>
                  </a:cubicBezTo>
                  <a:cubicBezTo>
                    <a:pt x="63" y="52"/>
                    <a:pt x="63" y="56"/>
                    <a:pt x="61" y="59"/>
                  </a:cubicBezTo>
                  <a:close/>
                  <a:moveTo>
                    <a:pt x="10" y="8"/>
                  </a:moveTo>
                  <a:cubicBezTo>
                    <a:pt x="7" y="12"/>
                    <a:pt x="5" y="16"/>
                    <a:pt x="5" y="21"/>
                  </a:cubicBezTo>
                  <a:cubicBezTo>
                    <a:pt x="5" y="25"/>
                    <a:pt x="7" y="29"/>
                    <a:pt x="10" y="33"/>
                  </a:cubicBezTo>
                  <a:cubicBezTo>
                    <a:pt x="13" y="36"/>
                    <a:pt x="18" y="38"/>
                    <a:pt x="22" y="38"/>
                  </a:cubicBezTo>
                  <a:cubicBezTo>
                    <a:pt x="27" y="38"/>
                    <a:pt x="31" y="36"/>
                    <a:pt x="34" y="33"/>
                  </a:cubicBezTo>
                  <a:cubicBezTo>
                    <a:pt x="37" y="29"/>
                    <a:pt x="39" y="25"/>
                    <a:pt x="39" y="21"/>
                  </a:cubicBezTo>
                  <a:cubicBezTo>
                    <a:pt x="39" y="16"/>
                    <a:pt x="37" y="12"/>
                    <a:pt x="34" y="8"/>
                  </a:cubicBezTo>
                  <a:cubicBezTo>
                    <a:pt x="31" y="5"/>
                    <a:pt x="27" y="3"/>
                    <a:pt x="22" y="3"/>
                  </a:cubicBezTo>
                  <a:cubicBezTo>
                    <a:pt x="18" y="3"/>
                    <a:pt x="13" y="5"/>
                    <a:pt x="10" y="8"/>
                  </a:cubicBezTo>
                  <a:close/>
                  <a:moveTo>
                    <a:pt x="36" y="34"/>
                  </a:moveTo>
                  <a:cubicBezTo>
                    <a:pt x="35" y="34"/>
                    <a:pt x="35" y="35"/>
                    <a:pt x="34" y="35"/>
                  </a:cubicBezTo>
                  <a:cubicBezTo>
                    <a:pt x="38" y="39"/>
                    <a:pt x="38" y="39"/>
                    <a:pt x="38" y="39"/>
                  </a:cubicBezTo>
                  <a:cubicBezTo>
                    <a:pt x="38" y="38"/>
                    <a:pt x="38" y="38"/>
                    <a:pt x="39" y="37"/>
                  </a:cubicBezTo>
                  <a:cubicBezTo>
                    <a:pt x="39" y="37"/>
                    <a:pt x="40" y="36"/>
                    <a:pt x="40" y="36"/>
                  </a:cubicBezTo>
                  <a:cubicBezTo>
                    <a:pt x="37" y="33"/>
                    <a:pt x="37" y="33"/>
                    <a:pt x="37" y="33"/>
                  </a:cubicBezTo>
                  <a:cubicBezTo>
                    <a:pt x="36" y="33"/>
                    <a:pt x="36" y="34"/>
                    <a:pt x="36" y="34"/>
                  </a:cubicBezTo>
                  <a:close/>
                  <a:moveTo>
                    <a:pt x="41" y="44"/>
                  </a:moveTo>
                  <a:cubicBezTo>
                    <a:pt x="53" y="57"/>
                    <a:pt x="53" y="57"/>
                    <a:pt x="53" y="57"/>
                  </a:cubicBezTo>
                  <a:cubicBezTo>
                    <a:pt x="54" y="58"/>
                    <a:pt x="57" y="58"/>
                    <a:pt x="58" y="57"/>
                  </a:cubicBezTo>
                  <a:cubicBezTo>
                    <a:pt x="59" y="56"/>
                    <a:pt x="60" y="55"/>
                    <a:pt x="60" y="54"/>
                  </a:cubicBezTo>
                  <a:cubicBezTo>
                    <a:pt x="60" y="53"/>
                    <a:pt x="59" y="52"/>
                    <a:pt x="58" y="51"/>
                  </a:cubicBezTo>
                  <a:cubicBezTo>
                    <a:pt x="46" y="39"/>
                    <a:pt x="46" y="39"/>
                    <a:pt x="46" y="39"/>
                  </a:cubicBezTo>
                  <a:cubicBezTo>
                    <a:pt x="45" y="38"/>
                    <a:pt x="44" y="38"/>
                    <a:pt x="43" y="38"/>
                  </a:cubicBezTo>
                  <a:cubicBezTo>
                    <a:pt x="43" y="38"/>
                    <a:pt x="42" y="38"/>
                    <a:pt x="42" y="38"/>
                  </a:cubicBezTo>
                  <a:cubicBezTo>
                    <a:pt x="42" y="38"/>
                    <a:pt x="42" y="38"/>
                    <a:pt x="41" y="38"/>
                  </a:cubicBezTo>
                  <a:cubicBezTo>
                    <a:pt x="41" y="38"/>
                    <a:pt x="41" y="38"/>
                    <a:pt x="40" y="39"/>
                  </a:cubicBezTo>
                  <a:cubicBezTo>
                    <a:pt x="40" y="39"/>
                    <a:pt x="40" y="39"/>
                    <a:pt x="40" y="40"/>
                  </a:cubicBezTo>
                  <a:cubicBezTo>
                    <a:pt x="39" y="40"/>
                    <a:pt x="39" y="40"/>
                    <a:pt x="39" y="40"/>
                  </a:cubicBezTo>
                  <a:cubicBezTo>
                    <a:pt x="39" y="42"/>
                    <a:pt x="39" y="43"/>
                    <a:pt x="41" y="44"/>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36" name="Freeform 46"/>
            <p:cNvSpPr>
              <a:spLocks noEditPoints="1"/>
            </p:cNvSpPr>
            <p:nvPr/>
          </p:nvSpPr>
          <p:spPr bwMode="auto">
            <a:xfrm>
              <a:off x="7866024" y="4675976"/>
              <a:ext cx="315253" cy="315255"/>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4 w 35"/>
                <a:gd name="T21" fmla="*/ 12 h 35"/>
                <a:gd name="T22" fmla="*/ 19 w 35"/>
                <a:gd name="T23" fmla="*/ 18 h 35"/>
                <a:gd name="T24" fmla="*/ 24 w 35"/>
                <a:gd name="T25" fmla="*/ 23 h 35"/>
                <a:gd name="T26" fmla="*/ 24 w 35"/>
                <a:gd name="T27" fmla="*/ 24 h 35"/>
                <a:gd name="T28" fmla="*/ 24 w 35"/>
                <a:gd name="T29" fmla="*/ 25 h 35"/>
                <a:gd name="T30" fmla="*/ 23 w 35"/>
                <a:gd name="T31" fmla="*/ 24 h 35"/>
                <a:gd name="T32" fmla="*/ 18 w 35"/>
                <a:gd name="T33" fmla="*/ 19 h 35"/>
                <a:gd name="T34" fmla="*/ 12 w 35"/>
                <a:gd name="T35" fmla="*/ 24 h 35"/>
                <a:gd name="T36" fmla="*/ 12 w 35"/>
                <a:gd name="T37" fmla="*/ 25 h 35"/>
                <a:gd name="T38" fmla="*/ 11 w 35"/>
                <a:gd name="T39" fmla="*/ 24 h 35"/>
                <a:gd name="T40" fmla="*/ 11 w 35"/>
                <a:gd name="T41" fmla="*/ 23 h 35"/>
                <a:gd name="T42" fmla="*/ 16 w 35"/>
                <a:gd name="T43" fmla="*/ 18 h 35"/>
                <a:gd name="T44" fmla="*/ 11 w 35"/>
                <a:gd name="T45" fmla="*/ 12 h 35"/>
                <a:gd name="T46" fmla="*/ 11 w 35"/>
                <a:gd name="T47" fmla="*/ 11 h 35"/>
                <a:gd name="T48" fmla="*/ 12 w 35"/>
                <a:gd name="T49" fmla="*/ 11 h 35"/>
                <a:gd name="T50" fmla="*/ 18 w 35"/>
                <a:gd name="T51" fmla="*/ 16 h 35"/>
                <a:gd name="T52" fmla="*/ 23 w 35"/>
                <a:gd name="T53" fmla="*/ 11 h 35"/>
                <a:gd name="T54" fmla="*/ 24 w 35"/>
                <a:gd name="T55" fmla="*/ 11 h 35"/>
                <a:gd name="T56" fmla="*/ 24 w 35"/>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35">
                  <a:moveTo>
                    <a:pt x="18" y="0"/>
                  </a:moveTo>
                  <a:cubicBezTo>
                    <a:pt x="8" y="0"/>
                    <a:pt x="0" y="8"/>
                    <a:pt x="0" y="18"/>
                  </a:cubicBezTo>
                  <a:cubicBezTo>
                    <a:pt x="0" y="27"/>
                    <a:pt x="8" y="35"/>
                    <a:pt x="18" y="35"/>
                  </a:cubicBezTo>
                  <a:cubicBezTo>
                    <a:pt x="27" y="35"/>
                    <a:pt x="35" y="27"/>
                    <a:pt x="35" y="18"/>
                  </a:cubicBezTo>
                  <a:cubicBezTo>
                    <a:pt x="35" y="8"/>
                    <a:pt x="27"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4" y="12"/>
                  </a:moveTo>
                  <a:cubicBezTo>
                    <a:pt x="19" y="18"/>
                    <a:pt x="19" y="18"/>
                    <a:pt x="19" y="18"/>
                  </a:cubicBezTo>
                  <a:cubicBezTo>
                    <a:pt x="24" y="23"/>
                    <a:pt x="24" y="23"/>
                    <a:pt x="24" y="23"/>
                  </a:cubicBezTo>
                  <a:cubicBezTo>
                    <a:pt x="25" y="23"/>
                    <a:pt x="25" y="24"/>
                    <a:pt x="24" y="24"/>
                  </a:cubicBezTo>
                  <a:cubicBezTo>
                    <a:pt x="24" y="24"/>
                    <a:pt x="24" y="25"/>
                    <a:pt x="24" y="25"/>
                  </a:cubicBezTo>
                  <a:cubicBezTo>
                    <a:pt x="23" y="25"/>
                    <a:pt x="23" y="24"/>
                    <a:pt x="23" y="24"/>
                  </a:cubicBezTo>
                  <a:cubicBezTo>
                    <a:pt x="18" y="19"/>
                    <a:pt x="18" y="19"/>
                    <a:pt x="18" y="19"/>
                  </a:cubicBezTo>
                  <a:cubicBezTo>
                    <a:pt x="12" y="24"/>
                    <a:pt x="12" y="24"/>
                    <a:pt x="12" y="24"/>
                  </a:cubicBezTo>
                  <a:cubicBezTo>
                    <a:pt x="12" y="24"/>
                    <a:pt x="12" y="25"/>
                    <a:pt x="12" y="25"/>
                  </a:cubicBezTo>
                  <a:cubicBezTo>
                    <a:pt x="11" y="25"/>
                    <a:pt x="11" y="24"/>
                    <a:pt x="11" y="24"/>
                  </a:cubicBezTo>
                  <a:cubicBezTo>
                    <a:pt x="11" y="24"/>
                    <a:pt x="11" y="23"/>
                    <a:pt x="11" y="23"/>
                  </a:cubicBezTo>
                  <a:cubicBezTo>
                    <a:pt x="16" y="18"/>
                    <a:pt x="16" y="18"/>
                    <a:pt x="16" y="18"/>
                  </a:cubicBezTo>
                  <a:cubicBezTo>
                    <a:pt x="11" y="12"/>
                    <a:pt x="11" y="12"/>
                    <a:pt x="11" y="12"/>
                  </a:cubicBezTo>
                  <a:cubicBezTo>
                    <a:pt x="11" y="12"/>
                    <a:pt x="11" y="11"/>
                    <a:pt x="11" y="11"/>
                  </a:cubicBezTo>
                  <a:cubicBezTo>
                    <a:pt x="11" y="10"/>
                    <a:pt x="12" y="10"/>
                    <a:pt x="12" y="11"/>
                  </a:cubicBezTo>
                  <a:cubicBezTo>
                    <a:pt x="18" y="16"/>
                    <a:pt x="18" y="16"/>
                    <a:pt x="18" y="16"/>
                  </a:cubicBezTo>
                  <a:cubicBezTo>
                    <a:pt x="23" y="11"/>
                    <a:pt x="23" y="11"/>
                    <a:pt x="23" y="11"/>
                  </a:cubicBezTo>
                  <a:cubicBezTo>
                    <a:pt x="23" y="10"/>
                    <a:pt x="24" y="10"/>
                    <a:pt x="24" y="11"/>
                  </a:cubicBezTo>
                  <a:cubicBezTo>
                    <a:pt x="25" y="11"/>
                    <a:pt x="25" y="12"/>
                    <a:pt x="24" y="12"/>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37" name="Freeform 14"/>
            <p:cNvSpPr>
              <a:spLocks noEditPoints="1"/>
            </p:cNvSpPr>
            <p:nvPr/>
          </p:nvSpPr>
          <p:spPr bwMode="auto">
            <a:xfrm>
              <a:off x="3324968" y="3698332"/>
              <a:ext cx="280525" cy="327280"/>
            </a:xfrm>
            <a:custGeom>
              <a:avLst/>
              <a:gdLst>
                <a:gd name="T0" fmla="*/ 36 w 56"/>
                <a:gd name="T1" fmla="*/ 14 h 65"/>
                <a:gd name="T2" fmla="*/ 43 w 56"/>
                <a:gd name="T3" fmla="*/ 2 h 65"/>
                <a:gd name="T4" fmla="*/ 41 w 56"/>
                <a:gd name="T5" fmla="*/ 0 h 65"/>
                <a:gd name="T6" fmla="*/ 13 w 56"/>
                <a:gd name="T7" fmla="*/ 1 h 65"/>
                <a:gd name="T8" fmla="*/ 20 w 56"/>
                <a:gd name="T9" fmla="*/ 14 h 65"/>
                <a:gd name="T10" fmla="*/ 0 w 56"/>
                <a:gd name="T11" fmla="*/ 37 h 65"/>
                <a:gd name="T12" fmla="*/ 7 w 56"/>
                <a:gd name="T13" fmla="*/ 65 h 65"/>
                <a:gd name="T14" fmla="*/ 56 w 56"/>
                <a:gd name="T15" fmla="*/ 58 h 65"/>
                <a:gd name="T16" fmla="*/ 36 w 56"/>
                <a:gd name="T17" fmla="*/ 15 h 65"/>
                <a:gd name="T18" fmla="*/ 23 w 56"/>
                <a:gd name="T19" fmla="*/ 4 h 65"/>
                <a:gd name="T20" fmla="*/ 21 w 56"/>
                <a:gd name="T21" fmla="*/ 5 h 65"/>
                <a:gd name="T22" fmla="*/ 22 w 56"/>
                <a:gd name="T23" fmla="*/ 13 h 65"/>
                <a:gd name="T24" fmla="*/ 39 w 56"/>
                <a:gd name="T25" fmla="*/ 3 h 65"/>
                <a:gd name="T26" fmla="*/ 26 w 56"/>
                <a:gd name="T27" fmla="*/ 13 h 65"/>
                <a:gd name="T28" fmla="*/ 33 w 56"/>
                <a:gd name="T29" fmla="*/ 15 h 65"/>
                <a:gd name="T30" fmla="*/ 23 w 56"/>
                <a:gd name="T31" fmla="*/ 16 h 65"/>
                <a:gd name="T32" fmla="*/ 53 w 56"/>
                <a:gd name="T33" fmla="*/ 58 h 65"/>
                <a:gd name="T34" fmla="*/ 7 w 56"/>
                <a:gd name="T35" fmla="*/ 62 h 65"/>
                <a:gd name="T36" fmla="*/ 3 w 56"/>
                <a:gd name="T37" fmla="*/ 37 h 65"/>
                <a:gd name="T38" fmla="*/ 34 w 56"/>
                <a:gd name="T39" fmla="*/ 18 h 65"/>
                <a:gd name="T40" fmla="*/ 53 w 56"/>
                <a:gd name="T41" fmla="*/ 58 h 65"/>
                <a:gd name="T42" fmla="*/ 8 w 56"/>
                <a:gd name="T43" fmla="*/ 54 h 65"/>
                <a:gd name="T44" fmla="*/ 12 w 56"/>
                <a:gd name="T45" fmla="*/ 58 h 65"/>
                <a:gd name="T46" fmla="*/ 6 w 56"/>
                <a:gd name="T47" fmla="*/ 54 h 65"/>
                <a:gd name="T48" fmla="*/ 23 w 56"/>
                <a:gd name="T49" fmla="*/ 21 h 65"/>
                <a:gd name="T50" fmla="*/ 23 w 56"/>
                <a:gd name="T51" fmla="*/ 23 h 65"/>
                <a:gd name="T52" fmla="*/ 28 w 56"/>
                <a:gd name="T53" fmla="*/ 28 h 65"/>
                <a:gd name="T54" fmla="*/ 28 w 56"/>
                <a:gd name="T55" fmla="*/ 53 h 65"/>
                <a:gd name="T56" fmla="*/ 28 w 56"/>
                <a:gd name="T57" fmla="*/ 28 h 65"/>
                <a:gd name="T58" fmla="*/ 17 w 56"/>
                <a:gd name="T59" fmla="*/ 41 h 65"/>
                <a:gd name="T60" fmla="*/ 38 w 56"/>
                <a:gd name="T61" fmla="*/ 41 h 65"/>
                <a:gd name="T62" fmla="*/ 26 w 56"/>
                <a:gd name="T63" fmla="*/ 37 h 65"/>
                <a:gd name="T64" fmla="*/ 32 w 56"/>
                <a:gd name="T65" fmla="*/ 44 h 65"/>
                <a:gd name="T66" fmla="*/ 29 w 56"/>
                <a:gd name="T67" fmla="*/ 49 h 65"/>
                <a:gd name="T68" fmla="*/ 27 w 56"/>
                <a:gd name="T69" fmla="*/ 49 h 65"/>
                <a:gd name="T70" fmla="*/ 24 w 56"/>
                <a:gd name="T71" fmla="*/ 44 h 65"/>
                <a:gd name="T72" fmla="*/ 26 w 56"/>
                <a:gd name="T73" fmla="*/ 44 h 65"/>
                <a:gd name="T74" fmla="*/ 30 w 56"/>
                <a:gd name="T75" fmla="*/ 44 h 65"/>
                <a:gd name="T76" fmla="*/ 24 w 56"/>
                <a:gd name="T77" fmla="*/ 37 h 65"/>
                <a:gd name="T78" fmla="*/ 27 w 56"/>
                <a:gd name="T79" fmla="*/ 32 h 65"/>
                <a:gd name="T80" fmla="*/ 29 w 56"/>
                <a:gd name="T81" fmla="*/ 32 h 65"/>
                <a:gd name="T82" fmla="*/ 32 w 56"/>
                <a:gd name="T83" fmla="*/ 37 h 65"/>
                <a:gd name="T84" fmla="*/ 30 w 56"/>
                <a:gd name="T85" fmla="*/ 37 h 65"/>
                <a:gd name="T86" fmla="*/ 26 w 56"/>
                <a:gd name="T87"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65">
                  <a:moveTo>
                    <a:pt x="36" y="15"/>
                  </a:moveTo>
                  <a:cubicBezTo>
                    <a:pt x="36" y="14"/>
                    <a:pt x="36" y="14"/>
                    <a:pt x="36" y="14"/>
                  </a:cubicBezTo>
                  <a:cubicBezTo>
                    <a:pt x="43" y="3"/>
                    <a:pt x="43" y="3"/>
                    <a:pt x="43" y="3"/>
                  </a:cubicBezTo>
                  <a:cubicBezTo>
                    <a:pt x="43" y="3"/>
                    <a:pt x="43" y="3"/>
                    <a:pt x="43" y="2"/>
                  </a:cubicBezTo>
                  <a:cubicBezTo>
                    <a:pt x="43" y="1"/>
                    <a:pt x="42" y="0"/>
                    <a:pt x="41" y="0"/>
                  </a:cubicBezTo>
                  <a:cubicBezTo>
                    <a:pt x="41" y="0"/>
                    <a:pt x="41" y="0"/>
                    <a:pt x="41" y="0"/>
                  </a:cubicBezTo>
                  <a:cubicBezTo>
                    <a:pt x="14" y="0"/>
                    <a:pt x="14" y="0"/>
                    <a:pt x="14" y="0"/>
                  </a:cubicBezTo>
                  <a:cubicBezTo>
                    <a:pt x="14" y="0"/>
                    <a:pt x="13" y="0"/>
                    <a:pt x="13" y="1"/>
                  </a:cubicBezTo>
                  <a:cubicBezTo>
                    <a:pt x="12" y="2"/>
                    <a:pt x="12" y="3"/>
                    <a:pt x="13" y="3"/>
                  </a:cubicBezTo>
                  <a:cubicBezTo>
                    <a:pt x="20" y="14"/>
                    <a:pt x="20" y="14"/>
                    <a:pt x="20" y="14"/>
                  </a:cubicBezTo>
                  <a:cubicBezTo>
                    <a:pt x="20" y="15"/>
                    <a:pt x="20" y="15"/>
                    <a:pt x="20" y="15"/>
                  </a:cubicBezTo>
                  <a:cubicBezTo>
                    <a:pt x="9" y="16"/>
                    <a:pt x="0" y="26"/>
                    <a:pt x="0" y="37"/>
                  </a:cubicBezTo>
                  <a:cubicBezTo>
                    <a:pt x="0" y="58"/>
                    <a:pt x="0" y="58"/>
                    <a:pt x="0" y="58"/>
                  </a:cubicBezTo>
                  <a:cubicBezTo>
                    <a:pt x="0" y="61"/>
                    <a:pt x="3" y="65"/>
                    <a:pt x="7" y="65"/>
                  </a:cubicBezTo>
                  <a:cubicBezTo>
                    <a:pt x="49" y="65"/>
                    <a:pt x="49" y="65"/>
                    <a:pt x="49" y="65"/>
                  </a:cubicBezTo>
                  <a:cubicBezTo>
                    <a:pt x="53" y="65"/>
                    <a:pt x="56" y="61"/>
                    <a:pt x="56" y="58"/>
                  </a:cubicBezTo>
                  <a:cubicBezTo>
                    <a:pt x="56" y="37"/>
                    <a:pt x="56" y="37"/>
                    <a:pt x="56" y="37"/>
                  </a:cubicBezTo>
                  <a:cubicBezTo>
                    <a:pt x="56" y="26"/>
                    <a:pt x="47" y="16"/>
                    <a:pt x="36" y="15"/>
                  </a:cubicBezTo>
                  <a:close/>
                  <a:moveTo>
                    <a:pt x="26" y="13"/>
                  </a:moveTo>
                  <a:cubicBezTo>
                    <a:pt x="23" y="4"/>
                    <a:pt x="23" y="4"/>
                    <a:pt x="23" y="4"/>
                  </a:cubicBezTo>
                  <a:cubicBezTo>
                    <a:pt x="22" y="3"/>
                    <a:pt x="22" y="3"/>
                    <a:pt x="21" y="3"/>
                  </a:cubicBezTo>
                  <a:cubicBezTo>
                    <a:pt x="21" y="4"/>
                    <a:pt x="21" y="4"/>
                    <a:pt x="21" y="5"/>
                  </a:cubicBezTo>
                  <a:cubicBezTo>
                    <a:pt x="24" y="13"/>
                    <a:pt x="24" y="13"/>
                    <a:pt x="24" y="13"/>
                  </a:cubicBezTo>
                  <a:cubicBezTo>
                    <a:pt x="22" y="13"/>
                    <a:pt x="22" y="13"/>
                    <a:pt x="22" y="13"/>
                  </a:cubicBezTo>
                  <a:cubicBezTo>
                    <a:pt x="16" y="3"/>
                    <a:pt x="16" y="3"/>
                    <a:pt x="16" y="3"/>
                  </a:cubicBezTo>
                  <a:cubicBezTo>
                    <a:pt x="39" y="3"/>
                    <a:pt x="39" y="3"/>
                    <a:pt x="39" y="3"/>
                  </a:cubicBezTo>
                  <a:cubicBezTo>
                    <a:pt x="33" y="13"/>
                    <a:pt x="33" y="13"/>
                    <a:pt x="33" y="13"/>
                  </a:cubicBezTo>
                  <a:lnTo>
                    <a:pt x="26" y="13"/>
                  </a:lnTo>
                  <a:close/>
                  <a:moveTo>
                    <a:pt x="23" y="15"/>
                  </a:moveTo>
                  <a:cubicBezTo>
                    <a:pt x="33" y="15"/>
                    <a:pt x="33" y="15"/>
                    <a:pt x="33" y="15"/>
                  </a:cubicBezTo>
                  <a:cubicBezTo>
                    <a:pt x="33" y="16"/>
                    <a:pt x="33" y="16"/>
                    <a:pt x="33" y="16"/>
                  </a:cubicBezTo>
                  <a:cubicBezTo>
                    <a:pt x="23" y="16"/>
                    <a:pt x="23" y="16"/>
                    <a:pt x="23" y="16"/>
                  </a:cubicBezTo>
                  <a:lnTo>
                    <a:pt x="23" y="15"/>
                  </a:lnTo>
                  <a:close/>
                  <a:moveTo>
                    <a:pt x="53" y="58"/>
                  </a:moveTo>
                  <a:cubicBezTo>
                    <a:pt x="53" y="60"/>
                    <a:pt x="51" y="62"/>
                    <a:pt x="49" y="62"/>
                  </a:cubicBezTo>
                  <a:cubicBezTo>
                    <a:pt x="7" y="62"/>
                    <a:pt x="7" y="62"/>
                    <a:pt x="7" y="62"/>
                  </a:cubicBezTo>
                  <a:cubicBezTo>
                    <a:pt x="5" y="62"/>
                    <a:pt x="3" y="60"/>
                    <a:pt x="3" y="58"/>
                  </a:cubicBezTo>
                  <a:cubicBezTo>
                    <a:pt x="3" y="37"/>
                    <a:pt x="3" y="37"/>
                    <a:pt x="3" y="37"/>
                  </a:cubicBezTo>
                  <a:cubicBezTo>
                    <a:pt x="3" y="26"/>
                    <a:pt x="11" y="18"/>
                    <a:pt x="22" y="18"/>
                  </a:cubicBezTo>
                  <a:cubicBezTo>
                    <a:pt x="34" y="18"/>
                    <a:pt x="34" y="18"/>
                    <a:pt x="34" y="18"/>
                  </a:cubicBezTo>
                  <a:cubicBezTo>
                    <a:pt x="44" y="18"/>
                    <a:pt x="53" y="26"/>
                    <a:pt x="53" y="37"/>
                  </a:cubicBezTo>
                  <a:lnTo>
                    <a:pt x="53" y="58"/>
                  </a:lnTo>
                  <a:close/>
                  <a:moveTo>
                    <a:pt x="8" y="38"/>
                  </a:moveTo>
                  <a:cubicBezTo>
                    <a:pt x="8" y="54"/>
                    <a:pt x="8" y="54"/>
                    <a:pt x="8" y="54"/>
                  </a:cubicBezTo>
                  <a:cubicBezTo>
                    <a:pt x="8" y="55"/>
                    <a:pt x="9" y="57"/>
                    <a:pt x="11" y="57"/>
                  </a:cubicBezTo>
                  <a:cubicBezTo>
                    <a:pt x="11" y="57"/>
                    <a:pt x="12" y="57"/>
                    <a:pt x="12" y="58"/>
                  </a:cubicBezTo>
                  <a:cubicBezTo>
                    <a:pt x="12" y="58"/>
                    <a:pt x="11" y="59"/>
                    <a:pt x="11" y="59"/>
                  </a:cubicBezTo>
                  <a:cubicBezTo>
                    <a:pt x="8" y="59"/>
                    <a:pt x="6" y="56"/>
                    <a:pt x="6" y="54"/>
                  </a:cubicBezTo>
                  <a:cubicBezTo>
                    <a:pt x="6" y="38"/>
                    <a:pt x="6" y="38"/>
                    <a:pt x="6" y="38"/>
                  </a:cubicBezTo>
                  <a:cubicBezTo>
                    <a:pt x="6" y="28"/>
                    <a:pt x="14" y="21"/>
                    <a:pt x="23" y="21"/>
                  </a:cubicBezTo>
                  <a:cubicBezTo>
                    <a:pt x="24" y="21"/>
                    <a:pt x="24" y="21"/>
                    <a:pt x="24" y="22"/>
                  </a:cubicBezTo>
                  <a:cubicBezTo>
                    <a:pt x="24" y="22"/>
                    <a:pt x="24" y="23"/>
                    <a:pt x="23" y="23"/>
                  </a:cubicBezTo>
                  <a:cubicBezTo>
                    <a:pt x="15" y="23"/>
                    <a:pt x="8" y="29"/>
                    <a:pt x="8" y="38"/>
                  </a:cubicBezTo>
                  <a:close/>
                  <a:moveTo>
                    <a:pt x="28" y="28"/>
                  </a:moveTo>
                  <a:cubicBezTo>
                    <a:pt x="21" y="28"/>
                    <a:pt x="15" y="34"/>
                    <a:pt x="15" y="41"/>
                  </a:cubicBezTo>
                  <a:cubicBezTo>
                    <a:pt x="15" y="47"/>
                    <a:pt x="21" y="53"/>
                    <a:pt x="28" y="53"/>
                  </a:cubicBezTo>
                  <a:cubicBezTo>
                    <a:pt x="35" y="53"/>
                    <a:pt x="40" y="47"/>
                    <a:pt x="40" y="41"/>
                  </a:cubicBezTo>
                  <a:cubicBezTo>
                    <a:pt x="40" y="34"/>
                    <a:pt x="35" y="28"/>
                    <a:pt x="28" y="28"/>
                  </a:cubicBezTo>
                  <a:close/>
                  <a:moveTo>
                    <a:pt x="28" y="51"/>
                  </a:moveTo>
                  <a:cubicBezTo>
                    <a:pt x="22" y="51"/>
                    <a:pt x="17" y="46"/>
                    <a:pt x="17" y="41"/>
                  </a:cubicBezTo>
                  <a:cubicBezTo>
                    <a:pt x="17" y="35"/>
                    <a:pt x="22" y="30"/>
                    <a:pt x="28" y="30"/>
                  </a:cubicBezTo>
                  <a:cubicBezTo>
                    <a:pt x="33" y="30"/>
                    <a:pt x="38" y="35"/>
                    <a:pt x="38" y="41"/>
                  </a:cubicBezTo>
                  <a:cubicBezTo>
                    <a:pt x="38" y="46"/>
                    <a:pt x="33" y="51"/>
                    <a:pt x="28" y="51"/>
                  </a:cubicBezTo>
                  <a:close/>
                  <a:moveTo>
                    <a:pt x="26" y="37"/>
                  </a:moveTo>
                  <a:cubicBezTo>
                    <a:pt x="26" y="39"/>
                    <a:pt x="27" y="40"/>
                    <a:pt x="28" y="40"/>
                  </a:cubicBezTo>
                  <a:cubicBezTo>
                    <a:pt x="30" y="40"/>
                    <a:pt x="32" y="41"/>
                    <a:pt x="32" y="44"/>
                  </a:cubicBezTo>
                  <a:cubicBezTo>
                    <a:pt x="32" y="46"/>
                    <a:pt x="31" y="47"/>
                    <a:pt x="29" y="48"/>
                  </a:cubicBezTo>
                  <a:cubicBezTo>
                    <a:pt x="29" y="49"/>
                    <a:pt x="29" y="49"/>
                    <a:pt x="29" y="49"/>
                  </a:cubicBezTo>
                  <a:cubicBezTo>
                    <a:pt x="29" y="49"/>
                    <a:pt x="28" y="50"/>
                    <a:pt x="28" y="50"/>
                  </a:cubicBezTo>
                  <a:cubicBezTo>
                    <a:pt x="27" y="50"/>
                    <a:pt x="27" y="49"/>
                    <a:pt x="27" y="49"/>
                  </a:cubicBezTo>
                  <a:cubicBezTo>
                    <a:pt x="27" y="48"/>
                    <a:pt x="27" y="48"/>
                    <a:pt x="27" y="48"/>
                  </a:cubicBezTo>
                  <a:cubicBezTo>
                    <a:pt x="25" y="47"/>
                    <a:pt x="24" y="46"/>
                    <a:pt x="24" y="44"/>
                  </a:cubicBezTo>
                  <a:cubicBezTo>
                    <a:pt x="24" y="43"/>
                    <a:pt x="24" y="43"/>
                    <a:pt x="25" y="43"/>
                  </a:cubicBezTo>
                  <a:cubicBezTo>
                    <a:pt x="25" y="43"/>
                    <a:pt x="26" y="43"/>
                    <a:pt x="26" y="44"/>
                  </a:cubicBezTo>
                  <a:cubicBezTo>
                    <a:pt x="26" y="45"/>
                    <a:pt x="27" y="46"/>
                    <a:pt x="28" y="46"/>
                  </a:cubicBezTo>
                  <a:cubicBezTo>
                    <a:pt x="29" y="46"/>
                    <a:pt x="30" y="45"/>
                    <a:pt x="30" y="44"/>
                  </a:cubicBezTo>
                  <a:cubicBezTo>
                    <a:pt x="30" y="42"/>
                    <a:pt x="29" y="42"/>
                    <a:pt x="28" y="42"/>
                  </a:cubicBezTo>
                  <a:cubicBezTo>
                    <a:pt x="25" y="42"/>
                    <a:pt x="24" y="40"/>
                    <a:pt x="24" y="37"/>
                  </a:cubicBezTo>
                  <a:cubicBezTo>
                    <a:pt x="24" y="36"/>
                    <a:pt x="25" y="34"/>
                    <a:pt x="27" y="34"/>
                  </a:cubicBezTo>
                  <a:cubicBezTo>
                    <a:pt x="27" y="32"/>
                    <a:pt x="27" y="32"/>
                    <a:pt x="27" y="32"/>
                  </a:cubicBezTo>
                  <a:cubicBezTo>
                    <a:pt x="27" y="32"/>
                    <a:pt x="27" y="31"/>
                    <a:pt x="28" y="31"/>
                  </a:cubicBezTo>
                  <a:cubicBezTo>
                    <a:pt x="28" y="31"/>
                    <a:pt x="29" y="32"/>
                    <a:pt x="29" y="32"/>
                  </a:cubicBezTo>
                  <a:cubicBezTo>
                    <a:pt x="29" y="33"/>
                    <a:pt x="29" y="33"/>
                    <a:pt x="29" y="33"/>
                  </a:cubicBezTo>
                  <a:cubicBezTo>
                    <a:pt x="30" y="34"/>
                    <a:pt x="32" y="35"/>
                    <a:pt x="32" y="37"/>
                  </a:cubicBezTo>
                  <a:cubicBezTo>
                    <a:pt x="32" y="38"/>
                    <a:pt x="31" y="38"/>
                    <a:pt x="31" y="38"/>
                  </a:cubicBezTo>
                  <a:cubicBezTo>
                    <a:pt x="30" y="38"/>
                    <a:pt x="30" y="38"/>
                    <a:pt x="30" y="37"/>
                  </a:cubicBezTo>
                  <a:cubicBezTo>
                    <a:pt x="30" y="36"/>
                    <a:pt x="29" y="35"/>
                    <a:pt x="28" y="35"/>
                  </a:cubicBezTo>
                  <a:cubicBezTo>
                    <a:pt x="27" y="35"/>
                    <a:pt x="26" y="36"/>
                    <a:pt x="26" y="37"/>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38" name="Freeform 49"/>
            <p:cNvSpPr>
              <a:spLocks noEditPoints="1"/>
            </p:cNvSpPr>
            <p:nvPr/>
          </p:nvSpPr>
          <p:spPr bwMode="auto">
            <a:xfrm>
              <a:off x="3306314" y="4096824"/>
              <a:ext cx="218436" cy="214390"/>
            </a:xfrm>
            <a:custGeom>
              <a:avLst/>
              <a:gdLst>
                <a:gd name="T0" fmla="*/ 12 w 68"/>
                <a:gd name="T1" fmla="*/ 0 h 67"/>
                <a:gd name="T2" fmla="*/ 0 w 68"/>
                <a:gd name="T3" fmla="*/ 56 h 67"/>
                <a:gd name="T4" fmla="*/ 57 w 68"/>
                <a:gd name="T5" fmla="*/ 67 h 67"/>
                <a:gd name="T6" fmla="*/ 68 w 68"/>
                <a:gd name="T7" fmla="*/ 11 h 67"/>
                <a:gd name="T8" fmla="*/ 65 w 68"/>
                <a:gd name="T9" fmla="*/ 11 h 67"/>
                <a:gd name="T10" fmla="*/ 57 w 68"/>
                <a:gd name="T11" fmla="*/ 64 h 67"/>
                <a:gd name="T12" fmla="*/ 3 w 68"/>
                <a:gd name="T13" fmla="*/ 56 h 67"/>
                <a:gd name="T14" fmla="*/ 12 w 68"/>
                <a:gd name="T15" fmla="*/ 3 h 67"/>
                <a:gd name="T16" fmla="*/ 65 w 68"/>
                <a:gd name="T17" fmla="*/ 11 h 67"/>
                <a:gd name="T18" fmla="*/ 12 w 68"/>
                <a:gd name="T19" fmla="*/ 5 h 67"/>
                <a:gd name="T20" fmla="*/ 6 w 68"/>
                <a:gd name="T21" fmla="*/ 56 h 67"/>
                <a:gd name="T22" fmla="*/ 56 w 68"/>
                <a:gd name="T23" fmla="*/ 62 h 67"/>
                <a:gd name="T24" fmla="*/ 63 w 68"/>
                <a:gd name="T25" fmla="*/ 12 h 67"/>
                <a:gd name="T26" fmla="*/ 61 w 68"/>
                <a:gd name="T27" fmla="*/ 12 h 67"/>
                <a:gd name="T28" fmla="*/ 35 w 68"/>
                <a:gd name="T29" fmla="*/ 33 h 67"/>
                <a:gd name="T30" fmla="*/ 56 w 68"/>
                <a:gd name="T31" fmla="*/ 7 h 67"/>
                <a:gd name="T32" fmla="*/ 12 w 68"/>
                <a:gd name="T33" fmla="*/ 7 h 67"/>
                <a:gd name="T34" fmla="*/ 33 w 68"/>
                <a:gd name="T35" fmla="*/ 33 h 67"/>
                <a:gd name="T36" fmla="*/ 8 w 68"/>
                <a:gd name="T37" fmla="*/ 12 h 67"/>
                <a:gd name="T38" fmla="*/ 8 w 68"/>
                <a:gd name="T39" fmla="*/ 56 h 67"/>
                <a:gd name="T40" fmla="*/ 33 w 68"/>
                <a:gd name="T41" fmla="*/ 35 h 67"/>
                <a:gd name="T42" fmla="*/ 12 w 68"/>
                <a:gd name="T43" fmla="*/ 60 h 67"/>
                <a:gd name="T44" fmla="*/ 56 w 68"/>
                <a:gd name="T45" fmla="*/ 60 h 67"/>
                <a:gd name="T46" fmla="*/ 35 w 68"/>
                <a:gd name="T47" fmla="*/ 35 h 67"/>
                <a:gd name="T48" fmla="*/ 61 w 68"/>
                <a:gd name="T49" fmla="*/ 56 h 67"/>
                <a:gd name="T50" fmla="*/ 12 w 68"/>
                <a:gd name="T51" fmla="*/ 20 h 67"/>
                <a:gd name="T52" fmla="*/ 19 w 68"/>
                <a:gd name="T53" fmla="*/ 19 h 67"/>
                <a:gd name="T54" fmla="*/ 20 w 68"/>
                <a:gd name="T55" fmla="*/ 12 h 67"/>
                <a:gd name="T56" fmla="*/ 21 w 68"/>
                <a:gd name="T57" fmla="*/ 19 h 67"/>
                <a:gd name="T58" fmla="*/ 29 w 68"/>
                <a:gd name="T59" fmla="*/ 20 h 67"/>
                <a:gd name="T60" fmla="*/ 21 w 68"/>
                <a:gd name="T61" fmla="*/ 21 h 67"/>
                <a:gd name="T62" fmla="*/ 20 w 68"/>
                <a:gd name="T63" fmla="*/ 28 h 67"/>
                <a:gd name="T64" fmla="*/ 19 w 68"/>
                <a:gd name="T65" fmla="*/ 21 h 67"/>
                <a:gd name="T66" fmla="*/ 12 w 68"/>
                <a:gd name="T67" fmla="*/ 20 h 67"/>
                <a:gd name="T68" fmla="*/ 26 w 68"/>
                <a:gd name="T69" fmla="*/ 53 h 67"/>
                <a:gd name="T70" fmla="*/ 25 w 68"/>
                <a:gd name="T71" fmla="*/ 53 h 67"/>
                <a:gd name="T72" fmla="*/ 16 w 68"/>
                <a:gd name="T73" fmla="*/ 53 h 67"/>
                <a:gd name="T74" fmla="*/ 15 w 68"/>
                <a:gd name="T75" fmla="*/ 53 h 67"/>
                <a:gd name="T76" fmla="*/ 19 w 68"/>
                <a:gd name="T77" fmla="*/ 47 h 67"/>
                <a:gd name="T78" fmla="*/ 15 w 68"/>
                <a:gd name="T79" fmla="*/ 42 h 67"/>
                <a:gd name="T80" fmla="*/ 20 w 68"/>
                <a:gd name="T81" fmla="*/ 46 h 67"/>
                <a:gd name="T82" fmla="*/ 26 w 68"/>
                <a:gd name="T83" fmla="*/ 42 h 67"/>
                <a:gd name="T84" fmla="*/ 22 w 68"/>
                <a:gd name="T85" fmla="*/ 47 h 67"/>
                <a:gd name="T86" fmla="*/ 40 w 68"/>
                <a:gd name="T87" fmla="*/ 19 h 67"/>
                <a:gd name="T88" fmla="*/ 56 w 68"/>
                <a:gd name="T89" fmla="*/ 18 h 67"/>
                <a:gd name="T90" fmla="*/ 56 w 68"/>
                <a:gd name="T91" fmla="*/ 20 h 67"/>
                <a:gd name="T92" fmla="*/ 40 w 68"/>
                <a:gd name="T93" fmla="*/ 19 h 67"/>
                <a:gd name="T94" fmla="*/ 55 w 68"/>
                <a:gd name="T95" fmla="*/ 45 h 67"/>
                <a:gd name="T96" fmla="*/ 40 w 68"/>
                <a:gd name="T97" fmla="*/ 44 h 67"/>
                <a:gd name="T98" fmla="*/ 55 w 68"/>
                <a:gd name="T99" fmla="*/ 43 h 67"/>
                <a:gd name="T100" fmla="*/ 56 w 68"/>
                <a:gd name="T101" fmla="*/ 50 h 67"/>
                <a:gd name="T102" fmla="*/ 41 w 68"/>
                <a:gd name="T103" fmla="*/ 51 h 67"/>
                <a:gd name="T104" fmla="*/ 41 w 68"/>
                <a:gd name="T105" fmla="*/ 49 h 67"/>
                <a:gd name="T106" fmla="*/ 56 w 68"/>
                <a:gd name="T107"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57" y="0"/>
                  </a:moveTo>
                  <a:cubicBezTo>
                    <a:pt x="12" y="0"/>
                    <a:pt x="12" y="0"/>
                    <a:pt x="12" y="0"/>
                  </a:cubicBezTo>
                  <a:cubicBezTo>
                    <a:pt x="5" y="0"/>
                    <a:pt x="0" y="5"/>
                    <a:pt x="0" y="11"/>
                  </a:cubicBezTo>
                  <a:cubicBezTo>
                    <a:pt x="0" y="56"/>
                    <a:pt x="0" y="56"/>
                    <a:pt x="0" y="56"/>
                  </a:cubicBezTo>
                  <a:cubicBezTo>
                    <a:pt x="0" y="62"/>
                    <a:pt x="5" y="67"/>
                    <a:pt x="12" y="67"/>
                  </a:cubicBezTo>
                  <a:cubicBezTo>
                    <a:pt x="57" y="67"/>
                    <a:pt x="57" y="67"/>
                    <a:pt x="57" y="67"/>
                  </a:cubicBezTo>
                  <a:cubicBezTo>
                    <a:pt x="63" y="67"/>
                    <a:pt x="68" y="62"/>
                    <a:pt x="68" y="56"/>
                  </a:cubicBezTo>
                  <a:cubicBezTo>
                    <a:pt x="68" y="11"/>
                    <a:pt x="68" y="11"/>
                    <a:pt x="68" y="11"/>
                  </a:cubicBezTo>
                  <a:cubicBezTo>
                    <a:pt x="68" y="5"/>
                    <a:pt x="63" y="0"/>
                    <a:pt x="57" y="0"/>
                  </a:cubicBezTo>
                  <a:close/>
                  <a:moveTo>
                    <a:pt x="65" y="11"/>
                  </a:moveTo>
                  <a:cubicBezTo>
                    <a:pt x="65" y="56"/>
                    <a:pt x="65" y="56"/>
                    <a:pt x="65" y="56"/>
                  </a:cubicBezTo>
                  <a:cubicBezTo>
                    <a:pt x="65" y="61"/>
                    <a:pt x="61" y="64"/>
                    <a:pt x="57" y="64"/>
                  </a:cubicBezTo>
                  <a:cubicBezTo>
                    <a:pt x="12" y="64"/>
                    <a:pt x="12" y="64"/>
                    <a:pt x="12" y="64"/>
                  </a:cubicBezTo>
                  <a:cubicBezTo>
                    <a:pt x="7" y="64"/>
                    <a:pt x="3" y="61"/>
                    <a:pt x="3" y="56"/>
                  </a:cubicBezTo>
                  <a:cubicBezTo>
                    <a:pt x="3" y="11"/>
                    <a:pt x="3" y="11"/>
                    <a:pt x="3" y="11"/>
                  </a:cubicBezTo>
                  <a:cubicBezTo>
                    <a:pt x="3" y="7"/>
                    <a:pt x="7" y="3"/>
                    <a:pt x="12" y="3"/>
                  </a:cubicBezTo>
                  <a:cubicBezTo>
                    <a:pt x="57" y="3"/>
                    <a:pt x="57" y="3"/>
                    <a:pt x="57" y="3"/>
                  </a:cubicBezTo>
                  <a:cubicBezTo>
                    <a:pt x="61" y="3"/>
                    <a:pt x="65" y="7"/>
                    <a:pt x="65" y="11"/>
                  </a:cubicBezTo>
                  <a:close/>
                  <a:moveTo>
                    <a:pt x="56" y="5"/>
                  </a:moveTo>
                  <a:cubicBezTo>
                    <a:pt x="12" y="5"/>
                    <a:pt x="12" y="5"/>
                    <a:pt x="12" y="5"/>
                  </a:cubicBezTo>
                  <a:cubicBezTo>
                    <a:pt x="9" y="5"/>
                    <a:pt x="6" y="8"/>
                    <a:pt x="6" y="12"/>
                  </a:cubicBezTo>
                  <a:cubicBezTo>
                    <a:pt x="6" y="56"/>
                    <a:pt x="6" y="56"/>
                    <a:pt x="6" y="56"/>
                  </a:cubicBezTo>
                  <a:cubicBezTo>
                    <a:pt x="6" y="59"/>
                    <a:pt x="9" y="62"/>
                    <a:pt x="12" y="62"/>
                  </a:cubicBezTo>
                  <a:cubicBezTo>
                    <a:pt x="56" y="62"/>
                    <a:pt x="56" y="62"/>
                    <a:pt x="56" y="62"/>
                  </a:cubicBezTo>
                  <a:cubicBezTo>
                    <a:pt x="60" y="62"/>
                    <a:pt x="63" y="59"/>
                    <a:pt x="63" y="56"/>
                  </a:cubicBezTo>
                  <a:cubicBezTo>
                    <a:pt x="63" y="12"/>
                    <a:pt x="63" y="12"/>
                    <a:pt x="63" y="12"/>
                  </a:cubicBezTo>
                  <a:cubicBezTo>
                    <a:pt x="63" y="8"/>
                    <a:pt x="60" y="5"/>
                    <a:pt x="56" y="5"/>
                  </a:cubicBezTo>
                  <a:close/>
                  <a:moveTo>
                    <a:pt x="61" y="12"/>
                  </a:moveTo>
                  <a:cubicBezTo>
                    <a:pt x="61" y="33"/>
                    <a:pt x="61" y="33"/>
                    <a:pt x="61" y="33"/>
                  </a:cubicBezTo>
                  <a:cubicBezTo>
                    <a:pt x="35" y="33"/>
                    <a:pt x="35" y="33"/>
                    <a:pt x="35" y="33"/>
                  </a:cubicBezTo>
                  <a:cubicBezTo>
                    <a:pt x="35" y="7"/>
                    <a:pt x="35" y="7"/>
                    <a:pt x="35" y="7"/>
                  </a:cubicBezTo>
                  <a:cubicBezTo>
                    <a:pt x="56" y="7"/>
                    <a:pt x="56" y="7"/>
                    <a:pt x="56" y="7"/>
                  </a:cubicBezTo>
                  <a:cubicBezTo>
                    <a:pt x="59" y="7"/>
                    <a:pt x="61" y="9"/>
                    <a:pt x="61" y="12"/>
                  </a:cubicBezTo>
                  <a:close/>
                  <a:moveTo>
                    <a:pt x="12" y="7"/>
                  </a:moveTo>
                  <a:cubicBezTo>
                    <a:pt x="33" y="7"/>
                    <a:pt x="33" y="7"/>
                    <a:pt x="33" y="7"/>
                  </a:cubicBezTo>
                  <a:cubicBezTo>
                    <a:pt x="33" y="33"/>
                    <a:pt x="33" y="33"/>
                    <a:pt x="33" y="33"/>
                  </a:cubicBezTo>
                  <a:cubicBezTo>
                    <a:pt x="8" y="33"/>
                    <a:pt x="8" y="33"/>
                    <a:pt x="8" y="33"/>
                  </a:cubicBezTo>
                  <a:cubicBezTo>
                    <a:pt x="8" y="12"/>
                    <a:pt x="8" y="12"/>
                    <a:pt x="8" y="12"/>
                  </a:cubicBezTo>
                  <a:cubicBezTo>
                    <a:pt x="8" y="9"/>
                    <a:pt x="10" y="7"/>
                    <a:pt x="12" y="7"/>
                  </a:cubicBezTo>
                  <a:close/>
                  <a:moveTo>
                    <a:pt x="8" y="56"/>
                  </a:moveTo>
                  <a:cubicBezTo>
                    <a:pt x="8" y="35"/>
                    <a:pt x="8" y="35"/>
                    <a:pt x="8" y="35"/>
                  </a:cubicBezTo>
                  <a:cubicBezTo>
                    <a:pt x="33" y="35"/>
                    <a:pt x="33" y="35"/>
                    <a:pt x="33" y="35"/>
                  </a:cubicBezTo>
                  <a:cubicBezTo>
                    <a:pt x="33" y="60"/>
                    <a:pt x="33" y="60"/>
                    <a:pt x="33" y="60"/>
                  </a:cubicBezTo>
                  <a:cubicBezTo>
                    <a:pt x="12" y="60"/>
                    <a:pt x="12" y="60"/>
                    <a:pt x="12" y="60"/>
                  </a:cubicBezTo>
                  <a:cubicBezTo>
                    <a:pt x="10" y="60"/>
                    <a:pt x="8" y="58"/>
                    <a:pt x="8" y="56"/>
                  </a:cubicBezTo>
                  <a:close/>
                  <a:moveTo>
                    <a:pt x="56" y="60"/>
                  </a:moveTo>
                  <a:cubicBezTo>
                    <a:pt x="35" y="60"/>
                    <a:pt x="35" y="60"/>
                    <a:pt x="35" y="60"/>
                  </a:cubicBezTo>
                  <a:cubicBezTo>
                    <a:pt x="35" y="35"/>
                    <a:pt x="35" y="35"/>
                    <a:pt x="35" y="35"/>
                  </a:cubicBezTo>
                  <a:cubicBezTo>
                    <a:pt x="61" y="35"/>
                    <a:pt x="61" y="35"/>
                    <a:pt x="61" y="35"/>
                  </a:cubicBezTo>
                  <a:cubicBezTo>
                    <a:pt x="61" y="56"/>
                    <a:pt x="61" y="56"/>
                    <a:pt x="61" y="56"/>
                  </a:cubicBezTo>
                  <a:cubicBezTo>
                    <a:pt x="61" y="58"/>
                    <a:pt x="59" y="60"/>
                    <a:pt x="56" y="60"/>
                  </a:cubicBezTo>
                  <a:close/>
                  <a:moveTo>
                    <a:pt x="12" y="20"/>
                  </a:moveTo>
                  <a:cubicBezTo>
                    <a:pt x="12" y="19"/>
                    <a:pt x="13" y="19"/>
                    <a:pt x="13" y="19"/>
                  </a:cubicBezTo>
                  <a:cubicBezTo>
                    <a:pt x="19" y="19"/>
                    <a:pt x="19" y="19"/>
                    <a:pt x="19" y="19"/>
                  </a:cubicBezTo>
                  <a:cubicBezTo>
                    <a:pt x="19" y="13"/>
                    <a:pt x="19" y="13"/>
                    <a:pt x="19" y="13"/>
                  </a:cubicBezTo>
                  <a:cubicBezTo>
                    <a:pt x="19" y="12"/>
                    <a:pt x="20" y="12"/>
                    <a:pt x="20" y="12"/>
                  </a:cubicBezTo>
                  <a:cubicBezTo>
                    <a:pt x="21" y="12"/>
                    <a:pt x="21" y="12"/>
                    <a:pt x="21" y="13"/>
                  </a:cubicBezTo>
                  <a:cubicBezTo>
                    <a:pt x="21" y="19"/>
                    <a:pt x="21" y="19"/>
                    <a:pt x="21" y="19"/>
                  </a:cubicBezTo>
                  <a:cubicBezTo>
                    <a:pt x="28" y="19"/>
                    <a:pt x="28" y="19"/>
                    <a:pt x="28" y="19"/>
                  </a:cubicBezTo>
                  <a:cubicBezTo>
                    <a:pt x="28" y="19"/>
                    <a:pt x="29" y="19"/>
                    <a:pt x="29" y="20"/>
                  </a:cubicBezTo>
                  <a:cubicBezTo>
                    <a:pt x="29" y="20"/>
                    <a:pt x="28" y="21"/>
                    <a:pt x="28" y="21"/>
                  </a:cubicBezTo>
                  <a:cubicBezTo>
                    <a:pt x="21" y="21"/>
                    <a:pt x="21" y="21"/>
                    <a:pt x="21" y="21"/>
                  </a:cubicBezTo>
                  <a:cubicBezTo>
                    <a:pt x="21" y="27"/>
                    <a:pt x="21" y="27"/>
                    <a:pt x="21" y="27"/>
                  </a:cubicBezTo>
                  <a:cubicBezTo>
                    <a:pt x="21" y="27"/>
                    <a:pt x="21" y="28"/>
                    <a:pt x="20" y="28"/>
                  </a:cubicBezTo>
                  <a:cubicBezTo>
                    <a:pt x="20" y="28"/>
                    <a:pt x="19" y="27"/>
                    <a:pt x="19" y="27"/>
                  </a:cubicBezTo>
                  <a:cubicBezTo>
                    <a:pt x="19" y="21"/>
                    <a:pt x="19" y="21"/>
                    <a:pt x="19" y="21"/>
                  </a:cubicBezTo>
                  <a:cubicBezTo>
                    <a:pt x="13" y="21"/>
                    <a:pt x="13" y="21"/>
                    <a:pt x="13" y="21"/>
                  </a:cubicBezTo>
                  <a:cubicBezTo>
                    <a:pt x="13" y="21"/>
                    <a:pt x="12" y="20"/>
                    <a:pt x="12" y="20"/>
                  </a:cubicBezTo>
                  <a:close/>
                  <a:moveTo>
                    <a:pt x="26" y="52"/>
                  </a:moveTo>
                  <a:cubicBezTo>
                    <a:pt x="27" y="52"/>
                    <a:pt x="27" y="53"/>
                    <a:pt x="26" y="53"/>
                  </a:cubicBezTo>
                  <a:cubicBezTo>
                    <a:pt x="26" y="53"/>
                    <a:pt x="26" y="53"/>
                    <a:pt x="25" y="53"/>
                  </a:cubicBezTo>
                  <a:cubicBezTo>
                    <a:pt x="25" y="53"/>
                    <a:pt x="25" y="53"/>
                    <a:pt x="25" y="53"/>
                  </a:cubicBezTo>
                  <a:cubicBezTo>
                    <a:pt x="20" y="49"/>
                    <a:pt x="20" y="49"/>
                    <a:pt x="20" y="49"/>
                  </a:cubicBezTo>
                  <a:cubicBezTo>
                    <a:pt x="16" y="53"/>
                    <a:pt x="16" y="53"/>
                    <a:pt x="16" y="53"/>
                  </a:cubicBezTo>
                  <a:cubicBezTo>
                    <a:pt x="16" y="53"/>
                    <a:pt x="16" y="53"/>
                    <a:pt x="15" y="53"/>
                  </a:cubicBezTo>
                  <a:cubicBezTo>
                    <a:pt x="15" y="53"/>
                    <a:pt x="15" y="53"/>
                    <a:pt x="15" y="53"/>
                  </a:cubicBezTo>
                  <a:cubicBezTo>
                    <a:pt x="14" y="53"/>
                    <a:pt x="14" y="52"/>
                    <a:pt x="15" y="52"/>
                  </a:cubicBezTo>
                  <a:cubicBezTo>
                    <a:pt x="19" y="47"/>
                    <a:pt x="19" y="47"/>
                    <a:pt x="19" y="47"/>
                  </a:cubicBezTo>
                  <a:cubicBezTo>
                    <a:pt x="15" y="43"/>
                    <a:pt x="15" y="43"/>
                    <a:pt x="15" y="43"/>
                  </a:cubicBezTo>
                  <a:cubicBezTo>
                    <a:pt x="14" y="43"/>
                    <a:pt x="14" y="42"/>
                    <a:pt x="15" y="42"/>
                  </a:cubicBezTo>
                  <a:cubicBezTo>
                    <a:pt x="15" y="41"/>
                    <a:pt x="16" y="41"/>
                    <a:pt x="16" y="42"/>
                  </a:cubicBezTo>
                  <a:cubicBezTo>
                    <a:pt x="20" y="46"/>
                    <a:pt x="20" y="46"/>
                    <a:pt x="20" y="46"/>
                  </a:cubicBezTo>
                  <a:cubicBezTo>
                    <a:pt x="25" y="42"/>
                    <a:pt x="25" y="42"/>
                    <a:pt x="25" y="42"/>
                  </a:cubicBezTo>
                  <a:cubicBezTo>
                    <a:pt x="25" y="41"/>
                    <a:pt x="26" y="41"/>
                    <a:pt x="26" y="42"/>
                  </a:cubicBezTo>
                  <a:cubicBezTo>
                    <a:pt x="27" y="42"/>
                    <a:pt x="27" y="43"/>
                    <a:pt x="26" y="43"/>
                  </a:cubicBezTo>
                  <a:cubicBezTo>
                    <a:pt x="22" y="47"/>
                    <a:pt x="22" y="47"/>
                    <a:pt x="22" y="47"/>
                  </a:cubicBezTo>
                  <a:lnTo>
                    <a:pt x="26" y="52"/>
                  </a:lnTo>
                  <a:close/>
                  <a:moveTo>
                    <a:pt x="40" y="19"/>
                  </a:moveTo>
                  <a:cubicBezTo>
                    <a:pt x="40" y="19"/>
                    <a:pt x="41" y="18"/>
                    <a:pt x="41" y="18"/>
                  </a:cubicBezTo>
                  <a:cubicBezTo>
                    <a:pt x="56" y="18"/>
                    <a:pt x="56" y="18"/>
                    <a:pt x="56" y="18"/>
                  </a:cubicBezTo>
                  <a:cubicBezTo>
                    <a:pt x="56" y="18"/>
                    <a:pt x="57" y="19"/>
                    <a:pt x="57" y="19"/>
                  </a:cubicBezTo>
                  <a:cubicBezTo>
                    <a:pt x="57" y="20"/>
                    <a:pt x="56" y="20"/>
                    <a:pt x="56" y="20"/>
                  </a:cubicBezTo>
                  <a:cubicBezTo>
                    <a:pt x="41" y="20"/>
                    <a:pt x="41" y="20"/>
                    <a:pt x="41" y="20"/>
                  </a:cubicBezTo>
                  <a:cubicBezTo>
                    <a:pt x="41" y="20"/>
                    <a:pt x="40" y="20"/>
                    <a:pt x="40" y="19"/>
                  </a:cubicBezTo>
                  <a:close/>
                  <a:moveTo>
                    <a:pt x="56" y="44"/>
                  </a:moveTo>
                  <a:cubicBezTo>
                    <a:pt x="56" y="45"/>
                    <a:pt x="56" y="45"/>
                    <a:pt x="55" y="45"/>
                  </a:cubicBezTo>
                  <a:cubicBezTo>
                    <a:pt x="41" y="45"/>
                    <a:pt x="41" y="45"/>
                    <a:pt x="41" y="45"/>
                  </a:cubicBezTo>
                  <a:cubicBezTo>
                    <a:pt x="41" y="45"/>
                    <a:pt x="40" y="45"/>
                    <a:pt x="40" y="44"/>
                  </a:cubicBezTo>
                  <a:cubicBezTo>
                    <a:pt x="40" y="44"/>
                    <a:pt x="41" y="43"/>
                    <a:pt x="41" y="43"/>
                  </a:cubicBezTo>
                  <a:cubicBezTo>
                    <a:pt x="55" y="43"/>
                    <a:pt x="55" y="43"/>
                    <a:pt x="55" y="43"/>
                  </a:cubicBezTo>
                  <a:cubicBezTo>
                    <a:pt x="56" y="43"/>
                    <a:pt x="56" y="44"/>
                    <a:pt x="56" y="44"/>
                  </a:cubicBezTo>
                  <a:close/>
                  <a:moveTo>
                    <a:pt x="56" y="50"/>
                  </a:moveTo>
                  <a:cubicBezTo>
                    <a:pt x="56" y="51"/>
                    <a:pt x="56" y="51"/>
                    <a:pt x="55" y="51"/>
                  </a:cubicBezTo>
                  <a:cubicBezTo>
                    <a:pt x="41" y="51"/>
                    <a:pt x="41" y="51"/>
                    <a:pt x="41" y="51"/>
                  </a:cubicBezTo>
                  <a:cubicBezTo>
                    <a:pt x="41" y="51"/>
                    <a:pt x="40" y="51"/>
                    <a:pt x="40" y="50"/>
                  </a:cubicBezTo>
                  <a:cubicBezTo>
                    <a:pt x="40" y="50"/>
                    <a:pt x="41" y="49"/>
                    <a:pt x="41" y="49"/>
                  </a:cubicBezTo>
                  <a:cubicBezTo>
                    <a:pt x="55" y="49"/>
                    <a:pt x="55" y="49"/>
                    <a:pt x="55" y="49"/>
                  </a:cubicBezTo>
                  <a:cubicBezTo>
                    <a:pt x="56" y="49"/>
                    <a:pt x="56" y="50"/>
                    <a:pt x="56" y="50"/>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39" name="Freeform 50"/>
            <p:cNvSpPr>
              <a:spLocks noEditPoints="1"/>
            </p:cNvSpPr>
            <p:nvPr/>
          </p:nvSpPr>
          <p:spPr bwMode="auto">
            <a:xfrm>
              <a:off x="8173878" y="1667655"/>
              <a:ext cx="301451" cy="291404"/>
            </a:xfrm>
            <a:custGeom>
              <a:avLst/>
              <a:gdLst>
                <a:gd name="T0" fmla="*/ 12 w 63"/>
                <a:gd name="T1" fmla="*/ 10 h 61"/>
                <a:gd name="T2" fmla="*/ 13 w 63"/>
                <a:gd name="T3" fmla="*/ 10 h 61"/>
                <a:gd name="T4" fmla="*/ 13 w 63"/>
                <a:gd name="T5" fmla="*/ 12 h 61"/>
                <a:gd name="T6" fmla="*/ 13 w 63"/>
                <a:gd name="T7" fmla="*/ 29 h 61"/>
                <a:gd name="T8" fmla="*/ 13 w 63"/>
                <a:gd name="T9" fmla="*/ 31 h 61"/>
                <a:gd name="T10" fmla="*/ 13 w 63"/>
                <a:gd name="T11" fmla="*/ 31 h 61"/>
                <a:gd name="T12" fmla="*/ 12 w 63"/>
                <a:gd name="T13" fmla="*/ 31 h 61"/>
                <a:gd name="T14" fmla="*/ 12 w 63"/>
                <a:gd name="T15" fmla="*/ 10 h 61"/>
                <a:gd name="T16" fmla="*/ 61 w 63"/>
                <a:gd name="T17" fmla="*/ 59 h 61"/>
                <a:gd name="T18" fmla="*/ 56 w 63"/>
                <a:gd name="T19" fmla="*/ 61 h 61"/>
                <a:gd name="T20" fmla="*/ 51 w 63"/>
                <a:gd name="T21" fmla="*/ 59 h 61"/>
                <a:gd name="T22" fmla="*/ 38 w 63"/>
                <a:gd name="T23" fmla="*/ 47 h 61"/>
                <a:gd name="T24" fmla="*/ 36 w 63"/>
                <a:gd name="T25" fmla="*/ 42 h 61"/>
                <a:gd name="T26" fmla="*/ 32 w 63"/>
                <a:gd name="T27" fmla="*/ 38 h 61"/>
                <a:gd name="T28" fmla="*/ 22 w 63"/>
                <a:gd name="T29" fmla="*/ 41 h 61"/>
                <a:gd name="T30" fmla="*/ 8 w 63"/>
                <a:gd name="T31" fmla="*/ 35 h 61"/>
                <a:gd name="T32" fmla="*/ 8 w 63"/>
                <a:gd name="T33" fmla="*/ 6 h 61"/>
                <a:gd name="T34" fmla="*/ 22 w 63"/>
                <a:gd name="T35" fmla="*/ 0 h 61"/>
                <a:gd name="T36" fmla="*/ 36 w 63"/>
                <a:gd name="T37" fmla="*/ 6 h 61"/>
                <a:gd name="T38" fmla="*/ 39 w 63"/>
                <a:gd name="T39" fmla="*/ 31 h 61"/>
                <a:gd name="T40" fmla="*/ 43 w 63"/>
                <a:gd name="T41" fmla="*/ 35 h 61"/>
                <a:gd name="T42" fmla="*/ 48 w 63"/>
                <a:gd name="T43" fmla="*/ 37 h 61"/>
                <a:gd name="T44" fmla="*/ 60 w 63"/>
                <a:gd name="T45" fmla="*/ 49 h 61"/>
                <a:gd name="T46" fmla="*/ 61 w 63"/>
                <a:gd name="T47" fmla="*/ 59 h 61"/>
                <a:gd name="T48" fmla="*/ 10 w 63"/>
                <a:gd name="T49" fmla="*/ 8 h 61"/>
                <a:gd name="T50" fmla="*/ 5 w 63"/>
                <a:gd name="T51" fmla="*/ 21 h 61"/>
                <a:gd name="T52" fmla="*/ 10 w 63"/>
                <a:gd name="T53" fmla="*/ 33 h 61"/>
                <a:gd name="T54" fmla="*/ 22 w 63"/>
                <a:gd name="T55" fmla="*/ 38 h 61"/>
                <a:gd name="T56" fmla="*/ 34 w 63"/>
                <a:gd name="T57" fmla="*/ 33 h 61"/>
                <a:gd name="T58" fmla="*/ 39 w 63"/>
                <a:gd name="T59" fmla="*/ 21 h 61"/>
                <a:gd name="T60" fmla="*/ 34 w 63"/>
                <a:gd name="T61" fmla="*/ 8 h 61"/>
                <a:gd name="T62" fmla="*/ 22 w 63"/>
                <a:gd name="T63" fmla="*/ 3 h 61"/>
                <a:gd name="T64" fmla="*/ 10 w 63"/>
                <a:gd name="T65" fmla="*/ 8 h 61"/>
                <a:gd name="T66" fmla="*/ 36 w 63"/>
                <a:gd name="T67" fmla="*/ 34 h 61"/>
                <a:gd name="T68" fmla="*/ 34 w 63"/>
                <a:gd name="T69" fmla="*/ 35 h 61"/>
                <a:gd name="T70" fmla="*/ 38 w 63"/>
                <a:gd name="T71" fmla="*/ 39 h 61"/>
                <a:gd name="T72" fmla="*/ 39 w 63"/>
                <a:gd name="T73" fmla="*/ 37 h 61"/>
                <a:gd name="T74" fmla="*/ 40 w 63"/>
                <a:gd name="T75" fmla="*/ 36 h 61"/>
                <a:gd name="T76" fmla="*/ 37 w 63"/>
                <a:gd name="T77" fmla="*/ 33 h 61"/>
                <a:gd name="T78" fmla="*/ 36 w 63"/>
                <a:gd name="T79" fmla="*/ 34 h 61"/>
                <a:gd name="T80" fmla="*/ 41 w 63"/>
                <a:gd name="T81" fmla="*/ 44 h 61"/>
                <a:gd name="T82" fmla="*/ 53 w 63"/>
                <a:gd name="T83" fmla="*/ 57 h 61"/>
                <a:gd name="T84" fmla="*/ 58 w 63"/>
                <a:gd name="T85" fmla="*/ 57 h 61"/>
                <a:gd name="T86" fmla="*/ 60 w 63"/>
                <a:gd name="T87" fmla="*/ 54 h 61"/>
                <a:gd name="T88" fmla="*/ 58 w 63"/>
                <a:gd name="T89" fmla="*/ 51 h 61"/>
                <a:gd name="T90" fmla="*/ 46 w 63"/>
                <a:gd name="T91" fmla="*/ 39 h 61"/>
                <a:gd name="T92" fmla="*/ 43 w 63"/>
                <a:gd name="T93" fmla="*/ 38 h 61"/>
                <a:gd name="T94" fmla="*/ 42 w 63"/>
                <a:gd name="T95" fmla="*/ 38 h 61"/>
                <a:gd name="T96" fmla="*/ 41 w 63"/>
                <a:gd name="T97" fmla="*/ 38 h 61"/>
                <a:gd name="T98" fmla="*/ 40 w 63"/>
                <a:gd name="T99" fmla="*/ 39 h 61"/>
                <a:gd name="T100" fmla="*/ 40 w 63"/>
                <a:gd name="T101" fmla="*/ 40 h 61"/>
                <a:gd name="T102" fmla="*/ 39 w 63"/>
                <a:gd name="T103" fmla="*/ 40 h 61"/>
                <a:gd name="T104" fmla="*/ 41 w 63"/>
                <a:gd name="T105" fmla="*/ 4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 h="61">
                  <a:moveTo>
                    <a:pt x="12" y="10"/>
                  </a:moveTo>
                  <a:cubicBezTo>
                    <a:pt x="12" y="10"/>
                    <a:pt x="13" y="10"/>
                    <a:pt x="13" y="10"/>
                  </a:cubicBezTo>
                  <a:cubicBezTo>
                    <a:pt x="14" y="11"/>
                    <a:pt x="14" y="11"/>
                    <a:pt x="13" y="12"/>
                  </a:cubicBezTo>
                  <a:cubicBezTo>
                    <a:pt x="8" y="17"/>
                    <a:pt x="8" y="24"/>
                    <a:pt x="13" y="29"/>
                  </a:cubicBezTo>
                  <a:cubicBezTo>
                    <a:pt x="14" y="30"/>
                    <a:pt x="14" y="30"/>
                    <a:pt x="13" y="31"/>
                  </a:cubicBezTo>
                  <a:cubicBezTo>
                    <a:pt x="13" y="31"/>
                    <a:pt x="13" y="31"/>
                    <a:pt x="13" y="31"/>
                  </a:cubicBezTo>
                  <a:cubicBezTo>
                    <a:pt x="12" y="31"/>
                    <a:pt x="12" y="31"/>
                    <a:pt x="12" y="31"/>
                  </a:cubicBezTo>
                  <a:cubicBezTo>
                    <a:pt x="6" y="25"/>
                    <a:pt x="6" y="16"/>
                    <a:pt x="12" y="10"/>
                  </a:cubicBezTo>
                  <a:close/>
                  <a:moveTo>
                    <a:pt x="61" y="59"/>
                  </a:moveTo>
                  <a:cubicBezTo>
                    <a:pt x="59" y="60"/>
                    <a:pt x="58" y="61"/>
                    <a:pt x="56" y="61"/>
                  </a:cubicBezTo>
                  <a:cubicBezTo>
                    <a:pt x="54" y="61"/>
                    <a:pt x="52" y="60"/>
                    <a:pt x="51" y="59"/>
                  </a:cubicBezTo>
                  <a:cubicBezTo>
                    <a:pt x="38" y="47"/>
                    <a:pt x="38" y="47"/>
                    <a:pt x="38" y="47"/>
                  </a:cubicBezTo>
                  <a:cubicBezTo>
                    <a:pt x="37" y="45"/>
                    <a:pt x="36" y="43"/>
                    <a:pt x="36" y="42"/>
                  </a:cubicBezTo>
                  <a:cubicBezTo>
                    <a:pt x="32" y="38"/>
                    <a:pt x="32" y="38"/>
                    <a:pt x="32" y="38"/>
                  </a:cubicBezTo>
                  <a:cubicBezTo>
                    <a:pt x="29" y="40"/>
                    <a:pt x="26" y="41"/>
                    <a:pt x="22" y="41"/>
                  </a:cubicBezTo>
                  <a:cubicBezTo>
                    <a:pt x="17" y="41"/>
                    <a:pt x="12" y="38"/>
                    <a:pt x="8" y="35"/>
                  </a:cubicBezTo>
                  <a:cubicBezTo>
                    <a:pt x="0" y="27"/>
                    <a:pt x="0" y="14"/>
                    <a:pt x="8" y="6"/>
                  </a:cubicBezTo>
                  <a:cubicBezTo>
                    <a:pt x="12" y="3"/>
                    <a:pt x="17" y="0"/>
                    <a:pt x="22" y="0"/>
                  </a:cubicBezTo>
                  <a:cubicBezTo>
                    <a:pt x="28" y="0"/>
                    <a:pt x="33" y="3"/>
                    <a:pt x="36" y="6"/>
                  </a:cubicBezTo>
                  <a:cubicBezTo>
                    <a:pt x="43" y="13"/>
                    <a:pt x="44" y="23"/>
                    <a:pt x="39" y="31"/>
                  </a:cubicBezTo>
                  <a:cubicBezTo>
                    <a:pt x="43" y="35"/>
                    <a:pt x="43" y="35"/>
                    <a:pt x="43" y="35"/>
                  </a:cubicBezTo>
                  <a:cubicBezTo>
                    <a:pt x="45" y="35"/>
                    <a:pt x="47" y="35"/>
                    <a:pt x="48" y="37"/>
                  </a:cubicBezTo>
                  <a:cubicBezTo>
                    <a:pt x="60" y="49"/>
                    <a:pt x="60" y="49"/>
                    <a:pt x="60" y="49"/>
                  </a:cubicBezTo>
                  <a:cubicBezTo>
                    <a:pt x="63" y="52"/>
                    <a:pt x="63" y="56"/>
                    <a:pt x="61" y="59"/>
                  </a:cubicBezTo>
                  <a:close/>
                  <a:moveTo>
                    <a:pt x="10" y="8"/>
                  </a:moveTo>
                  <a:cubicBezTo>
                    <a:pt x="7" y="12"/>
                    <a:pt x="5" y="16"/>
                    <a:pt x="5" y="21"/>
                  </a:cubicBezTo>
                  <a:cubicBezTo>
                    <a:pt x="5" y="25"/>
                    <a:pt x="7" y="29"/>
                    <a:pt x="10" y="33"/>
                  </a:cubicBezTo>
                  <a:cubicBezTo>
                    <a:pt x="13" y="36"/>
                    <a:pt x="18" y="38"/>
                    <a:pt x="22" y="38"/>
                  </a:cubicBezTo>
                  <a:cubicBezTo>
                    <a:pt x="27" y="38"/>
                    <a:pt x="31" y="36"/>
                    <a:pt x="34" y="33"/>
                  </a:cubicBezTo>
                  <a:cubicBezTo>
                    <a:pt x="37" y="29"/>
                    <a:pt x="39" y="25"/>
                    <a:pt x="39" y="21"/>
                  </a:cubicBezTo>
                  <a:cubicBezTo>
                    <a:pt x="39" y="16"/>
                    <a:pt x="37" y="12"/>
                    <a:pt x="34" y="8"/>
                  </a:cubicBezTo>
                  <a:cubicBezTo>
                    <a:pt x="31" y="5"/>
                    <a:pt x="27" y="3"/>
                    <a:pt x="22" y="3"/>
                  </a:cubicBezTo>
                  <a:cubicBezTo>
                    <a:pt x="18" y="3"/>
                    <a:pt x="13" y="5"/>
                    <a:pt x="10" y="8"/>
                  </a:cubicBezTo>
                  <a:close/>
                  <a:moveTo>
                    <a:pt x="36" y="34"/>
                  </a:moveTo>
                  <a:cubicBezTo>
                    <a:pt x="35" y="34"/>
                    <a:pt x="35" y="35"/>
                    <a:pt x="34" y="35"/>
                  </a:cubicBezTo>
                  <a:cubicBezTo>
                    <a:pt x="38" y="39"/>
                    <a:pt x="38" y="39"/>
                    <a:pt x="38" y="39"/>
                  </a:cubicBezTo>
                  <a:cubicBezTo>
                    <a:pt x="38" y="38"/>
                    <a:pt x="38" y="38"/>
                    <a:pt x="39" y="37"/>
                  </a:cubicBezTo>
                  <a:cubicBezTo>
                    <a:pt x="39" y="37"/>
                    <a:pt x="40" y="36"/>
                    <a:pt x="40" y="36"/>
                  </a:cubicBezTo>
                  <a:cubicBezTo>
                    <a:pt x="37" y="33"/>
                    <a:pt x="37" y="33"/>
                    <a:pt x="37" y="33"/>
                  </a:cubicBezTo>
                  <a:cubicBezTo>
                    <a:pt x="36" y="33"/>
                    <a:pt x="36" y="34"/>
                    <a:pt x="36" y="34"/>
                  </a:cubicBezTo>
                  <a:close/>
                  <a:moveTo>
                    <a:pt x="41" y="44"/>
                  </a:moveTo>
                  <a:cubicBezTo>
                    <a:pt x="53" y="57"/>
                    <a:pt x="53" y="57"/>
                    <a:pt x="53" y="57"/>
                  </a:cubicBezTo>
                  <a:cubicBezTo>
                    <a:pt x="54" y="58"/>
                    <a:pt x="57" y="58"/>
                    <a:pt x="58" y="57"/>
                  </a:cubicBezTo>
                  <a:cubicBezTo>
                    <a:pt x="59" y="56"/>
                    <a:pt x="60" y="55"/>
                    <a:pt x="60" y="54"/>
                  </a:cubicBezTo>
                  <a:cubicBezTo>
                    <a:pt x="60" y="53"/>
                    <a:pt x="59" y="52"/>
                    <a:pt x="58" y="51"/>
                  </a:cubicBezTo>
                  <a:cubicBezTo>
                    <a:pt x="46" y="39"/>
                    <a:pt x="46" y="39"/>
                    <a:pt x="46" y="39"/>
                  </a:cubicBezTo>
                  <a:cubicBezTo>
                    <a:pt x="45" y="38"/>
                    <a:pt x="44" y="38"/>
                    <a:pt x="43" y="38"/>
                  </a:cubicBezTo>
                  <a:cubicBezTo>
                    <a:pt x="43" y="38"/>
                    <a:pt x="42" y="38"/>
                    <a:pt x="42" y="38"/>
                  </a:cubicBezTo>
                  <a:cubicBezTo>
                    <a:pt x="42" y="38"/>
                    <a:pt x="42" y="38"/>
                    <a:pt x="41" y="38"/>
                  </a:cubicBezTo>
                  <a:cubicBezTo>
                    <a:pt x="41" y="38"/>
                    <a:pt x="41" y="38"/>
                    <a:pt x="40" y="39"/>
                  </a:cubicBezTo>
                  <a:cubicBezTo>
                    <a:pt x="40" y="39"/>
                    <a:pt x="40" y="39"/>
                    <a:pt x="40" y="40"/>
                  </a:cubicBezTo>
                  <a:cubicBezTo>
                    <a:pt x="39" y="40"/>
                    <a:pt x="39" y="40"/>
                    <a:pt x="39" y="40"/>
                  </a:cubicBezTo>
                  <a:cubicBezTo>
                    <a:pt x="39" y="42"/>
                    <a:pt x="39" y="43"/>
                    <a:pt x="41" y="44"/>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40" name="Freeform 36"/>
            <p:cNvSpPr>
              <a:spLocks noEditPoints="1"/>
            </p:cNvSpPr>
            <p:nvPr/>
          </p:nvSpPr>
          <p:spPr bwMode="auto">
            <a:xfrm>
              <a:off x="4420392" y="3824677"/>
              <a:ext cx="329120" cy="329123"/>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41" name="Freeform 36"/>
            <p:cNvSpPr>
              <a:spLocks noEditPoints="1"/>
            </p:cNvSpPr>
            <p:nvPr/>
          </p:nvSpPr>
          <p:spPr bwMode="auto">
            <a:xfrm>
              <a:off x="6730273" y="2777288"/>
              <a:ext cx="265777" cy="265779"/>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42" name="Freeform 31"/>
            <p:cNvSpPr>
              <a:spLocks noEditPoints="1"/>
            </p:cNvSpPr>
            <p:nvPr/>
          </p:nvSpPr>
          <p:spPr bwMode="auto">
            <a:xfrm>
              <a:off x="5418709" y="4208219"/>
              <a:ext cx="424442" cy="461620"/>
            </a:xfrm>
            <a:custGeom>
              <a:avLst/>
              <a:gdLst>
                <a:gd name="T0" fmla="*/ 42 w 58"/>
                <a:gd name="T1" fmla="*/ 4 h 63"/>
                <a:gd name="T2" fmla="*/ 41 w 58"/>
                <a:gd name="T3" fmla="*/ 10 h 63"/>
                <a:gd name="T4" fmla="*/ 17 w 58"/>
                <a:gd name="T5" fmla="*/ 47 h 63"/>
                <a:gd name="T6" fmla="*/ 15 w 58"/>
                <a:gd name="T7" fmla="*/ 54 h 63"/>
                <a:gd name="T8" fmla="*/ 19 w 58"/>
                <a:gd name="T9" fmla="*/ 47 h 63"/>
                <a:gd name="T10" fmla="*/ 49 w 58"/>
                <a:gd name="T11" fmla="*/ 19 h 63"/>
                <a:gd name="T12" fmla="*/ 53 w 58"/>
                <a:gd name="T13" fmla="*/ 14 h 63"/>
                <a:gd name="T14" fmla="*/ 48 w 58"/>
                <a:gd name="T15" fmla="*/ 19 h 63"/>
                <a:gd name="T16" fmla="*/ 4 w 58"/>
                <a:gd name="T17" fmla="*/ 43 h 63"/>
                <a:gd name="T18" fmla="*/ 11 w 58"/>
                <a:gd name="T19" fmla="*/ 41 h 63"/>
                <a:gd name="T20" fmla="*/ 57 w 58"/>
                <a:gd name="T21" fmla="*/ 28 h 63"/>
                <a:gd name="T22" fmla="*/ 51 w 58"/>
                <a:gd name="T23" fmla="*/ 30 h 63"/>
                <a:gd name="T24" fmla="*/ 57 w 58"/>
                <a:gd name="T25" fmla="*/ 28 h 63"/>
                <a:gd name="T26" fmla="*/ 1 w 58"/>
                <a:gd name="T27" fmla="*/ 28 h 63"/>
                <a:gd name="T28" fmla="*/ 7 w 58"/>
                <a:gd name="T29" fmla="*/ 30 h 63"/>
                <a:gd name="T30" fmla="*/ 48 w 58"/>
                <a:gd name="T31" fmla="*/ 39 h 63"/>
                <a:gd name="T32" fmla="*/ 54 w 58"/>
                <a:gd name="T33" fmla="*/ 44 h 63"/>
                <a:gd name="T34" fmla="*/ 49 w 58"/>
                <a:gd name="T35" fmla="*/ 39 h 63"/>
                <a:gd name="T36" fmla="*/ 5 w 58"/>
                <a:gd name="T37" fmla="*/ 16 h 63"/>
                <a:gd name="T38" fmla="*/ 11 w 58"/>
                <a:gd name="T39" fmla="*/ 18 h 63"/>
                <a:gd name="T40" fmla="*/ 41 w 58"/>
                <a:gd name="T41" fmla="*/ 47 h 63"/>
                <a:gd name="T42" fmla="*/ 42 w 58"/>
                <a:gd name="T43" fmla="*/ 54 h 63"/>
                <a:gd name="T44" fmla="*/ 44 w 58"/>
                <a:gd name="T45" fmla="*/ 53 h 63"/>
                <a:gd name="T46" fmla="*/ 18 w 58"/>
                <a:gd name="T47" fmla="*/ 11 h 63"/>
                <a:gd name="T48" fmla="*/ 16 w 58"/>
                <a:gd name="T49" fmla="*/ 4 h 63"/>
                <a:gd name="T50" fmla="*/ 17 w 58"/>
                <a:gd name="T51" fmla="*/ 10 h 63"/>
                <a:gd name="T52" fmla="*/ 30 w 58"/>
                <a:gd name="T53" fmla="*/ 1 h 63"/>
                <a:gd name="T54" fmla="*/ 28 w 58"/>
                <a:gd name="T55" fmla="*/ 7 h 63"/>
                <a:gd name="T56" fmla="*/ 40 w 58"/>
                <a:gd name="T57" fmla="*/ 41 h 63"/>
                <a:gd name="T58" fmla="*/ 37 w 58"/>
                <a:gd name="T59" fmla="*/ 51 h 63"/>
                <a:gd name="T60" fmla="*/ 38 w 58"/>
                <a:gd name="T61" fmla="*/ 55 h 63"/>
                <a:gd name="T62" fmla="*/ 35 w 58"/>
                <a:gd name="T63" fmla="*/ 60 h 63"/>
                <a:gd name="T64" fmla="*/ 28 w 58"/>
                <a:gd name="T65" fmla="*/ 63 h 63"/>
                <a:gd name="T66" fmla="*/ 21 w 58"/>
                <a:gd name="T67" fmla="*/ 58 h 63"/>
                <a:gd name="T68" fmla="*/ 22 w 58"/>
                <a:gd name="T69" fmla="*/ 53 h 63"/>
                <a:gd name="T70" fmla="*/ 21 w 58"/>
                <a:gd name="T71" fmla="*/ 49 h 63"/>
                <a:gd name="T72" fmla="*/ 13 w 58"/>
                <a:gd name="T73" fmla="*/ 29 h 63"/>
                <a:gd name="T74" fmla="*/ 33 w 58"/>
                <a:gd name="T75" fmla="*/ 61 h 63"/>
                <a:gd name="T76" fmla="*/ 25 w 58"/>
                <a:gd name="T77" fmla="*/ 61 h 63"/>
                <a:gd name="T78" fmla="*/ 33 w 58"/>
                <a:gd name="T79" fmla="*/ 61 h 63"/>
                <a:gd name="T80" fmla="*/ 23 w 58"/>
                <a:gd name="T81" fmla="*/ 58 h 63"/>
                <a:gd name="T82" fmla="*/ 31 w 58"/>
                <a:gd name="T83" fmla="*/ 58 h 63"/>
                <a:gd name="T84" fmla="*/ 34 w 58"/>
                <a:gd name="T85" fmla="*/ 57 h 63"/>
                <a:gd name="T86" fmla="*/ 23 w 58"/>
                <a:gd name="T87" fmla="*/ 55 h 63"/>
                <a:gd name="T88" fmla="*/ 36 w 58"/>
                <a:gd name="T89" fmla="*/ 55 h 63"/>
                <a:gd name="T90" fmla="*/ 25 w 58"/>
                <a:gd name="T91" fmla="*/ 52 h 63"/>
                <a:gd name="T92" fmla="*/ 34 w 58"/>
                <a:gd name="T93" fmla="*/ 52 h 63"/>
                <a:gd name="T94" fmla="*/ 34 w 58"/>
                <a:gd name="T95" fmla="*/ 50 h 63"/>
                <a:gd name="T96" fmla="*/ 25 w 58"/>
                <a:gd name="T97" fmla="*/ 49 h 63"/>
                <a:gd name="T98" fmla="*/ 34 w 58"/>
                <a:gd name="T99" fmla="*/ 50 h 63"/>
                <a:gd name="T100" fmla="*/ 15 w 58"/>
                <a:gd name="T101" fmla="*/ 29 h 63"/>
                <a:gd name="T102" fmla="*/ 25 w 58"/>
                <a:gd name="T103" fmla="*/ 47 h 63"/>
                <a:gd name="T104" fmla="*/ 24 w 58"/>
                <a:gd name="T105" fmla="*/ 31 h 63"/>
                <a:gd name="T106" fmla="*/ 31 w 58"/>
                <a:gd name="T107" fmla="*/ 47 h 63"/>
                <a:gd name="T108" fmla="*/ 35 w 58"/>
                <a:gd name="T109" fmla="*/ 32 h 63"/>
                <a:gd name="T110" fmla="*/ 35 w 58"/>
                <a:gd name="T111" fmla="*/ 4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63">
                  <a:moveTo>
                    <a:pt x="40" y="11"/>
                  </a:moveTo>
                  <a:cubicBezTo>
                    <a:pt x="39" y="10"/>
                    <a:pt x="39" y="10"/>
                    <a:pt x="39" y="9"/>
                  </a:cubicBezTo>
                  <a:cubicBezTo>
                    <a:pt x="42" y="4"/>
                    <a:pt x="42" y="4"/>
                    <a:pt x="42" y="4"/>
                  </a:cubicBezTo>
                  <a:cubicBezTo>
                    <a:pt x="43" y="4"/>
                    <a:pt x="43" y="3"/>
                    <a:pt x="44" y="4"/>
                  </a:cubicBezTo>
                  <a:cubicBezTo>
                    <a:pt x="44" y="4"/>
                    <a:pt x="44" y="5"/>
                    <a:pt x="44" y="5"/>
                  </a:cubicBezTo>
                  <a:cubicBezTo>
                    <a:pt x="41" y="10"/>
                    <a:pt x="41" y="10"/>
                    <a:pt x="41" y="10"/>
                  </a:cubicBezTo>
                  <a:cubicBezTo>
                    <a:pt x="41" y="10"/>
                    <a:pt x="41" y="11"/>
                    <a:pt x="40" y="11"/>
                  </a:cubicBezTo>
                  <a:cubicBezTo>
                    <a:pt x="40" y="11"/>
                    <a:pt x="40" y="11"/>
                    <a:pt x="40" y="11"/>
                  </a:cubicBezTo>
                  <a:close/>
                  <a:moveTo>
                    <a:pt x="17" y="47"/>
                  </a:moveTo>
                  <a:cubicBezTo>
                    <a:pt x="14" y="53"/>
                    <a:pt x="14" y="53"/>
                    <a:pt x="14" y="53"/>
                  </a:cubicBezTo>
                  <a:cubicBezTo>
                    <a:pt x="14" y="53"/>
                    <a:pt x="14" y="54"/>
                    <a:pt x="15" y="54"/>
                  </a:cubicBezTo>
                  <a:cubicBezTo>
                    <a:pt x="15" y="54"/>
                    <a:pt x="15" y="54"/>
                    <a:pt x="15" y="54"/>
                  </a:cubicBezTo>
                  <a:cubicBezTo>
                    <a:pt x="16" y="54"/>
                    <a:pt x="16" y="54"/>
                    <a:pt x="16" y="54"/>
                  </a:cubicBezTo>
                  <a:cubicBezTo>
                    <a:pt x="19" y="48"/>
                    <a:pt x="19" y="48"/>
                    <a:pt x="19" y="48"/>
                  </a:cubicBezTo>
                  <a:cubicBezTo>
                    <a:pt x="19" y="48"/>
                    <a:pt x="19" y="47"/>
                    <a:pt x="19" y="47"/>
                  </a:cubicBezTo>
                  <a:cubicBezTo>
                    <a:pt x="18" y="47"/>
                    <a:pt x="18" y="47"/>
                    <a:pt x="17" y="47"/>
                  </a:cubicBezTo>
                  <a:close/>
                  <a:moveTo>
                    <a:pt x="48" y="19"/>
                  </a:moveTo>
                  <a:cubicBezTo>
                    <a:pt x="49" y="19"/>
                    <a:pt x="49" y="19"/>
                    <a:pt x="49" y="19"/>
                  </a:cubicBezTo>
                  <a:cubicBezTo>
                    <a:pt x="54" y="16"/>
                    <a:pt x="54" y="16"/>
                    <a:pt x="54" y="16"/>
                  </a:cubicBezTo>
                  <a:cubicBezTo>
                    <a:pt x="55" y="15"/>
                    <a:pt x="55" y="15"/>
                    <a:pt x="54" y="14"/>
                  </a:cubicBezTo>
                  <a:cubicBezTo>
                    <a:pt x="54" y="14"/>
                    <a:pt x="54" y="14"/>
                    <a:pt x="53" y="14"/>
                  </a:cubicBezTo>
                  <a:cubicBezTo>
                    <a:pt x="48" y="17"/>
                    <a:pt x="48" y="17"/>
                    <a:pt x="48" y="17"/>
                  </a:cubicBezTo>
                  <a:cubicBezTo>
                    <a:pt x="47" y="17"/>
                    <a:pt x="47" y="18"/>
                    <a:pt x="48" y="18"/>
                  </a:cubicBezTo>
                  <a:cubicBezTo>
                    <a:pt x="48" y="19"/>
                    <a:pt x="48" y="19"/>
                    <a:pt x="48" y="19"/>
                  </a:cubicBezTo>
                  <a:close/>
                  <a:moveTo>
                    <a:pt x="10" y="39"/>
                  </a:moveTo>
                  <a:cubicBezTo>
                    <a:pt x="5" y="42"/>
                    <a:pt x="5" y="42"/>
                    <a:pt x="5" y="42"/>
                  </a:cubicBezTo>
                  <a:cubicBezTo>
                    <a:pt x="4" y="42"/>
                    <a:pt x="4" y="43"/>
                    <a:pt x="4" y="43"/>
                  </a:cubicBezTo>
                  <a:cubicBezTo>
                    <a:pt x="4" y="44"/>
                    <a:pt x="5" y="44"/>
                    <a:pt x="5" y="44"/>
                  </a:cubicBezTo>
                  <a:cubicBezTo>
                    <a:pt x="5" y="44"/>
                    <a:pt x="5" y="44"/>
                    <a:pt x="6" y="44"/>
                  </a:cubicBezTo>
                  <a:cubicBezTo>
                    <a:pt x="11" y="41"/>
                    <a:pt x="11" y="41"/>
                    <a:pt x="11" y="41"/>
                  </a:cubicBezTo>
                  <a:cubicBezTo>
                    <a:pt x="11" y="40"/>
                    <a:pt x="11" y="40"/>
                    <a:pt x="11" y="39"/>
                  </a:cubicBezTo>
                  <a:cubicBezTo>
                    <a:pt x="11" y="39"/>
                    <a:pt x="10" y="39"/>
                    <a:pt x="10" y="39"/>
                  </a:cubicBezTo>
                  <a:close/>
                  <a:moveTo>
                    <a:pt x="57" y="28"/>
                  </a:moveTo>
                  <a:cubicBezTo>
                    <a:pt x="51" y="28"/>
                    <a:pt x="51" y="28"/>
                    <a:pt x="51" y="28"/>
                  </a:cubicBezTo>
                  <a:cubicBezTo>
                    <a:pt x="51" y="28"/>
                    <a:pt x="50" y="28"/>
                    <a:pt x="50" y="29"/>
                  </a:cubicBezTo>
                  <a:cubicBezTo>
                    <a:pt x="50" y="29"/>
                    <a:pt x="51" y="30"/>
                    <a:pt x="51" y="30"/>
                  </a:cubicBezTo>
                  <a:cubicBezTo>
                    <a:pt x="57" y="30"/>
                    <a:pt x="57" y="30"/>
                    <a:pt x="57" y="30"/>
                  </a:cubicBezTo>
                  <a:cubicBezTo>
                    <a:pt x="58" y="30"/>
                    <a:pt x="58" y="29"/>
                    <a:pt x="58" y="29"/>
                  </a:cubicBezTo>
                  <a:cubicBezTo>
                    <a:pt x="58" y="28"/>
                    <a:pt x="58" y="28"/>
                    <a:pt x="57" y="28"/>
                  </a:cubicBezTo>
                  <a:close/>
                  <a:moveTo>
                    <a:pt x="8" y="29"/>
                  </a:moveTo>
                  <a:cubicBezTo>
                    <a:pt x="8" y="28"/>
                    <a:pt x="8" y="28"/>
                    <a:pt x="7" y="28"/>
                  </a:cubicBezTo>
                  <a:cubicBezTo>
                    <a:pt x="1" y="28"/>
                    <a:pt x="1" y="28"/>
                    <a:pt x="1" y="28"/>
                  </a:cubicBezTo>
                  <a:cubicBezTo>
                    <a:pt x="1" y="28"/>
                    <a:pt x="0" y="28"/>
                    <a:pt x="0" y="29"/>
                  </a:cubicBezTo>
                  <a:cubicBezTo>
                    <a:pt x="0" y="29"/>
                    <a:pt x="1" y="30"/>
                    <a:pt x="1" y="30"/>
                  </a:cubicBezTo>
                  <a:cubicBezTo>
                    <a:pt x="7" y="30"/>
                    <a:pt x="7" y="30"/>
                    <a:pt x="7" y="30"/>
                  </a:cubicBezTo>
                  <a:cubicBezTo>
                    <a:pt x="8" y="30"/>
                    <a:pt x="8" y="29"/>
                    <a:pt x="8" y="29"/>
                  </a:cubicBezTo>
                  <a:close/>
                  <a:moveTo>
                    <a:pt x="49" y="39"/>
                  </a:moveTo>
                  <a:cubicBezTo>
                    <a:pt x="48" y="39"/>
                    <a:pt x="48" y="39"/>
                    <a:pt x="48" y="39"/>
                  </a:cubicBezTo>
                  <a:cubicBezTo>
                    <a:pt x="47" y="40"/>
                    <a:pt x="47" y="40"/>
                    <a:pt x="48" y="41"/>
                  </a:cubicBezTo>
                  <a:cubicBezTo>
                    <a:pt x="53" y="44"/>
                    <a:pt x="53" y="44"/>
                    <a:pt x="53" y="44"/>
                  </a:cubicBezTo>
                  <a:cubicBezTo>
                    <a:pt x="53" y="44"/>
                    <a:pt x="53" y="44"/>
                    <a:pt x="54" y="44"/>
                  </a:cubicBezTo>
                  <a:cubicBezTo>
                    <a:pt x="54" y="44"/>
                    <a:pt x="54" y="44"/>
                    <a:pt x="54" y="43"/>
                  </a:cubicBezTo>
                  <a:cubicBezTo>
                    <a:pt x="55" y="43"/>
                    <a:pt x="55" y="42"/>
                    <a:pt x="54" y="42"/>
                  </a:cubicBezTo>
                  <a:lnTo>
                    <a:pt x="49" y="39"/>
                  </a:lnTo>
                  <a:close/>
                  <a:moveTo>
                    <a:pt x="6" y="14"/>
                  </a:moveTo>
                  <a:cubicBezTo>
                    <a:pt x="5" y="14"/>
                    <a:pt x="4" y="14"/>
                    <a:pt x="4" y="14"/>
                  </a:cubicBezTo>
                  <a:cubicBezTo>
                    <a:pt x="4" y="15"/>
                    <a:pt x="4" y="15"/>
                    <a:pt x="5" y="16"/>
                  </a:cubicBezTo>
                  <a:cubicBezTo>
                    <a:pt x="10" y="19"/>
                    <a:pt x="10" y="19"/>
                    <a:pt x="10" y="19"/>
                  </a:cubicBezTo>
                  <a:cubicBezTo>
                    <a:pt x="10" y="19"/>
                    <a:pt x="10" y="19"/>
                    <a:pt x="10" y="19"/>
                  </a:cubicBezTo>
                  <a:cubicBezTo>
                    <a:pt x="11" y="19"/>
                    <a:pt x="11" y="19"/>
                    <a:pt x="11" y="18"/>
                  </a:cubicBezTo>
                  <a:cubicBezTo>
                    <a:pt x="11" y="18"/>
                    <a:pt x="11" y="17"/>
                    <a:pt x="11" y="17"/>
                  </a:cubicBezTo>
                  <a:lnTo>
                    <a:pt x="6" y="14"/>
                  </a:lnTo>
                  <a:close/>
                  <a:moveTo>
                    <a:pt x="41" y="47"/>
                  </a:moveTo>
                  <a:cubicBezTo>
                    <a:pt x="41" y="47"/>
                    <a:pt x="40" y="47"/>
                    <a:pt x="40" y="47"/>
                  </a:cubicBezTo>
                  <a:cubicBezTo>
                    <a:pt x="39" y="47"/>
                    <a:pt x="39" y="48"/>
                    <a:pt x="39" y="48"/>
                  </a:cubicBezTo>
                  <a:cubicBezTo>
                    <a:pt x="42" y="54"/>
                    <a:pt x="42" y="54"/>
                    <a:pt x="42" y="54"/>
                  </a:cubicBezTo>
                  <a:cubicBezTo>
                    <a:pt x="43" y="54"/>
                    <a:pt x="43" y="54"/>
                    <a:pt x="43" y="54"/>
                  </a:cubicBezTo>
                  <a:cubicBezTo>
                    <a:pt x="43" y="54"/>
                    <a:pt x="44" y="54"/>
                    <a:pt x="44" y="54"/>
                  </a:cubicBezTo>
                  <a:cubicBezTo>
                    <a:pt x="44" y="54"/>
                    <a:pt x="44" y="53"/>
                    <a:pt x="44" y="53"/>
                  </a:cubicBezTo>
                  <a:lnTo>
                    <a:pt x="41" y="47"/>
                  </a:lnTo>
                  <a:close/>
                  <a:moveTo>
                    <a:pt x="17" y="10"/>
                  </a:moveTo>
                  <a:cubicBezTo>
                    <a:pt x="18" y="10"/>
                    <a:pt x="18" y="11"/>
                    <a:pt x="18" y="11"/>
                  </a:cubicBezTo>
                  <a:cubicBezTo>
                    <a:pt x="18" y="11"/>
                    <a:pt x="19" y="11"/>
                    <a:pt x="19" y="11"/>
                  </a:cubicBezTo>
                  <a:cubicBezTo>
                    <a:pt x="19" y="10"/>
                    <a:pt x="19" y="10"/>
                    <a:pt x="19" y="9"/>
                  </a:cubicBezTo>
                  <a:cubicBezTo>
                    <a:pt x="16" y="4"/>
                    <a:pt x="16" y="4"/>
                    <a:pt x="16" y="4"/>
                  </a:cubicBezTo>
                  <a:cubicBezTo>
                    <a:pt x="16" y="4"/>
                    <a:pt x="15" y="3"/>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9" y="0"/>
                    <a:pt x="28" y="0"/>
                    <a:pt x="28" y="1"/>
                  </a:cubicBezTo>
                  <a:cubicBezTo>
                    <a:pt x="28" y="7"/>
                    <a:pt x="28" y="7"/>
                    <a:pt x="28" y="7"/>
                  </a:cubicBezTo>
                  <a:cubicBezTo>
                    <a:pt x="28" y="7"/>
                    <a:pt x="29" y="8"/>
                    <a:pt x="29" y="8"/>
                  </a:cubicBezTo>
                  <a:close/>
                  <a:moveTo>
                    <a:pt x="45" y="29"/>
                  </a:moveTo>
                  <a:cubicBezTo>
                    <a:pt x="45" y="33"/>
                    <a:pt x="44" y="38"/>
                    <a:pt x="40" y="41"/>
                  </a:cubicBezTo>
                  <a:cubicBezTo>
                    <a:pt x="38" y="43"/>
                    <a:pt x="37" y="46"/>
                    <a:pt x="37" y="47"/>
                  </a:cubicBezTo>
                  <a:cubicBezTo>
                    <a:pt x="38" y="48"/>
                    <a:pt x="38" y="48"/>
                    <a:pt x="38" y="49"/>
                  </a:cubicBezTo>
                  <a:cubicBezTo>
                    <a:pt x="38" y="50"/>
                    <a:pt x="38" y="50"/>
                    <a:pt x="37" y="51"/>
                  </a:cubicBezTo>
                  <a:cubicBezTo>
                    <a:pt x="38" y="51"/>
                    <a:pt x="38" y="51"/>
                    <a:pt x="38" y="52"/>
                  </a:cubicBezTo>
                  <a:cubicBezTo>
                    <a:pt x="38" y="53"/>
                    <a:pt x="38" y="53"/>
                    <a:pt x="37" y="53"/>
                  </a:cubicBezTo>
                  <a:cubicBezTo>
                    <a:pt x="38" y="54"/>
                    <a:pt x="38" y="54"/>
                    <a:pt x="38" y="55"/>
                  </a:cubicBezTo>
                  <a:cubicBezTo>
                    <a:pt x="38" y="56"/>
                    <a:pt x="38" y="56"/>
                    <a:pt x="37" y="56"/>
                  </a:cubicBezTo>
                  <a:cubicBezTo>
                    <a:pt x="38" y="57"/>
                    <a:pt x="38" y="57"/>
                    <a:pt x="38" y="58"/>
                  </a:cubicBezTo>
                  <a:cubicBezTo>
                    <a:pt x="38" y="59"/>
                    <a:pt x="37" y="60"/>
                    <a:pt x="35" y="60"/>
                  </a:cubicBezTo>
                  <a:cubicBezTo>
                    <a:pt x="35" y="60"/>
                    <a:pt x="35" y="61"/>
                    <a:pt x="35" y="61"/>
                  </a:cubicBezTo>
                  <a:cubicBezTo>
                    <a:pt x="35" y="63"/>
                    <a:pt x="33" y="63"/>
                    <a:pt x="31" y="63"/>
                  </a:cubicBezTo>
                  <a:cubicBezTo>
                    <a:pt x="28" y="63"/>
                    <a:pt x="28" y="63"/>
                    <a:pt x="28" y="63"/>
                  </a:cubicBezTo>
                  <a:cubicBezTo>
                    <a:pt x="26" y="63"/>
                    <a:pt x="23" y="63"/>
                    <a:pt x="23" y="61"/>
                  </a:cubicBezTo>
                  <a:cubicBezTo>
                    <a:pt x="23" y="61"/>
                    <a:pt x="23" y="60"/>
                    <a:pt x="23" y="60"/>
                  </a:cubicBezTo>
                  <a:cubicBezTo>
                    <a:pt x="22" y="60"/>
                    <a:pt x="21" y="59"/>
                    <a:pt x="21" y="58"/>
                  </a:cubicBezTo>
                  <a:cubicBezTo>
                    <a:pt x="21" y="57"/>
                    <a:pt x="21" y="57"/>
                    <a:pt x="22" y="56"/>
                  </a:cubicBezTo>
                  <a:cubicBezTo>
                    <a:pt x="21" y="56"/>
                    <a:pt x="21" y="56"/>
                    <a:pt x="21" y="55"/>
                  </a:cubicBezTo>
                  <a:cubicBezTo>
                    <a:pt x="21" y="54"/>
                    <a:pt x="21" y="54"/>
                    <a:pt x="22" y="53"/>
                  </a:cubicBezTo>
                  <a:cubicBezTo>
                    <a:pt x="21" y="53"/>
                    <a:pt x="21" y="53"/>
                    <a:pt x="21" y="52"/>
                  </a:cubicBezTo>
                  <a:cubicBezTo>
                    <a:pt x="21" y="51"/>
                    <a:pt x="21" y="51"/>
                    <a:pt x="22" y="51"/>
                  </a:cubicBezTo>
                  <a:cubicBezTo>
                    <a:pt x="21" y="50"/>
                    <a:pt x="21" y="50"/>
                    <a:pt x="21" y="49"/>
                  </a:cubicBezTo>
                  <a:cubicBezTo>
                    <a:pt x="21" y="48"/>
                    <a:pt x="21" y="48"/>
                    <a:pt x="22" y="47"/>
                  </a:cubicBezTo>
                  <a:cubicBezTo>
                    <a:pt x="22" y="46"/>
                    <a:pt x="21" y="43"/>
                    <a:pt x="18" y="41"/>
                  </a:cubicBezTo>
                  <a:cubicBezTo>
                    <a:pt x="15" y="38"/>
                    <a:pt x="13" y="33"/>
                    <a:pt x="13" y="29"/>
                  </a:cubicBezTo>
                  <a:cubicBezTo>
                    <a:pt x="13" y="20"/>
                    <a:pt x="20" y="13"/>
                    <a:pt x="29" y="13"/>
                  </a:cubicBezTo>
                  <a:cubicBezTo>
                    <a:pt x="38" y="13"/>
                    <a:pt x="45" y="20"/>
                    <a:pt x="45" y="29"/>
                  </a:cubicBezTo>
                  <a:close/>
                  <a:moveTo>
                    <a:pt x="33" y="61"/>
                  </a:moveTo>
                  <a:cubicBezTo>
                    <a:pt x="33" y="61"/>
                    <a:pt x="32" y="60"/>
                    <a:pt x="31" y="60"/>
                  </a:cubicBezTo>
                  <a:cubicBezTo>
                    <a:pt x="28" y="60"/>
                    <a:pt x="28" y="60"/>
                    <a:pt x="28" y="60"/>
                  </a:cubicBezTo>
                  <a:cubicBezTo>
                    <a:pt x="26" y="60"/>
                    <a:pt x="26" y="61"/>
                    <a:pt x="25" y="61"/>
                  </a:cubicBezTo>
                  <a:cubicBezTo>
                    <a:pt x="26" y="61"/>
                    <a:pt x="26" y="61"/>
                    <a:pt x="28" y="61"/>
                  </a:cubicBezTo>
                  <a:cubicBezTo>
                    <a:pt x="31" y="61"/>
                    <a:pt x="31" y="61"/>
                    <a:pt x="31" y="61"/>
                  </a:cubicBezTo>
                  <a:cubicBezTo>
                    <a:pt x="32" y="61"/>
                    <a:pt x="33" y="61"/>
                    <a:pt x="33" y="61"/>
                  </a:cubicBezTo>
                  <a:close/>
                  <a:moveTo>
                    <a:pt x="34" y="57"/>
                  </a:moveTo>
                  <a:cubicBezTo>
                    <a:pt x="25" y="57"/>
                    <a:pt x="25" y="57"/>
                    <a:pt x="25" y="57"/>
                  </a:cubicBezTo>
                  <a:cubicBezTo>
                    <a:pt x="24" y="57"/>
                    <a:pt x="23" y="58"/>
                    <a:pt x="23" y="58"/>
                  </a:cubicBezTo>
                  <a:cubicBezTo>
                    <a:pt x="23" y="58"/>
                    <a:pt x="24" y="58"/>
                    <a:pt x="25" y="58"/>
                  </a:cubicBezTo>
                  <a:cubicBezTo>
                    <a:pt x="28" y="58"/>
                    <a:pt x="28" y="58"/>
                    <a:pt x="28" y="58"/>
                  </a:cubicBezTo>
                  <a:cubicBezTo>
                    <a:pt x="31" y="58"/>
                    <a:pt x="31" y="58"/>
                    <a:pt x="31" y="58"/>
                  </a:cubicBezTo>
                  <a:cubicBezTo>
                    <a:pt x="34" y="58"/>
                    <a:pt x="34" y="58"/>
                    <a:pt x="34" y="58"/>
                  </a:cubicBezTo>
                  <a:cubicBezTo>
                    <a:pt x="35" y="58"/>
                    <a:pt x="35" y="58"/>
                    <a:pt x="36" y="58"/>
                  </a:cubicBezTo>
                  <a:cubicBezTo>
                    <a:pt x="35" y="58"/>
                    <a:pt x="35" y="57"/>
                    <a:pt x="34" y="57"/>
                  </a:cubicBezTo>
                  <a:close/>
                  <a:moveTo>
                    <a:pt x="34" y="54"/>
                  </a:moveTo>
                  <a:cubicBezTo>
                    <a:pt x="25" y="54"/>
                    <a:pt x="25" y="54"/>
                    <a:pt x="25" y="54"/>
                  </a:cubicBezTo>
                  <a:cubicBezTo>
                    <a:pt x="24" y="54"/>
                    <a:pt x="23" y="55"/>
                    <a:pt x="23" y="55"/>
                  </a:cubicBezTo>
                  <a:cubicBezTo>
                    <a:pt x="23" y="55"/>
                    <a:pt x="24" y="55"/>
                    <a:pt x="25" y="55"/>
                  </a:cubicBezTo>
                  <a:cubicBezTo>
                    <a:pt x="34" y="55"/>
                    <a:pt x="34" y="55"/>
                    <a:pt x="34" y="55"/>
                  </a:cubicBezTo>
                  <a:cubicBezTo>
                    <a:pt x="35" y="55"/>
                    <a:pt x="35" y="55"/>
                    <a:pt x="36" y="55"/>
                  </a:cubicBezTo>
                  <a:cubicBezTo>
                    <a:pt x="35" y="55"/>
                    <a:pt x="35" y="54"/>
                    <a:pt x="34" y="54"/>
                  </a:cubicBezTo>
                  <a:close/>
                  <a:moveTo>
                    <a:pt x="34" y="52"/>
                  </a:moveTo>
                  <a:cubicBezTo>
                    <a:pt x="25" y="52"/>
                    <a:pt x="25" y="52"/>
                    <a:pt x="25" y="52"/>
                  </a:cubicBezTo>
                  <a:cubicBezTo>
                    <a:pt x="24" y="52"/>
                    <a:pt x="23" y="52"/>
                    <a:pt x="23" y="52"/>
                  </a:cubicBezTo>
                  <a:cubicBezTo>
                    <a:pt x="23" y="52"/>
                    <a:pt x="24" y="52"/>
                    <a:pt x="25" y="52"/>
                  </a:cubicBezTo>
                  <a:cubicBezTo>
                    <a:pt x="34" y="52"/>
                    <a:pt x="34" y="52"/>
                    <a:pt x="34" y="52"/>
                  </a:cubicBezTo>
                  <a:cubicBezTo>
                    <a:pt x="35" y="52"/>
                    <a:pt x="35" y="52"/>
                    <a:pt x="36" y="52"/>
                  </a:cubicBezTo>
                  <a:cubicBezTo>
                    <a:pt x="35" y="52"/>
                    <a:pt x="35" y="52"/>
                    <a:pt x="34" y="52"/>
                  </a:cubicBezTo>
                  <a:close/>
                  <a:moveTo>
                    <a:pt x="34" y="50"/>
                  </a:moveTo>
                  <a:cubicBezTo>
                    <a:pt x="35" y="50"/>
                    <a:pt x="35" y="49"/>
                    <a:pt x="36" y="49"/>
                  </a:cubicBezTo>
                  <a:cubicBezTo>
                    <a:pt x="35" y="49"/>
                    <a:pt x="35" y="49"/>
                    <a:pt x="34" y="49"/>
                  </a:cubicBezTo>
                  <a:cubicBezTo>
                    <a:pt x="25" y="49"/>
                    <a:pt x="25" y="49"/>
                    <a:pt x="25" y="49"/>
                  </a:cubicBezTo>
                  <a:cubicBezTo>
                    <a:pt x="24" y="49"/>
                    <a:pt x="23" y="49"/>
                    <a:pt x="23" y="49"/>
                  </a:cubicBezTo>
                  <a:cubicBezTo>
                    <a:pt x="23" y="49"/>
                    <a:pt x="24" y="50"/>
                    <a:pt x="25" y="50"/>
                  </a:cubicBezTo>
                  <a:lnTo>
                    <a:pt x="34" y="50"/>
                  </a:lnTo>
                  <a:close/>
                  <a:moveTo>
                    <a:pt x="43" y="29"/>
                  </a:moveTo>
                  <a:cubicBezTo>
                    <a:pt x="43" y="21"/>
                    <a:pt x="37" y="15"/>
                    <a:pt x="29" y="15"/>
                  </a:cubicBezTo>
                  <a:cubicBezTo>
                    <a:pt x="22" y="15"/>
                    <a:pt x="15" y="21"/>
                    <a:pt x="15" y="29"/>
                  </a:cubicBezTo>
                  <a:cubicBezTo>
                    <a:pt x="15" y="33"/>
                    <a:pt x="17" y="36"/>
                    <a:pt x="20" y="39"/>
                  </a:cubicBezTo>
                  <a:cubicBezTo>
                    <a:pt x="22" y="42"/>
                    <a:pt x="23" y="44"/>
                    <a:pt x="24" y="47"/>
                  </a:cubicBezTo>
                  <a:cubicBezTo>
                    <a:pt x="25" y="47"/>
                    <a:pt x="25" y="47"/>
                    <a:pt x="25" y="47"/>
                  </a:cubicBezTo>
                  <a:cubicBezTo>
                    <a:pt x="26" y="47"/>
                    <a:pt x="26" y="47"/>
                    <a:pt x="26" y="47"/>
                  </a:cubicBezTo>
                  <a:cubicBezTo>
                    <a:pt x="23" y="32"/>
                    <a:pt x="23" y="32"/>
                    <a:pt x="23" y="32"/>
                  </a:cubicBezTo>
                  <a:cubicBezTo>
                    <a:pt x="23" y="32"/>
                    <a:pt x="24" y="31"/>
                    <a:pt x="24" y="31"/>
                  </a:cubicBezTo>
                  <a:cubicBezTo>
                    <a:pt x="25" y="31"/>
                    <a:pt x="25" y="31"/>
                    <a:pt x="25" y="32"/>
                  </a:cubicBezTo>
                  <a:cubicBezTo>
                    <a:pt x="28" y="47"/>
                    <a:pt x="28" y="47"/>
                    <a:pt x="28" y="47"/>
                  </a:cubicBezTo>
                  <a:cubicBezTo>
                    <a:pt x="31" y="47"/>
                    <a:pt x="31" y="47"/>
                    <a:pt x="31" y="47"/>
                  </a:cubicBezTo>
                  <a:cubicBezTo>
                    <a:pt x="33" y="32"/>
                    <a:pt x="33" y="32"/>
                    <a:pt x="33" y="32"/>
                  </a:cubicBezTo>
                  <a:cubicBezTo>
                    <a:pt x="33" y="31"/>
                    <a:pt x="34" y="31"/>
                    <a:pt x="35" y="31"/>
                  </a:cubicBezTo>
                  <a:cubicBezTo>
                    <a:pt x="35" y="31"/>
                    <a:pt x="35" y="32"/>
                    <a:pt x="35" y="32"/>
                  </a:cubicBezTo>
                  <a:cubicBezTo>
                    <a:pt x="33" y="47"/>
                    <a:pt x="33" y="47"/>
                    <a:pt x="33" y="47"/>
                  </a:cubicBezTo>
                  <a:cubicBezTo>
                    <a:pt x="34" y="47"/>
                    <a:pt x="34" y="47"/>
                    <a:pt x="34" y="47"/>
                  </a:cubicBezTo>
                  <a:cubicBezTo>
                    <a:pt x="35" y="47"/>
                    <a:pt x="35" y="47"/>
                    <a:pt x="35" y="47"/>
                  </a:cubicBezTo>
                  <a:cubicBezTo>
                    <a:pt x="35" y="44"/>
                    <a:pt x="37" y="42"/>
                    <a:pt x="39" y="39"/>
                  </a:cubicBezTo>
                  <a:cubicBezTo>
                    <a:pt x="42" y="36"/>
                    <a:pt x="43" y="33"/>
                    <a:pt x="4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43" name="Freeform 32"/>
            <p:cNvSpPr>
              <a:spLocks noEditPoints="1"/>
            </p:cNvSpPr>
            <p:nvPr/>
          </p:nvSpPr>
          <p:spPr bwMode="auto">
            <a:xfrm>
              <a:off x="4905404" y="3395343"/>
              <a:ext cx="397375" cy="443694"/>
            </a:xfrm>
            <a:custGeom>
              <a:avLst/>
              <a:gdLst>
                <a:gd name="T0" fmla="*/ 55 w 69"/>
                <a:gd name="T1" fmla="*/ 0 h 77"/>
                <a:gd name="T2" fmla="*/ 45 w 69"/>
                <a:gd name="T3" fmla="*/ 5 h 77"/>
                <a:gd name="T4" fmla="*/ 31 w 69"/>
                <a:gd name="T5" fmla="*/ 7 h 77"/>
                <a:gd name="T6" fmla="*/ 24 w 69"/>
                <a:gd name="T7" fmla="*/ 7 h 77"/>
                <a:gd name="T8" fmla="*/ 10 w 69"/>
                <a:gd name="T9" fmla="*/ 5 h 77"/>
                <a:gd name="T10" fmla="*/ 0 w 69"/>
                <a:gd name="T11" fmla="*/ 69 h 77"/>
                <a:gd name="T12" fmla="*/ 69 w 69"/>
                <a:gd name="T13" fmla="*/ 14 h 77"/>
                <a:gd name="T14" fmla="*/ 10 w 69"/>
                <a:gd name="T15" fmla="*/ 13 h 77"/>
                <a:gd name="T16" fmla="*/ 24 w 69"/>
                <a:gd name="T17" fmla="*/ 10 h 77"/>
                <a:gd name="T18" fmla="*/ 31 w 69"/>
                <a:gd name="T19" fmla="*/ 10 h 77"/>
                <a:gd name="T20" fmla="*/ 45 w 69"/>
                <a:gd name="T21" fmla="*/ 13 h 77"/>
                <a:gd name="T22" fmla="*/ 55 w 69"/>
                <a:gd name="T23" fmla="*/ 17 h 77"/>
                <a:gd name="T24" fmla="*/ 66 w 69"/>
                <a:gd name="T25" fmla="*/ 14 h 77"/>
                <a:gd name="T26" fmla="*/ 7 w 69"/>
                <a:gd name="T27" fmla="*/ 10 h 77"/>
                <a:gd name="T28" fmla="*/ 61 w 69"/>
                <a:gd name="T29" fmla="*/ 74 h 77"/>
                <a:gd name="T30" fmla="*/ 34 w 69"/>
                <a:gd name="T31" fmla="*/ 39 h 77"/>
                <a:gd name="T32" fmla="*/ 34 w 69"/>
                <a:gd name="T33" fmla="*/ 39 h 77"/>
                <a:gd name="T34" fmla="*/ 33 w 69"/>
                <a:gd name="T35" fmla="*/ 36 h 77"/>
                <a:gd name="T36" fmla="*/ 44 w 69"/>
                <a:gd name="T37" fmla="*/ 33 h 77"/>
                <a:gd name="T38" fmla="*/ 45 w 69"/>
                <a:gd name="T39" fmla="*/ 36 h 77"/>
                <a:gd name="T40" fmla="*/ 54 w 69"/>
                <a:gd name="T41" fmla="*/ 39 h 77"/>
                <a:gd name="T42" fmla="*/ 54 w 69"/>
                <a:gd name="T43" fmla="*/ 39 h 77"/>
                <a:gd name="T44" fmla="*/ 53 w 69"/>
                <a:gd name="T45" fmla="*/ 36 h 77"/>
                <a:gd name="T46" fmla="*/ 14 w 69"/>
                <a:gd name="T47" fmla="*/ 43 h 77"/>
                <a:gd name="T48" fmla="*/ 15 w 69"/>
                <a:gd name="T49" fmla="*/ 46 h 77"/>
                <a:gd name="T50" fmla="*/ 24 w 69"/>
                <a:gd name="T51" fmla="*/ 49 h 77"/>
                <a:gd name="T52" fmla="*/ 24 w 69"/>
                <a:gd name="T53" fmla="*/ 49 h 77"/>
                <a:gd name="T54" fmla="*/ 23 w 69"/>
                <a:gd name="T55" fmla="*/ 46 h 77"/>
                <a:gd name="T56" fmla="*/ 34 w 69"/>
                <a:gd name="T57" fmla="*/ 43 h 77"/>
                <a:gd name="T58" fmla="*/ 35 w 69"/>
                <a:gd name="T59" fmla="*/ 46 h 77"/>
                <a:gd name="T60" fmla="*/ 44 w 69"/>
                <a:gd name="T61" fmla="*/ 49 h 77"/>
                <a:gd name="T62" fmla="*/ 44 w 69"/>
                <a:gd name="T63" fmla="*/ 49 h 77"/>
                <a:gd name="T64" fmla="*/ 43 w 69"/>
                <a:gd name="T65" fmla="*/ 46 h 77"/>
                <a:gd name="T66" fmla="*/ 54 w 69"/>
                <a:gd name="T67" fmla="*/ 43 h 77"/>
                <a:gd name="T68" fmla="*/ 55 w 69"/>
                <a:gd name="T69" fmla="*/ 46 h 77"/>
                <a:gd name="T70" fmla="*/ 14 w 69"/>
                <a:gd name="T71" fmla="*/ 59 h 77"/>
                <a:gd name="T72" fmla="*/ 14 w 69"/>
                <a:gd name="T73" fmla="*/ 59 h 77"/>
                <a:gd name="T74" fmla="*/ 13 w 69"/>
                <a:gd name="T75" fmla="*/ 56 h 77"/>
                <a:gd name="T76" fmla="*/ 24 w 69"/>
                <a:gd name="T77" fmla="*/ 53 h 77"/>
                <a:gd name="T78" fmla="*/ 25 w 69"/>
                <a:gd name="T79" fmla="*/ 56 h 77"/>
                <a:gd name="T80" fmla="*/ 34 w 69"/>
                <a:gd name="T81" fmla="*/ 59 h 77"/>
                <a:gd name="T82" fmla="*/ 34 w 69"/>
                <a:gd name="T83" fmla="*/ 59 h 77"/>
                <a:gd name="T84" fmla="*/ 33 w 69"/>
                <a:gd name="T85" fmla="*/ 56 h 77"/>
                <a:gd name="T86" fmla="*/ 44 w 69"/>
                <a:gd name="T87" fmla="*/ 53 h 77"/>
                <a:gd name="T88" fmla="*/ 45 w 69"/>
                <a:gd name="T89" fmla="*/ 56 h 77"/>
                <a:gd name="T90" fmla="*/ 54 w 69"/>
                <a:gd name="T91" fmla="*/ 59 h 77"/>
                <a:gd name="T92" fmla="*/ 54 w 69"/>
                <a:gd name="T93" fmla="*/ 59 h 77"/>
                <a:gd name="T94" fmla="*/ 53 w 69"/>
                <a:gd name="T95" fmla="*/ 56 h 77"/>
                <a:gd name="T96" fmla="*/ 14 w 69"/>
                <a:gd name="T97" fmla="*/ 63 h 77"/>
                <a:gd name="T98" fmla="*/ 15 w 69"/>
                <a:gd name="T99" fmla="*/ 65 h 77"/>
                <a:gd name="T100" fmla="*/ 24 w 69"/>
                <a:gd name="T101" fmla="*/ 68 h 77"/>
                <a:gd name="T102" fmla="*/ 24 w 69"/>
                <a:gd name="T103" fmla="*/ 68 h 77"/>
                <a:gd name="T104" fmla="*/ 23 w 69"/>
                <a:gd name="T10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77">
                  <a:moveTo>
                    <a:pt x="61" y="7"/>
                  </a:moveTo>
                  <a:cubicBezTo>
                    <a:pt x="59" y="7"/>
                    <a:pt x="59" y="7"/>
                    <a:pt x="59" y="7"/>
                  </a:cubicBezTo>
                  <a:cubicBezTo>
                    <a:pt x="59" y="5"/>
                    <a:pt x="59" y="5"/>
                    <a:pt x="59" y="5"/>
                  </a:cubicBezTo>
                  <a:cubicBezTo>
                    <a:pt x="59" y="2"/>
                    <a:pt x="57" y="0"/>
                    <a:pt x="55" y="0"/>
                  </a:cubicBezTo>
                  <a:cubicBezTo>
                    <a:pt x="53" y="0"/>
                    <a:pt x="51" y="2"/>
                    <a:pt x="51" y="5"/>
                  </a:cubicBezTo>
                  <a:cubicBezTo>
                    <a:pt x="51" y="7"/>
                    <a:pt x="51" y="7"/>
                    <a:pt x="51" y="7"/>
                  </a:cubicBezTo>
                  <a:cubicBezTo>
                    <a:pt x="45" y="7"/>
                    <a:pt x="45" y="7"/>
                    <a:pt x="45" y="7"/>
                  </a:cubicBezTo>
                  <a:cubicBezTo>
                    <a:pt x="45" y="5"/>
                    <a:pt x="45" y="5"/>
                    <a:pt x="45" y="5"/>
                  </a:cubicBezTo>
                  <a:cubicBezTo>
                    <a:pt x="45" y="2"/>
                    <a:pt x="43" y="0"/>
                    <a:pt x="41" y="0"/>
                  </a:cubicBezTo>
                  <a:cubicBezTo>
                    <a:pt x="39" y="0"/>
                    <a:pt x="37" y="2"/>
                    <a:pt x="37" y="5"/>
                  </a:cubicBezTo>
                  <a:cubicBezTo>
                    <a:pt x="37" y="7"/>
                    <a:pt x="37" y="7"/>
                    <a:pt x="37" y="7"/>
                  </a:cubicBezTo>
                  <a:cubicBezTo>
                    <a:pt x="31" y="7"/>
                    <a:pt x="31" y="7"/>
                    <a:pt x="31" y="7"/>
                  </a:cubicBezTo>
                  <a:cubicBezTo>
                    <a:pt x="31" y="5"/>
                    <a:pt x="31" y="5"/>
                    <a:pt x="31" y="5"/>
                  </a:cubicBezTo>
                  <a:cubicBezTo>
                    <a:pt x="31" y="2"/>
                    <a:pt x="29" y="0"/>
                    <a:pt x="27" y="0"/>
                  </a:cubicBezTo>
                  <a:cubicBezTo>
                    <a:pt x="25" y="0"/>
                    <a:pt x="24" y="2"/>
                    <a:pt x="24" y="5"/>
                  </a:cubicBezTo>
                  <a:cubicBezTo>
                    <a:pt x="24" y="7"/>
                    <a:pt x="24" y="7"/>
                    <a:pt x="24" y="7"/>
                  </a:cubicBezTo>
                  <a:cubicBezTo>
                    <a:pt x="17" y="7"/>
                    <a:pt x="17" y="7"/>
                    <a:pt x="17" y="7"/>
                  </a:cubicBezTo>
                  <a:cubicBezTo>
                    <a:pt x="17" y="5"/>
                    <a:pt x="17" y="5"/>
                    <a:pt x="17" y="5"/>
                  </a:cubicBezTo>
                  <a:cubicBezTo>
                    <a:pt x="17" y="2"/>
                    <a:pt x="16" y="0"/>
                    <a:pt x="14" y="0"/>
                  </a:cubicBezTo>
                  <a:cubicBezTo>
                    <a:pt x="11" y="0"/>
                    <a:pt x="10" y="2"/>
                    <a:pt x="10" y="5"/>
                  </a:cubicBezTo>
                  <a:cubicBezTo>
                    <a:pt x="10" y="7"/>
                    <a:pt x="10" y="7"/>
                    <a:pt x="10" y="7"/>
                  </a:cubicBezTo>
                  <a:cubicBezTo>
                    <a:pt x="7" y="7"/>
                    <a:pt x="7" y="7"/>
                    <a:pt x="7" y="7"/>
                  </a:cubicBezTo>
                  <a:cubicBezTo>
                    <a:pt x="3" y="7"/>
                    <a:pt x="0" y="10"/>
                    <a:pt x="0" y="14"/>
                  </a:cubicBezTo>
                  <a:cubicBezTo>
                    <a:pt x="0" y="69"/>
                    <a:pt x="0" y="69"/>
                    <a:pt x="0" y="69"/>
                  </a:cubicBezTo>
                  <a:cubicBezTo>
                    <a:pt x="0" y="74"/>
                    <a:pt x="3" y="77"/>
                    <a:pt x="7" y="77"/>
                  </a:cubicBezTo>
                  <a:cubicBezTo>
                    <a:pt x="61" y="77"/>
                    <a:pt x="61" y="77"/>
                    <a:pt x="61" y="77"/>
                  </a:cubicBezTo>
                  <a:cubicBezTo>
                    <a:pt x="65" y="77"/>
                    <a:pt x="69" y="74"/>
                    <a:pt x="69" y="69"/>
                  </a:cubicBezTo>
                  <a:cubicBezTo>
                    <a:pt x="69" y="14"/>
                    <a:pt x="69" y="14"/>
                    <a:pt x="69" y="14"/>
                  </a:cubicBezTo>
                  <a:cubicBezTo>
                    <a:pt x="69" y="10"/>
                    <a:pt x="65" y="7"/>
                    <a:pt x="61" y="7"/>
                  </a:cubicBezTo>
                  <a:close/>
                  <a:moveTo>
                    <a:pt x="7" y="10"/>
                  </a:moveTo>
                  <a:cubicBezTo>
                    <a:pt x="10" y="10"/>
                    <a:pt x="10" y="10"/>
                    <a:pt x="10" y="10"/>
                  </a:cubicBezTo>
                  <a:cubicBezTo>
                    <a:pt x="10" y="13"/>
                    <a:pt x="10" y="13"/>
                    <a:pt x="10" y="13"/>
                  </a:cubicBezTo>
                  <a:cubicBezTo>
                    <a:pt x="10" y="15"/>
                    <a:pt x="11" y="17"/>
                    <a:pt x="14" y="17"/>
                  </a:cubicBezTo>
                  <a:cubicBezTo>
                    <a:pt x="16" y="17"/>
                    <a:pt x="17" y="15"/>
                    <a:pt x="17" y="13"/>
                  </a:cubicBezTo>
                  <a:cubicBezTo>
                    <a:pt x="17" y="10"/>
                    <a:pt x="17" y="10"/>
                    <a:pt x="17" y="10"/>
                  </a:cubicBezTo>
                  <a:cubicBezTo>
                    <a:pt x="24" y="10"/>
                    <a:pt x="24" y="10"/>
                    <a:pt x="24" y="10"/>
                  </a:cubicBezTo>
                  <a:cubicBezTo>
                    <a:pt x="24" y="13"/>
                    <a:pt x="24" y="13"/>
                    <a:pt x="24" y="13"/>
                  </a:cubicBezTo>
                  <a:cubicBezTo>
                    <a:pt x="24" y="15"/>
                    <a:pt x="25" y="17"/>
                    <a:pt x="27" y="17"/>
                  </a:cubicBezTo>
                  <a:cubicBezTo>
                    <a:pt x="29" y="17"/>
                    <a:pt x="31" y="15"/>
                    <a:pt x="31" y="13"/>
                  </a:cubicBezTo>
                  <a:cubicBezTo>
                    <a:pt x="31" y="10"/>
                    <a:pt x="31" y="10"/>
                    <a:pt x="31" y="10"/>
                  </a:cubicBezTo>
                  <a:cubicBezTo>
                    <a:pt x="37" y="10"/>
                    <a:pt x="37" y="10"/>
                    <a:pt x="37" y="10"/>
                  </a:cubicBezTo>
                  <a:cubicBezTo>
                    <a:pt x="37" y="13"/>
                    <a:pt x="37" y="13"/>
                    <a:pt x="37" y="13"/>
                  </a:cubicBezTo>
                  <a:cubicBezTo>
                    <a:pt x="37" y="15"/>
                    <a:pt x="39" y="17"/>
                    <a:pt x="41" y="17"/>
                  </a:cubicBezTo>
                  <a:cubicBezTo>
                    <a:pt x="43" y="17"/>
                    <a:pt x="45" y="15"/>
                    <a:pt x="45" y="13"/>
                  </a:cubicBezTo>
                  <a:cubicBezTo>
                    <a:pt x="45" y="10"/>
                    <a:pt x="45" y="10"/>
                    <a:pt x="45" y="10"/>
                  </a:cubicBezTo>
                  <a:cubicBezTo>
                    <a:pt x="51" y="10"/>
                    <a:pt x="51" y="10"/>
                    <a:pt x="51" y="10"/>
                  </a:cubicBezTo>
                  <a:cubicBezTo>
                    <a:pt x="51" y="13"/>
                    <a:pt x="51" y="13"/>
                    <a:pt x="51" y="13"/>
                  </a:cubicBezTo>
                  <a:cubicBezTo>
                    <a:pt x="51" y="15"/>
                    <a:pt x="53" y="17"/>
                    <a:pt x="55" y="17"/>
                  </a:cubicBezTo>
                  <a:cubicBezTo>
                    <a:pt x="57" y="17"/>
                    <a:pt x="59" y="15"/>
                    <a:pt x="59" y="13"/>
                  </a:cubicBezTo>
                  <a:cubicBezTo>
                    <a:pt x="59" y="10"/>
                    <a:pt x="59" y="10"/>
                    <a:pt x="59" y="10"/>
                  </a:cubicBezTo>
                  <a:cubicBezTo>
                    <a:pt x="61" y="10"/>
                    <a:pt x="61" y="10"/>
                    <a:pt x="61" y="10"/>
                  </a:cubicBezTo>
                  <a:cubicBezTo>
                    <a:pt x="64" y="10"/>
                    <a:pt x="66" y="12"/>
                    <a:pt x="66" y="14"/>
                  </a:cubicBezTo>
                  <a:cubicBezTo>
                    <a:pt x="66" y="26"/>
                    <a:pt x="66" y="26"/>
                    <a:pt x="66" y="26"/>
                  </a:cubicBezTo>
                  <a:cubicBezTo>
                    <a:pt x="3" y="26"/>
                    <a:pt x="3" y="26"/>
                    <a:pt x="3" y="26"/>
                  </a:cubicBezTo>
                  <a:cubicBezTo>
                    <a:pt x="3" y="14"/>
                    <a:pt x="3" y="14"/>
                    <a:pt x="3" y="14"/>
                  </a:cubicBezTo>
                  <a:cubicBezTo>
                    <a:pt x="3" y="12"/>
                    <a:pt x="5" y="10"/>
                    <a:pt x="7" y="10"/>
                  </a:cubicBezTo>
                  <a:close/>
                  <a:moveTo>
                    <a:pt x="3" y="28"/>
                  </a:moveTo>
                  <a:cubicBezTo>
                    <a:pt x="66" y="28"/>
                    <a:pt x="66" y="28"/>
                    <a:pt x="66" y="28"/>
                  </a:cubicBezTo>
                  <a:cubicBezTo>
                    <a:pt x="66" y="69"/>
                    <a:pt x="66" y="69"/>
                    <a:pt x="66" y="69"/>
                  </a:cubicBezTo>
                  <a:cubicBezTo>
                    <a:pt x="66" y="72"/>
                    <a:pt x="64" y="74"/>
                    <a:pt x="61" y="74"/>
                  </a:cubicBezTo>
                  <a:cubicBezTo>
                    <a:pt x="7" y="74"/>
                    <a:pt x="7" y="74"/>
                    <a:pt x="7" y="74"/>
                  </a:cubicBezTo>
                  <a:cubicBezTo>
                    <a:pt x="5" y="74"/>
                    <a:pt x="3" y="72"/>
                    <a:pt x="3" y="69"/>
                  </a:cubicBezTo>
                  <a:lnTo>
                    <a:pt x="3" y="28"/>
                  </a:lnTo>
                  <a:close/>
                  <a:moveTo>
                    <a:pt x="34" y="39"/>
                  </a:moveTo>
                  <a:cubicBezTo>
                    <a:pt x="36" y="39"/>
                    <a:pt x="37" y="38"/>
                    <a:pt x="37" y="36"/>
                  </a:cubicBezTo>
                  <a:cubicBezTo>
                    <a:pt x="37" y="34"/>
                    <a:pt x="36" y="33"/>
                    <a:pt x="34" y="33"/>
                  </a:cubicBezTo>
                  <a:cubicBezTo>
                    <a:pt x="33" y="33"/>
                    <a:pt x="31" y="34"/>
                    <a:pt x="31" y="36"/>
                  </a:cubicBezTo>
                  <a:cubicBezTo>
                    <a:pt x="31" y="38"/>
                    <a:pt x="33" y="39"/>
                    <a:pt x="34" y="39"/>
                  </a:cubicBezTo>
                  <a:close/>
                  <a:moveTo>
                    <a:pt x="34" y="35"/>
                  </a:moveTo>
                  <a:cubicBezTo>
                    <a:pt x="35" y="35"/>
                    <a:pt x="35" y="36"/>
                    <a:pt x="35" y="36"/>
                  </a:cubicBezTo>
                  <a:cubicBezTo>
                    <a:pt x="35" y="36"/>
                    <a:pt x="35" y="37"/>
                    <a:pt x="34" y="37"/>
                  </a:cubicBezTo>
                  <a:cubicBezTo>
                    <a:pt x="34" y="37"/>
                    <a:pt x="33" y="36"/>
                    <a:pt x="33" y="36"/>
                  </a:cubicBezTo>
                  <a:cubicBezTo>
                    <a:pt x="33" y="36"/>
                    <a:pt x="34" y="35"/>
                    <a:pt x="34" y="35"/>
                  </a:cubicBezTo>
                  <a:close/>
                  <a:moveTo>
                    <a:pt x="44" y="39"/>
                  </a:moveTo>
                  <a:cubicBezTo>
                    <a:pt x="46" y="39"/>
                    <a:pt x="47" y="38"/>
                    <a:pt x="47" y="36"/>
                  </a:cubicBezTo>
                  <a:cubicBezTo>
                    <a:pt x="47" y="34"/>
                    <a:pt x="46" y="33"/>
                    <a:pt x="44" y="33"/>
                  </a:cubicBezTo>
                  <a:cubicBezTo>
                    <a:pt x="43" y="33"/>
                    <a:pt x="41" y="34"/>
                    <a:pt x="41" y="36"/>
                  </a:cubicBezTo>
                  <a:cubicBezTo>
                    <a:pt x="41" y="38"/>
                    <a:pt x="43" y="39"/>
                    <a:pt x="44" y="39"/>
                  </a:cubicBezTo>
                  <a:close/>
                  <a:moveTo>
                    <a:pt x="44" y="35"/>
                  </a:moveTo>
                  <a:cubicBezTo>
                    <a:pt x="45" y="35"/>
                    <a:pt x="45" y="36"/>
                    <a:pt x="45" y="36"/>
                  </a:cubicBezTo>
                  <a:cubicBezTo>
                    <a:pt x="45" y="36"/>
                    <a:pt x="45" y="37"/>
                    <a:pt x="44" y="37"/>
                  </a:cubicBezTo>
                  <a:cubicBezTo>
                    <a:pt x="44" y="37"/>
                    <a:pt x="43" y="36"/>
                    <a:pt x="43" y="36"/>
                  </a:cubicBezTo>
                  <a:cubicBezTo>
                    <a:pt x="43" y="36"/>
                    <a:pt x="44" y="35"/>
                    <a:pt x="44" y="35"/>
                  </a:cubicBezTo>
                  <a:close/>
                  <a:moveTo>
                    <a:pt x="54" y="39"/>
                  </a:moveTo>
                  <a:cubicBezTo>
                    <a:pt x="56" y="39"/>
                    <a:pt x="57" y="38"/>
                    <a:pt x="57" y="36"/>
                  </a:cubicBezTo>
                  <a:cubicBezTo>
                    <a:pt x="57" y="34"/>
                    <a:pt x="56" y="33"/>
                    <a:pt x="54" y="33"/>
                  </a:cubicBezTo>
                  <a:cubicBezTo>
                    <a:pt x="52" y="33"/>
                    <a:pt x="51" y="34"/>
                    <a:pt x="51" y="36"/>
                  </a:cubicBezTo>
                  <a:cubicBezTo>
                    <a:pt x="51" y="38"/>
                    <a:pt x="52" y="39"/>
                    <a:pt x="54" y="39"/>
                  </a:cubicBezTo>
                  <a:close/>
                  <a:moveTo>
                    <a:pt x="54" y="35"/>
                  </a:moveTo>
                  <a:cubicBezTo>
                    <a:pt x="55" y="35"/>
                    <a:pt x="55" y="36"/>
                    <a:pt x="55" y="36"/>
                  </a:cubicBezTo>
                  <a:cubicBezTo>
                    <a:pt x="55" y="36"/>
                    <a:pt x="55" y="37"/>
                    <a:pt x="54" y="37"/>
                  </a:cubicBezTo>
                  <a:cubicBezTo>
                    <a:pt x="54" y="37"/>
                    <a:pt x="53" y="36"/>
                    <a:pt x="53" y="36"/>
                  </a:cubicBezTo>
                  <a:cubicBezTo>
                    <a:pt x="53" y="36"/>
                    <a:pt x="54" y="35"/>
                    <a:pt x="54" y="35"/>
                  </a:cubicBezTo>
                  <a:close/>
                  <a:moveTo>
                    <a:pt x="14" y="49"/>
                  </a:moveTo>
                  <a:cubicBezTo>
                    <a:pt x="16" y="49"/>
                    <a:pt x="17" y="47"/>
                    <a:pt x="17" y="46"/>
                  </a:cubicBezTo>
                  <a:cubicBezTo>
                    <a:pt x="17" y="44"/>
                    <a:pt x="16" y="43"/>
                    <a:pt x="14" y="43"/>
                  </a:cubicBezTo>
                  <a:cubicBezTo>
                    <a:pt x="13" y="43"/>
                    <a:pt x="11" y="44"/>
                    <a:pt x="11" y="46"/>
                  </a:cubicBezTo>
                  <a:cubicBezTo>
                    <a:pt x="11" y="47"/>
                    <a:pt x="13" y="49"/>
                    <a:pt x="14" y="49"/>
                  </a:cubicBezTo>
                  <a:close/>
                  <a:moveTo>
                    <a:pt x="14" y="45"/>
                  </a:moveTo>
                  <a:cubicBezTo>
                    <a:pt x="15" y="45"/>
                    <a:pt x="15" y="45"/>
                    <a:pt x="15" y="46"/>
                  </a:cubicBezTo>
                  <a:cubicBezTo>
                    <a:pt x="15" y="46"/>
                    <a:pt x="15" y="47"/>
                    <a:pt x="14" y="47"/>
                  </a:cubicBezTo>
                  <a:cubicBezTo>
                    <a:pt x="14" y="47"/>
                    <a:pt x="13" y="46"/>
                    <a:pt x="13" y="46"/>
                  </a:cubicBezTo>
                  <a:cubicBezTo>
                    <a:pt x="13" y="45"/>
                    <a:pt x="14" y="45"/>
                    <a:pt x="14" y="45"/>
                  </a:cubicBezTo>
                  <a:close/>
                  <a:moveTo>
                    <a:pt x="24" y="49"/>
                  </a:moveTo>
                  <a:cubicBezTo>
                    <a:pt x="26" y="49"/>
                    <a:pt x="27" y="47"/>
                    <a:pt x="27" y="46"/>
                  </a:cubicBezTo>
                  <a:cubicBezTo>
                    <a:pt x="27" y="44"/>
                    <a:pt x="26" y="43"/>
                    <a:pt x="24" y="43"/>
                  </a:cubicBezTo>
                  <a:cubicBezTo>
                    <a:pt x="23" y="43"/>
                    <a:pt x="21" y="44"/>
                    <a:pt x="21" y="46"/>
                  </a:cubicBezTo>
                  <a:cubicBezTo>
                    <a:pt x="21" y="47"/>
                    <a:pt x="23" y="49"/>
                    <a:pt x="24" y="49"/>
                  </a:cubicBezTo>
                  <a:close/>
                  <a:moveTo>
                    <a:pt x="24" y="45"/>
                  </a:moveTo>
                  <a:cubicBezTo>
                    <a:pt x="25" y="45"/>
                    <a:pt x="25" y="45"/>
                    <a:pt x="25" y="46"/>
                  </a:cubicBezTo>
                  <a:cubicBezTo>
                    <a:pt x="25" y="46"/>
                    <a:pt x="25" y="47"/>
                    <a:pt x="24" y="47"/>
                  </a:cubicBezTo>
                  <a:cubicBezTo>
                    <a:pt x="24" y="47"/>
                    <a:pt x="23" y="46"/>
                    <a:pt x="23" y="46"/>
                  </a:cubicBezTo>
                  <a:cubicBezTo>
                    <a:pt x="23" y="45"/>
                    <a:pt x="24" y="45"/>
                    <a:pt x="24" y="45"/>
                  </a:cubicBezTo>
                  <a:close/>
                  <a:moveTo>
                    <a:pt x="34" y="49"/>
                  </a:moveTo>
                  <a:cubicBezTo>
                    <a:pt x="36" y="49"/>
                    <a:pt x="37" y="47"/>
                    <a:pt x="37" y="46"/>
                  </a:cubicBezTo>
                  <a:cubicBezTo>
                    <a:pt x="37" y="44"/>
                    <a:pt x="36" y="43"/>
                    <a:pt x="34" y="43"/>
                  </a:cubicBezTo>
                  <a:cubicBezTo>
                    <a:pt x="33" y="43"/>
                    <a:pt x="31" y="44"/>
                    <a:pt x="31" y="46"/>
                  </a:cubicBezTo>
                  <a:cubicBezTo>
                    <a:pt x="31" y="47"/>
                    <a:pt x="33" y="49"/>
                    <a:pt x="34" y="49"/>
                  </a:cubicBezTo>
                  <a:close/>
                  <a:moveTo>
                    <a:pt x="34" y="45"/>
                  </a:moveTo>
                  <a:cubicBezTo>
                    <a:pt x="35" y="45"/>
                    <a:pt x="35" y="45"/>
                    <a:pt x="35" y="46"/>
                  </a:cubicBezTo>
                  <a:cubicBezTo>
                    <a:pt x="35" y="46"/>
                    <a:pt x="35" y="47"/>
                    <a:pt x="34" y="47"/>
                  </a:cubicBezTo>
                  <a:cubicBezTo>
                    <a:pt x="34" y="47"/>
                    <a:pt x="33" y="46"/>
                    <a:pt x="33" y="46"/>
                  </a:cubicBezTo>
                  <a:cubicBezTo>
                    <a:pt x="33" y="45"/>
                    <a:pt x="34" y="45"/>
                    <a:pt x="34" y="45"/>
                  </a:cubicBezTo>
                  <a:close/>
                  <a:moveTo>
                    <a:pt x="44" y="49"/>
                  </a:moveTo>
                  <a:cubicBezTo>
                    <a:pt x="46" y="49"/>
                    <a:pt x="47" y="47"/>
                    <a:pt x="47" y="46"/>
                  </a:cubicBezTo>
                  <a:cubicBezTo>
                    <a:pt x="47" y="44"/>
                    <a:pt x="46" y="43"/>
                    <a:pt x="44" y="43"/>
                  </a:cubicBezTo>
                  <a:cubicBezTo>
                    <a:pt x="43" y="43"/>
                    <a:pt x="41" y="44"/>
                    <a:pt x="41" y="46"/>
                  </a:cubicBezTo>
                  <a:cubicBezTo>
                    <a:pt x="41" y="47"/>
                    <a:pt x="43" y="49"/>
                    <a:pt x="44" y="49"/>
                  </a:cubicBezTo>
                  <a:close/>
                  <a:moveTo>
                    <a:pt x="44" y="45"/>
                  </a:moveTo>
                  <a:cubicBezTo>
                    <a:pt x="45" y="45"/>
                    <a:pt x="45" y="45"/>
                    <a:pt x="45" y="46"/>
                  </a:cubicBezTo>
                  <a:cubicBezTo>
                    <a:pt x="45" y="46"/>
                    <a:pt x="45" y="47"/>
                    <a:pt x="44" y="47"/>
                  </a:cubicBezTo>
                  <a:cubicBezTo>
                    <a:pt x="44" y="47"/>
                    <a:pt x="43" y="46"/>
                    <a:pt x="43" y="46"/>
                  </a:cubicBezTo>
                  <a:cubicBezTo>
                    <a:pt x="43" y="45"/>
                    <a:pt x="44" y="45"/>
                    <a:pt x="44" y="45"/>
                  </a:cubicBezTo>
                  <a:close/>
                  <a:moveTo>
                    <a:pt x="54" y="49"/>
                  </a:moveTo>
                  <a:cubicBezTo>
                    <a:pt x="56" y="49"/>
                    <a:pt x="57" y="47"/>
                    <a:pt x="57" y="46"/>
                  </a:cubicBezTo>
                  <a:cubicBezTo>
                    <a:pt x="57" y="44"/>
                    <a:pt x="56" y="43"/>
                    <a:pt x="54" y="43"/>
                  </a:cubicBezTo>
                  <a:cubicBezTo>
                    <a:pt x="52" y="43"/>
                    <a:pt x="51" y="44"/>
                    <a:pt x="51" y="46"/>
                  </a:cubicBezTo>
                  <a:cubicBezTo>
                    <a:pt x="51" y="47"/>
                    <a:pt x="52" y="49"/>
                    <a:pt x="54" y="49"/>
                  </a:cubicBezTo>
                  <a:close/>
                  <a:moveTo>
                    <a:pt x="54" y="45"/>
                  </a:moveTo>
                  <a:cubicBezTo>
                    <a:pt x="55" y="45"/>
                    <a:pt x="55" y="45"/>
                    <a:pt x="55" y="46"/>
                  </a:cubicBezTo>
                  <a:cubicBezTo>
                    <a:pt x="55" y="46"/>
                    <a:pt x="55" y="47"/>
                    <a:pt x="54" y="47"/>
                  </a:cubicBezTo>
                  <a:cubicBezTo>
                    <a:pt x="54" y="47"/>
                    <a:pt x="53" y="46"/>
                    <a:pt x="53" y="46"/>
                  </a:cubicBezTo>
                  <a:cubicBezTo>
                    <a:pt x="53" y="45"/>
                    <a:pt x="54" y="45"/>
                    <a:pt x="54" y="45"/>
                  </a:cubicBezTo>
                  <a:close/>
                  <a:moveTo>
                    <a:pt x="14" y="59"/>
                  </a:moveTo>
                  <a:cubicBezTo>
                    <a:pt x="16" y="59"/>
                    <a:pt x="17" y="57"/>
                    <a:pt x="17" y="56"/>
                  </a:cubicBezTo>
                  <a:cubicBezTo>
                    <a:pt x="17" y="54"/>
                    <a:pt x="16" y="53"/>
                    <a:pt x="14" y="53"/>
                  </a:cubicBezTo>
                  <a:cubicBezTo>
                    <a:pt x="13" y="53"/>
                    <a:pt x="11" y="54"/>
                    <a:pt x="11" y="56"/>
                  </a:cubicBezTo>
                  <a:cubicBezTo>
                    <a:pt x="11" y="57"/>
                    <a:pt x="13" y="59"/>
                    <a:pt x="14" y="59"/>
                  </a:cubicBezTo>
                  <a:close/>
                  <a:moveTo>
                    <a:pt x="14" y="55"/>
                  </a:moveTo>
                  <a:cubicBezTo>
                    <a:pt x="15" y="55"/>
                    <a:pt x="15" y="55"/>
                    <a:pt x="15" y="56"/>
                  </a:cubicBezTo>
                  <a:cubicBezTo>
                    <a:pt x="15" y="56"/>
                    <a:pt x="15" y="57"/>
                    <a:pt x="14" y="57"/>
                  </a:cubicBezTo>
                  <a:cubicBezTo>
                    <a:pt x="14" y="57"/>
                    <a:pt x="13" y="56"/>
                    <a:pt x="13" y="56"/>
                  </a:cubicBezTo>
                  <a:cubicBezTo>
                    <a:pt x="13" y="55"/>
                    <a:pt x="14" y="55"/>
                    <a:pt x="14" y="55"/>
                  </a:cubicBezTo>
                  <a:close/>
                  <a:moveTo>
                    <a:pt x="24" y="59"/>
                  </a:moveTo>
                  <a:cubicBezTo>
                    <a:pt x="26" y="59"/>
                    <a:pt x="27" y="57"/>
                    <a:pt x="27" y="56"/>
                  </a:cubicBezTo>
                  <a:cubicBezTo>
                    <a:pt x="27" y="54"/>
                    <a:pt x="26" y="53"/>
                    <a:pt x="24" y="53"/>
                  </a:cubicBezTo>
                  <a:cubicBezTo>
                    <a:pt x="23" y="53"/>
                    <a:pt x="21" y="54"/>
                    <a:pt x="21" y="56"/>
                  </a:cubicBezTo>
                  <a:cubicBezTo>
                    <a:pt x="21" y="57"/>
                    <a:pt x="23" y="59"/>
                    <a:pt x="24" y="59"/>
                  </a:cubicBezTo>
                  <a:close/>
                  <a:moveTo>
                    <a:pt x="24" y="55"/>
                  </a:moveTo>
                  <a:cubicBezTo>
                    <a:pt x="25" y="55"/>
                    <a:pt x="25" y="55"/>
                    <a:pt x="25" y="56"/>
                  </a:cubicBezTo>
                  <a:cubicBezTo>
                    <a:pt x="25" y="56"/>
                    <a:pt x="25" y="57"/>
                    <a:pt x="24" y="57"/>
                  </a:cubicBezTo>
                  <a:cubicBezTo>
                    <a:pt x="24" y="57"/>
                    <a:pt x="23" y="56"/>
                    <a:pt x="23" y="56"/>
                  </a:cubicBezTo>
                  <a:cubicBezTo>
                    <a:pt x="23" y="55"/>
                    <a:pt x="24" y="55"/>
                    <a:pt x="24" y="55"/>
                  </a:cubicBezTo>
                  <a:close/>
                  <a:moveTo>
                    <a:pt x="34" y="59"/>
                  </a:moveTo>
                  <a:cubicBezTo>
                    <a:pt x="36" y="59"/>
                    <a:pt x="37" y="57"/>
                    <a:pt x="37" y="56"/>
                  </a:cubicBezTo>
                  <a:cubicBezTo>
                    <a:pt x="37" y="54"/>
                    <a:pt x="36" y="53"/>
                    <a:pt x="34" y="53"/>
                  </a:cubicBezTo>
                  <a:cubicBezTo>
                    <a:pt x="33" y="53"/>
                    <a:pt x="31" y="54"/>
                    <a:pt x="31" y="56"/>
                  </a:cubicBezTo>
                  <a:cubicBezTo>
                    <a:pt x="31" y="57"/>
                    <a:pt x="33" y="59"/>
                    <a:pt x="34" y="59"/>
                  </a:cubicBezTo>
                  <a:close/>
                  <a:moveTo>
                    <a:pt x="34" y="55"/>
                  </a:moveTo>
                  <a:cubicBezTo>
                    <a:pt x="35" y="55"/>
                    <a:pt x="35" y="55"/>
                    <a:pt x="35" y="56"/>
                  </a:cubicBezTo>
                  <a:cubicBezTo>
                    <a:pt x="35" y="56"/>
                    <a:pt x="35" y="57"/>
                    <a:pt x="34" y="57"/>
                  </a:cubicBezTo>
                  <a:cubicBezTo>
                    <a:pt x="34" y="57"/>
                    <a:pt x="33" y="56"/>
                    <a:pt x="33" y="56"/>
                  </a:cubicBezTo>
                  <a:cubicBezTo>
                    <a:pt x="33" y="55"/>
                    <a:pt x="34" y="55"/>
                    <a:pt x="34" y="55"/>
                  </a:cubicBezTo>
                  <a:close/>
                  <a:moveTo>
                    <a:pt x="44" y="59"/>
                  </a:moveTo>
                  <a:cubicBezTo>
                    <a:pt x="46" y="59"/>
                    <a:pt x="47" y="57"/>
                    <a:pt x="47" y="56"/>
                  </a:cubicBezTo>
                  <a:cubicBezTo>
                    <a:pt x="47" y="54"/>
                    <a:pt x="46" y="53"/>
                    <a:pt x="44" y="53"/>
                  </a:cubicBezTo>
                  <a:cubicBezTo>
                    <a:pt x="43" y="53"/>
                    <a:pt x="41" y="54"/>
                    <a:pt x="41" y="56"/>
                  </a:cubicBezTo>
                  <a:cubicBezTo>
                    <a:pt x="41" y="57"/>
                    <a:pt x="43" y="59"/>
                    <a:pt x="44" y="59"/>
                  </a:cubicBezTo>
                  <a:close/>
                  <a:moveTo>
                    <a:pt x="44" y="55"/>
                  </a:moveTo>
                  <a:cubicBezTo>
                    <a:pt x="45" y="55"/>
                    <a:pt x="45" y="55"/>
                    <a:pt x="45" y="56"/>
                  </a:cubicBezTo>
                  <a:cubicBezTo>
                    <a:pt x="45" y="56"/>
                    <a:pt x="45" y="57"/>
                    <a:pt x="44" y="57"/>
                  </a:cubicBezTo>
                  <a:cubicBezTo>
                    <a:pt x="44" y="57"/>
                    <a:pt x="43" y="56"/>
                    <a:pt x="43" y="56"/>
                  </a:cubicBezTo>
                  <a:cubicBezTo>
                    <a:pt x="43" y="55"/>
                    <a:pt x="44" y="55"/>
                    <a:pt x="44" y="55"/>
                  </a:cubicBezTo>
                  <a:close/>
                  <a:moveTo>
                    <a:pt x="54" y="59"/>
                  </a:moveTo>
                  <a:cubicBezTo>
                    <a:pt x="56" y="59"/>
                    <a:pt x="57" y="57"/>
                    <a:pt x="57" y="56"/>
                  </a:cubicBezTo>
                  <a:cubicBezTo>
                    <a:pt x="57" y="54"/>
                    <a:pt x="56" y="53"/>
                    <a:pt x="54" y="53"/>
                  </a:cubicBezTo>
                  <a:cubicBezTo>
                    <a:pt x="52" y="53"/>
                    <a:pt x="51" y="54"/>
                    <a:pt x="51" y="56"/>
                  </a:cubicBezTo>
                  <a:cubicBezTo>
                    <a:pt x="51" y="57"/>
                    <a:pt x="52" y="59"/>
                    <a:pt x="54" y="59"/>
                  </a:cubicBezTo>
                  <a:close/>
                  <a:moveTo>
                    <a:pt x="54" y="55"/>
                  </a:moveTo>
                  <a:cubicBezTo>
                    <a:pt x="55" y="55"/>
                    <a:pt x="55" y="55"/>
                    <a:pt x="55" y="56"/>
                  </a:cubicBezTo>
                  <a:cubicBezTo>
                    <a:pt x="55" y="56"/>
                    <a:pt x="55" y="57"/>
                    <a:pt x="54" y="57"/>
                  </a:cubicBezTo>
                  <a:cubicBezTo>
                    <a:pt x="54" y="57"/>
                    <a:pt x="53" y="56"/>
                    <a:pt x="53" y="56"/>
                  </a:cubicBezTo>
                  <a:cubicBezTo>
                    <a:pt x="53" y="55"/>
                    <a:pt x="54" y="55"/>
                    <a:pt x="54" y="55"/>
                  </a:cubicBezTo>
                  <a:close/>
                  <a:moveTo>
                    <a:pt x="14" y="68"/>
                  </a:moveTo>
                  <a:cubicBezTo>
                    <a:pt x="16" y="68"/>
                    <a:pt x="17" y="67"/>
                    <a:pt x="17" y="65"/>
                  </a:cubicBezTo>
                  <a:cubicBezTo>
                    <a:pt x="17" y="64"/>
                    <a:pt x="16" y="63"/>
                    <a:pt x="14" y="63"/>
                  </a:cubicBezTo>
                  <a:cubicBezTo>
                    <a:pt x="13" y="63"/>
                    <a:pt x="11" y="64"/>
                    <a:pt x="11" y="65"/>
                  </a:cubicBezTo>
                  <a:cubicBezTo>
                    <a:pt x="11" y="67"/>
                    <a:pt x="13" y="68"/>
                    <a:pt x="14" y="68"/>
                  </a:cubicBezTo>
                  <a:close/>
                  <a:moveTo>
                    <a:pt x="14" y="65"/>
                  </a:moveTo>
                  <a:cubicBezTo>
                    <a:pt x="15" y="65"/>
                    <a:pt x="15" y="65"/>
                    <a:pt x="15" y="65"/>
                  </a:cubicBezTo>
                  <a:cubicBezTo>
                    <a:pt x="15" y="66"/>
                    <a:pt x="15" y="66"/>
                    <a:pt x="14" y="66"/>
                  </a:cubicBezTo>
                  <a:cubicBezTo>
                    <a:pt x="14" y="66"/>
                    <a:pt x="13" y="66"/>
                    <a:pt x="13" y="65"/>
                  </a:cubicBezTo>
                  <a:cubicBezTo>
                    <a:pt x="13" y="65"/>
                    <a:pt x="14" y="65"/>
                    <a:pt x="14" y="65"/>
                  </a:cubicBezTo>
                  <a:close/>
                  <a:moveTo>
                    <a:pt x="24" y="68"/>
                  </a:moveTo>
                  <a:cubicBezTo>
                    <a:pt x="26" y="68"/>
                    <a:pt x="27" y="67"/>
                    <a:pt x="27" y="65"/>
                  </a:cubicBezTo>
                  <a:cubicBezTo>
                    <a:pt x="27" y="64"/>
                    <a:pt x="26" y="63"/>
                    <a:pt x="24" y="63"/>
                  </a:cubicBezTo>
                  <a:cubicBezTo>
                    <a:pt x="23" y="63"/>
                    <a:pt x="21" y="64"/>
                    <a:pt x="21" y="65"/>
                  </a:cubicBezTo>
                  <a:cubicBezTo>
                    <a:pt x="21" y="67"/>
                    <a:pt x="23" y="68"/>
                    <a:pt x="24" y="68"/>
                  </a:cubicBezTo>
                  <a:close/>
                  <a:moveTo>
                    <a:pt x="24" y="65"/>
                  </a:moveTo>
                  <a:cubicBezTo>
                    <a:pt x="25" y="65"/>
                    <a:pt x="25" y="65"/>
                    <a:pt x="25" y="65"/>
                  </a:cubicBezTo>
                  <a:cubicBezTo>
                    <a:pt x="25" y="66"/>
                    <a:pt x="25" y="66"/>
                    <a:pt x="24" y="66"/>
                  </a:cubicBezTo>
                  <a:cubicBezTo>
                    <a:pt x="24" y="66"/>
                    <a:pt x="23" y="66"/>
                    <a:pt x="23" y="65"/>
                  </a:cubicBezTo>
                  <a:cubicBezTo>
                    <a:pt x="23" y="65"/>
                    <a:pt x="24" y="65"/>
                    <a:pt x="24" y="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44" name="Freeform 33"/>
            <p:cNvSpPr>
              <a:spLocks noEditPoints="1"/>
            </p:cNvSpPr>
            <p:nvPr/>
          </p:nvSpPr>
          <p:spPr bwMode="auto">
            <a:xfrm>
              <a:off x="3045707" y="2808932"/>
              <a:ext cx="382175" cy="391496"/>
            </a:xfrm>
            <a:custGeom>
              <a:avLst/>
              <a:gdLst>
                <a:gd name="T0" fmla="*/ 8 w 52"/>
                <a:gd name="T1" fmla="*/ 19 h 53"/>
                <a:gd name="T2" fmla="*/ 8 w 52"/>
                <a:gd name="T3" fmla="*/ 19 h 53"/>
                <a:gd name="T4" fmla="*/ 8 w 52"/>
                <a:gd name="T5" fmla="*/ 18 h 53"/>
                <a:gd name="T6" fmla="*/ 8 w 52"/>
                <a:gd name="T7" fmla="*/ 17 h 53"/>
                <a:gd name="T8" fmla="*/ 8 w 52"/>
                <a:gd name="T9" fmla="*/ 17 h 53"/>
                <a:gd name="T10" fmla="*/ 15 w 52"/>
                <a:gd name="T11" fmla="*/ 10 h 53"/>
                <a:gd name="T12" fmla="*/ 17 w 52"/>
                <a:gd name="T13" fmla="*/ 10 h 53"/>
                <a:gd name="T14" fmla="*/ 17 w 52"/>
                <a:gd name="T15" fmla="*/ 12 h 53"/>
                <a:gd name="T16" fmla="*/ 13 w 52"/>
                <a:gd name="T17" fmla="*/ 17 h 53"/>
                <a:gd name="T18" fmla="*/ 39 w 52"/>
                <a:gd name="T19" fmla="*/ 17 h 53"/>
                <a:gd name="T20" fmla="*/ 40 w 52"/>
                <a:gd name="T21" fmla="*/ 18 h 53"/>
                <a:gd name="T22" fmla="*/ 39 w 52"/>
                <a:gd name="T23" fmla="*/ 20 h 53"/>
                <a:gd name="T24" fmla="*/ 13 w 52"/>
                <a:gd name="T25" fmla="*/ 20 h 53"/>
                <a:gd name="T26" fmla="*/ 17 w 52"/>
                <a:gd name="T27" fmla="*/ 24 h 53"/>
                <a:gd name="T28" fmla="*/ 17 w 52"/>
                <a:gd name="T29" fmla="*/ 26 h 53"/>
                <a:gd name="T30" fmla="*/ 16 w 52"/>
                <a:gd name="T31" fmla="*/ 26 h 53"/>
                <a:gd name="T32" fmla="*/ 15 w 52"/>
                <a:gd name="T33" fmla="*/ 26 h 53"/>
                <a:gd name="T34" fmla="*/ 8 w 52"/>
                <a:gd name="T35" fmla="*/ 19 h 53"/>
                <a:gd name="T36" fmla="*/ 43 w 52"/>
                <a:gd name="T37" fmla="*/ 34 h 53"/>
                <a:gd name="T38" fmla="*/ 43 w 52"/>
                <a:gd name="T39" fmla="*/ 34 h 53"/>
                <a:gd name="T40" fmla="*/ 36 w 52"/>
                <a:gd name="T41" fmla="*/ 27 h 53"/>
                <a:gd name="T42" fmla="*/ 34 w 52"/>
                <a:gd name="T43" fmla="*/ 27 h 53"/>
                <a:gd name="T44" fmla="*/ 34 w 52"/>
                <a:gd name="T45" fmla="*/ 29 h 53"/>
                <a:gd name="T46" fmla="*/ 39 w 52"/>
                <a:gd name="T47" fmla="*/ 33 h 53"/>
                <a:gd name="T48" fmla="*/ 13 w 52"/>
                <a:gd name="T49" fmla="*/ 33 h 53"/>
                <a:gd name="T50" fmla="*/ 11 w 52"/>
                <a:gd name="T51" fmla="*/ 35 h 53"/>
                <a:gd name="T52" fmla="*/ 13 w 52"/>
                <a:gd name="T53" fmla="*/ 36 h 53"/>
                <a:gd name="T54" fmla="*/ 39 w 52"/>
                <a:gd name="T55" fmla="*/ 36 h 53"/>
                <a:gd name="T56" fmla="*/ 34 w 52"/>
                <a:gd name="T57" fmla="*/ 41 h 53"/>
                <a:gd name="T58" fmla="*/ 34 w 52"/>
                <a:gd name="T59" fmla="*/ 43 h 53"/>
                <a:gd name="T60" fmla="*/ 35 w 52"/>
                <a:gd name="T61" fmla="*/ 43 h 53"/>
                <a:gd name="T62" fmla="*/ 36 w 52"/>
                <a:gd name="T63" fmla="*/ 43 h 53"/>
                <a:gd name="T64" fmla="*/ 43 w 52"/>
                <a:gd name="T65" fmla="*/ 36 h 53"/>
                <a:gd name="T66" fmla="*/ 43 w 52"/>
                <a:gd name="T67" fmla="*/ 36 h 53"/>
                <a:gd name="T68" fmla="*/ 44 w 52"/>
                <a:gd name="T69" fmla="*/ 35 h 53"/>
                <a:gd name="T70" fmla="*/ 43 w 52"/>
                <a:gd name="T71" fmla="*/ 34 h 53"/>
                <a:gd name="T72" fmla="*/ 52 w 52"/>
                <a:gd name="T73" fmla="*/ 7 h 53"/>
                <a:gd name="T74" fmla="*/ 52 w 52"/>
                <a:gd name="T75" fmla="*/ 45 h 53"/>
                <a:gd name="T76" fmla="*/ 45 w 52"/>
                <a:gd name="T77" fmla="*/ 53 h 53"/>
                <a:gd name="T78" fmla="*/ 7 w 52"/>
                <a:gd name="T79" fmla="*/ 53 h 53"/>
                <a:gd name="T80" fmla="*/ 0 w 52"/>
                <a:gd name="T81" fmla="*/ 45 h 53"/>
                <a:gd name="T82" fmla="*/ 0 w 52"/>
                <a:gd name="T83" fmla="*/ 7 h 53"/>
                <a:gd name="T84" fmla="*/ 7 w 52"/>
                <a:gd name="T85" fmla="*/ 0 h 53"/>
                <a:gd name="T86" fmla="*/ 45 w 52"/>
                <a:gd name="T87" fmla="*/ 0 h 53"/>
                <a:gd name="T88" fmla="*/ 52 w 52"/>
                <a:gd name="T89" fmla="*/ 7 h 53"/>
                <a:gd name="T90" fmla="*/ 49 w 52"/>
                <a:gd name="T91" fmla="*/ 7 h 53"/>
                <a:gd name="T92" fmla="*/ 45 w 52"/>
                <a:gd name="T93" fmla="*/ 3 h 53"/>
                <a:gd name="T94" fmla="*/ 7 w 52"/>
                <a:gd name="T95" fmla="*/ 3 h 53"/>
                <a:gd name="T96" fmla="*/ 3 w 52"/>
                <a:gd name="T97" fmla="*/ 7 h 53"/>
                <a:gd name="T98" fmla="*/ 3 w 52"/>
                <a:gd name="T99" fmla="*/ 45 h 53"/>
                <a:gd name="T100" fmla="*/ 7 w 52"/>
                <a:gd name="T101" fmla="*/ 50 h 53"/>
                <a:gd name="T102" fmla="*/ 45 w 52"/>
                <a:gd name="T103" fmla="*/ 50 h 53"/>
                <a:gd name="T104" fmla="*/ 49 w 52"/>
                <a:gd name="T105" fmla="*/ 45 h 53"/>
                <a:gd name="T106" fmla="*/ 49 w 52"/>
                <a:gd name="T10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3">
                  <a:moveTo>
                    <a:pt x="8" y="19"/>
                  </a:moveTo>
                  <a:cubicBezTo>
                    <a:pt x="8" y="19"/>
                    <a:pt x="8" y="19"/>
                    <a:pt x="8" y="19"/>
                  </a:cubicBezTo>
                  <a:cubicBezTo>
                    <a:pt x="8" y="19"/>
                    <a:pt x="8" y="18"/>
                    <a:pt x="8" y="18"/>
                  </a:cubicBezTo>
                  <a:cubicBezTo>
                    <a:pt x="8" y="18"/>
                    <a:pt x="8" y="17"/>
                    <a:pt x="8" y="17"/>
                  </a:cubicBezTo>
                  <a:cubicBezTo>
                    <a:pt x="8" y="17"/>
                    <a:pt x="8" y="17"/>
                    <a:pt x="8" y="17"/>
                  </a:cubicBezTo>
                  <a:cubicBezTo>
                    <a:pt x="15" y="10"/>
                    <a:pt x="15" y="10"/>
                    <a:pt x="15" y="10"/>
                  </a:cubicBezTo>
                  <a:cubicBezTo>
                    <a:pt x="15" y="9"/>
                    <a:pt x="16" y="9"/>
                    <a:pt x="17" y="10"/>
                  </a:cubicBezTo>
                  <a:cubicBezTo>
                    <a:pt x="18" y="11"/>
                    <a:pt x="18" y="12"/>
                    <a:pt x="17" y="12"/>
                  </a:cubicBezTo>
                  <a:cubicBezTo>
                    <a:pt x="13" y="17"/>
                    <a:pt x="13" y="17"/>
                    <a:pt x="13" y="17"/>
                  </a:cubicBezTo>
                  <a:cubicBezTo>
                    <a:pt x="39" y="17"/>
                    <a:pt x="39" y="17"/>
                    <a:pt x="39" y="17"/>
                  </a:cubicBezTo>
                  <a:cubicBezTo>
                    <a:pt x="40" y="17"/>
                    <a:pt x="40" y="17"/>
                    <a:pt x="40" y="18"/>
                  </a:cubicBezTo>
                  <a:cubicBezTo>
                    <a:pt x="40" y="19"/>
                    <a:pt x="40" y="20"/>
                    <a:pt x="39" y="20"/>
                  </a:cubicBezTo>
                  <a:cubicBezTo>
                    <a:pt x="13" y="20"/>
                    <a:pt x="13" y="20"/>
                    <a:pt x="13" y="20"/>
                  </a:cubicBezTo>
                  <a:cubicBezTo>
                    <a:pt x="17" y="24"/>
                    <a:pt x="17" y="24"/>
                    <a:pt x="17" y="24"/>
                  </a:cubicBezTo>
                  <a:cubicBezTo>
                    <a:pt x="18" y="24"/>
                    <a:pt x="18" y="25"/>
                    <a:pt x="17" y="26"/>
                  </a:cubicBezTo>
                  <a:cubicBezTo>
                    <a:pt x="17" y="26"/>
                    <a:pt x="16" y="26"/>
                    <a:pt x="16" y="26"/>
                  </a:cubicBezTo>
                  <a:cubicBezTo>
                    <a:pt x="16" y="26"/>
                    <a:pt x="15" y="26"/>
                    <a:pt x="15" y="26"/>
                  </a:cubicBezTo>
                  <a:lnTo>
                    <a:pt x="8" y="19"/>
                  </a:lnTo>
                  <a:close/>
                  <a:moveTo>
                    <a:pt x="43" y="34"/>
                  </a:moveTo>
                  <a:cubicBezTo>
                    <a:pt x="43" y="34"/>
                    <a:pt x="43" y="34"/>
                    <a:pt x="43" y="34"/>
                  </a:cubicBezTo>
                  <a:cubicBezTo>
                    <a:pt x="36" y="27"/>
                    <a:pt x="36" y="27"/>
                    <a:pt x="36" y="27"/>
                  </a:cubicBezTo>
                  <a:cubicBezTo>
                    <a:pt x="36" y="26"/>
                    <a:pt x="35" y="26"/>
                    <a:pt x="34" y="27"/>
                  </a:cubicBezTo>
                  <a:cubicBezTo>
                    <a:pt x="34" y="28"/>
                    <a:pt x="34" y="29"/>
                    <a:pt x="34" y="29"/>
                  </a:cubicBezTo>
                  <a:cubicBezTo>
                    <a:pt x="39" y="33"/>
                    <a:pt x="39" y="33"/>
                    <a:pt x="39" y="33"/>
                  </a:cubicBezTo>
                  <a:cubicBezTo>
                    <a:pt x="13" y="33"/>
                    <a:pt x="13" y="33"/>
                    <a:pt x="13" y="33"/>
                  </a:cubicBezTo>
                  <a:cubicBezTo>
                    <a:pt x="12" y="33"/>
                    <a:pt x="11" y="34"/>
                    <a:pt x="11" y="35"/>
                  </a:cubicBezTo>
                  <a:cubicBezTo>
                    <a:pt x="11" y="36"/>
                    <a:pt x="12" y="36"/>
                    <a:pt x="13" y="36"/>
                  </a:cubicBezTo>
                  <a:cubicBezTo>
                    <a:pt x="39" y="36"/>
                    <a:pt x="39" y="36"/>
                    <a:pt x="39" y="36"/>
                  </a:cubicBezTo>
                  <a:cubicBezTo>
                    <a:pt x="34" y="41"/>
                    <a:pt x="34" y="41"/>
                    <a:pt x="34" y="41"/>
                  </a:cubicBezTo>
                  <a:cubicBezTo>
                    <a:pt x="34" y="41"/>
                    <a:pt x="34" y="42"/>
                    <a:pt x="34" y="43"/>
                  </a:cubicBezTo>
                  <a:cubicBezTo>
                    <a:pt x="35" y="43"/>
                    <a:pt x="35" y="43"/>
                    <a:pt x="35" y="43"/>
                  </a:cubicBezTo>
                  <a:cubicBezTo>
                    <a:pt x="36" y="43"/>
                    <a:pt x="36" y="43"/>
                    <a:pt x="36" y="43"/>
                  </a:cubicBezTo>
                  <a:cubicBezTo>
                    <a:pt x="43" y="36"/>
                    <a:pt x="43" y="36"/>
                    <a:pt x="43" y="36"/>
                  </a:cubicBezTo>
                  <a:cubicBezTo>
                    <a:pt x="43" y="36"/>
                    <a:pt x="43" y="36"/>
                    <a:pt x="43" y="36"/>
                  </a:cubicBezTo>
                  <a:cubicBezTo>
                    <a:pt x="44" y="36"/>
                    <a:pt x="44" y="35"/>
                    <a:pt x="44" y="35"/>
                  </a:cubicBezTo>
                  <a:cubicBezTo>
                    <a:pt x="44" y="35"/>
                    <a:pt x="44" y="34"/>
                    <a:pt x="43" y="34"/>
                  </a:cubicBezTo>
                  <a:close/>
                  <a:moveTo>
                    <a:pt x="52" y="7"/>
                  </a:moveTo>
                  <a:cubicBezTo>
                    <a:pt x="52" y="45"/>
                    <a:pt x="52" y="45"/>
                    <a:pt x="52" y="45"/>
                  </a:cubicBezTo>
                  <a:cubicBezTo>
                    <a:pt x="52" y="49"/>
                    <a:pt x="49" y="53"/>
                    <a:pt x="45" y="53"/>
                  </a:cubicBezTo>
                  <a:cubicBezTo>
                    <a:pt x="7" y="53"/>
                    <a:pt x="7" y="53"/>
                    <a:pt x="7" y="53"/>
                  </a:cubicBezTo>
                  <a:cubicBezTo>
                    <a:pt x="3" y="53"/>
                    <a:pt x="0" y="49"/>
                    <a:pt x="0" y="45"/>
                  </a:cubicBezTo>
                  <a:cubicBezTo>
                    <a:pt x="0" y="7"/>
                    <a:pt x="0" y="7"/>
                    <a:pt x="0" y="7"/>
                  </a:cubicBezTo>
                  <a:cubicBezTo>
                    <a:pt x="0" y="4"/>
                    <a:pt x="3" y="0"/>
                    <a:pt x="7" y="0"/>
                  </a:cubicBezTo>
                  <a:cubicBezTo>
                    <a:pt x="45" y="0"/>
                    <a:pt x="45" y="0"/>
                    <a:pt x="45" y="0"/>
                  </a:cubicBezTo>
                  <a:cubicBezTo>
                    <a:pt x="49" y="0"/>
                    <a:pt x="52" y="4"/>
                    <a:pt x="52" y="7"/>
                  </a:cubicBezTo>
                  <a:close/>
                  <a:moveTo>
                    <a:pt x="49" y="7"/>
                  </a:moveTo>
                  <a:cubicBezTo>
                    <a:pt x="49" y="5"/>
                    <a:pt x="47" y="3"/>
                    <a:pt x="45" y="3"/>
                  </a:cubicBezTo>
                  <a:cubicBezTo>
                    <a:pt x="7" y="3"/>
                    <a:pt x="7" y="3"/>
                    <a:pt x="7" y="3"/>
                  </a:cubicBezTo>
                  <a:cubicBezTo>
                    <a:pt x="4" y="3"/>
                    <a:pt x="3" y="5"/>
                    <a:pt x="3" y="7"/>
                  </a:cubicBezTo>
                  <a:cubicBezTo>
                    <a:pt x="3" y="45"/>
                    <a:pt x="3" y="45"/>
                    <a:pt x="3" y="45"/>
                  </a:cubicBezTo>
                  <a:cubicBezTo>
                    <a:pt x="3" y="48"/>
                    <a:pt x="4" y="50"/>
                    <a:pt x="7" y="50"/>
                  </a:cubicBezTo>
                  <a:cubicBezTo>
                    <a:pt x="45" y="50"/>
                    <a:pt x="45" y="50"/>
                    <a:pt x="45" y="50"/>
                  </a:cubicBezTo>
                  <a:cubicBezTo>
                    <a:pt x="47" y="50"/>
                    <a:pt x="49" y="48"/>
                    <a:pt x="49" y="45"/>
                  </a:cubicBezTo>
                  <a:lnTo>
                    <a:pt x="49"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45" name="Freeform 35"/>
            <p:cNvSpPr>
              <a:spLocks noEditPoints="1"/>
            </p:cNvSpPr>
            <p:nvPr/>
          </p:nvSpPr>
          <p:spPr bwMode="auto">
            <a:xfrm>
              <a:off x="5473374" y="2511750"/>
              <a:ext cx="346735" cy="331374"/>
            </a:xfrm>
            <a:custGeom>
              <a:avLst/>
              <a:gdLst>
                <a:gd name="T0" fmla="*/ 44 w 67"/>
                <a:gd name="T1" fmla="*/ 21 h 64"/>
                <a:gd name="T2" fmla="*/ 25 w 67"/>
                <a:gd name="T3" fmla="*/ 19 h 64"/>
                <a:gd name="T4" fmla="*/ 24 w 67"/>
                <a:gd name="T5" fmla="*/ 21 h 64"/>
                <a:gd name="T6" fmla="*/ 16 w 67"/>
                <a:gd name="T7" fmla="*/ 30 h 64"/>
                <a:gd name="T8" fmla="*/ 26 w 67"/>
                <a:gd name="T9" fmla="*/ 36 h 64"/>
                <a:gd name="T10" fmla="*/ 32 w 67"/>
                <a:gd name="T11" fmla="*/ 42 h 64"/>
                <a:gd name="T12" fmla="*/ 26 w 67"/>
                <a:gd name="T13" fmla="*/ 48 h 64"/>
                <a:gd name="T14" fmla="*/ 42 w 67"/>
                <a:gd name="T15" fmla="*/ 48 h 64"/>
                <a:gd name="T16" fmla="*/ 36 w 67"/>
                <a:gd name="T17" fmla="*/ 42 h 64"/>
                <a:gd name="T18" fmla="*/ 42 w 67"/>
                <a:gd name="T19" fmla="*/ 36 h 64"/>
                <a:gd name="T20" fmla="*/ 51 w 67"/>
                <a:gd name="T21" fmla="*/ 30 h 64"/>
                <a:gd name="T22" fmla="*/ 19 w 67"/>
                <a:gd name="T23" fmla="*/ 30 h 64"/>
                <a:gd name="T24" fmla="*/ 24 w 67"/>
                <a:gd name="T25" fmla="*/ 31 h 64"/>
                <a:gd name="T26" fmla="*/ 48 w 67"/>
                <a:gd name="T27" fmla="*/ 30 h 64"/>
                <a:gd name="T28" fmla="*/ 44 w 67"/>
                <a:gd name="T29" fmla="*/ 31 h 64"/>
                <a:gd name="T30" fmla="*/ 48 w 67"/>
                <a:gd name="T31" fmla="*/ 30 h 64"/>
                <a:gd name="T32" fmla="*/ 61 w 67"/>
                <a:gd name="T33" fmla="*/ 20 h 64"/>
                <a:gd name="T34" fmla="*/ 51 w 67"/>
                <a:gd name="T35" fmla="*/ 9 h 64"/>
                <a:gd name="T36" fmla="*/ 43 w 67"/>
                <a:gd name="T37" fmla="*/ 0 h 64"/>
                <a:gd name="T38" fmla="*/ 30 w 67"/>
                <a:gd name="T39" fmla="*/ 2 h 64"/>
                <a:gd name="T40" fmla="*/ 19 w 67"/>
                <a:gd name="T41" fmla="*/ 6 h 64"/>
                <a:gd name="T42" fmla="*/ 7 w 67"/>
                <a:gd name="T43" fmla="*/ 13 h 64"/>
                <a:gd name="T44" fmla="*/ 4 w 67"/>
                <a:gd name="T45" fmla="*/ 26 h 64"/>
                <a:gd name="T46" fmla="*/ 7 w 67"/>
                <a:gd name="T47" fmla="*/ 41 h 64"/>
                <a:gd name="T48" fmla="*/ 13 w 67"/>
                <a:gd name="T49" fmla="*/ 55 h 64"/>
                <a:gd name="T50" fmla="*/ 24 w 67"/>
                <a:gd name="T51" fmla="*/ 64 h 64"/>
                <a:gd name="T52" fmla="*/ 34 w 67"/>
                <a:gd name="T53" fmla="*/ 61 h 64"/>
                <a:gd name="T54" fmla="*/ 44 w 67"/>
                <a:gd name="T55" fmla="*/ 64 h 64"/>
                <a:gd name="T56" fmla="*/ 54 w 67"/>
                <a:gd name="T57" fmla="*/ 55 h 64"/>
                <a:gd name="T58" fmla="*/ 61 w 67"/>
                <a:gd name="T59" fmla="*/ 41 h 64"/>
                <a:gd name="T60" fmla="*/ 63 w 67"/>
                <a:gd name="T61" fmla="*/ 26 h 64"/>
                <a:gd name="T62" fmla="*/ 58 w 67"/>
                <a:gd name="T63" fmla="*/ 19 h 64"/>
                <a:gd name="T64" fmla="*/ 54 w 67"/>
                <a:gd name="T65" fmla="*/ 13 h 64"/>
                <a:gd name="T66" fmla="*/ 46 w 67"/>
                <a:gd name="T67" fmla="*/ 7 h 64"/>
                <a:gd name="T68" fmla="*/ 39 w 67"/>
                <a:gd name="T69" fmla="*/ 5 h 64"/>
                <a:gd name="T70" fmla="*/ 29 w 67"/>
                <a:gd name="T71" fmla="*/ 5 h 64"/>
                <a:gd name="T72" fmla="*/ 22 w 67"/>
                <a:gd name="T73" fmla="*/ 7 h 64"/>
                <a:gd name="T74" fmla="*/ 18 w 67"/>
                <a:gd name="T75" fmla="*/ 12 h 64"/>
                <a:gd name="T76" fmla="*/ 9 w 67"/>
                <a:gd name="T77" fmla="*/ 14 h 64"/>
                <a:gd name="T78" fmla="*/ 6 w 67"/>
                <a:gd name="T79" fmla="*/ 28 h 64"/>
                <a:gd name="T80" fmla="*/ 9 w 67"/>
                <a:gd name="T81" fmla="*/ 40 h 64"/>
                <a:gd name="T82" fmla="*/ 9 w 67"/>
                <a:gd name="T83" fmla="*/ 50 h 64"/>
                <a:gd name="T84" fmla="*/ 18 w 67"/>
                <a:gd name="T85" fmla="*/ 53 h 64"/>
                <a:gd name="T86" fmla="*/ 24 w 67"/>
                <a:gd name="T87" fmla="*/ 61 h 64"/>
                <a:gd name="T88" fmla="*/ 33 w 67"/>
                <a:gd name="T89" fmla="*/ 58 h 64"/>
                <a:gd name="T90" fmla="*/ 43 w 67"/>
                <a:gd name="T91" fmla="*/ 61 h 64"/>
                <a:gd name="T92" fmla="*/ 48 w 67"/>
                <a:gd name="T93" fmla="*/ 53 h 64"/>
                <a:gd name="T94" fmla="*/ 10 w 67"/>
                <a:gd name="T95" fmla="*/ 32 h 64"/>
                <a:gd name="T96" fmla="*/ 34 w 67"/>
                <a:gd name="T97" fmla="*/ 56 h 64"/>
                <a:gd name="T98" fmla="*/ 49 w 67"/>
                <a:gd name="T99" fmla="*/ 53 h 64"/>
                <a:gd name="T100" fmla="*/ 58 w 67"/>
                <a:gd name="T101" fmla="*/ 50 h 64"/>
                <a:gd name="T102" fmla="*/ 60 w 67"/>
                <a:gd name="T103" fmla="*/ 32 h 64"/>
                <a:gd name="T104" fmla="*/ 64 w 67"/>
                <a:gd name="T10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 h="64">
                  <a:moveTo>
                    <a:pt x="51" y="23"/>
                  </a:moveTo>
                  <a:cubicBezTo>
                    <a:pt x="51" y="22"/>
                    <a:pt x="51" y="21"/>
                    <a:pt x="50" y="21"/>
                  </a:cubicBezTo>
                  <a:cubicBezTo>
                    <a:pt x="44" y="21"/>
                    <a:pt x="44" y="21"/>
                    <a:pt x="44" y="21"/>
                  </a:cubicBezTo>
                  <a:cubicBezTo>
                    <a:pt x="44" y="20"/>
                    <a:pt x="44" y="20"/>
                    <a:pt x="44" y="20"/>
                  </a:cubicBezTo>
                  <a:cubicBezTo>
                    <a:pt x="44" y="20"/>
                    <a:pt x="44" y="19"/>
                    <a:pt x="43" y="19"/>
                  </a:cubicBezTo>
                  <a:cubicBezTo>
                    <a:pt x="25" y="19"/>
                    <a:pt x="25" y="19"/>
                    <a:pt x="25" y="19"/>
                  </a:cubicBezTo>
                  <a:cubicBezTo>
                    <a:pt x="24" y="19"/>
                    <a:pt x="24" y="19"/>
                    <a:pt x="24" y="19"/>
                  </a:cubicBezTo>
                  <a:cubicBezTo>
                    <a:pt x="24" y="20"/>
                    <a:pt x="24" y="20"/>
                    <a:pt x="24" y="20"/>
                  </a:cubicBezTo>
                  <a:cubicBezTo>
                    <a:pt x="24" y="21"/>
                    <a:pt x="24" y="21"/>
                    <a:pt x="24" y="21"/>
                  </a:cubicBezTo>
                  <a:cubicBezTo>
                    <a:pt x="18" y="21"/>
                    <a:pt x="18" y="21"/>
                    <a:pt x="18" y="21"/>
                  </a:cubicBezTo>
                  <a:cubicBezTo>
                    <a:pt x="17" y="21"/>
                    <a:pt x="16" y="22"/>
                    <a:pt x="16" y="23"/>
                  </a:cubicBezTo>
                  <a:cubicBezTo>
                    <a:pt x="16" y="30"/>
                    <a:pt x="16" y="30"/>
                    <a:pt x="16" y="30"/>
                  </a:cubicBezTo>
                  <a:cubicBezTo>
                    <a:pt x="16" y="33"/>
                    <a:pt x="20" y="35"/>
                    <a:pt x="22" y="37"/>
                  </a:cubicBezTo>
                  <a:cubicBezTo>
                    <a:pt x="23" y="37"/>
                    <a:pt x="23" y="37"/>
                    <a:pt x="23" y="37"/>
                  </a:cubicBezTo>
                  <a:cubicBezTo>
                    <a:pt x="24" y="37"/>
                    <a:pt x="25" y="37"/>
                    <a:pt x="26" y="36"/>
                  </a:cubicBezTo>
                  <a:cubicBezTo>
                    <a:pt x="27" y="37"/>
                    <a:pt x="28" y="38"/>
                    <a:pt x="30" y="39"/>
                  </a:cubicBezTo>
                  <a:cubicBezTo>
                    <a:pt x="30" y="39"/>
                    <a:pt x="31" y="39"/>
                    <a:pt x="31" y="40"/>
                  </a:cubicBezTo>
                  <a:cubicBezTo>
                    <a:pt x="31" y="40"/>
                    <a:pt x="32" y="41"/>
                    <a:pt x="32" y="42"/>
                  </a:cubicBezTo>
                  <a:cubicBezTo>
                    <a:pt x="32" y="45"/>
                    <a:pt x="30" y="46"/>
                    <a:pt x="30" y="46"/>
                  </a:cubicBezTo>
                  <a:cubicBezTo>
                    <a:pt x="30" y="46"/>
                    <a:pt x="28" y="47"/>
                    <a:pt x="26" y="47"/>
                  </a:cubicBezTo>
                  <a:cubicBezTo>
                    <a:pt x="26" y="47"/>
                    <a:pt x="26" y="48"/>
                    <a:pt x="26" y="48"/>
                  </a:cubicBezTo>
                  <a:cubicBezTo>
                    <a:pt x="26" y="49"/>
                    <a:pt x="26" y="49"/>
                    <a:pt x="27" y="49"/>
                  </a:cubicBezTo>
                  <a:cubicBezTo>
                    <a:pt x="41" y="49"/>
                    <a:pt x="41" y="49"/>
                    <a:pt x="41" y="49"/>
                  </a:cubicBezTo>
                  <a:cubicBezTo>
                    <a:pt x="42" y="49"/>
                    <a:pt x="42" y="49"/>
                    <a:pt x="42" y="48"/>
                  </a:cubicBezTo>
                  <a:cubicBezTo>
                    <a:pt x="42" y="48"/>
                    <a:pt x="42" y="47"/>
                    <a:pt x="42" y="47"/>
                  </a:cubicBezTo>
                  <a:cubicBezTo>
                    <a:pt x="40" y="47"/>
                    <a:pt x="38" y="46"/>
                    <a:pt x="38" y="46"/>
                  </a:cubicBezTo>
                  <a:cubicBezTo>
                    <a:pt x="37" y="46"/>
                    <a:pt x="36" y="45"/>
                    <a:pt x="36" y="42"/>
                  </a:cubicBezTo>
                  <a:cubicBezTo>
                    <a:pt x="36" y="41"/>
                    <a:pt x="37" y="40"/>
                    <a:pt x="37" y="39"/>
                  </a:cubicBezTo>
                  <a:cubicBezTo>
                    <a:pt x="37" y="39"/>
                    <a:pt x="38" y="39"/>
                    <a:pt x="38" y="39"/>
                  </a:cubicBezTo>
                  <a:cubicBezTo>
                    <a:pt x="40" y="38"/>
                    <a:pt x="41" y="37"/>
                    <a:pt x="42" y="36"/>
                  </a:cubicBezTo>
                  <a:cubicBezTo>
                    <a:pt x="43" y="37"/>
                    <a:pt x="44" y="37"/>
                    <a:pt x="44" y="37"/>
                  </a:cubicBezTo>
                  <a:cubicBezTo>
                    <a:pt x="45" y="37"/>
                    <a:pt x="45" y="37"/>
                    <a:pt x="46" y="37"/>
                  </a:cubicBezTo>
                  <a:cubicBezTo>
                    <a:pt x="48" y="35"/>
                    <a:pt x="51" y="33"/>
                    <a:pt x="51" y="30"/>
                  </a:cubicBezTo>
                  <a:lnTo>
                    <a:pt x="51" y="23"/>
                  </a:lnTo>
                  <a:close/>
                  <a:moveTo>
                    <a:pt x="23" y="34"/>
                  </a:moveTo>
                  <a:cubicBezTo>
                    <a:pt x="19" y="31"/>
                    <a:pt x="19" y="30"/>
                    <a:pt x="19" y="30"/>
                  </a:cubicBezTo>
                  <a:cubicBezTo>
                    <a:pt x="19" y="24"/>
                    <a:pt x="19" y="24"/>
                    <a:pt x="19" y="24"/>
                  </a:cubicBezTo>
                  <a:cubicBezTo>
                    <a:pt x="24" y="24"/>
                    <a:pt x="24" y="24"/>
                    <a:pt x="24" y="24"/>
                  </a:cubicBezTo>
                  <a:cubicBezTo>
                    <a:pt x="24" y="31"/>
                    <a:pt x="24" y="31"/>
                    <a:pt x="24" y="31"/>
                  </a:cubicBezTo>
                  <a:cubicBezTo>
                    <a:pt x="24" y="32"/>
                    <a:pt x="24" y="33"/>
                    <a:pt x="24" y="33"/>
                  </a:cubicBezTo>
                  <a:cubicBezTo>
                    <a:pt x="24" y="34"/>
                    <a:pt x="24" y="34"/>
                    <a:pt x="23" y="34"/>
                  </a:cubicBezTo>
                  <a:close/>
                  <a:moveTo>
                    <a:pt x="48" y="30"/>
                  </a:moveTo>
                  <a:cubicBezTo>
                    <a:pt x="48" y="30"/>
                    <a:pt x="48" y="31"/>
                    <a:pt x="44" y="34"/>
                  </a:cubicBezTo>
                  <a:cubicBezTo>
                    <a:pt x="44" y="34"/>
                    <a:pt x="44" y="34"/>
                    <a:pt x="44" y="33"/>
                  </a:cubicBezTo>
                  <a:cubicBezTo>
                    <a:pt x="44" y="33"/>
                    <a:pt x="44" y="32"/>
                    <a:pt x="44" y="31"/>
                  </a:cubicBezTo>
                  <a:cubicBezTo>
                    <a:pt x="44" y="24"/>
                    <a:pt x="44" y="24"/>
                    <a:pt x="44" y="24"/>
                  </a:cubicBezTo>
                  <a:cubicBezTo>
                    <a:pt x="48" y="24"/>
                    <a:pt x="48" y="24"/>
                    <a:pt x="48" y="24"/>
                  </a:cubicBezTo>
                  <a:lnTo>
                    <a:pt x="48" y="30"/>
                  </a:lnTo>
                  <a:close/>
                  <a:moveTo>
                    <a:pt x="63" y="26"/>
                  </a:moveTo>
                  <a:cubicBezTo>
                    <a:pt x="62" y="25"/>
                    <a:pt x="61" y="24"/>
                    <a:pt x="61" y="24"/>
                  </a:cubicBezTo>
                  <a:cubicBezTo>
                    <a:pt x="61" y="23"/>
                    <a:pt x="61" y="21"/>
                    <a:pt x="61" y="20"/>
                  </a:cubicBezTo>
                  <a:cubicBezTo>
                    <a:pt x="62" y="17"/>
                    <a:pt x="62" y="15"/>
                    <a:pt x="61" y="13"/>
                  </a:cubicBezTo>
                  <a:cubicBezTo>
                    <a:pt x="59" y="11"/>
                    <a:pt x="57" y="10"/>
                    <a:pt x="54" y="10"/>
                  </a:cubicBezTo>
                  <a:cubicBezTo>
                    <a:pt x="53" y="10"/>
                    <a:pt x="51" y="10"/>
                    <a:pt x="51" y="9"/>
                  </a:cubicBezTo>
                  <a:cubicBezTo>
                    <a:pt x="50" y="9"/>
                    <a:pt x="49" y="7"/>
                    <a:pt x="49" y="6"/>
                  </a:cubicBezTo>
                  <a:cubicBezTo>
                    <a:pt x="48" y="4"/>
                    <a:pt x="47" y="1"/>
                    <a:pt x="44" y="1"/>
                  </a:cubicBezTo>
                  <a:cubicBezTo>
                    <a:pt x="44" y="0"/>
                    <a:pt x="43" y="0"/>
                    <a:pt x="43" y="0"/>
                  </a:cubicBezTo>
                  <a:cubicBezTo>
                    <a:pt x="41" y="0"/>
                    <a:pt x="39" y="1"/>
                    <a:pt x="37" y="2"/>
                  </a:cubicBezTo>
                  <a:cubicBezTo>
                    <a:pt x="36" y="3"/>
                    <a:pt x="35" y="4"/>
                    <a:pt x="34" y="4"/>
                  </a:cubicBezTo>
                  <a:cubicBezTo>
                    <a:pt x="33" y="4"/>
                    <a:pt x="32" y="3"/>
                    <a:pt x="30" y="2"/>
                  </a:cubicBezTo>
                  <a:cubicBezTo>
                    <a:pt x="29" y="1"/>
                    <a:pt x="27" y="0"/>
                    <a:pt x="25" y="0"/>
                  </a:cubicBezTo>
                  <a:cubicBezTo>
                    <a:pt x="25" y="0"/>
                    <a:pt x="24" y="0"/>
                    <a:pt x="24" y="1"/>
                  </a:cubicBezTo>
                  <a:cubicBezTo>
                    <a:pt x="21" y="1"/>
                    <a:pt x="20" y="4"/>
                    <a:pt x="19" y="6"/>
                  </a:cubicBezTo>
                  <a:cubicBezTo>
                    <a:pt x="18" y="7"/>
                    <a:pt x="18" y="9"/>
                    <a:pt x="17" y="9"/>
                  </a:cubicBezTo>
                  <a:cubicBezTo>
                    <a:pt x="16" y="10"/>
                    <a:pt x="15" y="10"/>
                    <a:pt x="13" y="10"/>
                  </a:cubicBezTo>
                  <a:cubicBezTo>
                    <a:pt x="11" y="10"/>
                    <a:pt x="8" y="11"/>
                    <a:pt x="7" y="13"/>
                  </a:cubicBezTo>
                  <a:cubicBezTo>
                    <a:pt x="5" y="15"/>
                    <a:pt x="6" y="17"/>
                    <a:pt x="6" y="20"/>
                  </a:cubicBezTo>
                  <a:cubicBezTo>
                    <a:pt x="7" y="21"/>
                    <a:pt x="7" y="23"/>
                    <a:pt x="7" y="24"/>
                  </a:cubicBezTo>
                  <a:cubicBezTo>
                    <a:pt x="7" y="24"/>
                    <a:pt x="5" y="25"/>
                    <a:pt x="4" y="26"/>
                  </a:cubicBezTo>
                  <a:cubicBezTo>
                    <a:pt x="3" y="28"/>
                    <a:pt x="0" y="30"/>
                    <a:pt x="0" y="32"/>
                  </a:cubicBezTo>
                  <a:cubicBezTo>
                    <a:pt x="0" y="35"/>
                    <a:pt x="3" y="37"/>
                    <a:pt x="4" y="38"/>
                  </a:cubicBezTo>
                  <a:cubicBezTo>
                    <a:pt x="5" y="39"/>
                    <a:pt x="7" y="40"/>
                    <a:pt x="7" y="41"/>
                  </a:cubicBezTo>
                  <a:cubicBezTo>
                    <a:pt x="7" y="42"/>
                    <a:pt x="7" y="44"/>
                    <a:pt x="6" y="45"/>
                  </a:cubicBezTo>
                  <a:cubicBezTo>
                    <a:pt x="6" y="47"/>
                    <a:pt x="5" y="50"/>
                    <a:pt x="7" y="52"/>
                  </a:cubicBezTo>
                  <a:cubicBezTo>
                    <a:pt x="8" y="54"/>
                    <a:pt x="11" y="54"/>
                    <a:pt x="13" y="55"/>
                  </a:cubicBezTo>
                  <a:cubicBezTo>
                    <a:pt x="15" y="55"/>
                    <a:pt x="16" y="55"/>
                    <a:pt x="17" y="55"/>
                  </a:cubicBezTo>
                  <a:cubicBezTo>
                    <a:pt x="18" y="56"/>
                    <a:pt x="18" y="57"/>
                    <a:pt x="19" y="59"/>
                  </a:cubicBezTo>
                  <a:cubicBezTo>
                    <a:pt x="20" y="61"/>
                    <a:pt x="21" y="63"/>
                    <a:pt x="24" y="64"/>
                  </a:cubicBezTo>
                  <a:cubicBezTo>
                    <a:pt x="24" y="64"/>
                    <a:pt x="25" y="64"/>
                    <a:pt x="25" y="64"/>
                  </a:cubicBezTo>
                  <a:cubicBezTo>
                    <a:pt x="27" y="64"/>
                    <a:pt x="29" y="63"/>
                    <a:pt x="30" y="62"/>
                  </a:cubicBezTo>
                  <a:cubicBezTo>
                    <a:pt x="32" y="62"/>
                    <a:pt x="33" y="61"/>
                    <a:pt x="34" y="61"/>
                  </a:cubicBezTo>
                  <a:cubicBezTo>
                    <a:pt x="35" y="61"/>
                    <a:pt x="36" y="62"/>
                    <a:pt x="37" y="62"/>
                  </a:cubicBezTo>
                  <a:cubicBezTo>
                    <a:pt x="39" y="63"/>
                    <a:pt x="41" y="64"/>
                    <a:pt x="43" y="64"/>
                  </a:cubicBezTo>
                  <a:cubicBezTo>
                    <a:pt x="43" y="64"/>
                    <a:pt x="44" y="64"/>
                    <a:pt x="44" y="64"/>
                  </a:cubicBezTo>
                  <a:cubicBezTo>
                    <a:pt x="47" y="63"/>
                    <a:pt x="48" y="61"/>
                    <a:pt x="49" y="59"/>
                  </a:cubicBezTo>
                  <a:cubicBezTo>
                    <a:pt x="49" y="57"/>
                    <a:pt x="50" y="56"/>
                    <a:pt x="51" y="55"/>
                  </a:cubicBezTo>
                  <a:cubicBezTo>
                    <a:pt x="51" y="55"/>
                    <a:pt x="53" y="55"/>
                    <a:pt x="54" y="55"/>
                  </a:cubicBezTo>
                  <a:cubicBezTo>
                    <a:pt x="57" y="54"/>
                    <a:pt x="59" y="54"/>
                    <a:pt x="61" y="52"/>
                  </a:cubicBezTo>
                  <a:cubicBezTo>
                    <a:pt x="62" y="50"/>
                    <a:pt x="62" y="47"/>
                    <a:pt x="61" y="45"/>
                  </a:cubicBezTo>
                  <a:cubicBezTo>
                    <a:pt x="61" y="44"/>
                    <a:pt x="61" y="42"/>
                    <a:pt x="61" y="41"/>
                  </a:cubicBezTo>
                  <a:cubicBezTo>
                    <a:pt x="61" y="40"/>
                    <a:pt x="62" y="39"/>
                    <a:pt x="63" y="38"/>
                  </a:cubicBezTo>
                  <a:cubicBezTo>
                    <a:pt x="65" y="37"/>
                    <a:pt x="67" y="35"/>
                    <a:pt x="67" y="32"/>
                  </a:cubicBezTo>
                  <a:cubicBezTo>
                    <a:pt x="67" y="30"/>
                    <a:pt x="65" y="28"/>
                    <a:pt x="63" y="26"/>
                  </a:cubicBezTo>
                  <a:close/>
                  <a:moveTo>
                    <a:pt x="54" y="13"/>
                  </a:moveTo>
                  <a:cubicBezTo>
                    <a:pt x="56" y="13"/>
                    <a:pt x="58" y="13"/>
                    <a:pt x="58" y="14"/>
                  </a:cubicBezTo>
                  <a:cubicBezTo>
                    <a:pt x="59" y="15"/>
                    <a:pt x="59" y="17"/>
                    <a:pt x="58" y="19"/>
                  </a:cubicBezTo>
                  <a:cubicBezTo>
                    <a:pt x="58" y="21"/>
                    <a:pt x="58" y="22"/>
                    <a:pt x="58" y="24"/>
                  </a:cubicBezTo>
                  <a:cubicBezTo>
                    <a:pt x="56" y="19"/>
                    <a:pt x="53" y="15"/>
                    <a:pt x="49" y="12"/>
                  </a:cubicBezTo>
                  <a:cubicBezTo>
                    <a:pt x="51" y="13"/>
                    <a:pt x="52" y="13"/>
                    <a:pt x="54" y="13"/>
                  </a:cubicBezTo>
                  <a:close/>
                  <a:moveTo>
                    <a:pt x="39" y="5"/>
                  </a:moveTo>
                  <a:cubicBezTo>
                    <a:pt x="41" y="4"/>
                    <a:pt x="42" y="3"/>
                    <a:pt x="43" y="3"/>
                  </a:cubicBezTo>
                  <a:cubicBezTo>
                    <a:pt x="44" y="4"/>
                    <a:pt x="45" y="6"/>
                    <a:pt x="46" y="7"/>
                  </a:cubicBezTo>
                  <a:cubicBezTo>
                    <a:pt x="47" y="9"/>
                    <a:pt x="47" y="10"/>
                    <a:pt x="48" y="11"/>
                  </a:cubicBezTo>
                  <a:cubicBezTo>
                    <a:pt x="44" y="8"/>
                    <a:pt x="40" y="7"/>
                    <a:pt x="35" y="7"/>
                  </a:cubicBezTo>
                  <a:cubicBezTo>
                    <a:pt x="36" y="6"/>
                    <a:pt x="38" y="6"/>
                    <a:pt x="39" y="5"/>
                  </a:cubicBezTo>
                  <a:close/>
                  <a:moveTo>
                    <a:pt x="22" y="7"/>
                  </a:moveTo>
                  <a:cubicBezTo>
                    <a:pt x="22" y="6"/>
                    <a:pt x="23" y="4"/>
                    <a:pt x="24" y="3"/>
                  </a:cubicBezTo>
                  <a:cubicBezTo>
                    <a:pt x="26" y="3"/>
                    <a:pt x="27" y="4"/>
                    <a:pt x="29" y="5"/>
                  </a:cubicBezTo>
                  <a:cubicBezTo>
                    <a:pt x="30" y="6"/>
                    <a:pt x="32" y="6"/>
                    <a:pt x="33" y="7"/>
                  </a:cubicBezTo>
                  <a:cubicBezTo>
                    <a:pt x="28" y="7"/>
                    <a:pt x="23" y="8"/>
                    <a:pt x="19" y="11"/>
                  </a:cubicBezTo>
                  <a:cubicBezTo>
                    <a:pt x="20" y="10"/>
                    <a:pt x="21" y="9"/>
                    <a:pt x="22" y="7"/>
                  </a:cubicBezTo>
                  <a:close/>
                  <a:moveTo>
                    <a:pt x="9" y="14"/>
                  </a:moveTo>
                  <a:cubicBezTo>
                    <a:pt x="10" y="13"/>
                    <a:pt x="12" y="13"/>
                    <a:pt x="14" y="13"/>
                  </a:cubicBezTo>
                  <a:cubicBezTo>
                    <a:pt x="15" y="13"/>
                    <a:pt x="17" y="13"/>
                    <a:pt x="18" y="12"/>
                  </a:cubicBezTo>
                  <a:cubicBezTo>
                    <a:pt x="14" y="15"/>
                    <a:pt x="11" y="19"/>
                    <a:pt x="10" y="24"/>
                  </a:cubicBezTo>
                  <a:cubicBezTo>
                    <a:pt x="10" y="22"/>
                    <a:pt x="10" y="21"/>
                    <a:pt x="9" y="19"/>
                  </a:cubicBezTo>
                  <a:cubicBezTo>
                    <a:pt x="9" y="17"/>
                    <a:pt x="9" y="15"/>
                    <a:pt x="9" y="14"/>
                  </a:cubicBezTo>
                  <a:close/>
                  <a:moveTo>
                    <a:pt x="6" y="36"/>
                  </a:moveTo>
                  <a:cubicBezTo>
                    <a:pt x="5" y="35"/>
                    <a:pt x="3" y="34"/>
                    <a:pt x="3" y="32"/>
                  </a:cubicBezTo>
                  <a:cubicBezTo>
                    <a:pt x="3" y="31"/>
                    <a:pt x="5" y="30"/>
                    <a:pt x="6" y="28"/>
                  </a:cubicBezTo>
                  <a:cubicBezTo>
                    <a:pt x="8" y="27"/>
                    <a:pt x="9" y="26"/>
                    <a:pt x="9" y="25"/>
                  </a:cubicBezTo>
                  <a:cubicBezTo>
                    <a:pt x="9" y="27"/>
                    <a:pt x="8" y="30"/>
                    <a:pt x="8" y="32"/>
                  </a:cubicBezTo>
                  <a:cubicBezTo>
                    <a:pt x="8" y="35"/>
                    <a:pt x="9" y="37"/>
                    <a:pt x="9" y="40"/>
                  </a:cubicBezTo>
                  <a:cubicBezTo>
                    <a:pt x="9" y="38"/>
                    <a:pt x="8" y="37"/>
                    <a:pt x="6" y="36"/>
                  </a:cubicBezTo>
                  <a:close/>
                  <a:moveTo>
                    <a:pt x="14" y="52"/>
                  </a:moveTo>
                  <a:cubicBezTo>
                    <a:pt x="12" y="51"/>
                    <a:pt x="10" y="51"/>
                    <a:pt x="9" y="50"/>
                  </a:cubicBezTo>
                  <a:cubicBezTo>
                    <a:pt x="9" y="49"/>
                    <a:pt x="9" y="47"/>
                    <a:pt x="9" y="46"/>
                  </a:cubicBezTo>
                  <a:cubicBezTo>
                    <a:pt x="10" y="44"/>
                    <a:pt x="10" y="42"/>
                    <a:pt x="10" y="41"/>
                  </a:cubicBezTo>
                  <a:cubicBezTo>
                    <a:pt x="11" y="46"/>
                    <a:pt x="14" y="50"/>
                    <a:pt x="18" y="53"/>
                  </a:cubicBezTo>
                  <a:cubicBezTo>
                    <a:pt x="17" y="52"/>
                    <a:pt x="15" y="52"/>
                    <a:pt x="14" y="52"/>
                  </a:cubicBezTo>
                  <a:close/>
                  <a:moveTo>
                    <a:pt x="29" y="60"/>
                  </a:moveTo>
                  <a:cubicBezTo>
                    <a:pt x="27" y="61"/>
                    <a:pt x="26" y="62"/>
                    <a:pt x="24" y="61"/>
                  </a:cubicBezTo>
                  <a:cubicBezTo>
                    <a:pt x="23" y="61"/>
                    <a:pt x="22" y="59"/>
                    <a:pt x="22" y="57"/>
                  </a:cubicBezTo>
                  <a:cubicBezTo>
                    <a:pt x="21" y="56"/>
                    <a:pt x="20" y="54"/>
                    <a:pt x="19" y="53"/>
                  </a:cubicBezTo>
                  <a:cubicBezTo>
                    <a:pt x="23" y="56"/>
                    <a:pt x="28" y="58"/>
                    <a:pt x="33" y="58"/>
                  </a:cubicBezTo>
                  <a:cubicBezTo>
                    <a:pt x="32" y="58"/>
                    <a:pt x="30" y="59"/>
                    <a:pt x="29" y="60"/>
                  </a:cubicBezTo>
                  <a:close/>
                  <a:moveTo>
                    <a:pt x="46" y="57"/>
                  </a:moveTo>
                  <a:cubicBezTo>
                    <a:pt x="45" y="59"/>
                    <a:pt x="44" y="61"/>
                    <a:pt x="43" y="61"/>
                  </a:cubicBezTo>
                  <a:cubicBezTo>
                    <a:pt x="42" y="62"/>
                    <a:pt x="41" y="61"/>
                    <a:pt x="39" y="60"/>
                  </a:cubicBezTo>
                  <a:cubicBezTo>
                    <a:pt x="37" y="59"/>
                    <a:pt x="36" y="58"/>
                    <a:pt x="35" y="58"/>
                  </a:cubicBezTo>
                  <a:cubicBezTo>
                    <a:pt x="40" y="58"/>
                    <a:pt x="44" y="56"/>
                    <a:pt x="48" y="53"/>
                  </a:cubicBezTo>
                  <a:cubicBezTo>
                    <a:pt x="47" y="54"/>
                    <a:pt x="47" y="56"/>
                    <a:pt x="46" y="57"/>
                  </a:cubicBezTo>
                  <a:close/>
                  <a:moveTo>
                    <a:pt x="34" y="56"/>
                  </a:moveTo>
                  <a:cubicBezTo>
                    <a:pt x="21" y="56"/>
                    <a:pt x="10" y="45"/>
                    <a:pt x="10" y="32"/>
                  </a:cubicBezTo>
                  <a:cubicBezTo>
                    <a:pt x="10" y="19"/>
                    <a:pt x="21" y="9"/>
                    <a:pt x="34" y="9"/>
                  </a:cubicBezTo>
                  <a:cubicBezTo>
                    <a:pt x="47" y="9"/>
                    <a:pt x="58" y="19"/>
                    <a:pt x="58" y="32"/>
                  </a:cubicBezTo>
                  <a:cubicBezTo>
                    <a:pt x="58" y="45"/>
                    <a:pt x="47" y="56"/>
                    <a:pt x="34" y="56"/>
                  </a:cubicBezTo>
                  <a:close/>
                  <a:moveTo>
                    <a:pt x="58" y="50"/>
                  </a:moveTo>
                  <a:cubicBezTo>
                    <a:pt x="58" y="51"/>
                    <a:pt x="56" y="51"/>
                    <a:pt x="54" y="52"/>
                  </a:cubicBezTo>
                  <a:cubicBezTo>
                    <a:pt x="52" y="52"/>
                    <a:pt x="51" y="52"/>
                    <a:pt x="49" y="53"/>
                  </a:cubicBezTo>
                  <a:cubicBezTo>
                    <a:pt x="53" y="50"/>
                    <a:pt x="56" y="46"/>
                    <a:pt x="58" y="41"/>
                  </a:cubicBezTo>
                  <a:cubicBezTo>
                    <a:pt x="58" y="42"/>
                    <a:pt x="58" y="44"/>
                    <a:pt x="58" y="46"/>
                  </a:cubicBezTo>
                  <a:cubicBezTo>
                    <a:pt x="59" y="47"/>
                    <a:pt x="59" y="49"/>
                    <a:pt x="58" y="50"/>
                  </a:cubicBezTo>
                  <a:close/>
                  <a:moveTo>
                    <a:pt x="61" y="36"/>
                  </a:moveTo>
                  <a:cubicBezTo>
                    <a:pt x="60" y="37"/>
                    <a:pt x="59" y="38"/>
                    <a:pt x="58" y="40"/>
                  </a:cubicBezTo>
                  <a:cubicBezTo>
                    <a:pt x="59" y="37"/>
                    <a:pt x="60" y="35"/>
                    <a:pt x="60" y="32"/>
                  </a:cubicBezTo>
                  <a:cubicBezTo>
                    <a:pt x="60" y="30"/>
                    <a:pt x="59" y="27"/>
                    <a:pt x="58" y="25"/>
                  </a:cubicBezTo>
                  <a:cubicBezTo>
                    <a:pt x="59" y="26"/>
                    <a:pt x="60" y="27"/>
                    <a:pt x="61" y="28"/>
                  </a:cubicBezTo>
                  <a:cubicBezTo>
                    <a:pt x="63" y="30"/>
                    <a:pt x="64" y="31"/>
                    <a:pt x="64" y="32"/>
                  </a:cubicBezTo>
                  <a:cubicBezTo>
                    <a:pt x="64" y="34"/>
                    <a:pt x="63" y="35"/>
                    <a:pt x="61"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46" name="Freeform 36"/>
            <p:cNvSpPr>
              <a:spLocks noEditPoints="1"/>
            </p:cNvSpPr>
            <p:nvPr/>
          </p:nvSpPr>
          <p:spPr bwMode="auto">
            <a:xfrm>
              <a:off x="4417564" y="5064957"/>
              <a:ext cx="421885" cy="352397"/>
            </a:xfrm>
            <a:custGeom>
              <a:avLst/>
              <a:gdLst>
                <a:gd name="T0" fmla="*/ 71 w 72"/>
                <a:gd name="T1" fmla="*/ 15 h 60"/>
                <a:gd name="T2" fmla="*/ 57 w 72"/>
                <a:gd name="T3" fmla="*/ 17 h 60"/>
                <a:gd name="T4" fmla="*/ 44 w 72"/>
                <a:gd name="T5" fmla="*/ 45 h 60"/>
                <a:gd name="T6" fmla="*/ 12 w 72"/>
                <a:gd name="T7" fmla="*/ 45 h 60"/>
                <a:gd name="T8" fmla="*/ 14 w 72"/>
                <a:gd name="T9" fmla="*/ 48 h 60"/>
                <a:gd name="T10" fmla="*/ 48 w 72"/>
                <a:gd name="T11" fmla="*/ 50 h 60"/>
                <a:gd name="T12" fmla="*/ 14 w 72"/>
                <a:gd name="T13" fmla="*/ 51 h 60"/>
                <a:gd name="T14" fmla="*/ 9 w 72"/>
                <a:gd name="T15" fmla="*/ 44 h 60"/>
                <a:gd name="T16" fmla="*/ 8 w 72"/>
                <a:gd name="T17" fmla="*/ 41 h 60"/>
                <a:gd name="T18" fmla="*/ 1 w 72"/>
                <a:gd name="T19" fmla="*/ 22 h 60"/>
                <a:gd name="T20" fmla="*/ 11 w 72"/>
                <a:gd name="T21" fmla="*/ 40 h 60"/>
                <a:gd name="T22" fmla="*/ 44 w 72"/>
                <a:gd name="T23" fmla="*/ 42 h 60"/>
                <a:gd name="T24" fmla="*/ 54 w 72"/>
                <a:gd name="T25" fmla="*/ 16 h 60"/>
                <a:gd name="T26" fmla="*/ 71 w 72"/>
                <a:gd name="T27" fmla="*/ 12 h 60"/>
                <a:gd name="T28" fmla="*/ 18 w 72"/>
                <a:gd name="T29" fmla="*/ 56 h 60"/>
                <a:gd name="T30" fmla="*/ 11 w 72"/>
                <a:gd name="T31" fmla="*/ 56 h 60"/>
                <a:gd name="T32" fmla="*/ 18 w 72"/>
                <a:gd name="T33" fmla="*/ 56 h 60"/>
                <a:gd name="T34" fmla="*/ 15 w 72"/>
                <a:gd name="T35" fmla="*/ 54 h 60"/>
                <a:gd name="T36" fmla="*/ 15 w 72"/>
                <a:gd name="T37" fmla="*/ 58 h 60"/>
                <a:gd name="T38" fmla="*/ 45 w 72"/>
                <a:gd name="T39" fmla="*/ 56 h 60"/>
                <a:gd name="T40" fmla="*/ 38 w 72"/>
                <a:gd name="T41" fmla="*/ 56 h 60"/>
                <a:gd name="T42" fmla="*/ 45 w 72"/>
                <a:gd name="T43" fmla="*/ 56 h 60"/>
                <a:gd name="T44" fmla="*/ 42 w 72"/>
                <a:gd name="T45" fmla="*/ 54 h 60"/>
                <a:gd name="T46" fmla="*/ 42 w 72"/>
                <a:gd name="T47" fmla="*/ 58 h 60"/>
                <a:gd name="T48" fmla="*/ 46 w 72"/>
                <a:gd name="T49" fmla="*/ 35 h 60"/>
                <a:gd name="T50" fmla="*/ 12 w 72"/>
                <a:gd name="T51" fmla="*/ 34 h 60"/>
                <a:gd name="T52" fmla="*/ 12 w 72"/>
                <a:gd name="T53" fmla="*/ 36 h 60"/>
                <a:gd name="T54" fmla="*/ 46 w 72"/>
                <a:gd name="T55" fmla="*/ 35 h 60"/>
                <a:gd name="T56" fmla="*/ 12 w 72"/>
                <a:gd name="T57" fmla="*/ 39 h 60"/>
                <a:gd name="T58" fmla="*/ 43 w 72"/>
                <a:gd name="T59" fmla="*/ 40 h 60"/>
                <a:gd name="T60" fmla="*/ 43 w 72"/>
                <a:gd name="T61" fmla="*/ 38 h 60"/>
                <a:gd name="T62" fmla="*/ 13 w 72"/>
                <a:gd name="T63" fmla="*/ 28 h 60"/>
                <a:gd name="T64" fmla="*/ 16 w 72"/>
                <a:gd name="T65" fmla="*/ 23 h 60"/>
                <a:gd name="T66" fmla="*/ 28 w 72"/>
                <a:gd name="T67" fmla="*/ 14 h 60"/>
                <a:gd name="T68" fmla="*/ 33 w 72"/>
                <a:gd name="T69" fmla="*/ 17 h 60"/>
                <a:gd name="T70" fmla="*/ 36 w 72"/>
                <a:gd name="T71" fmla="*/ 22 h 60"/>
                <a:gd name="T72" fmla="*/ 39 w 72"/>
                <a:gd name="T73" fmla="*/ 17 h 60"/>
                <a:gd name="T74" fmla="*/ 51 w 72"/>
                <a:gd name="T75" fmla="*/ 7 h 60"/>
                <a:gd name="T76" fmla="*/ 51 w 72"/>
                <a:gd name="T77" fmla="*/ 0 h 60"/>
                <a:gd name="T78" fmla="*/ 49 w 72"/>
                <a:gd name="T79" fmla="*/ 5 h 60"/>
                <a:gd name="T80" fmla="*/ 36 w 72"/>
                <a:gd name="T81" fmla="*/ 15 h 60"/>
                <a:gd name="T82" fmla="*/ 31 w 72"/>
                <a:gd name="T83" fmla="*/ 12 h 60"/>
                <a:gd name="T84" fmla="*/ 28 w 72"/>
                <a:gd name="T85" fmla="*/ 7 h 60"/>
                <a:gd name="T86" fmla="*/ 25 w 72"/>
                <a:gd name="T87" fmla="*/ 11 h 60"/>
                <a:gd name="T88" fmla="*/ 13 w 72"/>
                <a:gd name="T89" fmla="*/ 22 h 60"/>
                <a:gd name="T90" fmla="*/ 13 w 72"/>
                <a:gd name="T91"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60">
                  <a:moveTo>
                    <a:pt x="72" y="13"/>
                  </a:moveTo>
                  <a:cubicBezTo>
                    <a:pt x="72" y="14"/>
                    <a:pt x="71" y="15"/>
                    <a:pt x="71" y="15"/>
                  </a:cubicBezTo>
                  <a:cubicBezTo>
                    <a:pt x="60" y="15"/>
                    <a:pt x="60" y="15"/>
                    <a:pt x="60" y="15"/>
                  </a:cubicBezTo>
                  <a:cubicBezTo>
                    <a:pt x="59" y="15"/>
                    <a:pt x="57" y="16"/>
                    <a:pt x="57" y="17"/>
                  </a:cubicBezTo>
                  <a:cubicBezTo>
                    <a:pt x="49" y="41"/>
                    <a:pt x="49" y="41"/>
                    <a:pt x="49" y="41"/>
                  </a:cubicBezTo>
                  <a:cubicBezTo>
                    <a:pt x="49" y="43"/>
                    <a:pt x="46" y="45"/>
                    <a:pt x="44" y="45"/>
                  </a:cubicBezTo>
                  <a:cubicBezTo>
                    <a:pt x="14" y="45"/>
                    <a:pt x="14" y="45"/>
                    <a:pt x="14" y="45"/>
                  </a:cubicBezTo>
                  <a:cubicBezTo>
                    <a:pt x="13" y="45"/>
                    <a:pt x="13" y="45"/>
                    <a:pt x="12" y="45"/>
                  </a:cubicBezTo>
                  <a:cubicBezTo>
                    <a:pt x="12" y="47"/>
                    <a:pt x="12" y="47"/>
                    <a:pt x="12" y="47"/>
                  </a:cubicBezTo>
                  <a:cubicBezTo>
                    <a:pt x="12" y="47"/>
                    <a:pt x="13" y="48"/>
                    <a:pt x="14" y="48"/>
                  </a:cubicBezTo>
                  <a:cubicBezTo>
                    <a:pt x="47" y="48"/>
                    <a:pt x="47" y="48"/>
                    <a:pt x="47" y="48"/>
                  </a:cubicBezTo>
                  <a:cubicBezTo>
                    <a:pt x="48" y="48"/>
                    <a:pt x="48" y="49"/>
                    <a:pt x="48" y="50"/>
                  </a:cubicBezTo>
                  <a:cubicBezTo>
                    <a:pt x="48" y="50"/>
                    <a:pt x="48" y="51"/>
                    <a:pt x="47" y="51"/>
                  </a:cubicBezTo>
                  <a:cubicBezTo>
                    <a:pt x="14" y="51"/>
                    <a:pt x="14" y="51"/>
                    <a:pt x="14" y="51"/>
                  </a:cubicBezTo>
                  <a:cubicBezTo>
                    <a:pt x="11" y="51"/>
                    <a:pt x="9" y="49"/>
                    <a:pt x="9" y="47"/>
                  </a:cubicBezTo>
                  <a:cubicBezTo>
                    <a:pt x="9" y="44"/>
                    <a:pt x="9" y="44"/>
                    <a:pt x="9" y="44"/>
                  </a:cubicBezTo>
                  <a:cubicBezTo>
                    <a:pt x="9" y="43"/>
                    <a:pt x="9" y="43"/>
                    <a:pt x="9" y="43"/>
                  </a:cubicBezTo>
                  <a:cubicBezTo>
                    <a:pt x="9" y="42"/>
                    <a:pt x="8" y="42"/>
                    <a:pt x="8" y="41"/>
                  </a:cubicBezTo>
                  <a:cubicBezTo>
                    <a:pt x="0" y="24"/>
                    <a:pt x="0" y="24"/>
                    <a:pt x="0" y="24"/>
                  </a:cubicBezTo>
                  <a:cubicBezTo>
                    <a:pt x="0" y="23"/>
                    <a:pt x="0" y="22"/>
                    <a:pt x="1" y="22"/>
                  </a:cubicBezTo>
                  <a:cubicBezTo>
                    <a:pt x="2" y="21"/>
                    <a:pt x="3" y="22"/>
                    <a:pt x="3" y="22"/>
                  </a:cubicBezTo>
                  <a:cubicBezTo>
                    <a:pt x="11" y="40"/>
                    <a:pt x="11" y="40"/>
                    <a:pt x="11" y="40"/>
                  </a:cubicBezTo>
                  <a:cubicBezTo>
                    <a:pt x="11" y="41"/>
                    <a:pt x="13" y="42"/>
                    <a:pt x="14" y="42"/>
                  </a:cubicBezTo>
                  <a:cubicBezTo>
                    <a:pt x="44" y="42"/>
                    <a:pt x="44" y="42"/>
                    <a:pt x="44" y="42"/>
                  </a:cubicBezTo>
                  <a:cubicBezTo>
                    <a:pt x="45" y="42"/>
                    <a:pt x="46" y="41"/>
                    <a:pt x="47" y="40"/>
                  </a:cubicBezTo>
                  <a:cubicBezTo>
                    <a:pt x="54" y="16"/>
                    <a:pt x="54" y="16"/>
                    <a:pt x="54" y="16"/>
                  </a:cubicBezTo>
                  <a:cubicBezTo>
                    <a:pt x="55" y="13"/>
                    <a:pt x="57" y="12"/>
                    <a:pt x="60" y="12"/>
                  </a:cubicBezTo>
                  <a:cubicBezTo>
                    <a:pt x="71" y="12"/>
                    <a:pt x="71" y="12"/>
                    <a:pt x="71" y="12"/>
                  </a:cubicBezTo>
                  <a:cubicBezTo>
                    <a:pt x="71" y="12"/>
                    <a:pt x="72" y="12"/>
                    <a:pt x="72" y="13"/>
                  </a:cubicBezTo>
                  <a:close/>
                  <a:moveTo>
                    <a:pt x="18" y="56"/>
                  </a:moveTo>
                  <a:cubicBezTo>
                    <a:pt x="18" y="58"/>
                    <a:pt x="17" y="60"/>
                    <a:pt x="15" y="60"/>
                  </a:cubicBezTo>
                  <a:cubicBezTo>
                    <a:pt x="13" y="60"/>
                    <a:pt x="11" y="58"/>
                    <a:pt x="11" y="56"/>
                  </a:cubicBezTo>
                  <a:cubicBezTo>
                    <a:pt x="11" y="54"/>
                    <a:pt x="13" y="52"/>
                    <a:pt x="15" y="52"/>
                  </a:cubicBezTo>
                  <a:cubicBezTo>
                    <a:pt x="17" y="52"/>
                    <a:pt x="18" y="54"/>
                    <a:pt x="18" y="56"/>
                  </a:cubicBezTo>
                  <a:close/>
                  <a:moveTo>
                    <a:pt x="16" y="56"/>
                  </a:moveTo>
                  <a:cubicBezTo>
                    <a:pt x="16" y="55"/>
                    <a:pt x="16" y="54"/>
                    <a:pt x="15" y="54"/>
                  </a:cubicBezTo>
                  <a:cubicBezTo>
                    <a:pt x="14" y="54"/>
                    <a:pt x="13" y="55"/>
                    <a:pt x="13" y="56"/>
                  </a:cubicBezTo>
                  <a:cubicBezTo>
                    <a:pt x="13" y="57"/>
                    <a:pt x="14" y="58"/>
                    <a:pt x="15" y="58"/>
                  </a:cubicBezTo>
                  <a:cubicBezTo>
                    <a:pt x="16" y="58"/>
                    <a:pt x="16" y="57"/>
                    <a:pt x="16" y="56"/>
                  </a:cubicBezTo>
                  <a:close/>
                  <a:moveTo>
                    <a:pt x="45" y="56"/>
                  </a:moveTo>
                  <a:cubicBezTo>
                    <a:pt x="45" y="58"/>
                    <a:pt x="44" y="60"/>
                    <a:pt x="42" y="60"/>
                  </a:cubicBezTo>
                  <a:cubicBezTo>
                    <a:pt x="40" y="60"/>
                    <a:pt x="38" y="58"/>
                    <a:pt x="38" y="56"/>
                  </a:cubicBezTo>
                  <a:cubicBezTo>
                    <a:pt x="38" y="54"/>
                    <a:pt x="40" y="52"/>
                    <a:pt x="42" y="52"/>
                  </a:cubicBezTo>
                  <a:cubicBezTo>
                    <a:pt x="44" y="52"/>
                    <a:pt x="45" y="54"/>
                    <a:pt x="45" y="56"/>
                  </a:cubicBezTo>
                  <a:close/>
                  <a:moveTo>
                    <a:pt x="43" y="56"/>
                  </a:moveTo>
                  <a:cubicBezTo>
                    <a:pt x="43" y="55"/>
                    <a:pt x="43" y="54"/>
                    <a:pt x="42" y="54"/>
                  </a:cubicBezTo>
                  <a:cubicBezTo>
                    <a:pt x="41" y="54"/>
                    <a:pt x="40" y="55"/>
                    <a:pt x="40" y="56"/>
                  </a:cubicBezTo>
                  <a:cubicBezTo>
                    <a:pt x="40" y="57"/>
                    <a:pt x="41" y="58"/>
                    <a:pt x="42" y="58"/>
                  </a:cubicBezTo>
                  <a:cubicBezTo>
                    <a:pt x="43" y="58"/>
                    <a:pt x="43" y="57"/>
                    <a:pt x="43" y="56"/>
                  </a:cubicBezTo>
                  <a:close/>
                  <a:moveTo>
                    <a:pt x="46" y="35"/>
                  </a:moveTo>
                  <a:cubicBezTo>
                    <a:pt x="46" y="34"/>
                    <a:pt x="45" y="34"/>
                    <a:pt x="45" y="34"/>
                  </a:cubicBezTo>
                  <a:cubicBezTo>
                    <a:pt x="12" y="34"/>
                    <a:pt x="12" y="34"/>
                    <a:pt x="12" y="34"/>
                  </a:cubicBezTo>
                  <a:cubicBezTo>
                    <a:pt x="11" y="34"/>
                    <a:pt x="11" y="34"/>
                    <a:pt x="11" y="35"/>
                  </a:cubicBezTo>
                  <a:cubicBezTo>
                    <a:pt x="11" y="35"/>
                    <a:pt x="11" y="36"/>
                    <a:pt x="12" y="36"/>
                  </a:cubicBezTo>
                  <a:cubicBezTo>
                    <a:pt x="45" y="36"/>
                    <a:pt x="45" y="36"/>
                    <a:pt x="45" y="36"/>
                  </a:cubicBezTo>
                  <a:cubicBezTo>
                    <a:pt x="45" y="36"/>
                    <a:pt x="46" y="35"/>
                    <a:pt x="46" y="35"/>
                  </a:cubicBezTo>
                  <a:close/>
                  <a:moveTo>
                    <a:pt x="13" y="38"/>
                  </a:moveTo>
                  <a:cubicBezTo>
                    <a:pt x="13" y="38"/>
                    <a:pt x="12" y="39"/>
                    <a:pt x="12" y="39"/>
                  </a:cubicBezTo>
                  <a:cubicBezTo>
                    <a:pt x="12" y="40"/>
                    <a:pt x="13" y="40"/>
                    <a:pt x="13" y="40"/>
                  </a:cubicBezTo>
                  <a:cubicBezTo>
                    <a:pt x="43" y="40"/>
                    <a:pt x="43" y="40"/>
                    <a:pt x="43" y="40"/>
                  </a:cubicBezTo>
                  <a:cubicBezTo>
                    <a:pt x="44" y="40"/>
                    <a:pt x="44" y="40"/>
                    <a:pt x="44" y="39"/>
                  </a:cubicBezTo>
                  <a:cubicBezTo>
                    <a:pt x="44" y="39"/>
                    <a:pt x="44" y="38"/>
                    <a:pt x="43" y="38"/>
                  </a:cubicBezTo>
                  <a:lnTo>
                    <a:pt x="13" y="38"/>
                  </a:lnTo>
                  <a:close/>
                  <a:moveTo>
                    <a:pt x="13" y="28"/>
                  </a:moveTo>
                  <a:cubicBezTo>
                    <a:pt x="14" y="28"/>
                    <a:pt x="16" y="27"/>
                    <a:pt x="16" y="25"/>
                  </a:cubicBezTo>
                  <a:cubicBezTo>
                    <a:pt x="16" y="24"/>
                    <a:pt x="16" y="24"/>
                    <a:pt x="16" y="23"/>
                  </a:cubicBezTo>
                  <a:cubicBezTo>
                    <a:pt x="26" y="13"/>
                    <a:pt x="26" y="13"/>
                    <a:pt x="26" y="13"/>
                  </a:cubicBezTo>
                  <a:cubicBezTo>
                    <a:pt x="27" y="13"/>
                    <a:pt x="27" y="14"/>
                    <a:pt x="28" y="14"/>
                  </a:cubicBezTo>
                  <a:cubicBezTo>
                    <a:pt x="28" y="14"/>
                    <a:pt x="29" y="13"/>
                    <a:pt x="29" y="13"/>
                  </a:cubicBezTo>
                  <a:cubicBezTo>
                    <a:pt x="33" y="17"/>
                    <a:pt x="33" y="17"/>
                    <a:pt x="33" y="17"/>
                  </a:cubicBezTo>
                  <a:cubicBezTo>
                    <a:pt x="33" y="18"/>
                    <a:pt x="33" y="18"/>
                    <a:pt x="33" y="19"/>
                  </a:cubicBezTo>
                  <a:cubicBezTo>
                    <a:pt x="33" y="20"/>
                    <a:pt x="34" y="22"/>
                    <a:pt x="36" y="22"/>
                  </a:cubicBezTo>
                  <a:cubicBezTo>
                    <a:pt x="38" y="22"/>
                    <a:pt x="39" y="20"/>
                    <a:pt x="39" y="19"/>
                  </a:cubicBezTo>
                  <a:cubicBezTo>
                    <a:pt x="39" y="18"/>
                    <a:pt x="39" y="18"/>
                    <a:pt x="39" y="17"/>
                  </a:cubicBezTo>
                  <a:cubicBezTo>
                    <a:pt x="50" y="6"/>
                    <a:pt x="50" y="6"/>
                    <a:pt x="50" y="6"/>
                  </a:cubicBezTo>
                  <a:cubicBezTo>
                    <a:pt x="50" y="7"/>
                    <a:pt x="51" y="7"/>
                    <a:pt x="51" y="7"/>
                  </a:cubicBezTo>
                  <a:cubicBezTo>
                    <a:pt x="53" y="7"/>
                    <a:pt x="54" y="5"/>
                    <a:pt x="54" y="4"/>
                  </a:cubicBezTo>
                  <a:cubicBezTo>
                    <a:pt x="54" y="2"/>
                    <a:pt x="53" y="0"/>
                    <a:pt x="51" y="0"/>
                  </a:cubicBezTo>
                  <a:cubicBezTo>
                    <a:pt x="50" y="0"/>
                    <a:pt x="48" y="2"/>
                    <a:pt x="48" y="4"/>
                  </a:cubicBezTo>
                  <a:cubicBezTo>
                    <a:pt x="48" y="4"/>
                    <a:pt x="48" y="5"/>
                    <a:pt x="49" y="5"/>
                  </a:cubicBezTo>
                  <a:cubicBezTo>
                    <a:pt x="38" y="16"/>
                    <a:pt x="38" y="16"/>
                    <a:pt x="38" y="16"/>
                  </a:cubicBezTo>
                  <a:cubicBezTo>
                    <a:pt x="37" y="16"/>
                    <a:pt x="37" y="15"/>
                    <a:pt x="36" y="15"/>
                  </a:cubicBezTo>
                  <a:cubicBezTo>
                    <a:pt x="36" y="15"/>
                    <a:pt x="35" y="16"/>
                    <a:pt x="35" y="16"/>
                  </a:cubicBezTo>
                  <a:cubicBezTo>
                    <a:pt x="31" y="12"/>
                    <a:pt x="31" y="12"/>
                    <a:pt x="31" y="12"/>
                  </a:cubicBezTo>
                  <a:cubicBezTo>
                    <a:pt x="31" y="11"/>
                    <a:pt x="31" y="11"/>
                    <a:pt x="31" y="10"/>
                  </a:cubicBezTo>
                  <a:cubicBezTo>
                    <a:pt x="31" y="9"/>
                    <a:pt x="30" y="7"/>
                    <a:pt x="28" y="7"/>
                  </a:cubicBezTo>
                  <a:cubicBezTo>
                    <a:pt x="26" y="7"/>
                    <a:pt x="25" y="9"/>
                    <a:pt x="25" y="10"/>
                  </a:cubicBezTo>
                  <a:cubicBezTo>
                    <a:pt x="25" y="11"/>
                    <a:pt x="25" y="11"/>
                    <a:pt x="25" y="11"/>
                  </a:cubicBezTo>
                  <a:cubicBezTo>
                    <a:pt x="14" y="22"/>
                    <a:pt x="14" y="22"/>
                    <a:pt x="14" y="22"/>
                  </a:cubicBezTo>
                  <a:cubicBezTo>
                    <a:pt x="14" y="22"/>
                    <a:pt x="13" y="22"/>
                    <a:pt x="13" y="22"/>
                  </a:cubicBezTo>
                  <a:cubicBezTo>
                    <a:pt x="11" y="22"/>
                    <a:pt x="10" y="23"/>
                    <a:pt x="10" y="25"/>
                  </a:cubicBezTo>
                  <a:cubicBezTo>
                    <a:pt x="10" y="27"/>
                    <a:pt x="11" y="28"/>
                    <a:pt x="1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47" name="Freeform 37"/>
            <p:cNvSpPr>
              <a:spLocks noEditPoints="1"/>
            </p:cNvSpPr>
            <p:nvPr/>
          </p:nvSpPr>
          <p:spPr bwMode="auto">
            <a:xfrm>
              <a:off x="6996050" y="2402795"/>
              <a:ext cx="375466" cy="361207"/>
            </a:xfrm>
            <a:custGeom>
              <a:avLst/>
              <a:gdLst>
                <a:gd name="T0" fmla="*/ 65 w 67"/>
                <a:gd name="T1" fmla="*/ 41 h 64"/>
                <a:gd name="T2" fmla="*/ 46 w 67"/>
                <a:gd name="T3" fmla="*/ 41 h 64"/>
                <a:gd name="T4" fmla="*/ 46 w 67"/>
                <a:gd name="T5" fmla="*/ 34 h 64"/>
                <a:gd name="T6" fmla="*/ 44 w 67"/>
                <a:gd name="T7" fmla="*/ 32 h 64"/>
                <a:gd name="T8" fmla="*/ 23 w 67"/>
                <a:gd name="T9" fmla="*/ 32 h 64"/>
                <a:gd name="T10" fmla="*/ 21 w 67"/>
                <a:gd name="T11" fmla="*/ 34 h 64"/>
                <a:gd name="T12" fmla="*/ 21 w 67"/>
                <a:gd name="T13" fmla="*/ 47 h 64"/>
                <a:gd name="T14" fmla="*/ 2 w 67"/>
                <a:gd name="T15" fmla="*/ 47 h 64"/>
                <a:gd name="T16" fmla="*/ 0 w 67"/>
                <a:gd name="T17" fmla="*/ 49 h 64"/>
                <a:gd name="T18" fmla="*/ 0 w 67"/>
                <a:gd name="T19" fmla="*/ 62 h 64"/>
                <a:gd name="T20" fmla="*/ 2 w 67"/>
                <a:gd name="T21" fmla="*/ 64 h 64"/>
                <a:gd name="T22" fmla="*/ 23 w 67"/>
                <a:gd name="T23" fmla="*/ 64 h 64"/>
                <a:gd name="T24" fmla="*/ 44 w 67"/>
                <a:gd name="T25" fmla="*/ 64 h 64"/>
                <a:gd name="T26" fmla="*/ 65 w 67"/>
                <a:gd name="T27" fmla="*/ 64 h 64"/>
                <a:gd name="T28" fmla="*/ 67 w 67"/>
                <a:gd name="T29" fmla="*/ 62 h 64"/>
                <a:gd name="T30" fmla="*/ 67 w 67"/>
                <a:gd name="T31" fmla="*/ 43 h 64"/>
                <a:gd name="T32" fmla="*/ 65 w 67"/>
                <a:gd name="T33" fmla="*/ 41 h 64"/>
                <a:gd name="T34" fmla="*/ 45 w 67"/>
                <a:gd name="T35" fmla="*/ 61 h 64"/>
                <a:gd name="T36" fmla="*/ 45 w 67"/>
                <a:gd name="T37" fmla="*/ 44 h 64"/>
                <a:gd name="T38" fmla="*/ 64 w 67"/>
                <a:gd name="T39" fmla="*/ 44 h 64"/>
                <a:gd name="T40" fmla="*/ 64 w 67"/>
                <a:gd name="T41" fmla="*/ 61 h 64"/>
                <a:gd name="T42" fmla="*/ 45 w 67"/>
                <a:gd name="T43" fmla="*/ 61 h 64"/>
                <a:gd name="T44" fmla="*/ 24 w 67"/>
                <a:gd name="T45" fmla="*/ 49 h 64"/>
                <a:gd name="T46" fmla="*/ 24 w 67"/>
                <a:gd name="T47" fmla="*/ 35 h 64"/>
                <a:gd name="T48" fmla="*/ 43 w 67"/>
                <a:gd name="T49" fmla="*/ 35 h 64"/>
                <a:gd name="T50" fmla="*/ 43 w 67"/>
                <a:gd name="T51" fmla="*/ 43 h 64"/>
                <a:gd name="T52" fmla="*/ 43 w 67"/>
                <a:gd name="T53" fmla="*/ 61 h 64"/>
                <a:gd name="T54" fmla="*/ 24 w 67"/>
                <a:gd name="T55" fmla="*/ 61 h 64"/>
                <a:gd name="T56" fmla="*/ 24 w 67"/>
                <a:gd name="T57" fmla="*/ 49 h 64"/>
                <a:gd name="T58" fmla="*/ 22 w 67"/>
                <a:gd name="T59" fmla="*/ 61 h 64"/>
                <a:gd name="T60" fmla="*/ 3 w 67"/>
                <a:gd name="T61" fmla="*/ 61 h 64"/>
                <a:gd name="T62" fmla="*/ 3 w 67"/>
                <a:gd name="T63" fmla="*/ 50 h 64"/>
                <a:gd name="T64" fmla="*/ 22 w 67"/>
                <a:gd name="T65" fmla="*/ 50 h 64"/>
                <a:gd name="T66" fmla="*/ 22 w 67"/>
                <a:gd name="T67" fmla="*/ 61 h 64"/>
                <a:gd name="T68" fmla="*/ 32 w 67"/>
                <a:gd name="T69" fmla="*/ 20 h 64"/>
                <a:gd name="T70" fmla="*/ 32 w 67"/>
                <a:gd name="T71" fmla="*/ 9 h 64"/>
                <a:gd name="T72" fmla="*/ 30 w 67"/>
                <a:gd name="T73" fmla="*/ 10 h 64"/>
                <a:gd name="T74" fmla="*/ 29 w 67"/>
                <a:gd name="T75" fmla="*/ 10 h 64"/>
                <a:gd name="T76" fmla="*/ 29 w 67"/>
                <a:gd name="T77" fmla="*/ 9 h 64"/>
                <a:gd name="T78" fmla="*/ 33 w 67"/>
                <a:gd name="T79" fmla="*/ 6 h 64"/>
                <a:gd name="T80" fmla="*/ 34 w 67"/>
                <a:gd name="T81" fmla="*/ 6 h 64"/>
                <a:gd name="T82" fmla="*/ 34 w 67"/>
                <a:gd name="T83" fmla="*/ 7 h 64"/>
                <a:gd name="T84" fmla="*/ 34 w 67"/>
                <a:gd name="T85" fmla="*/ 20 h 64"/>
                <a:gd name="T86" fmla="*/ 37 w 67"/>
                <a:gd name="T87" fmla="*/ 20 h 64"/>
                <a:gd name="T88" fmla="*/ 38 w 67"/>
                <a:gd name="T89" fmla="*/ 21 h 64"/>
                <a:gd name="T90" fmla="*/ 37 w 67"/>
                <a:gd name="T91" fmla="*/ 22 h 64"/>
                <a:gd name="T92" fmla="*/ 30 w 67"/>
                <a:gd name="T93" fmla="*/ 22 h 64"/>
                <a:gd name="T94" fmla="*/ 29 w 67"/>
                <a:gd name="T95" fmla="*/ 21 h 64"/>
                <a:gd name="T96" fmla="*/ 30 w 67"/>
                <a:gd name="T97" fmla="*/ 20 h 64"/>
                <a:gd name="T98" fmla="*/ 32 w 67"/>
                <a:gd name="T99" fmla="*/ 20 h 64"/>
                <a:gd name="T100" fmla="*/ 33 w 67"/>
                <a:gd name="T101" fmla="*/ 28 h 64"/>
                <a:gd name="T102" fmla="*/ 47 w 67"/>
                <a:gd name="T103" fmla="*/ 14 h 64"/>
                <a:gd name="T104" fmla="*/ 33 w 67"/>
                <a:gd name="T105" fmla="*/ 0 h 64"/>
                <a:gd name="T106" fmla="*/ 20 w 67"/>
                <a:gd name="T107" fmla="*/ 14 h 64"/>
                <a:gd name="T108" fmla="*/ 33 w 67"/>
                <a:gd name="T109" fmla="*/ 28 h 64"/>
                <a:gd name="T110" fmla="*/ 33 w 67"/>
                <a:gd name="T111" fmla="*/ 3 h 64"/>
                <a:gd name="T112" fmla="*/ 44 w 67"/>
                <a:gd name="T113" fmla="*/ 14 h 64"/>
                <a:gd name="T114" fmla="*/ 33 w 67"/>
                <a:gd name="T115" fmla="*/ 25 h 64"/>
                <a:gd name="T116" fmla="*/ 23 w 67"/>
                <a:gd name="T117" fmla="*/ 14 h 64"/>
                <a:gd name="T118" fmla="*/ 33 w 67"/>
                <a:gd name="T119"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7" h="64">
                  <a:moveTo>
                    <a:pt x="65" y="41"/>
                  </a:moveTo>
                  <a:cubicBezTo>
                    <a:pt x="46" y="41"/>
                    <a:pt x="46" y="41"/>
                    <a:pt x="46" y="41"/>
                  </a:cubicBezTo>
                  <a:cubicBezTo>
                    <a:pt x="46" y="34"/>
                    <a:pt x="46" y="34"/>
                    <a:pt x="46" y="34"/>
                  </a:cubicBezTo>
                  <a:cubicBezTo>
                    <a:pt x="46" y="32"/>
                    <a:pt x="45" y="32"/>
                    <a:pt x="44" y="32"/>
                  </a:cubicBezTo>
                  <a:cubicBezTo>
                    <a:pt x="23" y="32"/>
                    <a:pt x="23" y="32"/>
                    <a:pt x="23" y="32"/>
                  </a:cubicBezTo>
                  <a:cubicBezTo>
                    <a:pt x="22" y="32"/>
                    <a:pt x="21" y="32"/>
                    <a:pt x="21" y="34"/>
                  </a:cubicBezTo>
                  <a:cubicBezTo>
                    <a:pt x="21" y="47"/>
                    <a:pt x="21" y="47"/>
                    <a:pt x="21" y="47"/>
                  </a:cubicBezTo>
                  <a:cubicBezTo>
                    <a:pt x="2" y="47"/>
                    <a:pt x="2" y="47"/>
                    <a:pt x="2" y="47"/>
                  </a:cubicBezTo>
                  <a:cubicBezTo>
                    <a:pt x="1" y="47"/>
                    <a:pt x="0" y="48"/>
                    <a:pt x="0" y="49"/>
                  </a:cubicBezTo>
                  <a:cubicBezTo>
                    <a:pt x="0" y="62"/>
                    <a:pt x="0" y="62"/>
                    <a:pt x="0" y="62"/>
                  </a:cubicBezTo>
                  <a:cubicBezTo>
                    <a:pt x="0" y="63"/>
                    <a:pt x="1" y="64"/>
                    <a:pt x="2" y="64"/>
                  </a:cubicBezTo>
                  <a:cubicBezTo>
                    <a:pt x="23" y="64"/>
                    <a:pt x="23" y="64"/>
                    <a:pt x="23" y="64"/>
                  </a:cubicBezTo>
                  <a:cubicBezTo>
                    <a:pt x="44" y="64"/>
                    <a:pt x="44" y="64"/>
                    <a:pt x="44" y="64"/>
                  </a:cubicBezTo>
                  <a:cubicBezTo>
                    <a:pt x="65" y="64"/>
                    <a:pt x="65" y="64"/>
                    <a:pt x="65" y="64"/>
                  </a:cubicBezTo>
                  <a:cubicBezTo>
                    <a:pt x="66" y="64"/>
                    <a:pt x="67" y="63"/>
                    <a:pt x="67" y="62"/>
                  </a:cubicBezTo>
                  <a:cubicBezTo>
                    <a:pt x="67" y="43"/>
                    <a:pt x="67" y="43"/>
                    <a:pt x="67" y="43"/>
                  </a:cubicBezTo>
                  <a:cubicBezTo>
                    <a:pt x="67" y="42"/>
                    <a:pt x="66" y="41"/>
                    <a:pt x="65" y="41"/>
                  </a:cubicBezTo>
                  <a:close/>
                  <a:moveTo>
                    <a:pt x="45" y="61"/>
                  </a:moveTo>
                  <a:cubicBezTo>
                    <a:pt x="45" y="44"/>
                    <a:pt x="45" y="44"/>
                    <a:pt x="45" y="44"/>
                  </a:cubicBezTo>
                  <a:cubicBezTo>
                    <a:pt x="64" y="44"/>
                    <a:pt x="64" y="44"/>
                    <a:pt x="64" y="44"/>
                  </a:cubicBezTo>
                  <a:cubicBezTo>
                    <a:pt x="64" y="61"/>
                    <a:pt x="64" y="61"/>
                    <a:pt x="64" y="61"/>
                  </a:cubicBezTo>
                  <a:lnTo>
                    <a:pt x="45" y="61"/>
                  </a:lnTo>
                  <a:close/>
                  <a:moveTo>
                    <a:pt x="24" y="49"/>
                  </a:moveTo>
                  <a:cubicBezTo>
                    <a:pt x="24" y="35"/>
                    <a:pt x="24" y="35"/>
                    <a:pt x="24" y="35"/>
                  </a:cubicBezTo>
                  <a:cubicBezTo>
                    <a:pt x="43" y="35"/>
                    <a:pt x="43" y="35"/>
                    <a:pt x="43" y="35"/>
                  </a:cubicBezTo>
                  <a:cubicBezTo>
                    <a:pt x="43" y="43"/>
                    <a:pt x="43" y="43"/>
                    <a:pt x="43" y="43"/>
                  </a:cubicBezTo>
                  <a:cubicBezTo>
                    <a:pt x="43" y="61"/>
                    <a:pt x="43" y="61"/>
                    <a:pt x="43" y="61"/>
                  </a:cubicBezTo>
                  <a:cubicBezTo>
                    <a:pt x="24" y="61"/>
                    <a:pt x="24" y="61"/>
                    <a:pt x="24" y="61"/>
                  </a:cubicBezTo>
                  <a:lnTo>
                    <a:pt x="24" y="49"/>
                  </a:lnTo>
                  <a:close/>
                  <a:moveTo>
                    <a:pt x="22" y="61"/>
                  </a:moveTo>
                  <a:cubicBezTo>
                    <a:pt x="3" y="61"/>
                    <a:pt x="3" y="61"/>
                    <a:pt x="3" y="61"/>
                  </a:cubicBezTo>
                  <a:cubicBezTo>
                    <a:pt x="3" y="50"/>
                    <a:pt x="3" y="50"/>
                    <a:pt x="3" y="50"/>
                  </a:cubicBezTo>
                  <a:cubicBezTo>
                    <a:pt x="22" y="50"/>
                    <a:pt x="22" y="50"/>
                    <a:pt x="22" y="50"/>
                  </a:cubicBezTo>
                  <a:lnTo>
                    <a:pt x="22" y="61"/>
                  </a:lnTo>
                  <a:close/>
                  <a:moveTo>
                    <a:pt x="32" y="20"/>
                  </a:moveTo>
                  <a:cubicBezTo>
                    <a:pt x="32" y="9"/>
                    <a:pt x="32" y="9"/>
                    <a:pt x="32" y="9"/>
                  </a:cubicBezTo>
                  <a:cubicBezTo>
                    <a:pt x="30" y="10"/>
                    <a:pt x="30" y="10"/>
                    <a:pt x="30" y="10"/>
                  </a:cubicBezTo>
                  <a:cubicBezTo>
                    <a:pt x="30" y="11"/>
                    <a:pt x="29" y="11"/>
                    <a:pt x="29" y="10"/>
                  </a:cubicBezTo>
                  <a:cubicBezTo>
                    <a:pt x="29" y="10"/>
                    <a:pt x="29" y="9"/>
                    <a:pt x="29" y="9"/>
                  </a:cubicBezTo>
                  <a:cubicBezTo>
                    <a:pt x="33" y="6"/>
                    <a:pt x="33" y="6"/>
                    <a:pt x="33" y="6"/>
                  </a:cubicBezTo>
                  <a:cubicBezTo>
                    <a:pt x="33" y="6"/>
                    <a:pt x="33" y="6"/>
                    <a:pt x="34" y="6"/>
                  </a:cubicBezTo>
                  <a:cubicBezTo>
                    <a:pt x="34" y="6"/>
                    <a:pt x="34" y="7"/>
                    <a:pt x="34" y="7"/>
                  </a:cubicBezTo>
                  <a:cubicBezTo>
                    <a:pt x="34" y="20"/>
                    <a:pt x="34" y="20"/>
                    <a:pt x="34" y="20"/>
                  </a:cubicBezTo>
                  <a:cubicBezTo>
                    <a:pt x="37" y="20"/>
                    <a:pt x="37" y="20"/>
                    <a:pt x="37" y="20"/>
                  </a:cubicBezTo>
                  <a:cubicBezTo>
                    <a:pt x="37" y="20"/>
                    <a:pt x="38" y="21"/>
                    <a:pt x="38" y="21"/>
                  </a:cubicBezTo>
                  <a:cubicBezTo>
                    <a:pt x="38" y="22"/>
                    <a:pt x="37" y="22"/>
                    <a:pt x="37" y="22"/>
                  </a:cubicBezTo>
                  <a:cubicBezTo>
                    <a:pt x="30" y="22"/>
                    <a:pt x="30" y="22"/>
                    <a:pt x="30" y="22"/>
                  </a:cubicBezTo>
                  <a:cubicBezTo>
                    <a:pt x="29" y="22"/>
                    <a:pt x="29" y="22"/>
                    <a:pt x="29" y="21"/>
                  </a:cubicBezTo>
                  <a:cubicBezTo>
                    <a:pt x="29" y="21"/>
                    <a:pt x="29" y="20"/>
                    <a:pt x="30" y="20"/>
                  </a:cubicBezTo>
                  <a:lnTo>
                    <a:pt x="32" y="20"/>
                  </a:lnTo>
                  <a:close/>
                  <a:moveTo>
                    <a:pt x="33" y="28"/>
                  </a:moveTo>
                  <a:cubicBezTo>
                    <a:pt x="41" y="28"/>
                    <a:pt x="47" y="22"/>
                    <a:pt x="47" y="14"/>
                  </a:cubicBezTo>
                  <a:cubicBezTo>
                    <a:pt x="47" y="7"/>
                    <a:pt x="41" y="0"/>
                    <a:pt x="33" y="0"/>
                  </a:cubicBezTo>
                  <a:cubicBezTo>
                    <a:pt x="26" y="0"/>
                    <a:pt x="20" y="7"/>
                    <a:pt x="20" y="14"/>
                  </a:cubicBezTo>
                  <a:cubicBezTo>
                    <a:pt x="20" y="22"/>
                    <a:pt x="26" y="28"/>
                    <a:pt x="33" y="28"/>
                  </a:cubicBezTo>
                  <a:close/>
                  <a:moveTo>
                    <a:pt x="33" y="3"/>
                  </a:moveTo>
                  <a:cubicBezTo>
                    <a:pt x="39" y="3"/>
                    <a:pt x="44" y="8"/>
                    <a:pt x="44" y="14"/>
                  </a:cubicBezTo>
                  <a:cubicBezTo>
                    <a:pt x="44" y="20"/>
                    <a:pt x="39" y="25"/>
                    <a:pt x="33" y="25"/>
                  </a:cubicBezTo>
                  <a:cubicBezTo>
                    <a:pt x="27" y="25"/>
                    <a:pt x="23" y="20"/>
                    <a:pt x="23" y="14"/>
                  </a:cubicBezTo>
                  <a:cubicBezTo>
                    <a:pt x="23" y="8"/>
                    <a:pt x="27" y="3"/>
                    <a:pt x="3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48" name="Freeform 31"/>
            <p:cNvSpPr>
              <a:spLocks noEditPoints="1"/>
            </p:cNvSpPr>
            <p:nvPr/>
          </p:nvSpPr>
          <p:spPr bwMode="auto">
            <a:xfrm>
              <a:off x="4997763" y="2460443"/>
              <a:ext cx="424442" cy="461620"/>
            </a:xfrm>
            <a:custGeom>
              <a:avLst/>
              <a:gdLst>
                <a:gd name="T0" fmla="*/ 42 w 58"/>
                <a:gd name="T1" fmla="*/ 4 h 63"/>
                <a:gd name="T2" fmla="*/ 41 w 58"/>
                <a:gd name="T3" fmla="*/ 10 h 63"/>
                <a:gd name="T4" fmla="*/ 17 w 58"/>
                <a:gd name="T5" fmla="*/ 47 h 63"/>
                <a:gd name="T6" fmla="*/ 15 w 58"/>
                <a:gd name="T7" fmla="*/ 54 h 63"/>
                <a:gd name="T8" fmla="*/ 19 w 58"/>
                <a:gd name="T9" fmla="*/ 47 h 63"/>
                <a:gd name="T10" fmla="*/ 49 w 58"/>
                <a:gd name="T11" fmla="*/ 19 h 63"/>
                <a:gd name="T12" fmla="*/ 53 w 58"/>
                <a:gd name="T13" fmla="*/ 14 h 63"/>
                <a:gd name="T14" fmla="*/ 48 w 58"/>
                <a:gd name="T15" fmla="*/ 19 h 63"/>
                <a:gd name="T16" fmla="*/ 4 w 58"/>
                <a:gd name="T17" fmla="*/ 43 h 63"/>
                <a:gd name="T18" fmla="*/ 11 w 58"/>
                <a:gd name="T19" fmla="*/ 41 h 63"/>
                <a:gd name="T20" fmla="*/ 57 w 58"/>
                <a:gd name="T21" fmla="*/ 28 h 63"/>
                <a:gd name="T22" fmla="*/ 51 w 58"/>
                <a:gd name="T23" fmla="*/ 30 h 63"/>
                <a:gd name="T24" fmla="*/ 57 w 58"/>
                <a:gd name="T25" fmla="*/ 28 h 63"/>
                <a:gd name="T26" fmla="*/ 1 w 58"/>
                <a:gd name="T27" fmla="*/ 28 h 63"/>
                <a:gd name="T28" fmla="*/ 7 w 58"/>
                <a:gd name="T29" fmla="*/ 30 h 63"/>
                <a:gd name="T30" fmla="*/ 48 w 58"/>
                <a:gd name="T31" fmla="*/ 39 h 63"/>
                <a:gd name="T32" fmla="*/ 54 w 58"/>
                <a:gd name="T33" fmla="*/ 44 h 63"/>
                <a:gd name="T34" fmla="*/ 49 w 58"/>
                <a:gd name="T35" fmla="*/ 39 h 63"/>
                <a:gd name="T36" fmla="*/ 5 w 58"/>
                <a:gd name="T37" fmla="*/ 16 h 63"/>
                <a:gd name="T38" fmla="*/ 11 w 58"/>
                <a:gd name="T39" fmla="*/ 18 h 63"/>
                <a:gd name="T40" fmla="*/ 41 w 58"/>
                <a:gd name="T41" fmla="*/ 47 h 63"/>
                <a:gd name="T42" fmla="*/ 42 w 58"/>
                <a:gd name="T43" fmla="*/ 54 h 63"/>
                <a:gd name="T44" fmla="*/ 44 w 58"/>
                <a:gd name="T45" fmla="*/ 53 h 63"/>
                <a:gd name="T46" fmla="*/ 18 w 58"/>
                <a:gd name="T47" fmla="*/ 11 h 63"/>
                <a:gd name="T48" fmla="*/ 16 w 58"/>
                <a:gd name="T49" fmla="*/ 4 h 63"/>
                <a:gd name="T50" fmla="*/ 17 w 58"/>
                <a:gd name="T51" fmla="*/ 10 h 63"/>
                <a:gd name="T52" fmla="*/ 30 w 58"/>
                <a:gd name="T53" fmla="*/ 1 h 63"/>
                <a:gd name="T54" fmla="*/ 28 w 58"/>
                <a:gd name="T55" fmla="*/ 7 h 63"/>
                <a:gd name="T56" fmla="*/ 40 w 58"/>
                <a:gd name="T57" fmla="*/ 41 h 63"/>
                <a:gd name="T58" fmla="*/ 37 w 58"/>
                <a:gd name="T59" fmla="*/ 51 h 63"/>
                <a:gd name="T60" fmla="*/ 38 w 58"/>
                <a:gd name="T61" fmla="*/ 55 h 63"/>
                <a:gd name="T62" fmla="*/ 35 w 58"/>
                <a:gd name="T63" fmla="*/ 60 h 63"/>
                <a:gd name="T64" fmla="*/ 28 w 58"/>
                <a:gd name="T65" fmla="*/ 63 h 63"/>
                <a:gd name="T66" fmla="*/ 21 w 58"/>
                <a:gd name="T67" fmla="*/ 58 h 63"/>
                <a:gd name="T68" fmla="*/ 22 w 58"/>
                <a:gd name="T69" fmla="*/ 53 h 63"/>
                <a:gd name="T70" fmla="*/ 21 w 58"/>
                <a:gd name="T71" fmla="*/ 49 h 63"/>
                <a:gd name="T72" fmla="*/ 13 w 58"/>
                <a:gd name="T73" fmla="*/ 29 h 63"/>
                <a:gd name="T74" fmla="*/ 33 w 58"/>
                <a:gd name="T75" fmla="*/ 61 h 63"/>
                <a:gd name="T76" fmla="*/ 25 w 58"/>
                <a:gd name="T77" fmla="*/ 61 h 63"/>
                <a:gd name="T78" fmla="*/ 33 w 58"/>
                <a:gd name="T79" fmla="*/ 61 h 63"/>
                <a:gd name="T80" fmla="*/ 23 w 58"/>
                <a:gd name="T81" fmla="*/ 58 h 63"/>
                <a:gd name="T82" fmla="*/ 31 w 58"/>
                <a:gd name="T83" fmla="*/ 58 h 63"/>
                <a:gd name="T84" fmla="*/ 34 w 58"/>
                <a:gd name="T85" fmla="*/ 57 h 63"/>
                <a:gd name="T86" fmla="*/ 23 w 58"/>
                <a:gd name="T87" fmla="*/ 55 h 63"/>
                <a:gd name="T88" fmla="*/ 36 w 58"/>
                <a:gd name="T89" fmla="*/ 55 h 63"/>
                <a:gd name="T90" fmla="*/ 25 w 58"/>
                <a:gd name="T91" fmla="*/ 52 h 63"/>
                <a:gd name="T92" fmla="*/ 34 w 58"/>
                <a:gd name="T93" fmla="*/ 52 h 63"/>
                <a:gd name="T94" fmla="*/ 34 w 58"/>
                <a:gd name="T95" fmla="*/ 50 h 63"/>
                <a:gd name="T96" fmla="*/ 25 w 58"/>
                <a:gd name="T97" fmla="*/ 49 h 63"/>
                <a:gd name="T98" fmla="*/ 34 w 58"/>
                <a:gd name="T99" fmla="*/ 50 h 63"/>
                <a:gd name="T100" fmla="*/ 15 w 58"/>
                <a:gd name="T101" fmla="*/ 29 h 63"/>
                <a:gd name="T102" fmla="*/ 25 w 58"/>
                <a:gd name="T103" fmla="*/ 47 h 63"/>
                <a:gd name="T104" fmla="*/ 24 w 58"/>
                <a:gd name="T105" fmla="*/ 31 h 63"/>
                <a:gd name="T106" fmla="*/ 31 w 58"/>
                <a:gd name="T107" fmla="*/ 47 h 63"/>
                <a:gd name="T108" fmla="*/ 35 w 58"/>
                <a:gd name="T109" fmla="*/ 32 h 63"/>
                <a:gd name="T110" fmla="*/ 35 w 58"/>
                <a:gd name="T111" fmla="*/ 4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63">
                  <a:moveTo>
                    <a:pt x="40" y="11"/>
                  </a:moveTo>
                  <a:cubicBezTo>
                    <a:pt x="39" y="10"/>
                    <a:pt x="39" y="10"/>
                    <a:pt x="39" y="9"/>
                  </a:cubicBezTo>
                  <a:cubicBezTo>
                    <a:pt x="42" y="4"/>
                    <a:pt x="42" y="4"/>
                    <a:pt x="42" y="4"/>
                  </a:cubicBezTo>
                  <a:cubicBezTo>
                    <a:pt x="43" y="4"/>
                    <a:pt x="43" y="3"/>
                    <a:pt x="44" y="4"/>
                  </a:cubicBezTo>
                  <a:cubicBezTo>
                    <a:pt x="44" y="4"/>
                    <a:pt x="44" y="5"/>
                    <a:pt x="44" y="5"/>
                  </a:cubicBezTo>
                  <a:cubicBezTo>
                    <a:pt x="41" y="10"/>
                    <a:pt x="41" y="10"/>
                    <a:pt x="41" y="10"/>
                  </a:cubicBezTo>
                  <a:cubicBezTo>
                    <a:pt x="41" y="10"/>
                    <a:pt x="41" y="11"/>
                    <a:pt x="40" y="11"/>
                  </a:cubicBezTo>
                  <a:cubicBezTo>
                    <a:pt x="40" y="11"/>
                    <a:pt x="40" y="11"/>
                    <a:pt x="40" y="11"/>
                  </a:cubicBezTo>
                  <a:close/>
                  <a:moveTo>
                    <a:pt x="17" y="47"/>
                  </a:moveTo>
                  <a:cubicBezTo>
                    <a:pt x="14" y="53"/>
                    <a:pt x="14" y="53"/>
                    <a:pt x="14" y="53"/>
                  </a:cubicBezTo>
                  <a:cubicBezTo>
                    <a:pt x="14" y="53"/>
                    <a:pt x="14" y="54"/>
                    <a:pt x="15" y="54"/>
                  </a:cubicBezTo>
                  <a:cubicBezTo>
                    <a:pt x="15" y="54"/>
                    <a:pt x="15" y="54"/>
                    <a:pt x="15" y="54"/>
                  </a:cubicBezTo>
                  <a:cubicBezTo>
                    <a:pt x="16" y="54"/>
                    <a:pt x="16" y="54"/>
                    <a:pt x="16" y="54"/>
                  </a:cubicBezTo>
                  <a:cubicBezTo>
                    <a:pt x="19" y="48"/>
                    <a:pt x="19" y="48"/>
                    <a:pt x="19" y="48"/>
                  </a:cubicBezTo>
                  <a:cubicBezTo>
                    <a:pt x="19" y="48"/>
                    <a:pt x="19" y="47"/>
                    <a:pt x="19" y="47"/>
                  </a:cubicBezTo>
                  <a:cubicBezTo>
                    <a:pt x="18" y="47"/>
                    <a:pt x="18" y="47"/>
                    <a:pt x="17" y="47"/>
                  </a:cubicBezTo>
                  <a:close/>
                  <a:moveTo>
                    <a:pt x="48" y="19"/>
                  </a:moveTo>
                  <a:cubicBezTo>
                    <a:pt x="49" y="19"/>
                    <a:pt x="49" y="19"/>
                    <a:pt x="49" y="19"/>
                  </a:cubicBezTo>
                  <a:cubicBezTo>
                    <a:pt x="54" y="16"/>
                    <a:pt x="54" y="16"/>
                    <a:pt x="54" y="16"/>
                  </a:cubicBezTo>
                  <a:cubicBezTo>
                    <a:pt x="55" y="15"/>
                    <a:pt x="55" y="15"/>
                    <a:pt x="54" y="14"/>
                  </a:cubicBezTo>
                  <a:cubicBezTo>
                    <a:pt x="54" y="14"/>
                    <a:pt x="54" y="14"/>
                    <a:pt x="53" y="14"/>
                  </a:cubicBezTo>
                  <a:cubicBezTo>
                    <a:pt x="48" y="17"/>
                    <a:pt x="48" y="17"/>
                    <a:pt x="48" y="17"/>
                  </a:cubicBezTo>
                  <a:cubicBezTo>
                    <a:pt x="47" y="17"/>
                    <a:pt x="47" y="18"/>
                    <a:pt x="48" y="18"/>
                  </a:cubicBezTo>
                  <a:cubicBezTo>
                    <a:pt x="48" y="19"/>
                    <a:pt x="48" y="19"/>
                    <a:pt x="48" y="19"/>
                  </a:cubicBezTo>
                  <a:close/>
                  <a:moveTo>
                    <a:pt x="10" y="39"/>
                  </a:moveTo>
                  <a:cubicBezTo>
                    <a:pt x="5" y="42"/>
                    <a:pt x="5" y="42"/>
                    <a:pt x="5" y="42"/>
                  </a:cubicBezTo>
                  <a:cubicBezTo>
                    <a:pt x="4" y="42"/>
                    <a:pt x="4" y="43"/>
                    <a:pt x="4" y="43"/>
                  </a:cubicBezTo>
                  <a:cubicBezTo>
                    <a:pt x="4" y="44"/>
                    <a:pt x="5" y="44"/>
                    <a:pt x="5" y="44"/>
                  </a:cubicBezTo>
                  <a:cubicBezTo>
                    <a:pt x="5" y="44"/>
                    <a:pt x="5" y="44"/>
                    <a:pt x="6" y="44"/>
                  </a:cubicBezTo>
                  <a:cubicBezTo>
                    <a:pt x="11" y="41"/>
                    <a:pt x="11" y="41"/>
                    <a:pt x="11" y="41"/>
                  </a:cubicBezTo>
                  <a:cubicBezTo>
                    <a:pt x="11" y="40"/>
                    <a:pt x="11" y="40"/>
                    <a:pt x="11" y="39"/>
                  </a:cubicBezTo>
                  <a:cubicBezTo>
                    <a:pt x="11" y="39"/>
                    <a:pt x="10" y="39"/>
                    <a:pt x="10" y="39"/>
                  </a:cubicBezTo>
                  <a:close/>
                  <a:moveTo>
                    <a:pt x="57" y="28"/>
                  </a:moveTo>
                  <a:cubicBezTo>
                    <a:pt x="51" y="28"/>
                    <a:pt x="51" y="28"/>
                    <a:pt x="51" y="28"/>
                  </a:cubicBezTo>
                  <a:cubicBezTo>
                    <a:pt x="51" y="28"/>
                    <a:pt x="50" y="28"/>
                    <a:pt x="50" y="29"/>
                  </a:cubicBezTo>
                  <a:cubicBezTo>
                    <a:pt x="50" y="29"/>
                    <a:pt x="51" y="30"/>
                    <a:pt x="51" y="30"/>
                  </a:cubicBezTo>
                  <a:cubicBezTo>
                    <a:pt x="57" y="30"/>
                    <a:pt x="57" y="30"/>
                    <a:pt x="57" y="30"/>
                  </a:cubicBezTo>
                  <a:cubicBezTo>
                    <a:pt x="58" y="30"/>
                    <a:pt x="58" y="29"/>
                    <a:pt x="58" y="29"/>
                  </a:cubicBezTo>
                  <a:cubicBezTo>
                    <a:pt x="58" y="28"/>
                    <a:pt x="58" y="28"/>
                    <a:pt x="57" y="28"/>
                  </a:cubicBezTo>
                  <a:close/>
                  <a:moveTo>
                    <a:pt x="8" y="29"/>
                  </a:moveTo>
                  <a:cubicBezTo>
                    <a:pt x="8" y="28"/>
                    <a:pt x="8" y="28"/>
                    <a:pt x="7" y="28"/>
                  </a:cubicBezTo>
                  <a:cubicBezTo>
                    <a:pt x="1" y="28"/>
                    <a:pt x="1" y="28"/>
                    <a:pt x="1" y="28"/>
                  </a:cubicBezTo>
                  <a:cubicBezTo>
                    <a:pt x="1" y="28"/>
                    <a:pt x="0" y="28"/>
                    <a:pt x="0" y="29"/>
                  </a:cubicBezTo>
                  <a:cubicBezTo>
                    <a:pt x="0" y="29"/>
                    <a:pt x="1" y="30"/>
                    <a:pt x="1" y="30"/>
                  </a:cubicBezTo>
                  <a:cubicBezTo>
                    <a:pt x="7" y="30"/>
                    <a:pt x="7" y="30"/>
                    <a:pt x="7" y="30"/>
                  </a:cubicBezTo>
                  <a:cubicBezTo>
                    <a:pt x="8" y="30"/>
                    <a:pt x="8" y="29"/>
                    <a:pt x="8" y="29"/>
                  </a:cubicBezTo>
                  <a:close/>
                  <a:moveTo>
                    <a:pt x="49" y="39"/>
                  </a:moveTo>
                  <a:cubicBezTo>
                    <a:pt x="48" y="39"/>
                    <a:pt x="48" y="39"/>
                    <a:pt x="48" y="39"/>
                  </a:cubicBezTo>
                  <a:cubicBezTo>
                    <a:pt x="47" y="40"/>
                    <a:pt x="47" y="40"/>
                    <a:pt x="48" y="41"/>
                  </a:cubicBezTo>
                  <a:cubicBezTo>
                    <a:pt x="53" y="44"/>
                    <a:pt x="53" y="44"/>
                    <a:pt x="53" y="44"/>
                  </a:cubicBezTo>
                  <a:cubicBezTo>
                    <a:pt x="53" y="44"/>
                    <a:pt x="53" y="44"/>
                    <a:pt x="54" y="44"/>
                  </a:cubicBezTo>
                  <a:cubicBezTo>
                    <a:pt x="54" y="44"/>
                    <a:pt x="54" y="44"/>
                    <a:pt x="54" y="43"/>
                  </a:cubicBezTo>
                  <a:cubicBezTo>
                    <a:pt x="55" y="43"/>
                    <a:pt x="55" y="42"/>
                    <a:pt x="54" y="42"/>
                  </a:cubicBezTo>
                  <a:lnTo>
                    <a:pt x="49" y="39"/>
                  </a:lnTo>
                  <a:close/>
                  <a:moveTo>
                    <a:pt x="6" y="14"/>
                  </a:moveTo>
                  <a:cubicBezTo>
                    <a:pt x="5" y="14"/>
                    <a:pt x="4" y="14"/>
                    <a:pt x="4" y="14"/>
                  </a:cubicBezTo>
                  <a:cubicBezTo>
                    <a:pt x="4" y="15"/>
                    <a:pt x="4" y="15"/>
                    <a:pt x="5" y="16"/>
                  </a:cubicBezTo>
                  <a:cubicBezTo>
                    <a:pt x="10" y="19"/>
                    <a:pt x="10" y="19"/>
                    <a:pt x="10" y="19"/>
                  </a:cubicBezTo>
                  <a:cubicBezTo>
                    <a:pt x="10" y="19"/>
                    <a:pt x="10" y="19"/>
                    <a:pt x="10" y="19"/>
                  </a:cubicBezTo>
                  <a:cubicBezTo>
                    <a:pt x="11" y="19"/>
                    <a:pt x="11" y="19"/>
                    <a:pt x="11" y="18"/>
                  </a:cubicBezTo>
                  <a:cubicBezTo>
                    <a:pt x="11" y="18"/>
                    <a:pt x="11" y="17"/>
                    <a:pt x="11" y="17"/>
                  </a:cubicBezTo>
                  <a:lnTo>
                    <a:pt x="6" y="14"/>
                  </a:lnTo>
                  <a:close/>
                  <a:moveTo>
                    <a:pt x="41" y="47"/>
                  </a:moveTo>
                  <a:cubicBezTo>
                    <a:pt x="41" y="47"/>
                    <a:pt x="40" y="47"/>
                    <a:pt x="40" y="47"/>
                  </a:cubicBezTo>
                  <a:cubicBezTo>
                    <a:pt x="39" y="47"/>
                    <a:pt x="39" y="48"/>
                    <a:pt x="39" y="48"/>
                  </a:cubicBezTo>
                  <a:cubicBezTo>
                    <a:pt x="42" y="54"/>
                    <a:pt x="42" y="54"/>
                    <a:pt x="42" y="54"/>
                  </a:cubicBezTo>
                  <a:cubicBezTo>
                    <a:pt x="43" y="54"/>
                    <a:pt x="43" y="54"/>
                    <a:pt x="43" y="54"/>
                  </a:cubicBezTo>
                  <a:cubicBezTo>
                    <a:pt x="43" y="54"/>
                    <a:pt x="44" y="54"/>
                    <a:pt x="44" y="54"/>
                  </a:cubicBezTo>
                  <a:cubicBezTo>
                    <a:pt x="44" y="54"/>
                    <a:pt x="44" y="53"/>
                    <a:pt x="44" y="53"/>
                  </a:cubicBezTo>
                  <a:lnTo>
                    <a:pt x="41" y="47"/>
                  </a:lnTo>
                  <a:close/>
                  <a:moveTo>
                    <a:pt x="17" y="10"/>
                  </a:moveTo>
                  <a:cubicBezTo>
                    <a:pt x="18" y="10"/>
                    <a:pt x="18" y="11"/>
                    <a:pt x="18" y="11"/>
                  </a:cubicBezTo>
                  <a:cubicBezTo>
                    <a:pt x="18" y="11"/>
                    <a:pt x="19" y="11"/>
                    <a:pt x="19" y="11"/>
                  </a:cubicBezTo>
                  <a:cubicBezTo>
                    <a:pt x="19" y="10"/>
                    <a:pt x="19" y="10"/>
                    <a:pt x="19" y="9"/>
                  </a:cubicBezTo>
                  <a:cubicBezTo>
                    <a:pt x="16" y="4"/>
                    <a:pt x="16" y="4"/>
                    <a:pt x="16" y="4"/>
                  </a:cubicBezTo>
                  <a:cubicBezTo>
                    <a:pt x="16" y="4"/>
                    <a:pt x="15" y="3"/>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9" y="0"/>
                    <a:pt x="28" y="0"/>
                    <a:pt x="28" y="1"/>
                  </a:cubicBezTo>
                  <a:cubicBezTo>
                    <a:pt x="28" y="7"/>
                    <a:pt x="28" y="7"/>
                    <a:pt x="28" y="7"/>
                  </a:cubicBezTo>
                  <a:cubicBezTo>
                    <a:pt x="28" y="7"/>
                    <a:pt x="29" y="8"/>
                    <a:pt x="29" y="8"/>
                  </a:cubicBezTo>
                  <a:close/>
                  <a:moveTo>
                    <a:pt x="45" y="29"/>
                  </a:moveTo>
                  <a:cubicBezTo>
                    <a:pt x="45" y="33"/>
                    <a:pt x="44" y="38"/>
                    <a:pt x="40" y="41"/>
                  </a:cubicBezTo>
                  <a:cubicBezTo>
                    <a:pt x="38" y="43"/>
                    <a:pt x="37" y="46"/>
                    <a:pt x="37" y="47"/>
                  </a:cubicBezTo>
                  <a:cubicBezTo>
                    <a:pt x="38" y="48"/>
                    <a:pt x="38" y="48"/>
                    <a:pt x="38" y="49"/>
                  </a:cubicBezTo>
                  <a:cubicBezTo>
                    <a:pt x="38" y="50"/>
                    <a:pt x="38" y="50"/>
                    <a:pt x="37" y="51"/>
                  </a:cubicBezTo>
                  <a:cubicBezTo>
                    <a:pt x="38" y="51"/>
                    <a:pt x="38" y="51"/>
                    <a:pt x="38" y="52"/>
                  </a:cubicBezTo>
                  <a:cubicBezTo>
                    <a:pt x="38" y="53"/>
                    <a:pt x="38" y="53"/>
                    <a:pt x="37" y="53"/>
                  </a:cubicBezTo>
                  <a:cubicBezTo>
                    <a:pt x="38" y="54"/>
                    <a:pt x="38" y="54"/>
                    <a:pt x="38" y="55"/>
                  </a:cubicBezTo>
                  <a:cubicBezTo>
                    <a:pt x="38" y="56"/>
                    <a:pt x="38" y="56"/>
                    <a:pt x="37" y="56"/>
                  </a:cubicBezTo>
                  <a:cubicBezTo>
                    <a:pt x="38" y="57"/>
                    <a:pt x="38" y="57"/>
                    <a:pt x="38" y="58"/>
                  </a:cubicBezTo>
                  <a:cubicBezTo>
                    <a:pt x="38" y="59"/>
                    <a:pt x="37" y="60"/>
                    <a:pt x="35" y="60"/>
                  </a:cubicBezTo>
                  <a:cubicBezTo>
                    <a:pt x="35" y="60"/>
                    <a:pt x="35" y="61"/>
                    <a:pt x="35" y="61"/>
                  </a:cubicBezTo>
                  <a:cubicBezTo>
                    <a:pt x="35" y="63"/>
                    <a:pt x="33" y="63"/>
                    <a:pt x="31" y="63"/>
                  </a:cubicBezTo>
                  <a:cubicBezTo>
                    <a:pt x="28" y="63"/>
                    <a:pt x="28" y="63"/>
                    <a:pt x="28" y="63"/>
                  </a:cubicBezTo>
                  <a:cubicBezTo>
                    <a:pt x="26" y="63"/>
                    <a:pt x="23" y="63"/>
                    <a:pt x="23" y="61"/>
                  </a:cubicBezTo>
                  <a:cubicBezTo>
                    <a:pt x="23" y="61"/>
                    <a:pt x="23" y="60"/>
                    <a:pt x="23" y="60"/>
                  </a:cubicBezTo>
                  <a:cubicBezTo>
                    <a:pt x="22" y="60"/>
                    <a:pt x="21" y="59"/>
                    <a:pt x="21" y="58"/>
                  </a:cubicBezTo>
                  <a:cubicBezTo>
                    <a:pt x="21" y="57"/>
                    <a:pt x="21" y="57"/>
                    <a:pt x="22" y="56"/>
                  </a:cubicBezTo>
                  <a:cubicBezTo>
                    <a:pt x="21" y="56"/>
                    <a:pt x="21" y="56"/>
                    <a:pt x="21" y="55"/>
                  </a:cubicBezTo>
                  <a:cubicBezTo>
                    <a:pt x="21" y="54"/>
                    <a:pt x="21" y="54"/>
                    <a:pt x="22" y="53"/>
                  </a:cubicBezTo>
                  <a:cubicBezTo>
                    <a:pt x="21" y="53"/>
                    <a:pt x="21" y="53"/>
                    <a:pt x="21" y="52"/>
                  </a:cubicBezTo>
                  <a:cubicBezTo>
                    <a:pt x="21" y="51"/>
                    <a:pt x="21" y="51"/>
                    <a:pt x="22" y="51"/>
                  </a:cubicBezTo>
                  <a:cubicBezTo>
                    <a:pt x="21" y="50"/>
                    <a:pt x="21" y="50"/>
                    <a:pt x="21" y="49"/>
                  </a:cubicBezTo>
                  <a:cubicBezTo>
                    <a:pt x="21" y="48"/>
                    <a:pt x="21" y="48"/>
                    <a:pt x="22" y="47"/>
                  </a:cubicBezTo>
                  <a:cubicBezTo>
                    <a:pt x="22" y="46"/>
                    <a:pt x="21" y="43"/>
                    <a:pt x="18" y="41"/>
                  </a:cubicBezTo>
                  <a:cubicBezTo>
                    <a:pt x="15" y="38"/>
                    <a:pt x="13" y="33"/>
                    <a:pt x="13" y="29"/>
                  </a:cubicBezTo>
                  <a:cubicBezTo>
                    <a:pt x="13" y="20"/>
                    <a:pt x="20" y="13"/>
                    <a:pt x="29" y="13"/>
                  </a:cubicBezTo>
                  <a:cubicBezTo>
                    <a:pt x="38" y="13"/>
                    <a:pt x="45" y="20"/>
                    <a:pt x="45" y="29"/>
                  </a:cubicBezTo>
                  <a:close/>
                  <a:moveTo>
                    <a:pt x="33" y="61"/>
                  </a:moveTo>
                  <a:cubicBezTo>
                    <a:pt x="33" y="61"/>
                    <a:pt x="32" y="60"/>
                    <a:pt x="31" y="60"/>
                  </a:cubicBezTo>
                  <a:cubicBezTo>
                    <a:pt x="28" y="60"/>
                    <a:pt x="28" y="60"/>
                    <a:pt x="28" y="60"/>
                  </a:cubicBezTo>
                  <a:cubicBezTo>
                    <a:pt x="26" y="60"/>
                    <a:pt x="26" y="61"/>
                    <a:pt x="25" y="61"/>
                  </a:cubicBezTo>
                  <a:cubicBezTo>
                    <a:pt x="26" y="61"/>
                    <a:pt x="26" y="61"/>
                    <a:pt x="28" y="61"/>
                  </a:cubicBezTo>
                  <a:cubicBezTo>
                    <a:pt x="31" y="61"/>
                    <a:pt x="31" y="61"/>
                    <a:pt x="31" y="61"/>
                  </a:cubicBezTo>
                  <a:cubicBezTo>
                    <a:pt x="32" y="61"/>
                    <a:pt x="33" y="61"/>
                    <a:pt x="33" y="61"/>
                  </a:cubicBezTo>
                  <a:close/>
                  <a:moveTo>
                    <a:pt x="34" y="57"/>
                  </a:moveTo>
                  <a:cubicBezTo>
                    <a:pt x="25" y="57"/>
                    <a:pt x="25" y="57"/>
                    <a:pt x="25" y="57"/>
                  </a:cubicBezTo>
                  <a:cubicBezTo>
                    <a:pt x="24" y="57"/>
                    <a:pt x="23" y="58"/>
                    <a:pt x="23" y="58"/>
                  </a:cubicBezTo>
                  <a:cubicBezTo>
                    <a:pt x="23" y="58"/>
                    <a:pt x="24" y="58"/>
                    <a:pt x="25" y="58"/>
                  </a:cubicBezTo>
                  <a:cubicBezTo>
                    <a:pt x="28" y="58"/>
                    <a:pt x="28" y="58"/>
                    <a:pt x="28" y="58"/>
                  </a:cubicBezTo>
                  <a:cubicBezTo>
                    <a:pt x="31" y="58"/>
                    <a:pt x="31" y="58"/>
                    <a:pt x="31" y="58"/>
                  </a:cubicBezTo>
                  <a:cubicBezTo>
                    <a:pt x="34" y="58"/>
                    <a:pt x="34" y="58"/>
                    <a:pt x="34" y="58"/>
                  </a:cubicBezTo>
                  <a:cubicBezTo>
                    <a:pt x="35" y="58"/>
                    <a:pt x="35" y="58"/>
                    <a:pt x="36" y="58"/>
                  </a:cubicBezTo>
                  <a:cubicBezTo>
                    <a:pt x="35" y="58"/>
                    <a:pt x="35" y="57"/>
                    <a:pt x="34" y="57"/>
                  </a:cubicBezTo>
                  <a:close/>
                  <a:moveTo>
                    <a:pt x="34" y="54"/>
                  </a:moveTo>
                  <a:cubicBezTo>
                    <a:pt x="25" y="54"/>
                    <a:pt x="25" y="54"/>
                    <a:pt x="25" y="54"/>
                  </a:cubicBezTo>
                  <a:cubicBezTo>
                    <a:pt x="24" y="54"/>
                    <a:pt x="23" y="55"/>
                    <a:pt x="23" y="55"/>
                  </a:cubicBezTo>
                  <a:cubicBezTo>
                    <a:pt x="23" y="55"/>
                    <a:pt x="24" y="55"/>
                    <a:pt x="25" y="55"/>
                  </a:cubicBezTo>
                  <a:cubicBezTo>
                    <a:pt x="34" y="55"/>
                    <a:pt x="34" y="55"/>
                    <a:pt x="34" y="55"/>
                  </a:cubicBezTo>
                  <a:cubicBezTo>
                    <a:pt x="35" y="55"/>
                    <a:pt x="35" y="55"/>
                    <a:pt x="36" y="55"/>
                  </a:cubicBezTo>
                  <a:cubicBezTo>
                    <a:pt x="35" y="55"/>
                    <a:pt x="35" y="54"/>
                    <a:pt x="34" y="54"/>
                  </a:cubicBezTo>
                  <a:close/>
                  <a:moveTo>
                    <a:pt x="34" y="52"/>
                  </a:moveTo>
                  <a:cubicBezTo>
                    <a:pt x="25" y="52"/>
                    <a:pt x="25" y="52"/>
                    <a:pt x="25" y="52"/>
                  </a:cubicBezTo>
                  <a:cubicBezTo>
                    <a:pt x="24" y="52"/>
                    <a:pt x="23" y="52"/>
                    <a:pt x="23" y="52"/>
                  </a:cubicBezTo>
                  <a:cubicBezTo>
                    <a:pt x="23" y="52"/>
                    <a:pt x="24" y="52"/>
                    <a:pt x="25" y="52"/>
                  </a:cubicBezTo>
                  <a:cubicBezTo>
                    <a:pt x="34" y="52"/>
                    <a:pt x="34" y="52"/>
                    <a:pt x="34" y="52"/>
                  </a:cubicBezTo>
                  <a:cubicBezTo>
                    <a:pt x="35" y="52"/>
                    <a:pt x="35" y="52"/>
                    <a:pt x="36" y="52"/>
                  </a:cubicBezTo>
                  <a:cubicBezTo>
                    <a:pt x="35" y="52"/>
                    <a:pt x="35" y="52"/>
                    <a:pt x="34" y="52"/>
                  </a:cubicBezTo>
                  <a:close/>
                  <a:moveTo>
                    <a:pt x="34" y="50"/>
                  </a:moveTo>
                  <a:cubicBezTo>
                    <a:pt x="35" y="50"/>
                    <a:pt x="35" y="49"/>
                    <a:pt x="36" y="49"/>
                  </a:cubicBezTo>
                  <a:cubicBezTo>
                    <a:pt x="35" y="49"/>
                    <a:pt x="35" y="49"/>
                    <a:pt x="34" y="49"/>
                  </a:cubicBezTo>
                  <a:cubicBezTo>
                    <a:pt x="25" y="49"/>
                    <a:pt x="25" y="49"/>
                    <a:pt x="25" y="49"/>
                  </a:cubicBezTo>
                  <a:cubicBezTo>
                    <a:pt x="24" y="49"/>
                    <a:pt x="23" y="49"/>
                    <a:pt x="23" y="49"/>
                  </a:cubicBezTo>
                  <a:cubicBezTo>
                    <a:pt x="23" y="49"/>
                    <a:pt x="24" y="50"/>
                    <a:pt x="25" y="50"/>
                  </a:cubicBezTo>
                  <a:lnTo>
                    <a:pt x="34" y="50"/>
                  </a:lnTo>
                  <a:close/>
                  <a:moveTo>
                    <a:pt x="43" y="29"/>
                  </a:moveTo>
                  <a:cubicBezTo>
                    <a:pt x="43" y="21"/>
                    <a:pt x="37" y="15"/>
                    <a:pt x="29" y="15"/>
                  </a:cubicBezTo>
                  <a:cubicBezTo>
                    <a:pt x="22" y="15"/>
                    <a:pt x="15" y="21"/>
                    <a:pt x="15" y="29"/>
                  </a:cubicBezTo>
                  <a:cubicBezTo>
                    <a:pt x="15" y="33"/>
                    <a:pt x="17" y="36"/>
                    <a:pt x="20" y="39"/>
                  </a:cubicBezTo>
                  <a:cubicBezTo>
                    <a:pt x="22" y="42"/>
                    <a:pt x="23" y="44"/>
                    <a:pt x="24" y="47"/>
                  </a:cubicBezTo>
                  <a:cubicBezTo>
                    <a:pt x="25" y="47"/>
                    <a:pt x="25" y="47"/>
                    <a:pt x="25" y="47"/>
                  </a:cubicBezTo>
                  <a:cubicBezTo>
                    <a:pt x="26" y="47"/>
                    <a:pt x="26" y="47"/>
                    <a:pt x="26" y="47"/>
                  </a:cubicBezTo>
                  <a:cubicBezTo>
                    <a:pt x="23" y="32"/>
                    <a:pt x="23" y="32"/>
                    <a:pt x="23" y="32"/>
                  </a:cubicBezTo>
                  <a:cubicBezTo>
                    <a:pt x="23" y="32"/>
                    <a:pt x="24" y="31"/>
                    <a:pt x="24" y="31"/>
                  </a:cubicBezTo>
                  <a:cubicBezTo>
                    <a:pt x="25" y="31"/>
                    <a:pt x="25" y="31"/>
                    <a:pt x="25" y="32"/>
                  </a:cubicBezTo>
                  <a:cubicBezTo>
                    <a:pt x="28" y="47"/>
                    <a:pt x="28" y="47"/>
                    <a:pt x="28" y="47"/>
                  </a:cubicBezTo>
                  <a:cubicBezTo>
                    <a:pt x="31" y="47"/>
                    <a:pt x="31" y="47"/>
                    <a:pt x="31" y="47"/>
                  </a:cubicBezTo>
                  <a:cubicBezTo>
                    <a:pt x="33" y="32"/>
                    <a:pt x="33" y="32"/>
                    <a:pt x="33" y="32"/>
                  </a:cubicBezTo>
                  <a:cubicBezTo>
                    <a:pt x="33" y="31"/>
                    <a:pt x="34" y="31"/>
                    <a:pt x="35" y="31"/>
                  </a:cubicBezTo>
                  <a:cubicBezTo>
                    <a:pt x="35" y="31"/>
                    <a:pt x="35" y="32"/>
                    <a:pt x="35" y="32"/>
                  </a:cubicBezTo>
                  <a:cubicBezTo>
                    <a:pt x="33" y="47"/>
                    <a:pt x="33" y="47"/>
                    <a:pt x="33" y="47"/>
                  </a:cubicBezTo>
                  <a:cubicBezTo>
                    <a:pt x="34" y="47"/>
                    <a:pt x="34" y="47"/>
                    <a:pt x="34" y="47"/>
                  </a:cubicBezTo>
                  <a:cubicBezTo>
                    <a:pt x="35" y="47"/>
                    <a:pt x="35" y="47"/>
                    <a:pt x="35" y="47"/>
                  </a:cubicBezTo>
                  <a:cubicBezTo>
                    <a:pt x="35" y="44"/>
                    <a:pt x="37" y="42"/>
                    <a:pt x="39" y="39"/>
                  </a:cubicBezTo>
                  <a:cubicBezTo>
                    <a:pt x="42" y="36"/>
                    <a:pt x="43" y="33"/>
                    <a:pt x="4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49" name="Freeform 14"/>
            <p:cNvSpPr>
              <a:spLocks noEditPoints="1"/>
            </p:cNvSpPr>
            <p:nvPr/>
          </p:nvSpPr>
          <p:spPr bwMode="auto">
            <a:xfrm>
              <a:off x="6663686" y="3178272"/>
              <a:ext cx="274883" cy="320698"/>
            </a:xfrm>
            <a:custGeom>
              <a:avLst/>
              <a:gdLst>
                <a:gd name="T0" fmla="*/ 36 w 56"/>
                <a:gd name="T1" fmla="*/ 14 h 65"/>
                <a:gd name="T2" fmla="*/ 43 w 56"/>
                <a:gd name="T3" fmla="*/ 2 h 65"/>
                <a:gd name="T4" fmla="*/ 41 w 56"/>
                <a:gd name="T5" fmla="*/ 0 h 65"/>
                <a:gd name="T6" fmla="*/ 13 w 56"/>
                <a:gd name="T7" fmla="*/ 1 h 65"/>
                <a:gd name="T8" fmla="*/ 20 w 56"/>
                <a:gd name="T9" fmla="*/ 14 h 65"/>
                <a:gd name="T10" fmla="*/ 0 w 56"/>
                <a:gd name="T11" fmla="*/ 37 h 65"/>
                <a:gd name="T12" fmla="*/ 7 w 56"/>
                <a:gd name="T13" fmla="*/ 65 h 65"/>
                <a:gd name="T14" fmla="*/ 56 w 56"/>
                <a:gd name="T15" fmla="*/ 58 h 65"/>
                <a:gd name="T16" fmla="*/ 36 w 56"/>
                <a:gd name="T17" fmla="*/ 15 h 65"/>
                <a:gd name="T18" fmla="*/ 23 w 56"/>
                <a:gd name="T19" fmla="*/ 4 h 65"/>
                <a:gd name="T20" fmla="*/ 21 w 56"/>
                <a:gd name="T21" fmla="*/ 5 h 65"/>
                <a:gd name="T22" fmla="*/ 22 w 56"/>
                <a:gd name="T23" fmla="*/ 13 h 65"/>
                <a:gd name="T24" fmla="*/ 39 w 56"/>
                <a:gd name="T25" fmla="*/ 3 h 65"/>
                <a:gd name="T26" fmla="*/ 26 w 56"/>
                <a:gd name="T27" fmla="*/ 13 h 65"/>
                <a:gd name="T28" fmla="*/ 33 w 56"/>
                <a:gd name="T29" fmla="*/ 15 h 65"/>
                <a:gd name="T30" fmla="*/ 23 w 56"/>
                <a:gd name="T31" fmla="*/ 16 h 65"/>
                <a:gd name="T32" fmla="*/ 53 w 56"/>
                <a:gd name="T33" fmla="*/ 58 h 65"/>
                <a:gd name="T34" fmla="*/ 7 w 56"/>
                <a:gd name="T35" fmla="*/ 62 h 65"/>
                <a:gd name="T36" fmla="*/ 3 w 56"/>
                <a:gd name="T37" fmla="*/ 37 h 65"/>
                <a:gd name="T38" fmla="*/ 34 w 56"/>
                <a:gd name="T39" fmla="*/ 18 h 65"/>
                <a:gd name="T40" fmla="*/ 53 w 56"/>
                <a:gd name="T41" fmla="*/ 58 h 65"/>
                <a:gd name="T42" fmla="*/ 8 w 56"/>
                <a:gd name="T43" fmla="*/ 54 h 65"/>
                <a:gd name="T44" fmla="*/ 12 w 56"/>
                <a:gd name="T45" fmla="*/ 58 h 65"/>
                <a:gd name="T46" fmla="*/ 6 w 56"/>
                <a:gd name="T47" fmla="*/ 54 h 65"/>
                <a:gd name="T48" fmla="*/ 23 w 56"/>
                <a:gd name="T49" fmla="*/ 21 h 65"/>
                <a:gd name="T50" fmla="*/ 23 w 56"/>
                <a:gd name="T51" fmla="*/ 23 h 65"/>
                <a:gd name="T52" fmla="*/ 28 w 56"/>
                <a:gd name="T53" fmla="*/ 28 h 65"/>
                <a:gd name="T54" fmla="*/ 28 w 56"/>
                <a:gd name="T55" fmla="*/ 53 h 65"/>
                <a:gd name="T56" fmla="*/ 28 w 56"/>
                <a:gd name="T57" fmla="*/ 28 h 65"/>
                <a:gd name="T58" fmla="*/ 17 w 56"/>
                <a:gd name="T59" fmla="*/ 41 h 65"/>
                <a:gd name="T60" fmla="*/ 38 w 56"/>
                <a:gd name="T61" fmla="*/ 41 h 65"/>
                <a:gd name="T62" fmla="*/ 26 w 56"/>
                <a:gd name="T63" fmla="*/ 37 h 65"/>
                <a:gd name="T64" fmla="*/ 32 w 56"/>
                <a:gd name="T65" fmla="*/ 44 h 65"/>
                <a:gd name="T66" fmla="*/ 29 w 56"/>
                <a:gd name="T67" fmla="*/ 49 h 65"/>
                <a:gd name="T68" fmla="*/ 27 w 56"/>
                <a:gd name="T69" fmla="*/ 49 h 65"/>
                <a:gd name="T70" fmla="*/ 24 w 56"/>
                <a:gd name="T71" fmla="*/ 44 h 65"/>
                <a:gd name="T72" fmla="*/ 26 w 56"/>
                <a:gd name="T73" fmla="*/ 44 h 65"/>
                <a:gd name="T74" fmla="*/ 30 w 56"/>
                <a:gd name="T75" fmla="*/ 44 h 65"/>
                <a:gd name="T76" fmla="*/ 24 w 56"/>
                <a:gd name="T77" fmla="*/ 37 h 65"/>
                <a:gd name="T78" fmla="*/ 27 w 56"/>
                <a:gd name="T79" fmla="*/ 32 h 65"/>
                <a:gd name="T80" fmla="*/ 29 w 56"/>
                <a:gd name="T81" fmla="*/ 32 h 65"/>
                <a:gd name="T82" fmla="*/ 32 w 56"/>
                <a:gd name="T83" fmla="*/ 37 h 65"/>
                <a:gd name="T84" fmla="*/ 30 w 56"/>
                <a:gd name="T85" fmla="*/ 37 h 65"/>
                <a:gd name="T86" fmla="*/ 26 w 56"/>
                <a:gd name="T87"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65">
                  <a:moveTo>
                    <a:pt x="36" y="15"/>
                  </a:moveTo>
                  <a:cubicBezTo>
                    <a:pt x="36" y="14"/>
                    <a:pt x="36" y="14"/>
                    <a:pt x="36" y="14"/>
                  </a:cubicBezTo>
                  <a:cubicBezTo>
                    <a:pt x="43" y="3"/>
                    <a:pt x="43" y="3"/>
                    <a:pt x="43" y="3"/>
                  </a:cubicBezTo>
                  <a:cubicBezTo>
                    <a:pt x="43" y="3"/>
                    <a:pt x="43" y="3"/>
                    <a:pt x="43" y="2"/>
                  </a:cubicBezTo>
                  <a:cubicBezTo>
                    <a:pt x="43" y="1"/>
                    <a:pt x="42" y="0"/>
                    <a:pt x="41" y="0"/>
                  </a:cubicBezTo>
                  <a:cubicBezTo>
                    <a:pt x="41" y="0"/>
                    <a:pt x="41" y="0"/>
                    <a:pt x="41" y="0"/>
                  </a:cubicBezTo>
                  <a:cubicBezTo>
                    <a:pt x="14" y="0"/>
                    <a:pt x="14" y="0"/>
                    <a:pt x="14" y="0"/>
                  </a:cubicBezTo>
                  <a:cubicBezTo>
                    <a:pt x="14" y="0"/>
                    <a:pt x="13" y="0"/>
                    <a:pt x="13" y="1"/>
                  </a:cubicBezTo>
                  <a:cubicBezTo>
                    <a:pt x="12" y="2"/>
                    <a:pt x="12" y="3"/>
                    <a:pt x="13" y="3"/>
                  </a:cubicBezTo>
                  <a:cubicBezTo>
                    <a:pt x="20" y="14"/>
                    <a:pt x="20" y="14"/>
                    <a:pt x="20" y="14"/>
                  </a:cubicBezTo>
                  <a:cubicBezTo>
                    <a:pt x="20" y="15"/>
                    <a:pt x="20" y="15"/>
                    <a:pt x="20" y="15"/>
                  </a:cubicBezTo>
                  <a:cubicBezTo>
                    <a:pt x="9" y="16"/>
                    <a:pt x="0" y="26"/>
                    <a:pt x="0" y="37"/>
                  </a:cubicBezTo>
                  <a:cubicBezTo>
                    <a:pt x="0" y="58"/>
                    <a:pt x="0" y="58"/>
                    <a:pt x="0" y="58"/>
                  </a:cubicBezTo>
                  <a:cubicBezTo>
                    <a:pt x="0" y="61"/>
                    <a:pt x="3" y="65"/>
                    <a:pt x="7" y="65"/>
                  </a:cubicBezTo>
                  <a:cubicBezTo>
                    <a:pt x="49" y="65"/>
                    <a:pt x="49" y="65"/>
                    <a:pt x="49" y="65"/>
                  </a:cubicBezTo>
                  <a:cubicBezTo>
                    <a:pt x="53" y="65"/>
                    <a:pt x="56" y="61"/>
                    <a:pt x="56" y="58"/>
                  </a:cubicBezTo>
                  <a:cubicBezTo>
                    <a:pt x="56" y="37"/>
                    <a:pt x="56" y="37"/>
                    <a:pt x="56" y="37"/>
                  </a:cubicBezTo>
                  <a:cubicBezTo>
                    <a:pt x="56" y="26"/>
                    <a:pt x="47" y="16"/>
                    <a:pt x="36" y="15"/>
                  </a:cubicBezTo>
                  <a:close/>
                  <a:moveTo>
                    <a:pt x="26" y="13"/>
                  </a:moveTo>
                  <a:cubicBezTo>
                    <a:pt x="23" y="4"/>
                    <a:pt x="23" y="4"/>
                    <a:pt x="23" y="4"/>
                  </a:cubicBezTo>
                  <a:cubicBezTo>
                    <a:pt x="22" y="3"/>
                    <a:pt x="22" y="3"/>
                    <a:pt x="21" y="3"/>
                  </a:cubicBezTo>
                  <a:cubicBezTo>
                    <a:pt x="21" y="4"/>
                    <a:pt x="21" y="4"/>
                    <a:pt x="21" y="5"/>
                  </a:cubicBezTo>
                  <a:cubicBezTo>
                    <a:pt x="24" y="13"/>
                    <a:pt x="24" y="13"/>
                    <a:pt x="24" y="13"/>
                  </a:cubicBezTo>
                  <a:cubicBezTo>
                    <a:pt x="22" y="13"/>
                    <a:pt x="22" y="13"/>
                    <a:pt x="22" y="13"/>
                  </a:cubicBezTo>
                  <a:cubicBezTo>
                    <a:pt x="16" y="3"/>
                    <a:pt x="16" y="3"/>
                    <a:pt x="16" y="3"/>
                  </a:cubicBezTo>
                  <a:cubicBezTo>
                    <a:pt x="39" y="3"/>
                    <a:pt x="39" y="3"/>
                    <a:pt x="39" y="3"/>
                  </a:cubicBezTo>
                  <a:cubicBezTo>
                    <a:pt x="33" y="13"/>
                    <a:pt x="33" y="13"/>
                    <a:pt x="33" y="13"/>
                  </a:cubicBezTo>
                  <a:lnTo>
                    <a:pt x="26" y="13"/>
                  </a:lnTo>
                  <a:close/>
                  <a:moveTo>
                    <a:pt x="23" y="15"/>
                  </a:moveTo>
                  <a:cubicBezTo>
                    <a:pt x="33" y="15"/>
                    <a:pt x="33" y="15"/>
                    <a:pt x="33" y="15"/>
                  </a:cubicBezTo>
                  <a:cubicBezTo>
                    <a:pt x="33" y="16"/>
                    <a:pt x="33" y="16"/>
                    <a:pt x="33" y="16"/>
                  </a:cubicBezTo>
                  <a:cubicBezTo>
                    <a:pt x="23" y="16"/>
                    <a:pt x="23" y="16"/>
                    <a:pt x="23" y="16"/>
                  </a:cubicBezTo>
                  <a:lnTo>
                    <a:pt x="23" y="15"/>
                  </a:lnTo>
                  <a:close/>
                  <a:moveTo>
                    <a:pt x="53" y="58"/>
                  </a:moveTo>
                  <a:cubicBezTo>
                    <a:pt x="53" y="60"/>
                    <a:pt x="51" y="62"/>
                    <a:pt x="49" y="62"/>
                  </a:cubicBezTo>
                  <a:cubicBezTo>
                    <a:pt x="7" y="62"/>
                    <a:pt x="7" y="62"/>
                    <a:pt x="7" y="62"/>
                  </a:cubicBezTo>
                  <a:cubicBezTo>
                    <a:pt x="5" y="62"/>
                    <a:pt x="3" y="60"/>
                    <a:pt x="3" y="58"/>
                  </a:cubicBezTo>
                  <a:cubicBezTo>
                    <a:pt x="3" y="37"/>
                    <a:pt x="3" y="37"/>
                    <a:pt x="3" y="37"/>
                  </a:cubicBezTo>
                  <a:cubicBezTo>
                    <a:pt x="3" y="26"/>
                    <a:pt x="11" y="18"/>
                    <a:pt x="22" y="18"/>
                  </a:cubicBezTo>
                  <a:cubicBezTo>
                    <a:pt x="34" y="18"/>
                    <a:pt x="34" y="18"/>
                    <a:pt x="34" y="18"/>
                  </a:cubicBezTo>
                  <a:cubicBezTo>
                    <a:pt x="44" y="18"/>
                    <a:pt x="53" y="26"/>
                    <a:pt x="53" y="37"/>
                  </a:cubicBezTo>
                  <a:lnTo>
                    <a:pt x="53" y="58"/>
                  </a:lnTo>
                  <a:close/>
                  <a:moveTo>
                    <a:pt x="8" y="38"/>
                  </a:moveTo>
                  <a:cubicBezTo>
                    <a:pt x="8" y="54"/>
                    <a:pt x="8" y="54"/>
                    <a:pt x="8" y="54"/>
                  </a:cubicBezTo>
                  <a:cubicBezTo>
                    <a:pt x="8" y="55"/>
                    <a:pt x="9" y="57"/>
                    <a:pt x="11" y="57"/>
                  </a:cubicBezTo>
                  <a:cubicBezTo>
                    <a:pt x="11" y="57"/>
                    <a:pt x="12" y="57"/>
                    <a:pt x="12" y="58"/>
                  </a:cubicBezTo>
                  <a:cubicBezTo>
                    <a:pt x="12" y="58"/>
                    <a:pt x="11" y="59"/>
                    <a:pt x="11" y="59"/>
                  </a:cubicBezTo>
                  <a:cubicBezTo>
                    <a:pt x="8" y="59"/>
                    <a:pt x="6" y="56"/>
                    <a:pt x="6" y="54"/>
                  </a:cubicBezTo>
                  <a:cubicBezTo>
                    <a:pt x="6" y="38"/>
                    <a:pt x="6" y="38"/>
                    <a:pt x="6" y="38"/>
                  </a:cubicBezTo>
                  <a:cubicBezTo>
                    <a:pt x="6" y="28"/>
                    <a:pt x="14" y="21"/>
                    <a:pt x="23" y="21"/>
                  </a:cubicBezTo>
                  <a:cubicBezTo>
                    <a:pt x="24" y="21"/>
                    <a:pt x="24" y="21"/>
                    <a:pt x="24" y="22"/>
                  </a:cubicBezTo>
                  <a:cubicBezTo>
                    <a:pt x="24" y="22"/>
                    <a:pt x="24" y="23"/>
                    <a:pt x="23" y="23"/>
                  </a:cubicBezTo>
                  <a:cubicBezTo>
                    <a:pt x="15" y="23"/>
                    <a:pt x="8" y="29"/>
                    <a:pt x="8" y="38"/>
                  </a:cubicBezTo>
                  <a:close/>
                  <a:moveTo>
                    <a:pt x="28" y="28"/>
                  </a:moveTo>
                  <a:cubicBezTo>
                    <a:pt x="21" y="28"/>
                    <a:pt x="15" y="34"/>
                    <a:pt x="15" y="41"/>
                  </a:cubicBezTo>
                  <a:cubicBezTo>
                    <a:pt x="15" y="47"/>
                    <a:pt x="21" y="53"/>
                    <a:pt x="28" y="53"/>
                  </a:cubicBezTo>
                  <a:cubicBezTo>
                    <a:pt x="35" y="53"/>
                    <a:pt x="40" y="47"/>
                    <a:pt x="40" y="41"/>
                  </a:cubicBezTo>
                  <a:cubicBezTo>
                    <a:pt x="40" y="34"/>
                    <a:pt x="35" y="28"/>
                    <a:pt x="28" y="28"/>
                  </a:cubicBezTo>
                  <a:close/>
                  <a:moveTo>
                    <a:pt x="28" y="51"/>
                  </a:moveTo>
                  <a:cubicBezTo>
                    <a:pt x="22" y="51"/>
                    <a:pt x="17" y="46"/>
                    <a:pt x="17" y="41"/>
                  </a:cubicBezTo>
                  <a:cubicBezTo>
                    <a:pt x="17" y="35"/>
                    <a:pt x="22" y="30"/>
                    <a:pt x="28" y="30"/>
                  </a:cubicBezTo>
                  <a:cubicBezTo>
                    <a:pt x="33" y="30"/>
                    <a:pt x="38" y="35"/>
                    <a:pt x="38" y="41"/>
                  </a:cubicBezTo>
                  <a:cubicBezTo>
                    <a:pt x="38" y="46"/>
                    <a:pt x="33" y="51"/>
                    <a:pt x="28" y="51"/>
                  </a:cubicBezTo>
                  <a:close/>
                  <a:moveTo>
                    <a:pt x="26" y="37"/>
                  </a:moveTo>
                  <a:cubicBezTo>
                    <a:pt x="26" y="39"/>
                    <a:pt x="27" y="40"/>
                    <a:pt x="28" y="40"/>
                  </a:cubicBezTo>
                  <a:cubicBezTo>
                    <a:pt x="30" y="40"/>
                    <a:pt x="32" y="41"/>
                    <a:pt x="32" y="44"/>
                  </a:cubicBezTo>
                  <a:cubicBezTo>
                    <a:pt x="32" y="46"/>
                    <a:pt x="31" y="47"/>
                    <a:pt x="29" y="48"/>
                  </a:cubicBezTo>
                  <a:cubicBezTo>
                    <a:pt x="29" y="49"/>
                    <a:pt x="29" y="49"/>
                    <a:pt x="29" y="49"/>
                  </a:cubicBezTo>
                  <a:cubicBezTo>
                    <a:pt x="29" y="49"/>
                    <a:pt x="28" y="50"/>
                    <a:pt x="28" y="50"/>
                  </a:cubicBezTo>
                  <a:cubicBezTo>
                    <a:pt x="27" y="50"/>
                    <a:pt x="27" y="49"/>
                    <a:pt x="27" y="49"/>
                  </a:cubicBezTo>
                  <a:cubicBezTo>
                    <a:pt x="27" y="48"/>
                    <a:pt x="27" y="48"/>
                    <a:pt x="27" y="48"/>
                  </a:cubicBezTo>
                  <a:cubicBezTo>
                    <a:pt x="25" y="47"/>
                    <a:pt x="24" y="46"/>
                    <a:pt x="24" y="44"/>
                  </a:cubicBezTo>
                  <a:cubicBezTo>
                    <a:pt x="24" y="43"/>
                    <a:pt x="24" y="43"/>
                    <a:pt x="25" y="43"/>
                  </a:cubicBezTo>
                  <a:cubicBezTo>
                    <a:pt x="25" y="43"/>
                    <a:pt x="26" y="43"/>
                    <a:pt x="26" y="44"/>
                  </a:cubicBezTo>
                  <a:cubicBezTo>
                    <a:pt x="26" y="45"/>
                    <a:pt x="27" y="46"/>
                    <a:pt x="28" y="46"/>
                  </a:cubicBezTo>
                  <a:cubicBezTo>
                    <a:pt x="29" y="46"/>
                    <a:pt x="30" y="45"/>
                    <a:pt x="30" y="44"/>
                  </a:cubicBezTo>
                  <a:cubicBezTo>
                    <a:pt x="30" y="42"/>
                    <a:pt x="29" y="42"/>
                    <a:pt x="28" y="42"/>
                  </a:cubicBezTo>
                  <a:cubicBezTo>
                    <a:pt x="25" y="42"/>
                    <a:pt x="24" y="40"/>
                    <a:pt x="24" y="37"/>
                  </a:cubicBezTo>
                  <a:cubicBezTo>
                    <a:pt x="24" y="36"/>
                    <a:pt x="25" y="34"/>
                    <a:pt x="27" y="34"/>
                  </a:cubicBezTo>
                  <a:cubicBezTo>
                    <a:pt x="27" y="32"/>
                    <a:pt x="27" y="32"/>
                    <a:pt x="27" y="32"/>
                  </a:cubicBezTo>
                  <a:cubicBezTo>
                    <a:pt x="27" y="32"/>
                    <a:pt x="27" y="31"/>
                    <a:pt x="28" y="31"/>
                  </a:cubicBezTo>
                  <a:cubicBezTo>
                    <a:pt x="28" y="31"/>
                    <a:pt x="29" y="32"/>
                    <a:pt x="29" y="32"/>
                  </a:cubicBezTo>
                  <a:cubicBezTo>
                    <a:pt x="29" y="33"/>
                    <a:pt x="29" y="33"/>
                    <a:pt x="29" y="33"/>
                  </a:cubicBezTo>
                  <a:cubicBezTo>
                    <a:pt x="30" y="34"/>
                    <a:pt x="32" y="35"/>
                    <a:pt x="32" y="37"/>
                  </a:cubicBezTo>
                  <a:cubicBezTo>
                    <a:pt x="32" y="38"/>
                    <a:pt x="31" y="38"/>
                    <a:pt x="31" y="38"/>
                  </a:cubicBezTo>
                  <a:cubicBezTo>
                    <a:pt x="30" y="38"/>
                    <a:pt x="30" y="38"/>
                    <a:pt x="30" y="37"/>
                  </a:cubicBezTo>
                  <a:cubicBezTo>
                    <a:pt x="30" y="36"/>
                    <a:pt x="29" y="35"/>
                    <a:pt x="28" y="35"/>
                  </a:cubicBezTo>
                  <a:cubicBezTo>
                    <a:pt x="27" y="35"/>
                    <a:pt x="26" y="36"/>
                    <a:pt x="26" y="37"/>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50" name="Freeform 37"/>
            <p:cNvSpPr>
              <a:spLocks noEditPoints="1"/>
            </p:cNvSpPr>
            <p:nvPr/>
          </p:nvSpPr>
          <p:spPr bwMode="auto">
            <a:xfrm>
              <a:off x="5514022" y="3600012"/>
              <a:ext cx="191882" cy="191884"/>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4 w 35"/>
                <a:gd name="T21" fmla="*/ 12 h 35"/>
                <a:gd name="T22" fmla="*/ 19 w 35"/>
                <a:gd name="T23" fmla="*/ 18 h 35"/>
                <a:gd name="T24" fmla="*/ 24 w 35"/>
                <a:gd name="T25" fmla="*/ 23 h 35"/>
                <a:gd name="T26" fmla="*/ 24 w 35"/>
                <a:gd name="T27" fmla="*/ 24 h 35"/>
                <a:gd name="T28" fmla="*/ 24 w 35"/>
                <a:gd name="T29" fmla="*/ 25 h 35"/>
                <a:gd name="T30" fmla="*/ 23 w 35"/>
                <a:gd name="T31" fmla="*/ 24 h 35"/>
                <a:gd name="T32" fmla="*/ 18 w 35"/>
                <a:gd name="T33" fmla="*/ 19 h 35"/>
                <a:gd name="T34" fmla="*/ 12 w 35"/>
                <a:gd name="T35" fmla="*/ 24 h 35"/>
                <a:gd name="T36" fmla="*/ 12 w 35"/>
                <a:gd name="T37" fmla="*/ 25 h 35"/>
                <a:gd name="T38" fmla="*/ 11 w 35"/>
                <a:gd name="T39" fmla="*/ 24 h 35"/>
                <a:gd name="T40" fmla="*/ 11 w 35"/>
                <a:gd name="T41" fmla="*/ 23 h 35"/>
                <a:gd name="T42" fmla="*/ 16 w 35"/>
                <a:gd name="T43" fmla="*/ 18 h 35"/>
                <a:gd name="T44" fmla="*/ 11 w 35"/>
                <a:gd name="T45" fmla="*/ 12 h 35"/>
                <a:gd name="T46" fmla="*/ 11 w 35"/>
                <a:gd name="T47" fmla="*/ 11 h 35"/>
                <a:gd name="T48" fmla="*/ 12 w 35"/>
                <a:gd name="T49" fmla="*/ 11 h 35"/>
                <a:gd name="T50" fmla="*/ 18 w 35"/>
                <a:gd name="T51" fmla="*/ 16 h 35"/>
                <a:gd name="T52" fmla="*/ 23 w 35"/>
                <a:gd name="T53" fmla="*/ 11 h 35"/>
                <a:gd name="T54" fmla="*/ 24 w 35"/>
                <a:gd name="T55" fmla="*/ 11 h 35"/>
                <a:gd name="T56" fmla="*/ 24 w 35"/>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35">
                  <a:moveTo>
                    <a:pt x="18" y="0"/>
                  </a:moveTo>
                  <a:cubicBezTo>
                    <a:pt x="8" y="0"/>
                    <a:pt x="0" y="8"/>
                    <a:pt x="0" y="18"/>
                  </a:cubicBezTo>
                  <a:cubicBezTo>
                    <a:pt x="0" y="27"/>
                    <a:pt x="8" y="35"/>
                    <a:pt x="18" y="35"/>
                  </a:cubicBezTo>
                  <a:cubicBezTo>
                    <a:pt x="27" y="35"/>
                    <a:pt x="35" y="27"/>
                    <a:pt x="35" y="18"/>
                  </a:cubicBezTo>
                  <a:cubicBezTo>
                    <a:pt x="35" y="8"/>
                    <a:pt x="27"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4" y="12"/>
                  </a:moveTo>
                  <a:cubicBezTo>
                    <a:pt x="19" y="18"/>
                    <a:pt x="19" y="18"/>
                    <a:pt x="19" y="18"/>
                  </a:cubicBezTo>
                  <a:cubicBezTo>
                    <a:pt x="24" y="23"/>
                    <a:pt x="24" y="23"/>
                    <a:pt x="24" y="23"/>
                  </a:cubicBezTo>
                  <a:cubicBezTo>
                    <a:pt x="25" y="23"/>
                    <a:pt x="25" y="24"/>
                    <a:pt x="24" y="24"/>
                  </a:cubicBezTo>
                  <a:cubicBezTo>
                    <a:pt x="24" y="24"/>
                    <a:pt x="24" y="25"/>
                    <a:pt x="24" y="25"/>
                  </a:cubicBezTo>
                  <a:cubicBezTo>
                    <a:pt x="23" y="25"/>
                    <a:pt x="23" y="24"/>
                    <a:pt x="23" y="24"/>
                  </a:cubicBezTo>
                  <a:cubicBezTo>
                    <a:pt x="18" y="19"/>
                    <a:pt x="18" y="19"/>
                    <a:pt x="18" y="19"/>
                  </a:cubicBezTo>
                  <a:cubicBezTo>
                    <a:pt x="12" y="24"/>
                    <a:pt x="12" y="24"/>
                    <a:pt x="12" y="24"/>
                  </a:cubicBezTo>
                  <a:cubicBezTo>
                    <a:pt x="12" y="24"/>
                    <a:pt x="12" y="25"/>
                    <a:pt x="12" y="25"/>
                  </a:cubicBezTo>
                  <a:cubicBezTo>
                    <a:pt x="11" y="25"/>
                    <a:pt x="11" y="24"/>
                    <a:pt x="11" y="24"/>
                  </a:cubicBezTo>
                  <a:cubicBezTo>
                    <a:pt x="11" y="24"/>
                    <a:pt x="11" y="23"/>
                    <a:pt x="11" y="23"/>
                  </a:cubicBezTo>
                  <a:cubicBezTo>
                    <a:pt x="16" y="18"/>
                    <a:pt x="16" y="18"/>
                    <a:pt x="16" y="18"/>
                  </a:cubicBezTo>
                  <a:cubicBezTo>
                    <a:pt x="11" y="12"/>
                    <a:pt x="11" y="12"/>
                    <a:pt x="11" y="12"/>
                  </a:cubicBezTo>
                  <a:cubicBezTo>
                    <a:pt x="11" y="12"/>
                    <a:pt x="11" y="11"/>
                    <a:pt x="11" y="11"/>
                  </a:cubicBezTo>
                  <a:cubicBezTo>
                    <a:pt x="11" y="10"/>
                    <a:pt x="12" y="10"/>
                    <a:pt x="12" y="11"/>
                  </a:cubicBezTo>
                  <a:cubicBezTo>
                    <a:pt x="18" y="16"/>
                    <a:pt x="18" y="16"/>
                    <a:pt x="18" y="16"/>
                  </a:cubicBezTo>
                  <a:cubicBezTo>
                    <a:pt x="23" y="11"/>
                    <a:pt x="23" y="11"/>
                    <a:pt x="23" y="11"/>
                  </a:cubicBezTo>
                  <a:cubicBezTo>
                    <a:pt x="23" y="10"/>
                    <a:pt x="24" y="10"/>
                    <a:pt x="24" y="11"/>
                  </a:cubicBezTo>
                  <a:cubicBezTo>
                    <a:pt x="25" y="11"/>
                    <a:pt x="25" y="12"/>
                    <a:pt x="24" y="12"/>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51" name="Freeform 36"/>
            <p:cNvSpPr>
              <a:spLocks noEditPoints="1"/>
            </p:cNvSpPr>
            <p:nvPr/>
          </p:nvSpPr>
          <p:spPr bwMode="auto">
            <a:xfrm>
              <a:off x="6318623" y="3816332"/>
              <a:ext cx="329120" cy="329123"/>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52" name="Freeform 36"/>
            <p:cNvSpPr>
              <a:spLocks noEditPoints="1"/>
            </p:cNvSpPr>
            <p:nvPr/>
          </p:nvSpPr>
          <p:spPr bwMode="auto">
            <a:xfrm>
              <a:off x="7931962" y="2574897"/>
              <a:ext cx="232130" cy="232131"/>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53" name="Freeform 36"/>
            <p:cNvSpPr>
              <a:spLocks noEditPoints="1"/>
            </p:cNvSpPr>
            <p:nvPr/>
          </p:nvSpPr>
          <p:spPr bwMode="auto">
            <a:xfrm>
              <a:off x="3996266" y="2020116"/>
              <a:ext cx="421885" cy="352397"/>
            </a:xfrm>
            <a:custGeom>
              <a:avLst/>
              <a:gdLst>
                <a:gd name="T0" fmla="*/ 71 w 72"/>
                <a:gd name="T1" fmla="*/ 15 h 60"/>
                <a:gd name="T2" fmla="*/ 57 w 72"/>
                <a:gd name="T3" fmla="*/ 17 h 60"/>
                <a:gd name="T4" fmla="*/ 44 w 72"/>
                <a:gd name="T5" fmla="*/ 45 h 60"/>
                <a:gd name="T6" fmla="*/ 12 w 72"/>
                <a:gd name="T7" fmla="*/ 45 h 60"/>
                <a:gd name="T8" fmla="*/ 14 w 72"/>
                <a:gd name="T9" fmla="*/ 48 h 60"/>
                <a:gd name="T10" fmla="*/ 48 w 72"/>
                <a:gd name="T11" fmla="*/ 50 h 60"/>
                <a:gd name="T12" fmla="*/ 14 w 72"/>
                <a:gd name="T13" fmla="*/ 51 h 60"/>
                <a:gd name="T14" fmla="*/ 9 w 72"/>
                <a:gd name="T15" fmla="*/ 44 h 60"/>
                <a:gd name="T16" fmla="*/ 8 w 72"/>
                <a:gd name="T17" fmla="*/ 41 h 60"/>
                <a:gd name="T18" fmla="*/ 1 w 72"/>
                <a:gd name="T19" fmla="*/ 22 h 60"/>
                <a:gd name="T20" fmla="*/ 11 w 72"/>
                <a:gd name="T21" fmla="*/ 40 h 60"/>
                <a:gd name="T22" fmla="*/ 44 w 72"/>
                <a:gd name="T23" fmla="*/ 42 h 60"/>
                <a:gd name="T24" fmla="*/ 54 w 72"/>
                <a:gd name="T25" fmla="*/ 16 h 60"/>
                <a:gd name="T26" fmla="*/ 71 w 72"/>
                <a:gd name="T27" fmla="*/ 12 h 60"/>
                <a:gd name="T28" fmla="*/ 18 w 72"/>
                <a:gd name="T29" fmla="*/ 56 h 60"/>
                <a:gd name="T30" fmla="*/ 11 w 72"/>
                <a:gd name="T31" fmla="*/ 56 h 60"/>
                <a:gd name="T32" fmla="*/ 18 w 72"/>
                <a:gd name="T33" fmla="*/ 56 h 60"/>
                <a:gd name="T34" fmla="*/ 15 w 72"/>
                <a:gd name="T35" fmla="*/ 54 h 60"/>
                <a:gd name="T36" fmla="*/ 15 w 72"/>
                <a:gd name="T37" fmla="*/ 58 h 60"/>
                <a:gd name="T38" fmla="*/ 45 w 72"/>
                <a:gd name="T39" fmla="*/ 56 h 60"/>
                <a:gd name="T40" fmla="*/ 38 w 72"/>
                <a:gd name="T41" fmla="*/ 56 h 60"/>
                <a:gd name="T42" fmla="*/ 45 w 72"/>
                <a:gd name="T43" fmla="*/ 56 h 60"/>
                <a:gd name="T44" fmla="*/ 42 w 72"/>
                <a:gd name="T45" fmla="*/ 54 h 60"/>
                <a:gd name="T46" fmla="*/ 42 w 72"/>
                <a:gd name="T47" fmla="*/ 58 h 60"/>
                <a:gd name="T48" fmla="*/ 46 w 72"/>
                <a:gd name="T49" fmla="*/ 35 h 60"/>
                <a:gd name="T50" fmla="*/ 12 w 72"/>
                <a:gd name="T51" fmla="*/ 34 h 60"/>
                <a:gd name="T52" fmla="*/ 12 w 72"/>
                <a:gd name="T53" fmla="*/ 36 h 60"/>
                <a:gd name="T54" fmla="*/ 46 w 72"/>
                <a:gd name="T55" fmla="*/ 35 h 60"/>
                <a:gd name="T56" fmla="*/ 12 w 72"/>
                <a:gd name="T57" fmla="*/ 39 h 60"/>
                <a:gd name="T58" fmla="*/ 43 w 72"/>
                <a:gd name="T59" fmla="*/ 40 h 60"/>
                <a:gd name="T60" fmla="*/ 43 w 72"/>
                <a:gd name="T61" fmla="*/ 38 h 60"/>
                <a:gd name="T62" fmla="*/ 13 w 72"/>
                <a:gd name="T63" fmla="*/ 28 h 60"/>
                <a:gd name="T64" fmla="*/ 16 w 72"/>
                <a:gd name="T65" fmla="*/ 23 h 60"/>
                <a:gd name="T66" fmla="*/ 28 w 72"/>
                <a:gd name="T67" fmla="*/ 14 h 60"/>
                <a:gd name="T68" fmla="*/ 33 w 72"/>
                <a:gd name="T69" fmla="*/ 17 h 60"/>
                <a:gd name="T70" fmla="*/ 36 w 72"/>
                <a:gd name="T71" fmla="*/ 22 h 60"/>
                <a:gd name="T72" fmla="*/ 39 w 72"/>
                <a:gd name="T73" fmla="*/ 17 h 60"/>
                <a:gd name="T74" fmla="*/ 51 w 72"/>
                <a:gd name="T75" fmla="*/ 7 h 60"/>
                <a:gd name="T76" fmla="*/ 51 w 72"/>
                <a:gd name="T77" fmla="*/ 0 h 60"/>
                <a:gd name="T78" fmla="*/ 49 w 72"/>
                <a:gd name="T79" fmla="*/ 5 h 60"/>
                <a:gd name="T80" fmla="*/ 36 w 72"/>
                <a:gd name="T81" fmla="*/ 15 h 60"/>
                <a:gd name="T82" fmla="*/ 31 w 72"/>
                <a:gd name="T83" fmla="*/ 12 h 60"/>
                <a:gd name="T84" fmla="*/ 28 w 72"/>
                <a:gd name="T85" fmla="*/ 7 h 60"/>
                <a:gd name="T86" fmla="*/ 25 w 72"/>
                <a:gd name="T87" fmla="*/ 11 h 60"/>
                <a:gd name="T88" fmla="*/ 13 w 72"/>
                <a:gd name="T89" fmla="*/ 22 h 60"/>
                <a:gd name="T90" fmla="*/ 13 w 72"/>
                <a:gd name="T91"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60">
                  <a:moveTo>
                    <a:pt x="72" y="13"/>
                  </a:moveTo>
                  <a:cubicBezTo>
                    <a:pt x="72" y="14"/>
                    <a:pt x="71" y="15"/>
                    <a:pt x="71" y="15"/>
                  </a:cubicBezTo>
                  <a:cubicBezTo>
                    <a:pt x="60" y="15"/>
                    <a:pt x="60" y="15"/>
                    <a:pt x="60" y="15"/>
                  </a:cubicBezTo>
                  <a:cubicBezTo>
                    <a:pt x="59" y="15"/>
                    <a:pt x="57" y="16"/>
                    <a:pt x="57" y="17"/>
                  </a:cubicBezTo>
                  <a:cubicBezTo>
                    <a:pt x="49" y="41"/>
                    <a:pt x="49" y="41"/>
                    <a:pt x="49" y="41"/>
                  </a:cubicBezTo>
                  <a:cubicBezTo>
                    <a:pt x="49" y="43"/>
                    <a:pt x="46" y="45"/>
                    <a:pt x="44" y="45"/>
                  </a:cubicBezTo>
                  <a:cubicBezTo>
                    <a:pt x="14" y="45"/>
                    <a:pt x="14" y="45"/>
                    <a:pt x="14" y="45"/>
                  </a:cubicBezTo>
                  <a:cubicBezTo>
                    <a:pt x="13" y="45"/>
                    <a:pt x="13" y="45"/>
                    <a:pt x="12" y="45"/>
                  </a:cubicBezTo>
                  <a:cubicBezTo>
                    <a:pt x="12" y="47"/>
                    <a:pt x="12" y="47"/>
                    <a:pt x="12" y="47"/>
                  </a:cubicBezTo>
                  <a:cubicBezTo>
                    <a:pt x="12" y="47"/>
                    <a:pt x="13" y="48"/>
                    <a:pt x="14" y="48"/>
                  </a:cubicBezTo>
                  <a:cubicBezTo>
                    <a:pt x="47" y="48"/>
                    <a:pt x="47" y="48"/>
                    <a:pt x="47" y="48"/>
                  </a:cubicBezTo>
                  <a:cubicBezTo>
                    <a:pt x="48" y="48"/>
                    <a:pt x="48" y="49"/>
                    <a:pt x="48" y="50"/>
                  </a:cubicBezTo>
                  <a:cubicBezTo>
                    <a:pt x="48" y="50"/>
                    <a:pt x="48" y="51"/>
                    <a:pt x="47" y="51"/>
                  </a:cubicBezTo>
                  <a:cubicBezTo>
                    <a:pt x="14" y="51"/>
                    <a:pt x="14" y="51"/>
                    <a:pt x="14" y="51"/>
                  </a:cubicBezTo>
                  <a:cubicBezTo>
                    <a:pt x="11" y="51"/>
                    <a:pt x="9" y="49"/>
                    <a:pt x="9" y="47"/>
                  </a:cubicBezTo>
                  <a:cubicBezTo>
                    <a:pt x="9" y="44"/>
                    <a:pt x="9" y="44"/>
                    <a:pt x="9" y="44"/>
                  </a:cubicBezTo>
                  <a:cubicBezTo>
                    <a:pt x="9" y="43"/>
                    <a:pt x="9" y="43"/>
                    <a:pt x="9" y="43"/>
                  </a:cubicBezTo>
                  <a:cubicBezTo>
                    <a:pt x="9" y="42"/>
                    <a:pt x="8" y="42"/>
                    <a:pt x="8" y="41"/>
                  </a:cubicBezTo>
                  <a:cubicBezTo>
                    <a:pt x="0" y="24"/>
                    <a:pt x="0" y="24"/>
                    <a:pt x="0" y="24"/>
                  </a:cubicBezTo>
                  <a:cubicBezTo>
                    <a:pt x="0" y="23"/>
                    <a:pt x="0" y="22"/>
                    <a:pt x="1" y="22"/>
                  </a:cubicBezTo>
                  <a:cubicBezTo>
                    <a:pt x="2" y="21"/>
                    <a:pt x="3" y="22"/>
                    <a:pt x="3" y="22"/>
                  </a:cubicBezTo>
                  <a:cubicBezTo>
                    <a:pt x="11" y="40"/>
                    <a:pt x="11" y="40"/>
                    <a:pt x="11" y="40"/>
                  </a:cubicBezTo>
                  <a:cubicBezTo>
                    <a:pt x="11" y="41"/>
                    <a:pt x="13" y="42"/>
                    <a:pt x="14" y="42"/>
                  </a:cubicBezTo>
                  <a:cubicBezTo>
                    <a:pt x="44" y="42"/>
                    <a:pt x="44" y="42"/>
                    <a:pt x="44" y="42"/>
                  </a:cubicBezTo>
                  <a:cubicBezTo>
                    <a:pt x="45" y="42"/>
                    <a:pt x="46" y="41"/>
                    <a:pt x="47" y="40"/>
                  </a:cubicBezTo>
                  <a:cubicBezTo>
                    <a:pt x="54" y="16"/>
                    <a:pt x="54" y="16"/>
                    <a:pt x="54" y="16"/>
                  </a:cubicBezTo>
                  <a:cubicBezTo>
                    <a:pt x="55" y="13"/>
                    <a:pt x="57" y="12"/>
                    <a:pt x="60" y="12"/>
                  </a:cubicBezTo>
                  <a:cubicBezTo>
                    <a:pt x="71" y="12"/>
                    <a:pt x="71" y="12"/>
                    <a:pt x="71" y="12"/>
                  </a:cubicBezTo>
                  <a:cubicBezTo>
                    <a:pt x="71" y="12"/>
                    <a:pt x="72" y="12"/>
                    <a:pt x="72" y="13"/>
                  </a:cubicBezTo>
                  <a:close/>
                  <a:moveTo>
                    <a:pt x="18" y="56"/>
                  </a:moveTo>
                  <a:cubicBezTo>
                    <a:pt x="18" y="58"/>
                    <a:pt x="17" y="60"/>
                    <a:pt x="15" y="60"/>
                  </a:cubicBezTo>
                  <a:cubicBezTo>
                    <a:pt x="13" y="60"/>
                    <a:pt x="11" y="58"/>
                    <a:pt x="11" y="56"/>
                  </a:cubicBezTo>
                  <a:cubicBezTo>
                    <a:pt x="11" y="54"/>
                    <a:pt x="13" y="52"/>
                    <a:pt x="15" y="52"/>
                  </a:cubicBezTo>
                  <a:cubicBezTo>
                    <a:pt x="17" y="52"/>
                    <a:pt x="18" y="54"/>
                    <a:pt x="18" y="56"/>
                  </a:cubicBezTo>
                  <a:close/>
                  <a:moveTo>
                    <a:pt x="16" y="56"/>
                  </a:moveTo>
                  <a:cubicBezTo>
                    <a:pt x="16" y="55"/>
                    <a:pt x="16" y="54"/>
                    <a:pt x="15" y="54"/>
                  </a:cubicBezTo>
                  <a:cubicBezTo>
                    <a:pt x="14" y="54"/>
                    <a:pt x="13" y="55"/>
                    <a:pt x="13" y="56"/>
                  </a:cubicBezTo>
                  <a:cubicBezTo>
                    <a:pt x="13" y="57"/>
                    <a:pt x="14" y="58"/>
                    <a:pt x="15" y="58"/>
                  </a:cubicBezTo>
                  <a:cubicBezTo>
                    <a:pt x="16" y="58"/>
                    <a:pt x="16" y="57"/>
                    <a:pt x="16" y="56"/>
                  </a:cubicBezTo>
                  <a:close/>
                  <a:moveTo>
                    <a:pt x="45" y="56"/>
                  </a:moveTo>
                  <a:cubicBezTo>
                    <a:pt x="45" y="58"/>
                    <a:pt x="44" y="60"/>
                    <a:pt x="42" y="60"/>
                  </a:cubicBezTo>
                  <a:cubicBezTo>
                    <a:pt x="40" y="60"/>
                    <a:pt x="38" y="58"/>
                    <a:pt x="38" y="56"/>
                  </a:cubicBezTo>
                  <a:cubicBezTo>
                    <a:pt x="38" y="54"/>
                    <a:pt x="40" y="52"/>
                    <a:pt x="42" y="52"/>
                  </a:cubicBezTo>
                  <a:cubicBezTo>
                    <a:pt x="44" y="52"/>
                    <a:pt x="45" y="54"/>
                    <a:pt x="45" y="56"/>
                  </a:cubicBezTo>
                  <a:close/>
                  <a:moveTo>
                    <a:pt x="43" y="56"/>
                  </a:moveTo>
                  <a:cubicBezTo>
                    <a:pt x="43" y="55"/>
                    <a:pt x="43" y="54"/>
                    <a:pt x="42" y="54"/>
                  </a:cubicBezTo>
                  <a:cubicBezTo>
                    <a:pt x="41" y="54"/>
                    <a:pt x="40" y="55"/>
                    <a:pt x="40" y="56"/>
                  </a:cubicBezTo>
                  <a:cubicBezTo>
                    <a:pt x="40" y="57"/>
                    <a:pt x="41" y="58"/>
                    <a:pt x="42" y="58"/>
                  </a:cubicBezTo>
                  <a:cubicBezTo>
                    <a:pt x="43" y="58"/>
                    <a:pt x="43" y="57"/>
                    <a:pt x="43" y="56"/>
                  </a:cubicBezTo>
                  <a:close/>
                  <a:moveTo>
                    <a:pt x="46" y="35"/>
                  </a:moveTo>
                  <a:cubicBezTo>
                    <a:pt x="46" y="34"/>
                    <a:pt x="45" y="34"/>
                    <a:pt x="45" y="34"/>
                  </a:cubicBezTo>
                  <a:cubicBezTo>
                    <a:pt x="12" y="34"/>
                    <a:pt x="12" y="34"/>
                    <a:pt x="12" y="34"/>
                  </a:cubicBezTo>
                  <a:cubicBezTo>
                    <a:pt x="11" y="34"/>
                    <a:pt x="11" y="34"/>
                    <a:pt x="11" y="35"/>
                  </a:cubicBezTo>
                  <a:cubicBezTo>
                    <a:pt x="11" y="35"/>
                    <a:pt x="11" y="36"/>
                    <a:pt x="12" y="36"/>
                  </a:cubicBezTo>
                  <a:cubicBezTo>
                    <a:pt x="45" y="36"/>
                    <a:pt x="45" y="36"/>
                    <a:pt x="45" y="36"/>
                  </a:cubicBezTo>
                  <a:cubicBezTo>
                    <a:pt x="45" y="36"/>
                    <a:pt x="46" y="35"/>
                    <a:pt x="46" y="35"/>
                  </a:cubicBezTo>
                  <a:close/>
                  <a:moveTo>
                    <a:pt x="13" y="38"/>
                  </a:moveTo>
                  <a:cubicBezTo>
                    <a:pt x="13" y="38"/>
                    <a:pt x="12" y="39"/>
                    <a:pt x="12" y="39"/>
                  </a:cubicBezTo>
                  <a:cubicBezTo>
                    <a:pt x="12" y="40"/>
                    <a:pt x="13" y="40"/>
                    <a:pt x="13" y="40"/>
                  </a:cubicBezTo>
                  <a:cubicBezTo>
                    <a:pt x="43" y="40"/>
                    <a:pt x="43" y="40"/>
                    <a:pt x="43" y="40"/>
                  </a:cubicBezTo>
                  <a:cubicBezTo>
                    <a:pt x="44" y="40"/>
                    <a:pt x="44" y="40"/>
                    <a:pt x="44" y="39"/>
                  </a:cubicBezTo>
                  <a:cubicBezTo>
                    <a:pt x="44" y="39"/>
                    <a:pt x="44" y="38"/>
                    <a:pt x="43" y="38"/>
                  </a:cubicBezTo>
                  <a:lnTo>
                    <a:pt x="13" y="38"/>
                  </a:lnTo>
                  <a:close/>
                  <a:moveTo>
                    <a:pt x="13" y="28"/>
                  </a:moveTo>
                  <a:cubicBezTo>
                    <a:pt x="14" y="28"/>
                    <a:pt x="16" y="27"/>
                    <a:pt x="16" y="25"/>
                  </a:cubicBezTo>
                  <a:cubicBezTo>
                    <a:pt x="16" y="24"/>
                    <a:pt x="16" y="24"/>
                    <a:pt x="16" y="23"/>
                  </a:cubicBezTo>
                  <a:cubicBezTo>
                    <a:pt x="26" y="13"/>
                    <a:pt x="26" y="13"/>
                    <a:pt x="26" y="13"/>
                  </a:cubicBezTo>
                  <a:cubicBezTo>
                    <a:pt x="27" y="13"/>
                    <a:pt x="27" y="14"/>
                    <a:pt x="28" y="14"/>
                  </a:cubicBezTo>
                  <a:cubicBezTo>
                    <a:pt x="28" y="14"/>
                    <a:pt x="29" y="13"/>
                    <a:pt x="29" y="13"/>
                  </a:cubicBezTo>
                  <a:cubicBezTo>
                    <a:pt x="33" y="17"/>
                    <a:pt x="33" y="17"/>
                    <a:pt x="33" y="17"/>
                  </a:cubicBezTo>
                  <a:cubicBezTo>
                    <a:pt x="33" y="18"/>
                    <a:pt x="33" y="18"/>
                    <a:pt x="33" y="19"/>
                  </a:cubicBezTo>
                  <a:cubicBezTo>
                    <a:pt x="33" y="20"/>
                    <a:pt x="34" y="22"/>
                    <a:pt x="36" y="22"/>
                  </a:cubicBezTo>
                  <a:cubicBezTo>
                    <a:pt x="38" y="22"/>
                    <a:pt x="39" y="20"/>
                    <a:pt x="39" y="19"/>
                  </a:cubicBezTo>
                  <a:cubicBezTo>
                    <a:pt x="39" y="18"/>
                    <a:pt x="39" y="18"/>
                    <a:pt x="39" y="17"/>
                  </a:cubicBezTo>
                  <a:cubicBezTo>
                    <a:pt x="50" y="6"/>
                    <a:pt x="50" y="6"/>
                    <a:pt x="50" y="6"/>
                  </a:cubicBezTo>
                  <a:cubicBezTo>
                    <a:pt x="50" y="7"/>
                    <a:pt x="51" y="7"/>
                    <a:pt x="51" y="7"/>
                  </a:cubicBezTo>
                  <a:cubicBezTo>
                    <a:pt x="53" y="7"/>
                    <a:pt x="54" y="5"/>
                    <a:pt x="54" y="4"/>
                  </a:cubicBezTo>
                  <a:cubicBezTo>
                    <a:pt x="54" y="2"/>
                    <a:pt x="53" y="0"/>
                    <a:pt x="51" y="0"/>
                  </a:cubicBezTo>
                  <a:cubicBezTo>
                    <a:pt x="50" y="0"/>
                    <a:pt x="48" y="2"/>
                    <a:pt x="48" y="4"/>
                  </a:cubicBezTo>
                  <a:cubicBezTo>
                    <a:pt x="48" y="4"/>
                    <a:pt x="48" y="5"/>
                    <a:pt x="49" y="5"/>
                  </a:cubicBezTo>
                  <a:cubicBezTo>
                    <a:pt x="38" y="16"/>
                    <a:pt x="38" y="16"/>
                    <a:pt x="38" y="16"/>
                  </a:cubicBezTo>
                  <a:cubicBezTo>
                    <a:pt x="37" y="16"/>
                    <a:pt x="37" y="15"/>
                    <a:pt x="36" y="15"/>
                  </a:cubicBezTo>
                  <a:cubicBezTo>
                    <a:pt x="36" y="15"/>
                    <a:pt x="35" y="16"/>
                    <a:pt x="35" y="16"/>
                  </a:cubicBezTo>
                  <a:cubicBezTo>
                    <a:pt x="31" y="12"/>
                    <a:pt x="31" y="12"/>
                    <a:pt x="31" y="12"/>
                  </a:cubicBezTo>
                  <a:cubicBezTo>
                    <a:pt x="31" y="11"/>
                    <a:pt x="31" y="11"/>
                    <a:pt x="31" y="10"/>
                  </a:cubicBezTo>
                  <a:cubicBezTo>
                    <a:pt x="31" y="9"/>
                    <a:pt x="30" y="7"/>
                    <a:pt x="28" y="7"/>
                  </a:cubicBezTo>
                  <a:cubicBezTo>
                    <a:pt x="26" y="7"/>
                    <a:pt x="25" y="9"/>
                    <a:pt x="25" y="10"/>
                  </a:cubicBezTo>
                  <a:cubicBezTo>
                    <a:pt x="25" y="11"/>
                    <a:pt x="25" y="11"/>
                    <a:pt x="25" y="11"/>
                  </a:cubicBezTo>
                  <a:cubicBezTo>
                    <a:pt x="14" y="22"/>
                    <a:pt x="14" y="22"/>
                    <a:pt x="14" y="22"/>
                  </a:cubicBezTo>
                  <a:cubicBezTo>
                    <a:pt x="14" y="22"/>
                    <a:pt x="13" y="22"/>
                    <a:pt x="13" y="22"/>
                  </a:cubicBezTo>
                  <a:cubicBezTo>
                    <a:pt x="11" y="22"/>
                    <a:pt x="10" y="23"/>
                    <a:pt x="10" y="25"/>
                  </a:cubicBezTo>
                  <a:cubicBezTo>
                    <a:pt x="10" y="27"/>
                    <a:pt x="11" y="28"/>
                    <a:pt x="1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54" name="Freeform 24"/>
            <p:cNvSpPr>
              <a:spLocks noEditPoints="1"/>
            </p:cNvSpPr>
            <p:nvPr/>
          </p:nvSpPr>
          <p:spPr bwMode="auto">
            <a:xfrm>
              <a:off x="7815448" y="5058781"/>
              <a:ext cx="357647" cy="377244"/>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55" name="Freeform 34"/>
            <p:cNvSpPr>
              <a:spLocks noEditPoints="1"/>
            </p:cNvSpPr>
            <p:nvPr/>
          </p:nvSpPr>
          <p:spPr bwMode="auto">
            <a:xfrm>
              <a:off x="7522185" y="2726666"/>
              <a:ext cx="270999" cy="363536"/>
            </a:xfrm>
            <a:custGeom>
              <a:avLst/>
              <a:gdLst>
                <a:gd name="T0" fmla="*/ 13 w 52"/>
                <a:gd name="T1" fmla="*/ 18 h 70"/>
                <a:gd name="T2" fmla="*/ 12 w 52"/>
                <a:gd name="T3" fmla="*/ 17 h 70"/>
                <a:gd name="T4" fmla="*/ 11 w 52"/>
                <a:gd name="T5" fmla="*/ 15 h 70"/>
                <a:gd name="T6" fmla="*/ 51 w 52"/>
                <a:gd name="T7" fmla="*/ 50 h 70"/>
                <a:gd name="T8" fmla="*/ 49 w 52"/>
                <a:gd name="T9" fmla="*/ 60 h 70"/>
                <a:gd name="T10" fmla="*/ 51 w 52"/>
                <a:gd name="T11" fmla="*/ 69 h 70"/>
                <a:gd name="T12" fmla="*/ 0 w 52"/>
                <a:gd name="T13" fmla="*/ 69 h 70"/>
                <a:gd name="T14" fmla="*/ 1 w 52"/>
                <a:gd name="T15" fmla="*/ 60 h 70"/>
                <a:gd name="T16" fmla="*/ 4 w 52"/>
                <a:gd name="T17" fmla="*/ 45 h 70"/>
                <a:gd name="T18" fmla="*/ 19 w 52"/>
                <a:gd name="T19" fmla="*/ 27 h 70"/>
                <a:gd name="T20" fmla="*/ 15 w 52"/>
                <a:gd name="T21" fmla="*/ 30 h 70"/>
                <a:gd name="T22" fmla="*/ 10 w 52"/>
                <a:gd name="T23" fmla="*/ 34 h 70"/>
                <a:gd name="T24" fmla="*/ 2 w 52"/>
                <a:gd name="T25" fmla="*/ 28 h 70"/>
                <a:gd name="T26" fmla="*/ 8 w 52"/>
                <a:gd name="T27" fmla="*/ 14 h 70"/>
                <a:gd name="T28" fmla="*/ 13 w 52"/>
                <a:gd name="T29" fmla="*/ 5 h 70"/>
                <a:gd name="T30" fmla="*/ 12 w 52"/>
                <a:gd name="T31" fmla="*/ 0 h 70"/>
                <a:gd name="T32" fmla="*/ 12 w 52"/>
                <a:gd name="T33" fmla="*/ 0 h 70"/>
                <a:gd name="T34" fmla="*/ 14 w 52"/>
                <a:gd name="T35" fmla="*/ 0 h 70"/>
                <a:gd name="T36" fmla="*/ 43 w 52"/>
                <a:gd name="T37" fmla="*/ 13 h 70"/>
                <a:gd name="T38" fmla="*/ 51 w 52"/>
                <a:gd name="T39" fmla="*/ 47 h 70"/>
                <a:gd name="T40" fmla="*/ 2 w 52"/>
                <a:gd name="T41" fmla="*/ 62 h 70"/>
                <a:gd name="T42" fmla="*/ 48 w 52"/>
                <a:gd name="T43" fmla="*/ 62 h 70"/>
                <a:gd name="T44" fmla="*/ 2 w 52"/>
                <a:gd name="T45" fmla="*/ 62 h 70"/>
                <a:gd name="T46" fmla="*/ 6 w 52"/>
                <a:gd name="T47" fmla="*/ 56 h 70"/>
                <a:gd name="T48" fmla="*/ 44 w 52"/>
                <a:gd name="T49" fmla="*/ 60 h 70"/>
                <a:gd name="T50" fmla="*/ 12 w 52"/>
                <a:gd name="T51" fmla="*/ 41 h 70"/>
                <a:gd name="T52" fmla="*/ 6 w 52"/>
                <a:gd name="T53" fmla="*/ 54 h 70"/>
                <a:gd name="T54" fmla="*/ 15 w 52"/>
                <a:gd name="T55" fmla="*/ 42 h 70"/>
                <a:gd name="T56" fmla="*/ 12 w 52"/>
                <a:gd name="T57" fmla="*/ 48 h 70"/>
                <a:gd name="T58" fmla="*/ 41 w 52"/>
                <a:gd name="T59" fmla="*/ 54 h 70"/>
                <a:gd name="T60" fmla="*/ 39 w 52"/>
                <a:gd name="T61" fmla="*/ 17 h 70"/>
                <a:gd name="T62" fmla="*/ 22 w 52"/>
                <a:gd name="T63" fmla="*/ 6 h 70"/>
                <a:gd name="T64" fmla="*/ 20 w 52"/>
                <a:gd name="T65" fmla="*/ 5 h 70"/>
                <a:gd name="T66" fmla="*/ 18 w 52"/>
                <a:gd name="T67" fmla="*/ 4 h 70"/>
                <a:gd name="T68" fmla="*/ 19 w 52"/>
                <a:gd name="T69" fmla="*/ 7 h 70"/>
                <a:gd name="T70" fmla="*/ 17 w 52"/>
                <a:gd name="T71" fmla="*/ 8 h 70"/>
                <a:gd name="T72" fmla="*/ 11 w 52"/>
                <a:gd name="T73" fmla="*/ 14 h 70"/>
                <a:gd name="T74" fmla="*/ 4 w 52"/>
                <a:gd name="T75" fmla="*/ 28 h 70"/>
                <a:gd name="T76" fmla="*/ 10 w 52"/>
                <a:gd name="T77" fmla="*/ 31 h 70"/>
                <a:gd name="T78" fmla="*/ 16 w 52"/>
                <a:gd name="T79" fmla="*/ 25 h 70"/>
                <a:gd name="T80" fmla="*/ 21 w 52"/>
                <a:gd name="T81" fmla="*/ 25 h 70"/>
                <a:gd name="T82" fmla="*/ 30 w 52"/>
                <a:gd name="T83" fmla="*/ 19 h 70"/>
                <a:gd name="T84" fmla="*/ 44 w 52"/>
                <a:gd name="T85" fmla="*/ 36 h 70"/>
                <a:gd name="T86" fmla="*/ 40 w 52"/>
                <a:gd name="T87" fmla="*/ 16 h 70"/>
                <a:gd name="T88" fmla="*/ 43 w 52"/>
                <a:gd name="T89" fmla="*/ 53 h 70"/>
                <a:gd name="T90" fmla="*/ 44 w 52"/>
                <a:gd name="T91"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0">
                  <a:moveTo>
                    <a:pt x="16" y="14"/>
                  </a:moveTo>
                  <a:cubicBezTo>
                    <a:pt x="16" y="15"/>
                    <a:pt x="16" y="15"/>
                    <a:pt x="16" y="15"/>
                  </a:cubicBezTo>
                  <a:cubicBezTo>
                    <a:pt x="13" y="18"/>
                    <a:pt x="13" y="18"/>
                    <a:pt x="13" y="18"/>
                  </a:cubicBezTo>
                  <a:cubicBezTo>
                    <a:pt x="13" y="19"/>
                    <a:pt x="13" y="19"/>
                    <a:pt x="12" y="19"/>
                  </a:cubicBezTo>
                  <a:cubicBezTo>
                    <a:pt x="12" y="19"/>
                    <a:pt x="12" y="19"/>
                    <a:pt x="12" y="19"/>
                  </a:cubicBezTo>
                  <a:cubicBezTo>
                    <a:pt x="11" y="18"/>
                    <a:pt x="11" y="18"/>
                    <a:pt x="12" y="17"/>
                  </a:cubicBezTo>
                  <a:cubicBezTo>
                    <a:pt x="11" y="17"/>
                    <a:pt x="11" y="17"/>
                    <a:pt x="11" y="17"/>
                  </a:cubicBezTo>
                  <a:cubicBezTo>
                    <a:pt x="11" y="17"/>
                    <a:pt x="10" y="17"/>
                    <a:pt x="10" y="16"/>
                  </a:cubicBezTo>
                  <a:cubicBezTo>
                    <a:pt x="10" y="16"/>
                    <a:pt x="10" y="15"/>
                    <a:pt x="11" y="15"/>
                  </a:cubicBezTo>
                  <a:cubicBezTo>
                    <a:pt x="15" y="14"/>
                    <a:pt x="15" y="14"/>
                    <a:pt x="15" y="14"/>
                  </a:cubicBezTo>
                  <a:cubicBezTo>
                    <a:pt x="15" y="14"/>
                    <a:pt x="16" y="14"/>
                    <a:pt x="16" y="14"/>
                  </a:cubicBezTo>
                  <a:close/>
                  <a:moveTo>
                    <a:pt x="51" y="50"/>
                  </a:moveTo>
                  <a:cubicBezTo>
                    <a:pt x="46" y="54"/>
                    <a:pt x="46" y="54"/>
                    <a:pt x="46" y="54"/>
                  </a:cubicBezTo>
                  <a:cubicBezTo>
                    <a:pt x="48" y="55"/>
                    <a:pt x="49" y="56"/>
                    <a:pt x="49" y="58"/>
                  </a:cubicBezTo>
                  <a:cubicBezTo>
                    <a:pt x="49" y="59"/>
                    <a:pt x="49" y="59"/>
                    <a:pt x="49" y="60"/>
                  </a:cubicBezTo>
                  <a:cubicBezTo>
                    <a:pt x="49" y="60"/>
                    <a:pt x="49" y="60"/>
                    <a:pt x="49" y="60"/>
                  </a:cubicBezTo>
                  <a:cubicBezTo>
                    <a:pt x="50" y="60"/>
                    <a:pt x="51" y="60"/>
                    <a:pt x="51" y="61"/>
                  </a:cubicBezTo>
                  <a:cubicBezTo>
                    <a:pt x="51" y="69"/>
                    <a:pt x="51" y="69"/>
                    <a:pt x="51" y="69"/>
                  </a:cubicBezTo>
                  <a:cubicBezTo>
                    <a:pt x="51" y="69"/>
                    <a:pt x="50" y="70"/>
                    <a:pt x="49" y="70"/>
                  </a:cubicBezTo>
                  <a:cubicBezTo>
                    <a:pt x="1" y="70"/>
                    <a:pt x="1" y="70"/>
                    <a:pt x="1" y="70"/>
                  </a:cubicBezTo>
                  <a:cubicBezTo>
                    <a:pt x="0" y="70"/>
                    <a:pt x="0" y="69"/>
                    <a:pt x="0" y="69"/>
                  </a:cubicBezTo>
                  <a:cubicBezTo>
                    <a:pt x="0" y="61"/>
                    <a:pt x="0" y="61"/>
                    <a:pt x="0" y="61"/>
                  </a:cubicBezTo>
                  <a:cubicBezTo>
                    <a:pt x="0" y="60"/>
                    <a:pt x="0" y="60"/>
                    <a:pt x="1" y="60"/>
                  </a:cubicBezTo>
                  <a:cubicBezTo>
                    <a:pt x="1" y="60"/>
                    <a:pt x="1" y="60"/>
                    <a:pt x="1" y="60"/>
                  </a:cubicBezTo>
                  <a:cubicBezTo>
                    <a:pt x="1" y="59"/>
                    <a:pt x="1" y="59"/>
                    <a:pt x="1" y="58"/>
                  </a:cubicBezTo>
                  <a:cubicBezTo>
                    <a:pt x="1" y="57"/>
                    <a:pt x="2" y="55"/>
                    <a:pt x="3" y="54"/>
                  </a:cubicBezTo>
                  <a:cubicBezTo>
                    <a:pt x="3" y="53"/>
                    <a:pt x="2" y="49"/>
                    <a:pt x="4" y="45"/>
                  </a:cubicBezTo>
                  <a:cubicBezTo>
                    <a:pt x="5" y="43"/>
                    <a:pt x="8" y="41"/>
                    <a:pt x="11" y="39"/>
                  </a:cubicBezTo>
                  <a:cubicBezTo>
                    <a:pt x="13" y="37"/>
                    <a:pt x="16" y="35"/>
                    <a:pt x="18" y="33"/>
                  </a:cubicBezTo>
                  <a:cubicBezTo>
                    <a:pt x="19" y="31"/>
                    <a:pt x="19" y="29"/>
                    <a:pt x="19" y="27"/>
                  </a:cubicBezTo>
                  <a:cubicBezTo>
                    <a:pt x="19" y="27"/>
                    <a:pt x="19" y="27"/>
                    <a:pt x="19" y="27"/>
                  </a:cubicBezTo>
                  <a:cubicBezTo>
                    <a:pt x="18" y="27"/>
                    <a:pt x="17" y="27"/>
                    <a:pt x="16" y="27"/>
                  </a:cubicBezTo>
                  <a:cubicBezTo>
                    <a:pt x="16" y="27"/>
                    <a:pt x="15" y="28"/>
                    <a:pt x="15" y="30"/>
                  </a:cubicBezTo>
                  <a:cubicBezTo>
                    <a:pt x="14" y="31"/>
                    <a:pt x="14" y="32"/>
                    <a:pt x="13" y="32"/>
                  </a:cubicBezTo>
                  <a:cubicBezTo>
                    <a:pt x="13" y="33"/>
                    <a:pt x="12" y="34"/>
                    <a:pt x="10" y="34"/>
                  </a:cubicBezTo>
                  <a:cubicBezTo>
                    <a:pt x="10" y="34"/>
                    <a:pt x="10" y="34"/>
                    <a:pt x="10" y="34"/>
                  </a:cubicBezTo>
                  <a:cubicBezTo>
                    <a:pt x="9" y="34"/>
                    <a:pt x="8" y="33"/>
                    <a:pt x="7" y="32"/>
                  </a:cubicBezTo>
                  <a:cubicBezTo>
                    <a:pt x="6" y="32"/>
                    <a:pt x="6" y="32"/>
                    <a:pt x="5" y="31"/>
                  </a:cubicBezTo>
                  <a:cubicBezTo>
                    <a:pt x="4" y="31"/>
                    <a:pt x="2" y="30"/>
                    <a:pt x="2" y="28"/>
                  </a:cubicBezTo>
                  <a:cubicBezTo>
                    <a:pt x="2" y="27"/>
                    <a:pt x="2" y="27"/>
                    <a:pt x="2" y="27"/>
                  </a:cubicBezTo>
                  <a:cubicBezTo>
                    <a:pt x="2" y="25"/>
                    <a:pt x="2" y="23"/>
                    <a:pt x="4" y="20"/>
                  </a:cubicBezTo>
                  <a:cubicBezTo>
                    <a:pt x="7" y="17"/>
                    <a:pt x="8" y="15"/>
                    <a:pt x="8" y="14"/>
                  </a:cubicBezTo>
                  <a:cubicBezTo>
                    <a:pt x="8" y="13"/>
                    <a:pt x="8" y="13"/>
                    <a:pt x="8" y="13"/>
                  </a:cubicBezTo>
                  <a:cubicBezTo>
                    <a:pt x="8" y="13"/>
                    <a:pt x="9" y="12"/>
                    <a:pt x="14" y="6"/>
                  </a:cubicBezTo>
                  <a:cubicBezTo>
                    <a:pt x="14" y="6"/>
                    <a:pt x="14" y="5"/>
                    <a:pt x="13" y="5"/>
                  </a:cubicBezTo>
                  <a:cubicBezTo>
                    <a:pt x="13" y="4"/>
                    <a:pt x="12" y="2"/>
                    <a:pt x="12" y="2"/>
                  </a:cubicBezTo>
                  <a:cubicBezTo>
                    <a:pt x="12" y="1"/>
                    <a:pt x="12" y="1"/>
                    <a:pt x="12" y="1"/>
                  </a:cubicBezTo>
                  <a:cubicBezTo>
                    <a:pt x="12" y="0"/>
                    <a:pt x="12" y="0"/>
                    <a:pt x="12" y="0"/>
                  </a:cubicBezTo>
                  <a:cubicBezTo>
                    <a:pt x="12" y="0"/>
                    <a:pt x="12" y="0"/>
                    <a:pt x="12" y="0"/>
                  </a:cubicBezTo>
                  <a:cubicBezTo>
                    <a:pt x="12" y="0"/>
                    <a:pt x="12" y="0"/>
                    <a:pt x="12" y="0"/>
                  </a:cubicBezTo>
                  <a:cubicBezTo>
                    <a:pt x="12" y="0"/>
                    <a:pt x="12" y="0"/>
                    <a:pt x="12" y="0"/>
                  </a:cubicBezTo>
                  <a:cubicBezTo>
                    <a:pt x="13" y="0"/>
                    <a:pt x="13" y="0"/>
                    <a:pt x="13" y="0"/>
                  </a:cubicBezTo>
                  <a:cubicBezTo>
                    <a:pt x="13" y="0"/>
                    <a:pt x="13" y="0"/>
                    <a:pt x="13" y="0"/>
                  </a:cubicBezTo>
                  <a:cubicBezTo>
                    <a:pt x="14" y="0"/>
                    <a:pt x="14" y="0"/>
                    <a:pt x="14" y="0"/>
                  </a:cubicBezTo>
                  <a:cubicBezTo>
                    <a:pt x="15" y="0"/>
                    <a:pt x="18" y="1"/>
                    <a:pt x="20" y="2"/>
                  </a:cubicBezTo>
                  <a:cubicBezTo>
                    <a:pt x="21" y="2"/>
                    <a:pt x="23" y="2"/>
                    <a:pt x="24" y="2"/>
                  </a:cubicBezTo>
                  <a:cubicBezTo>
                    <a:pt x="30" y="2"/>
                    <a:pt x="37" y="4"/>
                    <a:pt x="43" y="13"/>
                  </a:cubicBezTo>
                  <a:cubicBezTo>
                    <a:pt x="48" y="22"/>
                    <a:pt x="47" y="30"/>
                    <a:pt x="47" y="36"/>
                  </a:cubicBezTo>
                  <a:cubicBezTo>
                    <a:pt x="47" y="39"/>
                    <a:pt x="46" y="41"/>
                    <a:pt x="47" y="42"/>
                  </a:cubicBezTo>
                  <a:cubicBezTo>
                    <a:pt x="48" y="45"/>
                    <a:pt x="51" y="47"/>
                    <a:pt x="51" y="47"/>
                  </a:cubicBezTo>
                  <a:cubicBezTo>
                    <a:pt x="52" y="48"/>
                    <a:pt x="52" y="48"/>
                    <a:pt x="52" y="48"/>
                  </a:cubicBezTo>
                  <a:cubicBezTo>
                    <a:pt x="52" y="49"/>
                    <a:pt x="52" y="49"/>
                    <a:pt x="51" y="50"/>
                  </a:cubicBezTo>
                  <a:close/>
                  <a:moveTo>
                    <a:pt x="2" y="62"/>
                  </a:moveTo>
                  <a:cubicBezTo>
                    <a:pt x="2" y="68"/>
                    <a:pt x="2" y="68"/>
                    <a:pt x="2" y="68"/>
                  </a:cubicBezTo>
                  <a:cubicBezTo>
                    <a:pt x="48" y="68"/>
                    <a:pt x="48" y="68"/>
                    <a:pt x="48" y="68"/>
                  </a:cubicBezTo>
                  <a:cubicBezTo>
                    <a:pt x="48" y="62"/>
                    <a:pt x="48" y="62"/>
                    <a:pt x="48" y="62"/>
                  </a:cubicBezTo>
                  <a:cubicBezTo>
                    <a:pt x="44" y="62"/>
                    <a:pt x="44" y="62"/>
                    <a:pt x="44" y="62"/>
                  </a:cubicBezTo>
                  <a:cubicBezTo>
                    <a:pt x="6" y="62"/>
                    <a:pt x="6" y="62"/>
                    <a:pt x="6" y="62"/>
                  </a:cubicBezTo>
                  <a:lnTo>
                    <a:pt x="2" y="62"/>
                  </a:lnTo>
                  <a:close/>
                  <a:moveTo>
                    <a:pt x="47" y="58"/>
                  </a:moveTo>
                  <a:cubicBezTo>
                    <a:pt x="47" y="57"/>
                    <a:pt x="46" y="56"/>
                    <a:pt x="44" y="56"/>
                  </a:cubicBezTo>
                  <a:cubicBezTo>
                    <a:pt x="6" y="56"/>
                    <a:pt x="6" y="56"/>
                    <a:pt x="6" y="56"/>
                  </a:cubicBezTo>
                  <a:cubicBezTo>
                    <a:pt x="4" y="56"/>
                    <a:pt x="3" y="57"/>
                    <a:pt x="3" y="58"/>
                  </a:cubicBezTo>
                  <a:cubicBezTo>
                    <a:pt x="3" y="59"/>
                    <a:pt x="4" y="60"/>
                    <a:pt x="6" y="60"/>
                  </a:cubicBezTo>
                  <a:cubicBezTo>
                    <a:pt x="44" y="60"/>
                    <a:pt x="44" y="60"/>
                    <a:pt x="44" y="60"/>
                  </a:cubicBezTo>
                  <a:cubicBezTo>
                    <a:pt x="46" y="60"/>
                    <a:pt x="47" y="59"/>
                    <a:pt x="47" y="58"/>
                  </a:cubicBezTo>
                  <a:close/>
                  <a:moveTo>
                    <a:pt x="20" y="34"/>
                  </a:moveTo>
                  <a:cubicBezTo>
                    <a:pt x="18" y="36"/>
                    <a:pt x="15" y="39"/>
                    <a:pt x="12" y="41"/>
                  </a:cubicBezTo>
                  <a:cubicBezTo>
                    <a:pt x="10" y="43"/>
                    <a:pt x="7" y="45"/>
                    <a:pt x="7" y="46"/>
                  </a:cubicBezTo>
                  <a:cubicBezTo>
                    <a:pt x="4" y="50"/>
                    <a:pt x="6" y="54"/>
                    <a:pt x="6" y="54"/>
                  </a:cubicBezTo>
                  <a:cubicBezTo>
                    <a:pt x="6" y="54"/>
                    <a:pt x="6" y="54"/>
                    <a:pt x="6" y="54"/>
                  </a:cubicBezTo>
                  <a:cubicBezTo>
                    <a:pt x="8" y="54"/>
                    <a:pt x="8" y="54"/>
                    <a:pt x="8" y="54"/>
                  </a:cubicBezTo>
                  <a:cubicBezTo>
                    <a:pt x="8" y="53"/>
                    <a:pt x="8" y="49"/>
                    <a:pt x="10" y="46"/>
                  </a:cubicBezTo>
                  <a:cubicBezTo>
                    <a:pt x="13" y="44"/>
                    <a:pt x="15" y="42"/>
                    <a:pt x="15" y="42"/>
                  </a:cubicBezTo>
                  <a:cubicBezTo>
                    <a:pt x="16" y="42"/>
                    <a:pt x="16" y="42"/>
                    <a:pt x="17" y="43"/>
                  </a:cubicBezTo>
                  <a:cubicBezTo>
                    <a:pt x="17" y="43"/>
                    <a:pt x="17" y="44"/>
                    <a:pt x="16" y="44"/>
                  </a:cubicBezTo>
                  <a:cubicBezTo>
                    <a:pt x="16" y="44"/>
                    <a:pt x="14" y="46"/>
                    <a:pt x="12" y="48"/>
                  </a:cubicBezTo>
                  <a:cubicBezTo>
                    <a:pt x="10" y="50"/>
                    <a:pt x="10" y="54"/>
                    <a:pt x="10" y="54"/>
                  </a:cubicBezTo>
                  <a:cubicBezTo>
                    <a:pt x="10" y="54"/>
                    <a:pt x="10" y="54"/>
                    <a:pt x="10" y="54"/>
                  </a:cubicBezTo>
                  <a:cubicBezTo>
                    <a:pt x="41" y="54"/>
                    <a:pt x="41" y="54"/>
                    <a:pt x="41" y="54"/>
                  </a:cubicBezTo>
                  <a:cubicBezTo>
                    <a:pt x="41" y="53"/>
                    <a:pt x="39" y="49"/>
                    <a:pt x="39" y="45"/>
                  </a:cubicBezTo>
                  <a:cubicBezTo>
                    <a:pt x="39" y="44"/>
                    <a:pt x="39" y="42"/>
                    <a:pt x="40" y="40"/>
                  </a:cubicBezTo>
                  <a:cubicBezTo>
                    <a:pt x="40" y="35"/>
                    <a:pt x="42" y="26"/>
                    <a:pt x="39" y="17"/>
                  </a:cubicBezTo>
                  <a:cubicBezTo>
                    <a:pt x="35" y="7"/>
                    <a:pt x="26" y="6"/>
                    <a:pt x="23" y="6"/>
                  </a:cubicBezTo>
                  <a:cubicBezTo>
                    <a:pt x="23" y="6"/>
                    <a:pt x="22" y="7"/>
                    <a:pt x="22" y="7"/>
                  </a:cubicBezTo>
                  <a:cubicBezTo>
                    <a:pt x="22" y="7"/>
                    <a:pt x="22" y="6"/>
                    <a:pt x="22" y="6"/>
                  </a:cubicBezTo>
                  <a:cubicBezTo>
                    <a:pt x="22" y="6"/>
                    <a:pt x="21" y="6"/>
                    <a:pt x="21" y="6"/>
                  </a:cubicBezTo>
                  <a:cubicBezTo>
                    <a:pt x="21" y="6"/>
                    <a:pt x="21" y="6"/>
                    <a:pt x="21" y="6"/>
                  </a:cubicBezTo>
                  <a:cubicBezTo>
                    <a:pt x="20" y="6"/>
                    <a:pt x="20" y="5"/>
                    <a:pt x="20" y="5"/>
                  </a:cubicBezTo>
                  <a:cubicBezTo>
                    <a:pt x="19" y="5"/>
                    <a:pt x="19" y="5"/>
                    <a:pt x="19" y="5"/>
                  </a:cubicBezTo>
                  <a:cubicBezTo>
                    <a:pt x="19" y="5"/>
                    <a:pt x="18" y="5"/>
                    <a:pt x="18" y="4"/>
                  </a:cubicBezTo>
                  <a:cubicBezTo>
                    <a:pt x="18" y="4"/>
                    <a:pt x="18" y="4"/>
                    <a:pt x="18" y="4"/>
                  </a:cubicBezTo>
                  <a:cubicBezTo>
                    <a:pt x="17" y="4"/>
                    <a:pt x="17" y="3"/>
                    <a:pt x="16" y="3"/>
                  </a:cubicBezTo>
                  <a:cubicBezTo>
                    <a:pt x="18" y="7"/>
                    <a:pt x="18" y="7"/>
                    <a:pt x="18" y="7"/>
                  </a:cubicBezTo>
                  <a:cubicBezTo>
                    <a:pt x="19" y="7"/>
                    <a:pt x="19" y="7"/>
                    <a:pt x="19" y="7"/>
                  </a:cubicBezTo>
                  <a:cubicBezTo>
                    <a:pt x="19" y="8"/>
                    <a:pt x="18" y="8"/>
                    <a:pt x="18" y="8"/>
                  </a:cubicBezTo>
                  <a:cubicBezTo>
                    <a:pt x="18" y="8"/>
                    <a:pt x="18" y="8"/>
                    <a:pt x="18" y="8"/>
                  </a:cubicBezTo>
                  <a:cubicBezTo>
                    <a:pt x="17" y="8"/>
                    <a:pt x="17" y="8"/>
                    <a:pt x="17" y="8"/>
                  </a:cubicBezTo>
                  <a:cubicBezTo>
                    <a:pt x="17" y="8"/>
                    <a:pt x="17" y="8"/>
                    <a:pt x="16" y="7"/>
                  </a:cubicBezTo>
                  <a:cubicBezTo>
                    <a:pt x="14" y="10"/>
                    <a:pt x="11" y="13"/>
                    <a:pt x="11" y="14"/>
                  </a:cubicBezTo>
                  <a:cubicBezTo>
                    <a:pt x="11" y="14"/>
                    <a:pt x="11" y="14"/>
                    <a:pt x="11" y="14"/>
                  </a:cubicBezTo>
                  <a:cubicBezTo>
                    <a:pt x="10" y="15"/>
                    <a:pt x="10" y="18"/>
                    <a:pt x="6" y="22"/>
                  </a:cubicBezTo>
                  <a:cubicBezTo>
                    <a:pt x="4" y="24"/>
                    <a:pt x="4" y="26"/>
                    <a:pt x="4" y="27"/>
                  </a:cubicBezTo>
                  <a:cubicBezTo>
                    <a:pt x="4" y="28"/>
                    <a:pt x="4" y="28"/>
                    <a:pt x="4" y="28"/>
                  </a:cubicBezTo>
                  <a:cubicBezTo>
                    <a:pt x="4" y="28"/>
                    <a:pt x="5" y="29"/>
                    <a:pt x="6" y="29"/>
                  </a:cubicBezTo>
                  <a:cubicBezTo>
                    <a:pt x="7" y="30"/>
                    <a:pt x="8" y="30"/>
                    <a:pt x="9" y="31"/>
                  </a:cubicBezTo>
                  <a:cubicBezTo>
                    <a:pt x="9" y="31"/>
                    <a:pt x="10" y="31"/>
                    <a:pt x="10" y="31"/>
                  </a:cubicBezTo>
                  <a:cubicBezTo>
                    <a:pt x="11" y="31"/>
                    <a:pt x="11" y="31"/>
                    <a:pt x="11" y="31"/>
                  </a:cubicBezTo>
                  <a:cubicBezTo>
                    <a:pt x="12" y="30"/>
                    <a:pt x="12" y="30"/>
                    <a:pt x="12" y="29"/>
                  </a:cubicBezTo>
                  <a:cubicBezTo>
                    <a:pt x="13" y="27"/>
                    <a:pt x="14" y="24"/>
                    <a:pt x="16" y="25"/>
                  </a:cubicBezTo>
                  <a:cubicBezTo>
                    <a:pt x="18" y="25"/>
                    <a:pt x="19" y="25"/>
                    <a:pt x="20" y="25"/>
                  </a:cubicBezTo>
                  <a:cubicBezTo>
                    <a:pt x="20" y="25"/>
                    <a:pt x="20" y="24"/>
                    <a:pt x="20" y="24"/>
                  </a:cubicBezTo>
                  <a:cubicBezTo>
                    <a:pt x="21" y="24"/>
                    <a:pt x="21" y="24"/>
                    <a:pt x="21" y="25"/>
                  </a:cubicBezTo>
                  <a:cubicBezTo>
                    <a:pt x="26" y="24"/>
                    <a:pt x="27" y="19"/>
                    <a:pt x="28" y="19"/>
                  </a:cubicBezTo>
                  <a:cubicBezTo>
                    <a:pt x="28" y="18"/>
                    <a:pt x="28" y="18"/>
                    <a:pt x="29" y="18"/>
                  </a:cubicBezTo>
                  <a:cubicBezTo>
                    <a:pt x="29" y="18"/>
                    <a:pt x="30" y="19"/>
                    <a:pt x="30" y="19"/>
                  </a:cubicBezTo>
                  <a:cubicBezTo>
                    <a:pt x="29" y="19"/>
                    <a:pt x="28" y="25"/>
                    <a:pt x="22" y="27"/>
                  </a:cubicBezTo>
                  <a:cubicBezTo>
                    <a:pt x="22" y="29"/>
                    <a:pt x="21" y="32"/>
                    <a:pt x="20" y="34"/>
                  </a:cubicBezTo>
                  <a:close/>
                  <a:moveTo>
                    <a:pt x="44" y="36"/>
                  </a:moveTo>
                  <a:cubicBezTo>
                    <a:pt x="45" y="30"/>
                    <a:pt x="45" y="22"/>
                    <a:pt x="40" y="14"/>
                  </a:cubicBezTo>
                  <a:cubicBezTo>
                    <a:pt x="37" y="8"/>
                    <a:pt x="32" y="6"/>
                    <a:pt x="28" y="5"/>
                  </a:cubicBezTo>
                  <a:cubicBezTo>
                    <a:pt x="33" y="6"/>
                    <a:pt x="38" y="9"/>
                    <a:pt x="40" y="16"/>
                  </a:cubicBezTo>
                  <a:cubicBezTo>
                    <a:pt x="44" y="26"/>
                    <a:pt x="42" y="35"/>
                    <a:pt x="42" y="41"/>
                  </a:cubicBezTo>
                  <a:cubicBezTo>
                    <a:pt x="41" y="42"/>
                    <a:pt x="41" y="44"/>
                    <a:pt x="41" y="45"/>
                  </a:cubicBezTo>
                  <a:cubicBezTo>
                    <a:pt x="41" y="48"/>
                    <a:pt x="42" y="51"/>
                    <a:pt x="43" y="53"/>
                  </a:cubicBezTo>
                  <a:cubicBezTo>
                    <a:pt x="49" y="48"/>
                    <a:pt x="49" y="48"/>
                    <a:pt x="49" y="48"/>
                  </a:cubicBezTo>
                  <a:cubicBezTo>
                    <a:pt x="48" y="47"/>
                    <a:pt x="46" y="45"/>
                    <a:pt x="45" y="43"/>
                  </a:cubicBezTo>
                  <a:cubicBezTo>
                    <a:pt x="44" y="41"/>
                    <a:pt x="44" y="39"/>
                    <a:pt x="4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56" name="Freeform 33"/>
            <p:cNvSpPr>
              <a:spLocks noEditPoints="1"/>
            </p:cNvSpPr>
            <p:nvPr/>
          </p:nvSpPr>
          <p:spPr bwMode="auto">
            <a:xfrm>
              <a:off x="5177408" y="3040466"/>
              <a:ext cx="239605" cy="245450"/>
            </a:xfrm>
            <a:custGeom>
              <a:avLst/>
              <a:gdLst>
                <a:gd name="T0" fmla="*/ 8 w 52"/>
                <a:gd name="T1" fmla="*/ 19 h 53"/>
                <a:gd name="T2" fmla="*/ 8 w 52"/>
                <a:gd name="T3" fmla="*/ 19 h 53"/>
                <a:gd name="T4" fmla="*/ 8 w 52"/>
                <a:gd name="T5" fmla="*/ 18 h 53"/>
                <a:gd name="T6" fmla="*/ 8 w 52"/>
                <a:gd name="T7" fmla="*/ 17 h 53"/>
                <a:gd name="T8" fmla="*/ 8 w 52"/>
                <a:gd name="T9" fmla="*/ 17 h 53"/>
                <a:gd name="T10" fmla="*/ 15 w 52"/>
                <a:gd name="T11" fmla="*/ 10 h 53"/>
                <a:gd name="T12" fmla="*/ 17 w 52"/>
                <a:gd name="T13" fmla="*/ 10 h 53"/>
                <a:gd name="T14" fmla="*/ 17 w 52"/>
                <a:gd name="T15" fmla="*/ 12 h 53"/>
                <a:gd name="T16" fmla="*/ 13 w 52"/>
                <a:gd name="T17" fmla="*/ 17 h 53"/>
                <a:gd name="T18" fmla="*/ 39 w 52"/>
                <a:gd name="T19" fmla="*/ 17 h 53"/>
                <a:gd name="T20" fmla="*/ 40 w 52"/>
                <a:gd name="T21" fmla="*/ 18 h 53"/>
                <a:gd name="T22" fmla="*/ 39 w 52"/>
                <a:gd name="T23" fmla="*/ 20 h 53"/>
                <a:gd name="T24" fmla="*/ 13 w 52"/>
                <a:gd name="T25" fmla="*/ 20 h 53"/>
                <a:gd name="T26" fmla="*/ 17 w 52"/>
                <a:gd name="T27" fmla="*/ 24 h 53"/>
                <a:gd name="T28" fmla="*/ 17 w 52"/>
                <a:gd name="T29" fmla="*/ 26 h 53"/>
                <a:gd name="T30" fmla="*/ 16 w 52"/>
                <a:gd name="T31" fmla="*/ 26 h 53"/>
                <a:gd name="T32" fmla="*/ 15 w 52"/>
                <a:gd name="T33" fmla="*/ 26 h 53"/>
                <a:gd name="T34" fmla="*/ 8 w 52"/>
                <a:gd name="T35" fmla="*/ 19 h 53"/>
                <a:gd name="T36" fmla="*/ 43 w 52"/>
                <a:gd name="T37" fmla="*/ 34 h 53"/>
                <a:gd name="T38" fmla="*/ 43 w 52"/>
                <a:gd name="T39" fmla="*/ 34 h 53"/>
                <a:gd name="T40" fmla="*/ 36 w 52"/>
                <a:gd name="T41" fmla="*/ 27 h 53"/>
                <a:gd name="T42" fmla="*/ 34 w 52"/>
                <a:gd name="T43" fmla="*/ 27 h 53"/>
                <a:gd name="T44" fmla="*/ 34 w 52"/>
                <a:gd name="T45" fmla="*/ 29 h 53"/>
                <a:gd name="T46" fmla="*/ 39 w 52"/>
                <a:gd name="T47" fmla="*/ 33 h 53"/>
                <a:gd name="T48" fmla="*/ 13 w 52"/>
                <a:gd name="T49" fmla="*/ 33 h 53"/>
                <a:gd name="T50" fmla="*/ 11 w 52"/>
                <a:gd name="T51" fmla="*/ 35 h 53"/>
                <a:gd name="T52" fmla="*/ 13 w 52"/>
                <a:gd name="T53" fmla="*/ 36 h 53"/>
                <a:gd name="T54" fmla="*/ 39 w 52"/>
                <a:gd name="T55" fmla="*/ 36 h 53"/>
                <a:gd name="T56" fmla="*/ 34 w 52"/>
                <a:gd name="T57" fmla="*/ 41 h 53"/>
                <a:gd name="T58" fmla="*/ 34 w 52"/>
                <a:gd name="T59" fmla="*/ 43 h 53"/>
                <a:gd name="T60" fmla="*/ 35 w 52"/>
                <a:gd name="T61" fmla="*/ 43 h 53"/>
                <a:gd name="T62" fmla="*/ 36 w 52"/>
                <a:gd name="T63" fmla="*/ 43 h 53"/>
                <a:gd name="T64" fmla="*/ 43 w 52"/>
                <a:gd name="T65" fmla="*/ 36 h 53"/>
                <a:gd name="T66" fmla="*/ 43 w 52"/>
                <a:gd name="T67" fmla="*/ 36 h 53"/>
                <a:gd name="T68" fmla="*/ 44 w 52"/>
                <a:gd name="T69" fmla="*/ 35 h 53"/>
                <a:gd name="T70" fmla="*/ 43 w 52"/>
                <a:gd name="T71" fmla="*/ 34 h 53"/>
                <a:gd name="T72" fmla="*/ 52 w 52"/>
                <a:gd name="T73" fmla="*/ 7 h 53"/>
                <a:gd name="T74" fmla="*/ 52 w 52"/>
                <a:gd name="T75" fmla="*/ 45 h 53"/>
                <a:gd name="T76" fmla="*/ 45 w 52"/>
                <a:gd name="T77" fmla="*/ 53 h 53"/>
                <a:gd name="T78" fmla="*/ 7 w 52"/>
                <a:gd name="T79" fmla="*/ 53 h 53"/>
                <a:gd name="T80" fmla="*/ 0 w 52"/>
                <a:gd name="T81" fmla="*/ 45 h 53"/>
                <a:gd name="T82" fmla="*/ 0 w 52"/>
                <a:gd name="T83" fmla="*/ 7 h 53"/>
                <a:gd name="T84" fmla="*/ 7 w 52"/>
                <a:gd name="T85" fmla="*/ 0 h 53"/>
                <a:gd name="T86" fmla="*/ 45 w 52"/>
                <a:gd name="T87" fmla="*/ 0 h 53"/>
                <a:gd name="T88" fmla="*/ 52 w 52"/>
                <a:gd name="T89" fmla="*/ 7 h 53"/>
                <a:gd name="T90" fmla="*/ 49 w 52"/>
                <a:gd name="T91" fmla="*/ 7 h 53"/>
                <a:gd name="T92" fmla="*/ 45 w 52"/>
                <a:gd name="T93" fmla="*/ 3 h 53"/>
                <a:gd name="T94" fmla="*/ 7 w 52"/>
                <a:gd name="T95" fmla="*/ 3 h 53"/>
                <a:gd name="T96" fmla="*/ 3 w 52"/>
                <a:gd name="T97" fmla="*/ 7 h 53"/>
                <a:gd name="T98" fmla="*/ 3 w 52"/>
                <a:gd name="T99" fmla="*/ 45 h 53"/>
                <a:gd name="T100" fmla="*/ 7 w 52"/>
                <a:gd name="T101" fmla="*/ 50 h 53"/>
                <a:gd name="T102" fmla="*/ 45 w 52"/>
                <a:gd name="T103" fmla="*/ 50 h 53"/>
                <a:gd name="T104" fmla="*/ 49 w 52"/>
                <a:gd name="T105" fmla="*/ 45 h 53"/>
                <a:gd name="T106" fmla="*/ 49 w 52"/>
                <a:gd name="T10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3">
                  <a:moveTo>
                    <a:pt x="8" y="19"/>
                  </a:moveTo>
                  <a:cubicBezTo>
                    <a:pt x="8" y="19"/>
                    <a:pt x="8" y="19"/>
                    <a:pt x="8" y="19"/>
                  </a:cubicBezTo>
                  <a:cubicBezTo>
                    <a:pt x="8" y="19"/>
                    <a:pt x="8" y="18"/>
                    <a:pt x="8" y="18"/>
                  </a:cubicBezTo>
                  <a:cubicBezTo>
                    <a:pt x="8" y="18"/>
                    <a:pt x="8" y="17"/>
                    <a:pt x="8" y="17"/>
                  </a:cubicBezTo>
                  <a:cubicBezTo>
                    <a:pt x="8" y="17"/>
                    <a:pt x="8" y="17"/>
                    <a:pt x="8" y="17"/>
                  </a:cubicBezTo>
                  <a:cubicBezTo>
                    <a:pt x="15" y="10"/>
                    <a:pt x="15" y="10"/>
                    <a:pt x="15" y="10"/>
                  </a:cubicBezTo>
                  <a:cubicBezTo>
                    <a:pt x="15" y="9"/>
                    <a:pt x="16" y="9"/>
                    <a:pt x="17" y="10"/>
                  </a:cubicBezTo>
                  <a:cubicBezTo>
                    <a:pt x="18" y="11"/>
                    <a:pt x="18" y="12"/>
                    <a:pt x="17" y="12"/>
                  </a:cubicBezTo>
                  <a:cubicBezTo>
                    <a:pt x="13" y="17"/>
                    <a:pt x="13" y="17"/>
                    <a:pt x="13" y="17"/>
                  </a:cubicBezTo>
                  <a:cubicBezTo>
                    <a:pt x="39" y="17"/>
                    <a:pt x="39" y="17"/>
                    <a:pt x="39" y="17"/>
                  </a:cubicBezTo>
                  <a:cubicBezTo>
                    <a:pt x="40" y="17"/>
                    <a:pt x="40" y="17"/>
                    <a:pt x="40" y="18"/>
                  </a:cubicBezTo>
                  <a:cubicBezTo>
                    <a:pt x="40" y="19"/>
                    <a:pt x="40" y="20"/>
                    <a:pt x="39" y="20"/>
                  </a:cubicBezTo>
                  <a:cubicBezTo>
                    <a:pt x="13" y="20"/>
                    <a:pt x="13" y="20"/>
                    <a:pt x="13" y="20"/>
                  </a:cubicBezTo>
                  <a:cubicBezTo>
                    <a:pt x="17" y="24"/>
                    <a:pt x="17" y="24"/>
                    <a:pt x="17" y="24"/>
                  </a:cubicBezTo>
                  <a:cubicBezTo>
                    <a:pt x="18" y="24"/>
                    <a:pt x="18" y="25"/>
                    <a:pt x="17" y="26"/>
                  </a:cubicBezTo>
                  <a:cubicBezTo>
                    <a:pt x="17" y="26"/>
                    <a:pt x="16" y="26"/>
                    <a:pt x="16" y="26"/>
                  </a:cubicBezTo>
                  <a:cubicBezTo>
                    <a:pt x="16" y="26"/>
                    <a:pt x="15" y="26"/>
                    <a:pt x="15" y="26"/>
                  </a:cubicBezTo>
                  <a:lnTo>
                    <a:pt x="8" y="19"/>
                  </a:lnTo>
                  <a:close/>
                  <a:moveTo>
                    <a:pt x="43" y="34"/>
                  </a:moveTo>
                  <a:cubicBezTo>
                    <a:pt x="43" y="34"/>
                    <a:pt x="43" y="34"/>
                    <a:pt x="43" y="34"/>
                  </a:cubicBezTo>
                  <a:cubicBezTo>
                    <a:pt x="36" y="27"/>
                    <a:pt x="36" y="27"/>
                    <a:pt x="36" y="27"/>
                  </a:cubicBezTo>
                  <a:cubicBezTo>
                    <a:pt x="36" y="26"/>
                    <a:pt x="35" y="26"/>
                    <a:pt x="34" y="27"/>
                  </a:cubicBezTo>
                  <a:cubicBezTo>
                    <a:pt x="34" y="28"/>
                    <a:pt x="34" y="29"/>
                    <a:pt x="34" y="29"/>
                  </a:cubicBezTo>
                  <a:cubicBezTo>
                    <a:pt x="39" y="33"/>
                    <a:pt x="39" y="33"/>
                    <a:pt x="39" y="33"/>
                  </a:cubicBezTo>
                  <a:cubicBezTo>
                    <a:pt x="13" y="33"/>
                    <a:pt x="13" y="33"/>
                    <a:pt x="13" y="33"/>
                  </a:cubicBezTo>
                  <a:cubicBezTo>
                    <a:pt x="12" y="33"/>
                    <a:pt x="11" y="34"/>
                    <a:pt x="11" y="35"/>
                  </a:cubicBezTo>
                  <a:cubicBezTo>
                    <a:pt x="11" y="36"/>
                    <a:pt x="12" y="36"/>
                    <a:pt x="13" y="36"/>
                  </a:cubicBezTo>
                  <a:cubicBezTo>
                    <a:pt x="39" y="36"/>
                    <a:pt x="39" y="36"/>
                    <a:pt x="39" y="36"/>
                  </a:cubicBezTo>
                  <a:cubicBezTo>
                    <a:pt x="34" y="41"/>
                    <a:pt x="34" y="41"/>
                    <a:pt x="34" y="41"/>
                  </a:cubicBezTo>
                  <a:cubicBezTo>
                    <a:pt x="34" y="41"/>
                    <a:pt x="34" y="42"/>
                    <a:pt x="34" y="43"/>
                  </a:cubicBezTo>
                  <a:cubicBezTo>
                    <a:pt x="35" y="43"/>
                    <a:pt x="35" y="43"/>
                    <a:pt x="35" y="43"/>
                  </a:cubicBezTo>
                  <a:cubicBezTo>
                    <a:pt x="36" y="43"/>
                    <a:pt x="36" y="43"/>
                    <a:pt x="36" y="43"/>
                  </a:cubicBezTo>
                  <a:cubicBezTo>
                    <a:pt x="43" y="36"/>
                    <a:pt x="43" y="36"/>
                    <a:pt x="43" y="36"/>
                  </a:cubicBezTo>
                  <a:cubicBezTo>
                    <a:pt x="43" y="36"/>
                    <a:pt x="43" y="36"/>
                    <a:pt x="43" y="36"/>
                  </a:cubicBezTo>
                  <a:cubicBezTo>
                    <a:pt x="44" y="36"/>
                    <a:pt x="44" y="35"/>
                    <a:pt x="44" y="35"/>
                  </a:cubicBezTo>
                  <a:cubicBezTo>
                    <a:pt x="44" y="35"/>
                    <a:pt x="44" y="34"/>
                    <a:pt x="43" y="34"/>
                  </a:cubicBezTo>
                  <a:close/>
                  <a:moveTo>
                    <a:pt x="52" y="7"/>
                  </a:moveTo>
                  <a:cubicBezTo>
                    <a:pt x="52" y="45"/>
                    <a:pt x="52" y="45"/>
                    <a:pt x="52" y="45"/>
                  </a:cubicBezTo>
                  <a:cubicBezTo>
                    <a:pt x="52" y="49"/>
                    <a:pt x="49" y="53"/>
                    <a:pt x="45" y="53"/>
                  </a:cubicBezTo>
                  <a:cubicBezTo>
                    <a:pt x="7" y="53"/>
                    <a:pt x="7" y="53"/>
                    <a:pt x="7" y="53"/>
                  </a:cubicBezTo>
                  <a:cubicBezTo>
                    <a:pt x="3" y="53"/>
                    <a:pt x="0" y="49"/>
                    <a:pt x="0" y="45"/>
                  </a:cubicBezTo>
                  <a:cubicBezTo>
                    <a:pt x="0" y="7"/>
                    <a:pt x="0" y="7"/>
                    <a:pt x="0" y="7"/>
                  </a:cubicBezTo>
                  <a:cubicBezTo>
                    <a:pt x="0" y="4"/>
                    <a:pt x="3" y="0"/>
                    <a:pt x="7" y="0"/>
                  </a:cubicBezTo>
                  <a:cubicBezTo>
                    <a:pt x="45" y="0"/>
                    <a:pt x="45" y="0"/>
                    <a:pt x="45" y="0"/>
                  </a:cubicBezTo>
                  <a:cubicBezTo>
                    <a:pt x="49" y="0"/>
                    <a:pt x="52" y="4"/>
                    <a:pt x="52" y="7"/>
                  </a:cubicBezTo>
                  <a:close/>
                  <a:moveTo>
                    <a:pt x="49" y="7"/>
                  </a:moveTo>
                  <a:cubicBezTo>
                    <a:pt x="49" y="5"/>
                    <a:pt x="47" y="3"/>
                    <a:pt x="45" y="3"/>
                  </a:cubicBezTo>
                  <a:cubicBezTo>
                    <a:pt x="7" y="3"/>
                    <a:pt x="7" y="3"/>
                    <a:pt x="7" y="3"/>
                  </a:cubicBezTo>
                  <a:cubicBezTo>
                    <a:pt x="4" y="3"/>
                    <a:pt x="3" y="5"/>
                    <a:pt x="3" y="7"/>
                  </a:cubicBezTo>
                  <a:cubicBezTo>
                    <a:pt x="3" y="45"/>
                    <a:pt x="3" y="45"/>
                    <a:pt x="3" y="45"/>
                  </a:cubicBezTo>
                  <a:cubicBezTo>
                    <a:pt x="3" y="48"/>
                    <a:pt x="4" y="50"/>
                    <a:pt x="7" y="50"/>
                  </a:cubicBezTo>
                  <a:cubicBezTo>
                    <a:pt x="45" y="50"/>
                    <a:pt x="45" y="50"/>
                    <a:pt x="45" y="50"/>
                  </a:cubicBezTo>
                  <a:cubicBezTo>
                    <a:pt x="47" y="50"/>
                    <a:pt x="49" y="48"/>
                    <a:pt x="49" y="45"/>
                  </a:cubicBezTo>
                  <a:lnTo>
                    <a:pt x="49"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57" name="Freeform 31"/>
            <p:cNvSpPr>
              <a:spLocks noEditPoints="1"/>
            </p:cNvSpPr>
            <p:nvPr/>
          </p:nvSpPr>
          <p:spPr bwMode="auto">
            <a:xfrm>
              <a:off x="6247377" y="3109171"/>
              <a:ext cx="290845" cy="316321"/>
            </a:xfrm>
            <a:custGeom>
              <a:avLst/>
              <a:gdLst>
                <a:gd name="T0" fmla="*/ 42 w 58"/>
                <a:gd name="T1" fmla="*/ 4 h 63"/>
                <a:gd name="T2" fmla="*/ 41 w 58"/>
                <a:gd name="T3" fmla="*/ 10 h 63"/>
                <a:gd name="T4" fmla="*/ 17 w 58"/>
                <a:gd name="T5" fmla="*/ 47 h 63"/>
                <a:gd name="T6" fmla="*/ 15 w 58"/>
                <a:gd name="T7" fmla="*/ 54 h 63"/>
                <a:gd name="T8" fmla="*/ 19 w 58"/>
                <a:gd name="T9" fmla="*/ 47 h 63"/>
                <a:gd name="T10" fmla="*/ 49 w 58"/>
                <a:gd name="T11" fmla="*/ 19 h 63"/>
                <a:gd name="T12" fmla="*/ 53 w 58"/>
                <a:gd name="T13" fmla="*/ 14 h 63"/>
                <a:gd name="T14" fmla="*/ 48 w 58"/>
                <a:gd name="T15" fmla="*/ 19 h 63"/>
                <a:gd name="T16" fmla="*/ 4 w 58"/>
                <a:gd name="T17" fmla="*/ 43 h 63"/>
                <a:gd name="T18" fmla="*/ 11 w 58"/>
                <a:gd name="T19" fmla="*/ 41 h 63"/>
                <a:gd name="T20" fmla="*/ 57 w 58"/>
                <a:gd name="T21" fmla="*/ 28 h 63"/>
                <a:gd name="T22" fmla="*/ 51 w 58"/>
                <a:gd name="T23" fmla="*/ 30 h 63"/>
                <a:gd name="T24" fmla="*/ 57 w 58"/>
                <a:gd name="T25" fmla="*/ 28 h 63"/>
                <a:gd name="T26" fmla="*/ 1 w 58"/>
                <a:gd name="T27" fmla="*/ 28 h 63"/>
                <a:gd name="T28" fmla="*/ 7 w 58"/>
                <a:gd name="T29" fmla="*/ 30 h 63"/>
                <a:gd name="T30" fmla="*/ 48 w 58"/>
                <a:gd name="T31" fmla="*/ 39 h 63"/>
                <a:gd name="T32" fmla="*/ 54 w 58"/>
                <a:gd name="T33" fmla="*/ 44 h 63"/>
                <a:gd name="T34" fmla="*/ 49 w 58"/>
                <a:gd name="T35" fmla="*/ 39 h 63"/>
                <a:gd name="T36" fmla="*/ 5 w 58"/>
                <a:gd name="T37" fmla="*/ 16 h 63"/>
                <a:gd name="T38" fmla="*/ 11 w 58"/>
                <a:gd name="T39" fmla="*/ 18 h 63"/>
                <a:gd name="T40" fmla="*/ 41 w 58"/>
                <a:gd name="T41" fmla="*/ 47 h 63"/>
                <a:gd name="T42" fmla="*/ 42 w 58"/>
                <a:gd name="T43" fmla="*/ 54 h 63"/>
                <a:gd name="T44" fmla="*/ 44 w 58"/>
                <a:gd name="T45" fmla="*/ 53 h 63"/>
                <a:gd name="T46" fmla="*/ 18 w 58"/>
                <a:gd name="T47" fmla="*/ 11 h 63"/>
                <a:gd name="T48" fmla="*/ 16 w 58"/>
                <a:gd name="T49" fmla="*/ 4 h 63"/>
                <a:gd name="T50" fmla="*/ 17 w 58"/>
                <a:gd name="T51" fmla="*/ 10 h 63"/>
                <a:gd name="T52" fmla="*/ 30 w 58"/>
                <a:gd name="T53" fmla="*/ 1 h 63"/>
                <a:gd name="T54" fmla="*/ 28 w 58"/>
                <a:gd name="T55" fmla="*/ 7 h 63"/>
                <a:gd name="T56" fmla="*/ 40 w 58"/>
                <a:gd name="T57" fmla="*/ 41 h 63"/>
                <a:gd name="T58" fmla="*/ 37 w 58"/>
                <a:gd name="T59" fmla="*/ 51 h 63"/>
                <a:gd name="T60" fmla="*/ 38 w 58"/>
                <a:gd name="T61" fmla="*/ 55 h 63"/>
                <a:gd name="T62" fmla="*/ 35 w 58"/>
                <a:gd name="T63" fmla="*/ 60 h 63"/>
                <a:gd name="T64" fmla="*/ 28 w 58"/>
                <a:gd name="T65" fmla="*/ 63 h 63"/>
                <a:gd name="T66" fmla="*/ 21 w 58"/>
                <a:gd name="T67" fmla="*/ 58 h 63"/>
                <a:gd name="T68" fmla="*/ 22 w 58"/>
                <a:gd name="T69" fmla="*/ 53 h 63"/>
                <a:gd name="T70" fmla="*/ 21 w 58"/>
                <a:gd name="T71" fmla="*/ 49 h 63"/>
                <a:gd name="T72" fmla="*/ 13 w 58"/>
                <a:gd name="T73" fmla="*/ 29 h 63"/>
                <a:gd name="T74" fmla="*/ 33 w 58"/>
                <a:gd name="T75" fmla="*/ 61 h 63"/>
                <a:gd name="T76" fmla="*/ 25 w 58"/>
                <a:gd name="T77" fmla="*/ 61 h 63"/>
                <a:gd name="T78" fmla="*/ 33 w 58"/>
                <a:gd name="T79" fmla="*/ 61 h 63"/>
                <a:gd name="T80" fmla="*/ 23 w 58"/>
                <a:gd name="T81" fmla="*/ 58 h 63"/>
                <a:gd name="T82" fmla="*/ 31 w 58"/>
                <a:gd name="T83" fmla="*/ 58 h 63"/>
                <a:gd name="T84" fmla="*/ 34 w 58"/>
                <a:gd name="T85" fmla="*/ 57 h 63"/>
                <a:gd name="T86" fmla="*/ 23 w 58"/>
                <a:gd name="T87" fmla="*/ 55 h 63"/>
                <a:gd name="T88" fmla="*/ 36 w 58"/>
                <a:gd name="T89" fmla="*/ 55 h 63"/>
                <a:gd name="T90" fmla="*/ 25 w 58"/>
                <a:gd name="T91" fmla="*/ 52 h 63"/>
                <a:gd name="T92" fmla="*/ 34 w 58"/>
                <a:gd name="T93" fmla="*/ 52 h 63"/>
                <a:gd name="T94" fmla="*/ 34 w 58"/>
                <a:gd name="T95" fmla="*/ 50 h 63"/>
                <a:gd name="T96" fmla="*/ 25 w 58"/>
                <a:gd name="T97" fmla="*/ 49 h 63"/>
                <a:gd name="T98" fmla="*/ 34 w 58"/>
                <a:gd name="T99" fmla="*/ 50 h 63"/>
                <a:gd name="T100" fmla="*/ 15 w 58"/>
                <a:gd name="T101" fmla="*/ 29 h 63"/>
                <a:gd name="T102" fmla="*/ 25 w 58"/>
                <a:gd name="T103" fmla="*/ 47 h 63"/>
                <a:gd name="T104" fmla="*/ 24 w 58"/>
                <a:gd name="T105" fmla="*/ 31 h 63"/>
                <a:gd name="T106" fmla="*/ 31 w 58"/>
                <a:gd name="T107" fmla="*/ 47 h 63"/>
                <a:gd name="T108" fmla="*/ 35 w 58"/>
                <a:gd name="T109" fmla="*/ 32 h 63"/>
                <a:gd name="T110" fmla="*/ 35 w 58"/>
                <a:gd name="T111" fmla="*/ 4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63">
                  <a:moveTo>
                    <a:pt x="40" y="11"/>
                  </a:moveTo>
                  <a:cubicBezTo>
                    <a:pt x="39" y="10"/>
                    <a:pt x="39" y="10"/>
                    <a:pt x="39" y="9"/>
                  </a:cubicBezTo>
                  <a:cubicBezTo>
                    <a:pt x="42" y="4"/>
                    <a:pt x="42" y="4"/>
                    <a:pt x="42" y="4"/>
                  </a:cubicBezTo>
                  <a:cubicBezTo>
                    <a:pt x="43" y="4"/>
                    <a:pt x="43" y="3"/>
                    <a:pt x="44" y="4"/>
                  </a:cubicBezTo>
                  <a:cubicBezTo>
                    <a:pt x="44" y="4"/>
                    <a:pt x="44" y="5"/>
                    <a:pt x="44" y="5"/>
                  </a:cubicBezTo>
                  <a:cubicBezTo>
                    <a:pt x="41" y="10"/>
                    <a:pt x="41" y="10"/>
                    <a:pt x="41" y="10"/>
                  </a:cubicBezTo>
                  <a:cubicBezTo>
                    <a:pt x="41" y="10"/>
                    <a:pt x="41" y="11"/>
                    <a:pt x="40" y="11"/>
                  </a:cubicBezTo>
                  <a:cubicBezTo>
                    <a:pt x="40" y="11"/>
                    <a:pt x="40" y="11"/>
                    <a:pt x="40" y="11"/>
                  </a:cubicBezTo>
                  <a:close/>
                  <a:moveTo>
                    <a:pt x="17" y="47"/>
                  </a:moveTo>
                  <a:cubicBezTo>
                    <a:pt x="14" y="53"/>
                    <a:pt x="14" y="53"/>
                    <a:pt x="14" y="53"/>
                  </a:cubicBezTo>
                  <a:cubicBezTo>
                    <a:pt x="14" y="53"/>
                    <a:pt x="14" y="54"/>
                    <a:pt x="15" y="54"/>
                  </a:cubicBezTo>
                  <a:cubicBezTo>
                    <a:pt x="15" y="54"/>
                    <a:pt x="15" y="54"/>
                    <a:pt x="15" y="54"/>
                  </a:cubicBezTo>
                  <a:cubicBezTo>
                    <a:pt x="16" y="54"/>
                    <a:pt x="16" y="54"/>
                    <a:pt x="16" y="54"/>
                  </a:cubicBezTo>
                  <a:cubicBezTo>
                    <a:pt x="19" y="48"/>
                    <a:pt x="19" y="48"/>
                    <a:pt x="19" y="48"/>
                  </a:cubicBezTo>
                  <a:cubicBezTo>
                    <a:pt x="19" y="48"/>
                    <a:pt x="19" y="47"/>
                    <a:pt x="19" y="47"/>
                  </a:cubicBezTo>
                  <a:cubicBezTo>
                    <a:pt x="18" y="47"/>
                    <a:pt x="18" y="47"/>
                    <a:pt x="17" y="47"/>
                  </a:cubicBezTo>
                  <a:close/>
                  <a:moveTo>
                    <a:pt x="48" y="19"/>
                  </a:moveTo>
                  <a:cubicBezTo>
                    <a:pt x="49" y="19"/>
                    <a:pt x="49" y="19"/>
                    <a:pt x="49" y="19"/>
                  </a:cubicBezTo>
                  <a:cubicBezTo>
                    <a:pt x="54" y="16"/>
                    <a:pt x="54" y="16"/>
                    <a:pt x="54" y="16"/>
                  </a:cubicBezTo>
                  <a:cubicBezTo>
                    <a:pt x="55" y="15"/>
                    <a:pt x="55" y="15"/>
                    <a:pt x="54" y="14"/>
                  </a:cubicBezTo>
                  <a:cubicBezTo>
                    <a:pt x="54" y="14"/>
                    <a:pt x="54" y="14"/>
                    <a:pt x="53" y="14"/>
                  </a:cubicBezTo>
                  <a:cubicBezTo>
                    <a:pt x="48" y="17"/>
                    <a:pt x="48" y="17"/>
                    <a:pt x="48" y="17"/>
                  </a:cubicBezTo>
                  <a:cubicBezTo>
                    <a:pt x="47" y="17"/>
                    <a:pt x="47" y="18"/>
                    <a:pt x="48" y="18"/>
                  </a:cubicBezTo>
                  <a:cubicBezTo>
                    <a:pt x="48" y="19"/>
                    <a:pt x="48" y="19"/>
                    <a:pt x="48" y="19"/>
                  </a:cubicBezTo>
                  <a:close/>
                  <a:moveTo>
                    <a:pt x="10" y="39"/>
                  </a:moveTo>
                  <a:cubicBezTo>
                    <a:pt x="5" y="42"/>
                    <a:pt x="5" y="42"/>
                    <a:pt x="5" y="42"/>
                  </a:cubicBezTo>
                  <a:cubicBezTo>
                    <a:pt x="4" y="42"/>
                    <a:pt x="4" y="43"/>
                    <a:pt x="4" y="43"/>
                  </a:cubicBezTo>
                  <a:cubicBezTo>
                    <a:pt x="4" y="44"/>
                    <a:pt x="5" y="44"/>
                    <a:pt x="5" y="44"/>
                  </a:cubicBezTo>
                  <a:cubicBezTo>
                    <a:pt x="5" y="44"/>
                    <a:pt x="5" y="44"/>
                    <a:pt x="6" y="44"/>
                  </a:cubicBezTo>
                  <a:cubicBezTo>
                    <a:pt x="11" y="41"/>
                    <a:pt x="11" y="41"/>
                    <a:pt x="11" y="41"/>
                  </a:cubicBezTo>
                  <a:cubicBezTo>
                    <a:pt x="11" y="40"/>
                    <a:pt x="11" y="40"/>
                    <a:pt x="11" y="39"/>
                  </a:cubicBezTo>
                  <a:cubicBezTo>
                    <a:pt x="11" y="39"/>
                    <a:pt x="10" y="39"/>
                    <a:pt x="10" y="39"/>
                  </a:cubicBezTo>
                  <a:close/>
                  <a:moveTo>
                    <a:pt x="57" y="28"/>
                  </a:moveTo>
                  <a:cubicBezTo>
                    <a:pt x="51" y="28"/>
                    <a:pt x="51" y="28"/>
                    <a:pt x="51" y="28"/>
                  </a:cubicBezTo>
                  <a:cubicBezTo>
                    <a:pt x="51" y="28"/>
                    <a:pt x="50" y="28"/>
                    <a:pt x="50" y="29"/>
                  </a:cubicBezTo>
                  <a:cubicBezTo>
                    <a:pt x="50" y="29"/>
                    <a:pt x="51" y="30"/>
                    <a:pt x="51" y="30"/>
                  </a:cubicBezTo>
                  <a:cubicBezTo>
                    <a:pt x="57" y="30"/>
                    <a:pt x="57" y="30"/>
                    <a:pt x="57" y="30"/>
                  </a:cubicBezTo>
                  <a:cubicBezTo>
                    <a:pt x="58" y="30"/>
                    <a:pt x="58" y="29"/>
                    <a:pt x="58" y="29"/>
                  </a:cubicBezTo>
                  <a:cubicBezTo>
                    <a:pt x="58" y="28"/>
                    <a:pt x="58" y="28"/>
                    <a:pt x="57" y="28"/>
                  </a:cubicBezTo>
                  <a:close/>
                  <a:moveTo>
                    <a:pt x="8" y="29"/>
                  </a:moveTo>
                  <a:cubicBezTo>
                    <a:pt x="8" y="28"/>
                    <a:pt x="8" y="28"/>
                    <a:pt x="7" y="28"/>
                  </a:cubicBezTo>
                  <a:cubicBezTo>
                    <a:pt x="1" y="28"/>
                    <a:pt x="1" y="28"/>
                    <a:pt x="1" y="28"/>
                  </a:cubicBezTo>
                  <a:cubicBezTo>
                    <a:pt x="1" y="28"/>
                    <a:pt x="0" y="28"/>
                    <a:pt x="0" y="29"/>
                  </a:cubicBezTo>
                  <a:cubicBezTo>
                    <a:pt x="0" y="29"/>
                    <a:pt x="1" y="30"/>
                    <a:pt x="1" y="30"/>
                  </a:cubicBezTo>
                  <a:cubicBezTo>
                    <a:pt x="7" y="30"/>
                    <a:pt x="7" y="30"/>
                    <a:pt x="7" y="30"/>
                  </a:cubicBezTo>
                  <a:cubicBezTo>
                    <a:pt x="8" y="30"/>
                    <a:pt x="8" y="29"/>
                    <a:pt x="8" y="29"/>
                  </a:cubicBezTo>
                  <a:close/>
                  <a:moveTo>
                    <a:pt x="49" y="39"/>
                  </a:moveTo>
                  <a:cubicBezTo>
                    <a:pt x="48" y="39"/>
                    <a:pt x="48" y="39"/>
                    <a:pt x="48" y="39"/>
                  </a:cubicBezTo>
                  <a:cubicBezTo>
                    <a:pt x="47" y="40"/>
                    <a:pt x="47" y="40"/>
                    <a:pt x="48" y="41"/>
                  </a:cubicBezTo>
                  <a:cubicBezTo>
                    <a:pt x="53" y="44"/>
                    <a:pt x="53" y="44"/>
                    <a:pt x="53" y="44"/>
                  </a:cubicBezTo>
                  <a:cubicBezTo>
                    <a:pt x="53" y="44"/>
                    <a:pt x="53" y="44"/>
                    <a:pt x="54" y="44"/>
                  </a:cubicBezTo>
                  <a:cubicBezTo>
                    <a:pt x="54" y="44"/>
                    <a:pt x="54" y="44"/>
                    <a:pt x="54" y="43"/>
                  </a:cubicBezTo>
                  <a:cubicBezTo>
                    <a:pt x="55" y="43"/>
                    <a:pt x="55" y="42"/>
                    <a:pt x="54" y="42"/>
                  </a:cubicBezTo>
                  <a:lnTo>
                    <a:pt x="49" y="39"/>
                  </a:lnTo>
                  <a:close/>
                  <a:moveTo>
                    <a:pt x="6" y="14"/>
                  </a:moveTo>
                  <a:cubicBezTo>
                    <a:pt x="5" y="14"/>
                    <a:pt x="4" y="14"/>
                    <a:pt x="4" y="14"/>
                  </a:cubicBezTo>
                  <a:cubicBezTo>
                    <a:pt x="4" y="15"/>
                    <a:pt x="4" y="15"/>
                    <a:pt x="5" y="16"/>
                  </a:cubicBezTo>
                  <a:cubicBezTo>
                    <a:pt x="10" y="19"/>
                    <a:pt x="10" y="19"/>
                    <a:pt x="10" y="19"/>
                  </a:cubicBezTo>
                  <a:cubicBezTo>
                    <a:pt x="10" y="19"/>
                    <a:pt x="10" y="19"/>
                    <a:pt x="10" y="19"/>
                  </a:cubicBezTo>
                  <a:cubicBezTo>
                    <a:pt x="11" y="19"/>
                    <a:pt x="11" y="19"/>
                    <a:pt x="11" y="18"/>
                  </a:cubicBezTo>
                  <a:cubicBezTo>
                    <a:pt x="11" y="18"/>
                    <a:pt x="11" y="17"/>
                    <a:pt x="11" y="17"/>
                  </a:cubicBezTo>
                  <a:lnTo>
                    <a:pt x="6" y="14"/>
                  </a:lnTo>
                  <a:close/>
                  <a:moveTo>
                    <a:pt x="41" y="47"/>
                  </a:moveTo>
                  <a:cubicBezTo>
                    <a:pt x="41" y="47"/>
                    <a:pt x="40" y="47"/>
                    <a:pt x="40" y="47"/>
                  </a:cubicBezTo>
                  <a:cubicBezTo>
                    <a:pt x="39" y="47"/>
                    <a:pt x="39" y="48"/>
                    <a:pt x="39" y="48"/>
                  </a:cubicBezTo>
                  <a:cubicBezTo>
                    <a:pt x="42" y="54"/>
                    <a:pt x="42" y="54"/>
                    <a:pt x="42" y="54"/>
                  </a:cubicBezTo>
                  <a:cubicBezTo>
                    <a:pt x="43" y="54"/>
                    <a:pt x="43" y="54"/>
                    <a:pt x="43" y="54"/>
                  </a:cubicBezTo>
                  <a:cubicBezTo>
                    <a:pt x="43" y="54"/>
                    <a:pt x="44" y="54"/>
                    <a:pt x="44" y="54"/>
                  </a:cubicBezTo>
                  <a:cubicBezTo>
                    <a:pt x="44" y="54"/>
                    <a:pt x="44" y="53"/>
                    <a:pt x="44" y="53"/>
                  </a:cubicBezTo>
                  <a:lnTo>
                    <a:pt x="41" y="47"/>
                  </a:lnTo>
                  <a:close/>
                  <a:moveTo>
                    <a:pt x="17" y="10"/>
                  </a:moveTo>
                  <a:cubicBezTo>
                    <a:pt x="18" y="10"/>
                    <a:pt x="18" y="11"/>
                    <a:pt x="18" y="11"/>
                  </a:cubicBezTo>
                  <a:cubicBezTo>
                    <a:pt x="18" y="11"/>
                    <a:pt x="19" y="11"/>
                    <a:pt x="19" y="11"/>
                  </a:cubicBezTo>
                  <a:cubicBezTo>
                    <a:pt x="19" y="10"/>
                    <a:pt x="19" y="10"/>
                    <a:pt x="19" y="9"/>
                  </a:cubicBezTo>
                  <a:cubicBezTo>
                    <a:pt x="16" y="4"/>
                    <a:pt x="16" y="4"/>
                    <a:pt x="16" y="4"/>
                  </a:cubicBezTo>
                  <a:cubicBezTo>
                    <a:pt x="16" y="4"/>
                    <a:pt x="15" y="3"/>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9" y="0"/>
                    <a:pt x="28" y="0"/>
                    <a:pt x="28" y="1"/>
                  </a:cubicBezTo>
                  <a:cubicBezTo>
                    <a:pt x="28" y="7"/>
                    <a:pt x="28" y="7"/>
                    <a:pt x="28" y="7"/>
                  </a:cubicBezTo>
                  <a:cubicBezTo>
                    <a:pt x="28" y="7"/>
                    <a:pt x="29" y="8"/>
                    <a:pt x="29" y="8"/>
                  </a:cubicBezTo>
                  <a:close/>
                  <a:moveTo>
                    <a:pt x="45" y="29"/>
                  </a:moveTo>
                  <a:cubicBezTo>
                    <a:pt x="45" y="33"/>
                    <a:pt x="44" y="38"/>
                    <a:pt x="40" y="41"/>
                  </a:cubicBezTo>
                  <a:cubicBezTo>
                    <a:pt x="38" y="43"/>
                    <a:pt x="37" y="46"/>
                    <a:pt x="37" y="47"/>
                  </a:cubicBezTo>
                  <a:cubicBezTo>
                    <a:pt x="38" y="48"/>
                    <a:pt x="38" y="48"/>
                    <a:pt x="38" y="49"/>
                  </a:cubicBezTo>
                  <a:cubicBezTo>
                    <a:pt x="38" y="50"/>
                    <a:pt x="38" y="50"/>
                    <a:pt x="37" y="51"/>
                  </a:cubicBezTo>
                  <a:cubicBezTo>
                    <a:pt x="38" y="51"/>
                    <a:pt x="38" y="51"/>
                    <a:pt x="38" y="52"/>
                  </a:cubicBezTo>
                  <a:cubicBezTo>
                    <a:pt x="38" y="53"/>
                    <a:pt x="38" y="53"/>
                    <a:pt x="37" y="53"/>
                  </a:cubicBezTo>
                  <a:cubicBezTo>
                    <a:pt x="38" y="54"/>
                    <a:pt x="38" y="54"/>
                    <a:pt x="38" y="55"/>
                  </a:cubicBezTo>
                  <a:cubicBezTo>
                    <a:pt x="38" y="56"/>
                    <a:pt x="38" y="56"/>
                    <a:pt x="37" y="56"/>
                  </a:cubicBezTo>
                  <a:cubicBezTo>
                    <a:pt x="38" y="57"/>
                    <a:pt x="38" y="57"/>
                    <a:pt x="38" y="58"/>
                  </a:cubicBezTo>
                  <a:cubicBezTo>
                    <a:pt x="38" y="59"/>
                    <a:pt x="37" y="60"/>
                    <a:pt x="35" y="60"/>
                  </a:cubicBezTo>
                  <a:cubicBezTo>
                    <a:pt x="35" y="60"/>
                    <a:pt x="35" y="61"/>
                    <a:pt x="35" y="61"/>
                  </a:cubicBezTo>
                  <a:cubicBezTo>
                    <a:pt x="35" y="63"/>
                    <a:pt x="33" y="63"/>
                    <a:pt x="31" y="63"/>
                  </a:cubicBezTo>
                  <a:cubicBezTo>
                    <a:pt x="28" y="63"/>
                    <a:pt x="28" y="63"/>
                    <a:pt x="28" y="63"/>
                  </a:cubicBezTo>
                  <a:cubicBezTo>
                    <a:pt x="26" y="63"/>
                    <a:pt x="23" y="63"/>
                    <a:pt x="23" y="61"/>
                  </a:cubicBezTo>
                  <a:cubicBezTo>
                    <a:pt x="23" y="61"/>
                    <a:pt x="23" y="60"/>
                    <a:pt x="23" y="60"/>
                  </a:cubicBezTo>
                  <a:cubicBezTo>
                    <a:pt x="22" y="60"/>
                    <a:pt x="21" y="59"/>
                    <a:pt x="21" y="58"/>
                  </a:cubicBezTo>
                  <a:cubicBezTo>
                    <a:pt x="21" y="57"/>
                    <a:pt x="21" y="57"/>
                    <a:pt x="22" y="56"/>
                  </a:cubicBezTo>
                  <a:cubicBezTo>
                    <a:pt x="21" y="56"/>
                    <a:pt x="21" y="56"/>
                    <a:pt x="21" y="55"/>
                  </a:cubicBezTo>
                  <a:cubicBezTo>
                    <a:pt x="21" y="54"/>
                    <a:pt x="21" y="54"/>
                    <a:pt x="22" y="53"/>
                  </a:cubicBezTo>
                  <a:cubicBezTo>
                    <a:pt x="21" y="53"/>
                    <a:pt x="21" y="53"/>
                    <a:pt x="21" y="52"/>
                  </a:cubicBezTo>
                  <a:cubicBezTo>
                    <a:pt x="21" y="51"/>
                    <a:pt x="21" y="51"/>
                    <a:pt x="22" y="51"/>
                  </a:cubicBezTo>
                  <a:cubicBezTo>
                    <a:pt x="21" y="50"/>
                    <a:pt x="21" y="50"/>
                    <a:pt x="21" y="49"/>
                  </a:cubicBezTo>
                  <a:cubicBezTo>
                    <a:pt x="21" y="48"/>
                    <a:pt x="21" y="48"/>
                    <a:pt x="22" y="47"/>
                  </a:cubicBezTo>
                  <a:cubicBezTo>
                    <a:pt x="22" y="46"/>
                    <a:pt x="21" y="43"/>
                    <a:pt x="18" y="41"/>
                  </a:cubicBezTo>
                  <a:cubicBezTo>
                    <a:pt x="15" y="38"/>
                    <a:pt x="13" y="33"/>
                    <a:pt x="13" y="29"/>
                  </a:cubicBezTo>
                  <a:cubicBezTo>
                    <a:pt x="13" y="20"/>
                    <a:pt x="20" y="13"/>
                    <a:pt x="29" y="13"/>
                  </a:cubicBezTo>
                  <a:cubicBezTo>
                    <a:pt x="38" y="13"/>
                    <a:pt x="45" y="20"/>
                    <a:pt x="45" y="29"/>
                  </a:cubicBezTo>
                  <a:close/>
                  <a:moveTo>
                    <a:pt x="33" y="61"/>
                  </a:moveTo>
                  <a:cubicBezTo>
                    <a:pt x="33" y="61"/>
                    <a:pt x="32" y="60"/>
                    <a:pt x="31" y="60"/>
                  </a:cubicBezTo>
                  <a:cubicBezTo>
                    <a:pt x="28" y="60"/>
                    <a:pt x="28" y="60"/>
                    <a:pt x="28" y="60"/>
                  </a:cubicBezTo>
                  <a:cubicBezTo>
                    <a:pt x="26" y="60"/>
                    <a:pt x="26" y="61"/>
                    <a:pt x="25" y="61"/>
                  </a:cubicBezTo>
                  <a:cubicBezTo>
                    <a:pt x="26" y="61"/>
                    <a:pt x="26" y="61"/>
                    <a:pt x="28" y="61"/>
                  </a:cubicBezTo>
                  <a:cubicBezTo>
                    <a:pt x="31" y="61"/>
                    <a:pt x="31" y="61"/>
                    <a:pt x="31" y="61"/>
                  </a:cubicBezTo>
                  <a:cubicBezTo>
                    <a:pt x="32" y="61"/>
                    <a:pt x="33" y="61"/>
                    <a:pt x="33" y="61"/>
                  </a:cubicBezTo>
                  <a:close/>
                  <a:moveTo>
                    <a:pt x="34" y="57"/>
                  </a:moveTo>
                  <a:cubicBezTo>
                    <a:pt x="25" y="57"/>
                    <a:pt x="25" y="57"/>
                    <a:pt x="25" y="57"/>
                  </a:cubicBezTo>
                  <a:cubicBezTo>
                    <a:pt x="24" y="57"/>
                    <a:pt x="23" y="58"/>
                    <a:pt x="23" y="58"/>
                  </a:cubicBezTo>
                  <a:cubicBezTo>
                    <a:pt x="23" y="58"/>
                    <a:pt x="24" y="58"/>
                    <a:pt x="25" y="58"/>
                  </a:cubicBezTo>
                  <a:cubicBezTo>
                    <a:pt x="28" y="58"/>
                    <a:pt x="28" y="58"/>
                    <a:pt x="28" y="58"/>
                  </a:cubicBezTo>
                  <a:cubicBezTo>
                    <a:pt x="31" y="58"/>
                    <a:pt x="31" y="58"/>
                    <a:pt x="31" y="58"/>
                  </a:cubicBezTo>
                  <a:cubicBezTo>
                    <a:pt x="34" y="58"/>
                    <a:pt x="34" y="58"/>
                    <a:pt x="34" y="58"/>
                  </a:cubicBezTo>
                  <a:cubicBezTo>
                    <a:pt x="35" y="58"/>
                    <a:pt x="35" y="58"/>
                    <a:pt x="36" y="58"/>
                  </a:cubicBezTo>
                  <a:cubicBezTo>
                    <a:pt x="35" y="58"/>
                    <a:pt x="35" y="57"/>
                    <a:pt x="34" y="57"/>
                  </a:cubicBezTo>
                  <a:close/>
                  <a:moveTo>
                    <a:pt x="34" y="54"/>
                  </a:moveTo>
                  <a:cubicBezTo>
                    <a:pt x="25" y="54"/>
                    <a:pt x="25" y="54"/>
                    <a:pt x="25" y="54"/>
                  </a:cubicBezTo>
                  <a:cubicBezTo>
                    <a:pt x="24" y="54"/>
                    <a:pt x="23" y="55"/>
                    <a:pt x="23" y="55"/>
                  </a:cubicBezTo>
                  <a:cubicBezTo>
                    <a:pt x="23" y="55"/>
                    <a:pt x="24" y="55"/>
                    <a:pt x="25" y="55"/>
                  </a:cubicBezTo>
                  <a:cubicBezTo>
                    <a:pt x="34" y="55"/>
                    <a:pt x="34" y="55"/>
                    <a:pt x="34" y="55"/>
                  </a:cubicBezTo>
                  <a:cubicBezTo>
                    <a:pt x="35" y="55"/>
                    <a:pt x="35" y="55"/>
                    <a:pt x="36" y="55"/>
                  </a:cubicBezTo>
                  <a:cubicBezTo>
                    <a:pt x="35" y="55"/>
                    <a:pt x="35" y="54"/>
                    <a:pt x="34" y="54"/>
                  </a:cubicBezTo>
                  <a:close/>
                  <a:moveTo>
                    <a:pt x="34" y="52"/>
                  </a:moveTo>
                  <a:cubicBezTo>
                    <a:pt x="25" y="52"/>
                    <a:pt x="25" y="52"/>
                    <a:pt x="25" y="52"/>
                  </a:cubicBezTo>
                  <a:cubicBezTo>
                    <a:pt x="24" y="52"/>
                    <a:pt x="23" y="52"/>
                    <a:pt x="23" y="52"/>
                  </a:cubicBezTo>
                  <a:cubicBezTo>
                    <a:pt x="23" y="52"/>
                    <a:pt x="24" y="52"/>
                    <a:pt x="25" y="52"/>
                  </a:cubicBezTo>
                  <a:cubicBezTo>
                    <a:pt x="34" y="52"/>
                    <a:pt x="34" y="52"/>
                    <a:pt x="34" y="52"/>
                  </a:cubicBezTo>
                  <a:cubicBezTo>
                    <a:pt x="35" y="52"/>
                    <a:pt x="35" y="52"/>
                    <a:pt x="36" y="52"/>
                  </a:cubicBezTo>
                  <a:cubicBezTo>
                    <a:pt x="35" y="52"/>
                    <a:pt x="35" y="52"/>
                    <a:pt x="34" y="52"/>
                  </a:cubicBezTo>
                  <a:close/>
                  <a:moveTo>
                    <a:pt x="34" y="50"/>
                  </a:moveTo>
                  <a:cubicBezTo>
                    <a:pt x="35" y="50"/>
                    <a:pt x="35" y="49"/>
                    <a:pt x="36" y="49"/>
                  </a:cubicBezTo>
                  <a:cubicBezTo>
                    <a:pt x="35" y="49"/>
                    <a:pt x="35" y="49"/>
                    <a:pt x="34" y="49"/>
                  </a:cubicBezTo>
                  <a:cubicBezTo>
                    <a:pt x="25" y="49"/>
                    <a:pt x="25" y="49"/>
                    <a:pt x="25" y="49"/>
                  </a:cubicBezTo>
                  <a:cubicBezTo>
                    <a:pt x="24" y="49"/>
                    <a:pt x="23" y="49"/>
                    <a:pt x="23" y="49"/>
                  </a:cubicBezTo>
                  <a:cubicBezTo>
                    <a:pt x="23" y="49"/>
                    <a:pt x="24" y="50"/>
                    <a:pt x="25" y="50"/>
                  </a:cubicBezTo>
                  <a:lnTo>
                    <a:pt x="34" y="50"/>
                  </a:lnTo>
                  <a:close/>
                  <a:moveTo>
                    <a:pt x="43" y="29"/>
                  </a:moveTo>
                  <a:cubicBezTo>
                    <a:pt x="43" y="21"/>
                    <a:pt x="37" y="15"/>
                    <a:pt x="29" y="15"/>
                  </a:cubicBezTo>
                  <a:cubicBezTo>
                    <a:pt x="22" y="15"/>
                    <a:pt x="15" y="21"/>
                    <a:pt x="15" y="29"/>
                  </a:cubicBezTo>
                  <a:cubicBezTo>
                    <a:pt x="15" y="33"/>
                    <a:pt x="17" y="36"/>
                    <a:pt x="20" y="39"/>
                  </a:cubicBezTo>
                  <a:cubicBezTo>
                    <a:pt x="22" y="42"/>
                    <a:pt x="23" y="44"/>
                    <a:pt x="24" y="47"/>
                  </a:cubicBezTo>
                  <a:cubicBezTo>
                    <a:pt x="25" y="47"/>
                    <a:pt x="25" y="47"/>
                    <a:pt x="25" y="47"/>
                  </a:cubicBezTo>
                  <a:cubicBezTo>
                    <a:pt x="26" y="47"/>
                    <a:pt x="26" y="47"/>
                    <a:pt x="26" y="47"/>
                  </a:cubicBezTo>
                  <a:cubicBezTo>
                    <a:pt x="23" y="32"/>
                    <a:pt x="23" y="32"/>
                    <a:pt x="23" y="32"/>
                  </a:cubicBezTo>
                  <a:cubicBezTo>
                    <a:pt x="23" y="32"/>
                    <a:pt x="24" y="31"/>
                    <a:pt x="24" y="31"/>
                  </a:cubicBezTo>
                  <a:cubicBezTo>
                    <a:pt x="25" y="31"/>
                    <a:pt x="25" y="31"/>
                    <a:pt x="25" y="32"/>
                  </a:cubicBezTo>
                  <a:cubicBezTo>
                    <a:pt x="28" y="47"/>
                    <a:pt x="28" y="47"/>
                    <a:pt x="28" y="47"/>
                  </a:cubicBezTo>
                  <a:cubicBezTo>
                    <a:pt x="31" y="47"/>
                    <a:pt x="31" y="47"/>
                    <a:pt x="31" y="47"/>
                  </a:cubicBezTo>
                  <a:cubicBezTo>
                    <a:pt x="33" y="32"/>
                    <a:pt x="33" y="32"/>
                    <a:pt x="33" y="32"/>
                  </a:cubicBezTo>
                  <a:cubicBezTo>
                    <a:pt x="33" y="31"/>
                    <a:pt x="34" y="31"/>
                    <a:pt x="35" y="31"/>
                  </a:cubicBezTo>
                  <a:cubicBezTo>
                    <a:pt x="35" y="31"/>
                    <a:pt x="35" y="32"/>
                    <a:pt x="35" y="32"/>
                  </a:cubicBezTo>
                  <a:cubicBezTo>
                    <a:pt x="33" y="47"/>
                    <a:pt x="33" y="47"/>
                    <a:pt x="33" y="47"/>
                  </a:cubicBezTo>
                  <a:cubicBezTo>
                    <a:pt x="34" y="47"/>
                    <a:pt x="34" y="47"/>
                    <a:pt x="34" y="47"/>
                  </a:cubicBezTo>
                  <a:cubicBezTo>
                    <a:pt x="35" y="47"/>
                    <a:pt x="35" y="47"/>
                    <a:pt x="35" y="47"/>
                  </a:cubicBezTo>
                  <a:cubicBezTo>
                    <a:pt x="35" y="44"/>
                    <a:pt x="37" y="42"/>
                    <a:pt x="39" y="39"/>
                  </a:cubicBezTo>
                  <a:cubicBezTo>
                    <a:pt x="42" y="36"/>
                    <a:pt x="43" y="33"/>
                    <a:pt x="4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58" name="Freeform 85"/>
            <p:cNvSpPr>
              <a:spLocks noEditPoints="1"/>
            </p:cNvSpPr>
            <p:nvPr/>
          </p:nvSpPr>
          <p:spPr bwMode="auto">
            <a:xfrm>
              <a:off x="5960994" y="2348196"/>
              <a:ext cx="250919" cy="188560"/>
            </a:xfrm>
            <a:custGeom>
              <a:avLst/>
              <a:gdLst>
                <a:gd name="T0" fmla="*/ 53 w 71"/>
                <a:gd name="T1" fmla="*/ 5 h 51"/>
                <a:gd name="T2" fmla="*/ 0 w 71"/>
                <a:gd name="T3" fmla="*/ 12 h 51"/>
                <a:gd name="T4" fmla="*/ 8 w 71"/>
                <a:gd name="T5" fmla="*/ 33 h 51"/>
                <a:gd name="T6" fmla="*/ 12 w 71"/>
                <a:gd name="T7" fmla="*/ 43 h 51"/>
                <a:gd name="T8" fmla="*/ 46 w 71"/>
                <a:gd name="T9" fmla="*/ 40 h 51"/>
                <a:gd name="T10" fmla="*/ 11 w 71"/>
                <a:gd name="T11" fmla="*/ 35 h 51"/>
                <a:gd name="T12" fmla="*/ 48 w 71"/>
                <a:gd name="T13" fmla="*/ 31 h 51"/>
                <a:gd name="T14" fmla="*/ 56 w 71"/>
                <a:gd name="T15" fmla="*/ 6 h 51"/>
                <a:gd name="T16" fmla="*/ 71 w 71"/>
                <a:gd name="T17" fmla="*/ 2 h 51"/>
                <a:gd name="T18" fmla="*/ 45 w 71"/>
                <a:gd name="T19" fmla="*/ 18 h 51"/>
                <a:gd name="T20" fmla="*/ 49 w 71"/>
                <a:gd name="T21" fmla="*/ 18 h 51"/>
                <a:gd name="T22" fmla="*/ 45 w 71"/>
                <a:gd name="T23" fmla="*/ 20 h 51"/>
                <a:gd name="T24" fmla="*/ 9 w 71"/>
                <a:gd name="T25" fmla="*/ 30 h 51"/>
                <a:gd name="T26" fmla="*/ 12 w 71"/>
                <a:gd name="T27" fmla="*/ 32 h 51"/>
                <a:gd name="T28" fmla="*/ 28 w 71"/>
                <a:gd name="T29" fmla="*/ 18 h 51"/>
                <a:gd name="T30" fmla="*/ 35 w 71"/>
                <a:gd name="T31" fmla="*/ 18 h 51"/>
                <a:gd name="T32" fmla="*/ 43 w 71"/>
                <a:gd name="T33" fmla="*/ 18 h 51"/>
                <a:gd name="T34" fmla="*/ 28 w 71"/>
                <a:gd name="T35" fmla="*/ 20 h 51"/>
                <a:gd name="T36" fmla="*/ 28 w 71"/>
                <a:gd name="T37" fmla="*/ 25 h 51"/>
                <a:gd name="T38" fmla="*/ 21 w 71"/>
                <a:gd name="T39" fmla="*/ 25 h 51"/>
                <a:gd name="T40" fmla="*/ 26 w 71"/>
                <a:gd name="T41" fmla="*/ 25 h 51"/>
                <a:gd name="T42" fmla="*/ 20 w 71"/>
                <a:gd name="T43" fmla="*/ 13 h 51"/>
                <a:gd name="T44" fmla="*/ 18 w 71"/>
                <a:gd name="T45" fmla="*/ 18 h 51"/>
                <a:gd name="T46" fmla="*/ 18 w 71"/>
                <a:gd name="T47" fmla="*/ 13 h 51"/>
                <a:gd name="T48" fmla="*/ 19 w 71"/>
                <a:gd name="T49" fmla="*/ 25 h 51"/>
                <a:gd name="T50" fmla="*/ 18 w 71"/>
                <a:gd name="T51" fmla="*/ 20 h 51"/>
                <a:gd name="T52" fmla="*/ 5 w 71"/>
                <a:gd name="T53" fmla="*/ 20 h 51"/>
                <a:gd name="T54" fmla="*/ 13 w 71"/>
                <a:gd name="T55" fmla="*/ 27 h 51"/>
                <a:gd name="T56" fmla="*/ 14 w 71"/>
                <a:gd name="T57" fmla="*/ 32 h 51"/>
                <a:gd name="T58" fmla="*/ 26 w 71"/>
                <a:gd name="T59" fmla="*/ 27 h 51"/>
                <a:gd name="T60" fmla="*/ 21 w 71"/>
                <a:gd name="T61" fmla="*/ 27 h 51"/>
                <a:gd name="T62" fmla="*/ 33 w 71"/>
                <a:gd name="T63" fmla="*/ 32 h 51"/>
                <a:gd name="T64" fmla="*/ 36 w 71"/>
                <a:gd name="T65" fmla="*/ 27 h 51"/>
                <a:gd name="T66" fmla="*/ 35 w 71"/>
                <a:gd name="T67" fmla="*/ 32 h 51"/>
                <a:gd name="T68" fmla="*/ 37 w 71"/>
                <a:gd name="T69" fmla="*/ 20 h 51"/>
                <a:gd name="T70" fmla="*/ 36 w 71"/>
                <a:gd name="T71" fmla="*/ 25 h 51"/>
                <a:gd name="T72" fmla="*/ 9 w 71"/>
                <a:gd name="T73" fmla="*/ 13 h 51"/>
                <a:gd name="T74" fmla="*/ 3 w 71"/>
                <a:gd name="T75" fmla="*/ 14 h 51"/>
                <a:gd name="T76" fmla="*/ 42 w 71"/>
                <a:gd name="T77" fmla="*/ 32 h 51"/>
                <a:gd name="T78" fmla="*/ 46 w 71"/>
                <a:gd name="T79" fmla="*/ 27 h 51"/>
                <a:gd name="T80" fmla="*/ 13 w 71"/>
                <a:gd name="T81" fmla="*/ 44 h 51"/>
                <a:gd name="T82" fmla="*/ 17 w 71"/>
                <a:gd name="T83" fmla="*/ 48 h 51"/>
                <a:gd name="T84" fmla="*/ 12 w 71"/>
                <a:gd name="T85" fmla="*/ 48 h 51"/>
                <a:gd name="T86" fmla="*/ 13 w 71"/>
                <a:gd name="T87" fmla="*/ 49 h 51"/>
                <a:gd name="T88" fmla="*/ 40 w 71"/>
                <a:gd name="T89" fmla="*/ 51 h 51"/>
                <a:gd name="T90" fmla="*/ 40 w 71"/>
                <a:gd name="T91" fmla="*/ 49 h 51"/>
                <a:gd name="T92" fmla="*/ 42 w 71"/>
                <a:gd name="T93"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51">
                  <a:moveTo>
                    <a:pt x="70" y="0"/>
                  </a:moveTo>
                  <a:cubicBezTo>
                    <a:pt x="59" y="0"/>
                    <a:pt x="59" y="0"/>
                    <a:pt x="59" y="0"/>
                  </a:cubicBezTo>
                  <a:cubicBezTo>
                    <a:pt x="56" y="0"/>
                    <a:pt x="54" y="2"/>
                    <a:pt x="53" y="5"/>
                  </a:cubicBezTo>
                  <a:cubicBezTo>
                    <a:pt x="51" y="10"/>
                    <a:pt x="51" y="10"/>
                    <a:pt x="51" y="10"/>
                  </a:cubicBezTo>
                  <a:cubicBezTo>
                    <a:pt x="4" y="10"/>
                    <a:pt x="4" y="10"/>
                    <a:pt x="4" y="10"/>
                  </a:cubicBezTo>
                  <a:cubicBezTo>
                    <a:pt x="2" y="10"/>
                    <a:pt x="1" y="11"/>
                    <a:pt x="0" y="12"/>
                  </a:cubicBezTo>
                  <a:cubicBezTo>
                    <a:pt x="0" y="13"/>
                    <a:pt x="0" y="14"/>
                    <a:pt x="0" y="16"/>
                  </a:cubicBezTo>
                  <a:cubicBezTo>
                    <a:pt x="6" y="31"/>
                    <a:pt x="6" y="31"/>
                    <a:pt x="6" y="31"/>
                  </a:cubicBezTo>
                  <a:cubicBezTo>
                    <a:pt x="7" y="32"/>
                    <a:pt x="7" y="32"/>
                    <a:pt x="8" y="33"/>
                  </a:cubicBezTo>
                  <a:cubicBezTo>
                    <a:pt x="8" y="33"/>
                    <a:pt x="8" y="33"/>
                    <a:pt x="8" y="34"/>
                  </a:cubicBezTo>
                  <a:cubicBezTo>
                    <a:pt x="8" y="38"/>
                    <a:pt x="8" y="38"/>
                    <a:pt x="8" y="38"/>
                  </a:cubicBezTo>
                  <a:cubicBezTo>
                    <a:pt x="8" y="41"/>
                    <a:pt x="10" y="43"/>
                    <a:pt x="12" y="43"/>
                  </a:cubicBezTo>
                  <a:cubicBezTo>
                    <a:pt x="46" y="43"/>
                    <a:pt x="46" y="43"/>
                    <a:pt x="46" y="43"/>
                  </a:cubicBezTo>
                  <a:cubicBezTo>
                    <a:pt x="46" y="43"/>
                    <a:pt x="47" y="42"/>
                    <a:pt x="47" y="41"/>
                  </a:cubicBezTo>
                  <a:cubicBezTo>
                    <a:pt x="47" y="41"/>
                    <a:pt x="46" y="40"/>
                    <a:pt x="46" y="40"/>
                  </a:cubicBezTo>
                  <a:cubicBezTo>
                    <a:pt x="12" y="40"/>
                    <a:pt x="12" y="40"/>
                    <a:pt x="12" y="40"/>
                  </a:cubicBezTo>
                  <a:cubicBezTo>
                    <a:pt x="11" y="40"/>
                    <a:pt x="11" y="39"/>
                    <a:pt x="11" y="38"/>
                  </a:cubicBezTo>
                  <a:cubicBezTo>
                    <a:pt x="11" y="35"/>
                    <a:pt x="11" y="35"/>
                    <a:pt x="11" y="35"/>
                  </a:cubicBezTo>
                  <a:cubicBezTo>
                    <a:pt x="11" y="35"/>
                    <a:pt x="12" y="35"/>
                    <a:pt x="12" y="35"/>
                  </a:cubicBezTo>
                  <a:cubicBezTo>
                    <a:pt x="42" y="35"/>
                    <a:pt x="42" y="35"/>
                    <a:pt x="42" y="35"/>
                  </a:cubicBezTo>
                  <a:cubicBezTo>
                    <a:pt x="45" y="35"/>
                    <a:pt x="47" y="33"/>
                    <a:pt x="48" y="31"/>
                  </a:cubicBezTo>
                  <a:cubicBezTo>
                    <a:pt x="54" y="13"/>
                    <a:pt x="54" y="13"/>
                    <a:pt x="54" y="13"/>
                  </a:cubicBezTo>
                  <a:cubicBezTo>
                    <a:pt x="54" y="13"/>
                    <a:pt x="54" y="12"/>
                    <a:pt x="54" y="12"/>
                  </a:cubicBezTo>
                  <a:cubicBezTo>
                    <a:pt x="56" y="6"/>
                    <a:pt x="56" y="6"/>
                    <a:pt x="56" y="6"/>
                  </a:cubicBezTo>
                  <a:cubicBezTo>
                    <a:pt x="56" y="4"/>
                    <a:pt x="58" y="3"/>
                    <a:pt x="59" y="3"/>
                  </a:cubicBezTo>
                  <a:cubicBezTo>
                    <a:pt x="70" y="3"/>
                    <a:pt x="70" y="3"/>
                    <a:pt x="70" y="3"/>
                  </a:cubicBezTo>
                  <a:cubicBezTo>
                    <a:pt x="70" y="3"/>
                    <a:pt x="71" y="3"/>
                    <a:pt x="71" y="2"/>
                  </a:cubicBezTo>
                  <a:cubicBezTo>
                    <a:pt x="71" y="1"/>
                    <a:pt x="70" y="0"/>
                    <a:pt x="70" y="0"/>
                  </a:cubicBezTo>
                  <a:close/>
                  <a:moveTo>
                    <a:pt x="49" y="18"/>
                  </a:moveTo>
                  <a:cubicBezTo>
                    <a:pt x="45" y="18"/>
                    <a:pt x="45" y="18"/>
                    <a:pt x="45" y="18"/>
                  </a:cubicBezTo>
                  <a:cubicBezTo>
                    <a:pt x="46" y="13"/>
                    <a:pt x="46" y="13"/>
                    <a:pt x="46" y="13"/>
                  </a:cubicBezTo>
                  <a:cubicBezTo>
                    <a:pt x="50" y="13"/>
                    <a:pt x="50" y="13"/>
                    <a:pt x="50" y="13"/>
                  </a:cubicBezTo>
                  <a:lnTo>
                    <a:pt x="49" y="18"/>
                  </a:lnTo>
                  <a:close/>
                  <a:moveTo>
                    <a:pt x="47" y="25"/>
                  </a:moveTo>
                  <a:cubicBezTo>
                    <a:pt x="44" y="25"/>
                    <a:pt x="44" y="25"/>
                    <a:pt x="44" y="25"/>
                  </a:cubicBezTo>
                  <a:cubicBezTo>
                    <a:pt x="45" y="20"/>
                    <a:pt x="45" y="20"/>
                    <a:pt x="45" y="20"/>
                  </a:cubicBezTo>
                  <a:cubicBezTo>
                    <a:pt x="48" y="20"/>
                    <a:pt x="48" y="20"/>
                    <a:pt x="48" y="20"/>
                  </a:cubicBezTo>
                  <a:lnTo>
                    <a:pt x="47" y="25"/>
                  </a:lnTo>
                  <a:close/>
                  <a:moveTo>
                    <a:pt x="9" y="30"/>
                  </a:moveTo>
                  <a:cubicBezTo>
                    <a:pt x="8" y="27"/>
                    <a:pt x="8" y="27"/>
                    <a:pt x="8" y="27"/>
                  </a:cubicBezTo>
                  <a:cubicBezTo>
                    <a:pt x="11" y="27"/>
                    <a:pt x="11" y="27"/>
                    <a:pt x="11" y="27"/>
                  </a:cubicBezTo>
                  <a:cubicBezTo>
                    <a:pt x="12" y="32"/>
                    <a:pt x="12" y="32"/>
                    <a:pt x="12" y="32"/>
                  </a:cubicBezTo>
                  <a:cubicBezTo>
                    <a:pt x="11" y="32"/>
                    <a:pt x="10" y="31"/>
                    <a:pt x="9" y="30"/>
                  </a:cubicBezTo>
                  <a:close/>
                  <a:moveTo>
                    <a:pt x="35" y="18"/>
                  </a:moveTo>
                  <a:cubicBezTo>
                    <a:pt x="28" y="18"/>
                    <a:pt x="28" y="18"/>
                    <a:pt x="28" y="18"/>
                  </a:cubicBezTo>
                  <a:cubicBezTo>
                    <a:pt x="29" y="13"/>
                    <a:pt x="29" y="13"/>
                    <a:pt x="29" y="13"/>
                  </a:cubicBezTo>
                  <a:cubicBezTo>
                    <a:pt x="35" y="13"/>
                    <a:pt x="35" y="13"/>
                    <a:pt x="35" y="13"/>
                  </a:cubicBezTo>
                  <a:lnTo>
                    <a:pt x="35" y="18"/>
                  </a:lnTo>
                  <a:close/>
                  <a:moveTo>
                    <a:pt x="37" y="13"/>
                  </a:moveTo>
                  <a:cubicBezTo>
                    <a:pt x="44" y="13"/>
                    <a:pt x="44" y="13"/>
                    <a:pt x="44" y="13"/>
                  </a:cubicBezTo>
                  <a:cubicBezTo>
                    <a:pt x="43" y="18"/>
                    <a:pt x="43" y="18"/>
                    <a:pt x="43" y="18"/>
                  </a:cubicBezTo>
                  <a:cubicBezTo>
                    <a:pt x="37" y="18"/>
                    <a:pt x="37" y="18"/>
                    <a:pt x="37" y="18"/>
                  </a:cubicBezTo>
                  <a:lnTo>
                    <a:pt x="37" y="13"/>
                  </a:lnTo>
                  <a:close/>
                  <a:moveTo>
                    <a:pt x="28" y="20"/>
                  </a:moveTo>
                  <a:cubicBezTo>
                    <a:pt x="35" y="20"/>
                    <a:pt x="35" y="20"/>
                    <a:pt x="35" y="20"/>
                  </a:cubicBezTo>
                  <a:cubicBezTo>
                    <a:pt x="34" y="25"/>
                    <a:pt x="34" y="25"/>
                    <a:pt x="34" y="25"/>
                  </a:cubicBezTo>
                  <a:cubicBezTo>
                    <a:pt x="28" y="25"/>
                    <a:pt x="28" y="25"/>
                    <a:pt x="28" y="25"/>
                  </a:cubicBezTo>
                  <a:lnTo>
                    <a:pt x="28" y="20"/>
                  </a:lnTo>
                  <a:close/>
                  <a:moveTo>
                    <a:pt x="26" y="25"/>
                  </a:moveTo>
                  <a:cubicBezTo>
                    <a:pt x="21" y="25"/>
                    <a:pt x="21" y="25"/>
                    <a:pt x="21" y="25"/>
                  </a:cubicBezTo>
                  <a:cubicBezTo>
                    <a:pt x="20" y="20"/>
                    <a:pt x="20" y="20"/>
                    <a:pt x="20" y="20"/>
                  </a:cubicBezTo>
                  <a:cubicBezTo>
                    <a:pt x="26" y="20"/>
                    <a:pt x="26" y="20"/>
                    <a:pt x="26" y="20"/>
                  </a:cubicBezTo>
                  <a:lnTo>
                    <a:pt x="26" y="25"/>
                  </a:lnTo>
                  <a:close/>
                  <a:moveTo>
                    <a:pt x="26" y="18"/>
                  </a:moveTo>
                  <a:cubicBezTo>
                    <a:pt x="20" y="18"/>
                    <a:pt x="20" y="18"/>
                    <a:pt x="20" y="18"/>
                  </a:cubicBezTo>
                  <a:cubicBezTo>
                    <a:pt x="20" y="13"/>
                    <a:pt x="20" y="13"/>
                    <a:pt x="20" y="13"/>
                  </a:cubicBezTo>
                  <a:cubicBezTo>
                    <a:pt x="27" y="13"/>
                    <a:pt x="27" y="13"/>
                    <a:pt x="27" y="13"/>
                  </a:cubicBezTo>
                  <a:lnTo>
                    <a:pt x="26" y="18"/>
                  </a:lnTo>
                  <a:close/>
                  <a:moveTo>
                    <a:pt x="18" y="18"/>
                  </a:moveTo>
                  <a:cubicBezTo>
                    <a:pt x="12" y="18"/>
                    <a:pt x="12" y="18"/>
                    <a:pt x="12" y="18"/>
                  </a:cubicBezTo>
                  <a:cubicBezTo>
                    <a:pt x="11" y="13"/>
                    <a:pt x="11" y="13"/>
                    <a:pt x="11" y="13"/>
                  </a:cubicBezTo>
                  <a:cubicBezTo>
                    <a:pt x="18" y="13"/>
                    <a:pt x="18" y="13"/>
                    <a:pt x="18" y="13"/>
                  </a:cubicBezTo>
                  <a:lnTo>
                    <a:pt x="18" y="18"/>
                  </a:lnTo>
                  <a:close/>
                  <a:moveTo>
                    <a:pt x="18" y="20"/>
                  </a:moveTo>
                  <a:cubicBezTo>
                    <a:pt x="19" y="25"/>
                    <a:pt x="19" y="25"/>
                    <a:pt x="19" y="25"/>
                  </a:cubicBezTo>
                  <a:cubicBezTo>
                    <a:pt x="13" y="25"/>
                    <a:pt x="13" y="25"/>
                    <a:pt x="13" y="25"/>
                  </a:cubicBezTo>
                  <a:cubicBezTo>
                    <a:pt x="12" y="20"/>
                    <a:pt x="12" y="20"/>
                    <a:pt x="12" y="20"/>
                  </a:cubicBezTo>
                  <a:lnTo>
                    <a:pt x="18" y="20"/>
                  </a:lnTo>
                  <a:close/>
                  <a:moveTo>
                    <a:pt x="11" y="25"/>
                  </a:moveTo>
                  <a:cubicBezTo>
                    <a:pt x="7" y="25"/>
                    <a:pt x="7" y="25"/>
                    <a:pt x="7" y="25"/>
                  </a:cubicBezTo>
                  <a:cubicBezTo>
                    <a:pt x="5" y="20"/>
                    <a:pt x="5" y="20"/>
                    <a:pt x="5" y="20"/>
                  </a:cubicBezTo>
                  <a:cubicBezTo>
                    <a:pt x="10" y="20"/>
                    <a:pt x="10" y="20"/>
                    <a:pt x="10" y="20"/>
                  </a:cubicBezTo>
                  <a:lnTo>
                    <a:pt x="11" y="25"/>
                  </a:lnTo>
                  <a:close/>
                  <a:moveTo>
                    <a:pt x="13" y="27"/>
                  </a:moveTo>
                  <a:cubicBezTo>
                    <a:pt x="19" y="27"/>
                    <a:pt x="19" y="27"/>
                    <a:pt x="19" y="27"/>
                  </a:cubicBezTo>
                  <a:cubicBezTo>
                    <a:pt x="19" y="32"/>
                    <a:pt x="19" y="32"/>
                    <a:pt x="19" y="32"/>
                  </a:cubicBezTo>
                  <a:cubicBezTo>
                    <a:pt x="14" y="32"/>
                    <a:pt x="14" y="32"/>
                    <a:pt x="14" y="32"/>
                  </a:cubicBezTo>
                  <a:lnTo>
                    <a:pt x="13" y="27"/>
                  </a:lnTo>
                  <a:close/>
                  <a:moveTo>
                    <a:pt x="21" y="27"/>
                  </a:moveTo>
                  <a:cubicBezTo>
                    <a:pt x="26" y="27"/>
                    <a:pt x="26" y="27"/>
                    <a:pt x="26" y="27"/>
                  </a:cubicBezTo>
                  <a:cubicBezTo>
                    <a:pt x="26" y="32"/>
                    <a:pt x="26" y="32"/>
                    <a:pt x="26" y="32"/>
                  </a:cubicBezTo>
                  <a:cubicBezTo>
                    <a:pt x="21" y="32"/>
                    <a:pt x="21" y="32"/>
                    <a:pt x="21" y="32"/>
                  </a:cubicBezTo>
                  <a:lnTo>
                    <a:pt x="21" y="27"/>
                  </a:lnTo>
                  <a:close/>
                  <a:moveTo>
                    <a:pt x="28" y="27"/>
                  </a:moveTo>
                  <a:cubicBezTo>
                    <a:pt x="34" y="27"/>
                    <a:pt x="34" y="27"/>
                    <a:pt x="34" y="27"/>
                  </a:cubicBezTo>
                  <a:cubicBezTo>
                    <a:pt x="33" y="32"/>
                    <a:pt x="33" y="32"/>
                    <a:pt x="33" y="32"/>
                  </a:cubicBezTo>
                  <a:cubicBezTo>
                    <a:pt x="28" y="32"/>
                    <a:pt x="28" y="32"/>
                    <a:pt x="28" y="32"/>
                  </a:cubicBezTo>
                  <a:lnTo>
                    <a:pt x="28" y="27"/>
                  </a:lnTo>
                  <a:close/>
                  <a:moveTo>
                    <a:pt x="36" y="27"/>
                  </a:moveTo>
                  <a:cubicBezTo>
                    <a:pt x="41" y="27"/>
                    <a:pt x="41" y="27"/>
                    <a:pt x="41" y="27"/>
                  </a:cubicBezTo>
                  <a:cubicBezTo>
                    <a:pt x="40" y="32"/>
                    <a:pt x="40" y="32"/>
                    <a:pt x="40" y="32"/>
                  </a:cubicBezTo>
                  <a:cubicBezTo>
                    <a:pt x="35" y="32"/>
                    <a:pt x="35" y="32"/>
                    <a:pt x="35" y="32"/>
                  </a:cubicBezTo>
                  <a:lnTo>
                    <a:pt x="36" y="27"/>
                  </a:lnTo>
                  <a:close/>
                  <a:moveTo>
                    <a:pt x="36" y="25"/>
                  </a:moveTo>
                  <a:cubicBezTo>
                    <a:pt x="37" y="20"/>
                    <a:pt x="37" y="20"/>
                    <a:pt x="37" y="20"/>
                  </a:cubicBezTo>
                  <a:cubicBezTo>
                    <a:pt x="43" y="20"/>
                    <a:pt x="43" y="20"/>
                    <a:pt x="43" y="20"/>
                  </a:cubicBezTo>
                  <a:cubicBezTo>
                    <a:pt x="42" y="25"/>
                    <a:pt x="42" y="25"/>
                    <a:pt x="42" y="25"/>
                  </a:cubicBezTo>
                  <a:lnTo>
                    <a:pt x="36" y="25"/>
                  </a:lnTo>
                  <a:close/>
                  <a:moveTo>
                    <a:pt x="4" y="13"/>
                  </a:moveTo>
                  <a:cubicBezTo>
                    <a:pt x="4" y="13"/>
                    <a:pt x="4" y="13"/>
                    <a:pt x="4" y="13"/>
                  </a:cubicBezTo>
                  <a:cubicBezTo>
                    <a:pt x="9" y="13"/>
                    <a:pt x="9" y="13"/>
                    <a:pt x="9" y="13"/>
                  </a:cubicBezTo>
                  <a:cubicBezTo>
                    <a:pt x="10" y="18"/>
                    <a:pt x="10" y="18"/>
                    <a:pt x="10" y="18"/>
                  </a:cubicBezTo>
                  <a:cubicBezTo>
                    <a:pt x="4" y="18"/>
                    <a:pt x="4" y="18"/>
                    <a:pt x="4" y="18"/>
                  </a:cubicBezTo>
                  <a:cubicBezTo>
                    <a:pt x="3" y="14"/>
                    <a:pt x="3" y="14"/>
                    <a:pt x="3" y="14"/>
                  </a:cubicBezTo>
                  <a:cubicBezTo>
                    <a:pt x="3" y="14"/>
                    <a:pt x="3" y="14"/>
                    <a:pt x="3" y="14"/>
                  </a:cubicBezTo>
                  <a:cubicBezTo>
                    <a:pt x="3" y="13"/>
                    <a:pt x="3" y="13"/>
                    <a:pt x="4" y="13"/>
                  </a:cubicBezTo>
                  <a:close/>
                  <a:moveTo>
                    <a:pt x="42" y="32"/>
                  </a:moveTo>
                  <a:cubicBezTo>
                    <a:pt x="42" y="32"/>
                    <a:pt x="42" y="32"/>
                    <a:pt x="42" y="32"/>
                  </a:cubicBezTo>
                  <a:cubicBezTo>
                    <a:pt x="43" y="27"/>
                    <a:pt x="43" y="27"/>
                    <a:pt x="43" y="27"/>
                  </a:cubicBezTo>
                  <a:cubicBezTo>
                    <a:pt x="46" y="27"/>
                    <a:pt x="46" y="27"/>
                    <a:pt x="46" y="27"/>
                  </a:cubicBezTo>
                  <a:cubicBezTo>
                    <a:pt x="45" y="30"/>
                    <a:pt x="45" y="30"/>
                    <a:pt x="45" y="30"/>
                  </a:cubicBezTo>
                  <a:cubicBezTo>
                    <a:pt x="45" y="31"/>
                    <a:pt x="43" y="32"/>
                    <a:pt x="42" y="32"/>
                  </a:cubicBezTo>
                  <a:close/>
                  <a:moveTo>
                    <a:pt x="13" y="44"/>
                  </a:moveTo>
                  <a:cubicBezTo>
                    <a:pt x="11" y="44"/>
                    <a:pt x="10" y="46"/>
                    <a:pt x="10" y="48"/>
                  </a:cubicBezTo>
                  <a:cubicBezTo>
                    <a:pt x="10" y="50"/>
                    <a:pt x="11" y="51"/>
                    <a:pt x="13" y="51"/>
                  </a:cubicBezTo>
                  <a:cubicBezTo>
                    <a:pt x="15" y="51"/>
                    <a:pt x="17" y="50"/>
                    <a:pt x="17" y="48"/>
                  </a:cubicBezTo>
                  <a:cubicBezTo>
                    <a:pt x="17" y="46"/>
                    <a:pt x="15" y="44"/>
                    <a:pt x="13" y="44"/>
                  </a:cubicBezTo>
                  <a:close/>
                  <a:moveTo>
                    <a:pt x="13" y="49"/>
                  </a:moveTo>
                  <a:cubicBezTo>
                    <a:pt x="13" y="49"/>
                    <a:pt x="12" y="48"/>
                    <a:pt x="12" y="48"/>
                  </a:cubicBezTo>
                  <a:cubicBezTo>
                    <a:pt x="12" y="47"/>
                    <a:pt x="13" y="46"/>
                    <a:pt x="13" y="46"/>
                  </a:cubicBezTo>
                  <a:cubicBezTo>
                    <a:pt x="14" y="46"/>
                    <a:pt x="15" y="47"/>
                    <a:pt x="15" y="48"/>
                  </a:cubicBezTo>
                  <a:cubicBezTo>
                    <a:pt x="15" y="48"/>
                    <a:pt x="14" y="49"/>
                    <a:pt x="13" y="49"/>
                  </a:cubicBezTo>
                  <a:close/>
                  <a:moveTo>
                    <a:pt x="40" y="44"/>
                  </a:moveTo>
                  <a:cubicBezTo>
                    <a:pt x="38" y="44"/>
                    <a:pt x="37" y="46"/>
                    <a:pt x="37" y="48"/>
                  </a:cubicBezTo>
                  <a:cubicBezTo>
                    <a:pt x="37" y="50"/>
                    <a:pt x="38" y="51"/>
                    <a:pt x="40" y="51"/>
                  </a:cubicBezTo>
                  <a:cubicBezTo>
                    <a:pt x="42" y="51"/>
                    <a:pt x="44" y="50"/>
                    <a:pt x="44" y="48"/>
                  </a:cubicBezTo>
                  <a:cubicBezTo>
                    <a:pt x="44" y="46"/>
                    <a:pt x="42" y="44"/>
                    <a:pt x="40" y="44"/>
                  </a:cubicBezTo>
                  <a:close/>
                  <a:moveTo>
                    <a:pt x="40" y="49"/>
                  </a:moveTo>
                  <a:cubicBezTo>
                    <a:pt x="39" y="49"/>
                    <a:pt x="39" y="48"/>
                    <a:pt x="39" y="48"/>
                  </a:cubicBezTo>
                  <a:cubicBezTo>
                    <a:pt x="39" y="47"/>
                    <a:pt x="39" y="46"/>
                    <a:pt x="40" y="46"/>
                  </a:cubicBezTo>
                  <a:cubicBezTo>
                    <a:pt x="41" y="46"/>
                    <a:pt x="42" y="47"/>
                    <a:pt x="42" y="48"/>
                  </a:cubicBezTo>
                  <a:cubicBezTo>
                    <a:pt x="42" y="48"/>
                    <a:pt x="41" y="49"/>
                    <a:pt x="40" y="49"/>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59" name="Freeform 24"/>
            <p:cNvSpPr>
              <a:spLocks noEditPoints="1"/>
            </p:cNvSpPr>
            <p:nvPr/>
          </p:nvSpPr>
          <p:spPr bwMode="auto">
            <a:xfrm>
              <a:off x="7048915" y="1566049"/>
              <a:ext cx="323243" cy="340955"/>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60" name="Freeform 30"/>
            <p:cNvSpPr>
              <a:spLocks noEditPoints="1"/>
            </p:cNvSpPr>
            <p:nvPr/>
          </p:nvSpPr>
          <p:spPr bwMode="auto">
            <a:xfrm>
              <a:off x="5147268" y="5467123"/>
              <a:ext cx="299883" cy="284634"/>
            </a:xfrm>
            <a:custGeom>
              <a:avLst/>
              <a:gdLst>
                <a:gd name="T0" fmla="*/ 75 w 75"/>
                <a:gd name="T1" fmla="*/ 27 h 71"/>
                <a:gd name="T2" fmla="*/ 69 w 75"/>
                <a:gd name="T3" fmla="*/ 14 h 71"/>
                <a:gd name="T4" fmla="*/ 64 w 75"/>
                <a:gd name="T5" fmla="*/ 0 h 71"/>
                <a:gd name="T6" fmla="*/ 5 w 75"/>
                <a:gd name="T7" fmla="*/ 11 h 71"/>
                <a:gd name="T8" fmla="*/ 1 w 75"/>
                <a:gd name="T9" fmla="*/ 26 h 71"/>
                <a:gd name="T10" fmla="*/ 0 w 75"/>
                <a:gd name="T11" fmla="*/ 31 h 71"/>
                <a:gd name="T12" fmla="*/ 1 w 75"/>
                <a:gd name="T13" fmla="*/ 65 h 71"/>
                <a:gd name="T14" fmla="*/ 70 w 75"/>
                <a:gd name="T15" fmla="*/ 71 h 71"/>
                <a:gd name="T16" fmla="*/ 70 w 75"/>
                <a:gd name="T17" fmla="*/ 61 h 71"/>
                <a:gd name="T18" fmla="*/ 4 w 75"/>
                <a:gd name="T19" fmla="*/ 26 h 71"/>
                <a:gd name="T20" fmla="*/ 71 w 75"/>
                <a:gd name="T21" fmla="*/ 26 h 71"/>
                <a:gd name="T22" fmla="*/ 58 w 75"/>
                <a:gd name="T23" fmla="*/ 33 h 71"/>
                <a:gd name="T24" fmla="*/ 54 w 75"/>
                <a:gd name="T25" fmla="*/ 28 h 71"/>
                <a:gd name="T26" fmla="*/ 52 w 75"/>
                <a:gd name="T27" fmla="*/ 31 h 71"/>
                <a:gd name="T28" fmla="*/ 44 w 75"/>
                <a:gd name="T29" fmla="*/ 31 h 71"/>
                <a:gd name="T30" fmla="*/ 52 w 75"/>
                <a:gd name="T31" fmla="*/ 31 h 71"/>
                <a:gd name="T32" fmla="*/ 37 w 75"/>
                <a:gd name="T33" fmla="*/ 33 h 71"/>
                <a:gd name="T34" fmla="*/ 42 w 75"/>
                <a:gd name="T35" fmla="*/ 28 h 71"/>
                <a:gd name="T36" fmla="*/ 28 w 75"/>
                <a:gd name="T37" fmla="*/ 33 h 71"/>
                <a:gd name="T38" fmla="*/ 23 w 75"/>
                <a:gd name="T39" fmla="*/ 28 h 71"/>
                <a:gd name="T40" fmla="*/ 21 w 75"/>
                <a:gd name="T41" fmla="*/ 28 h 71"/>
                <a:gd name="T42" fmla="*/ 17 w 75"/>
                <a:gd name="T43" fmla="*/ 33 h 71"/>
                <a:gd name="T44" fmla="*/ 21 w 75"/>
                <a:gd name="T45" fmla="*/ 28 h 71"/>
                <a:gd name="T46" fmla="*/ 18 w 75"/>
                <a:gd name="T47" fmla="*/ 35 h 71"/>
                <a:gd name="T48" fmla="*/ 28 w 75"/>
                <a:gd name="T49" fmla="*/ 35 h 71"/>
                <a:gd name="T50" fmla="*/ 38 w 75"/>
                <a:gd name="T51" fmla="*/ 35 h 71"/>
                <a:gd name="T52" fmla="*/ 48 w 75"/>
                <a:gd name="T53" fmla="*/ 35 h 71"/>
                <a:gd name="T54" fmla="*/ 58 w 75"/>
                <a:gd name="T55" fmla="*/ 35 h 71"/>
                <a:gd name="T56" fmla="*/ 67 w 75"/>
                <a:gd name="T57" fmla="*/ 62 h 71"/>
                <a:gd name="T58" fmla="*/ 29 w 75"/>
                <a:gd name="T59" fmla="*/ 40 h 71"/>
                <a:gd name="T60" fmla="*/ 13 w 75"/>
                <a:gd name="T61" fmla="*/ 62 h 71"/>
                <a:gd name="T62" fmla="*/ 12 w 75"/>
                <a:gd name="T63" fmla="*/ 33 h 71"/>
                <a:gd name="T64" fmla="*/ 28 w 75"/>
                <a:gd name="T65" fmla="*/ 42 h 71"/>
                <a:gd name="T66" fmla="*/ 68 w 75"/>
                <a:gd name="T67" fmla="*/ 33 h 71"/>
                <a:gd name="T68" fmla="*/ 64 w 75"/>
                <a:gd name="T69" fmla="*/ 28 h 71"/>
                <a:gd name="T70" fmla="*/ 68 w 75"/>
                <a:gd name="T71" fmla="*/ 33 h 71"/>
                <a:gd name="T72" fmla="*/ 11 w 75"/>
                <a:gd name="T73" fmla="*/ 14 h 71"/>
                <a:gd name="T74" fmla="*/ 11 w 75"/>
                <a:gd name="T75" fmla="*/ 3 h 71"/>
                <a:gd name="T76" fmla="*/ 67 w 75"/>
                <a:gd name="T77" fmla="*/ 11 h 71"/>
                <a:gd name="T78" fmla="*/ 11 w 75"/>
                <a:gd name="T79" fmla="*/ 31 h 71"/>
                <a:gd name="T80" fmla="*/ 3 w 75"/>
                <a:gd name="T81" fmla="*/ 31 h 71"/>
                <a:gd name="T82" fmla="*/ 4 w 75"/>
                <a:gd name="T83" fmla="*/ 65 h 71"/>
                <a:gd name="T84" fmla="*/ 29 w 75"/>
                <a:gd name="T85" fmla="*/ 64 h 71"/>
                <a:gd name="T86" fmla="*/ 71 w 75"/>
                <a:gd name="T87" fmla="*/ 67 h 71"/>
                <a:gd name="T88" fmla="*/ 4 w 75"/>
                <a:gd name="T89" fmla="*/ 67 h 71"/>
                <a:gd name="T90" fmla="*/ 62 w 75"/>
                <a:gd name="T91" fmla="*/ 56 h 71"/>
                <a:gd name="T92" fmla="*/ 39 w 75"/>
                <a:gd name="T93" fmla="*/ 40 h 71"/>
                <a:gd name="T94" fmla="*/ 39 w 75"/>
                <a:gd name="T95" fmla="*/ 57 h 71"/>
                <a:gd name="T96" fmla="*/ 60 w 75"/>
                <a:gd name="T97" fmla="*/ 5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5" h="71">
                  <a:moveTo>
                    <a:pt x="75" y="31"/>
                  </a:moveTo>
                  <a:cubicBezTo>
                    <a:pt x="75" y="28"/>
                    <a:pt x="75" y="28"/>
                    <a:pt x="75" y="28"/>
                  </a:cubicBezTo>
                  <a:cubicBezTo>
                    <a:pt x="75" y="27"/>
                    <a:pt x="75" y="27"/>
                    <a:pt x="75" y="27"/>
                  </a:cubicBezTo>
                  <a:cubicBezTo>
                    <a:pt x="75" y="27"/>
                    <a:pt x="75" y="26"/>
                    <a:pt x="75" y="26"/>
                  </a:cubicBezTo>
                  <a:cubicBezTo>
                    <a:pt x="70" y="14"/>
                    <a:pt x="70" y="14"/>
                    <a:pt x="70" y="14"/>
                  </a:cubicBezTo>
                  <a:cubicBezTo>
                    <a:pt x="70" y="14"/>
                    <a:pt x="69" y="14"/>
                    <a:pt x="69" y="14"/>
                  </a:cubicBezTo>
                  <a:cubicBezTo>
                    <a:pt x="70" y="13"/>
                    <a:pt x="70" y="12"/>
                    <a:pt x="70" y="11"/>
                  </a:cubicBezTo>
                  <a:cubicBezTo>
                    <a:pt x="70" y="5"/>
                    <a:pt x="70" y="5"/>
                    <a:pt x="70" y="5"/>
                  </a:cubicBezTo>
                  <a:cubicBezTo>
                    <a:pt x="70" y="2"/>
                    <a:pt x="67" y="0"/>
                    <a:pt x="64" y="0"/>
                  </a:cubicBezTo>
                  <a:cubicBezTo>
                    <a:pt x="11" y="0"/>
                    <a:pt x="11" y="0"/>
                    <a:pt x="11" y="0"/>
                  </a:cubicBezTo>
                  <a:cubicBezTo>
                    <a:pt x="8" y="0"/>
                    <a:pt x="5" y="2"/>
                    <a:pt x="5" y="5"/>
                  </a:cubicBezTo>
                  <a:cubicBezTo>
                    <a:pt x="5" y="11"/>
                    <a:pt x="5" y="11"/>
                    <a:pt x="5" y="11"/>
                  </a:cubicBezTo>
                  <a:cubicBezTo>
                    <a:pt x="5" y="12"/>
                    <a:pt x="5" y="13"/>
                    <a:pt x="6" y="14"/>
                  </a:cubicBezTo>
                  <a:cubicBezTo>
                    <a:pt x="6" y="14"/>
                    <a:pt x="6" y="14"/>
                    <a:pt x="5" y="14"/>
                  </a:cubicBezTo>
                  <a:cubicBezTo>
                    <a:pt x="1" y="26"/>
                    <a:pt x="1" y="26"/>
                    <a:pt x="1" y="26"/>
                  </a:cubicBezTo>
                  <a:cubicBezTo>
                    <a:pt x="0" y="26"/>
                    <a:pt x="0" y="27"/>
                    <a:pt x="0" y="27"/>
                  </a:cubicBezTo>
                  <a:cubicBezTo>
                    <a:pt x="0" y="27"/>
                    <a:pt x="0" y="27"/>
                    <a:pt x="0" y="28"/>
                  </a:cubicBezTo>
                  <a:cubicBezTo>
                    <a:pt x="0" y="31"/>
                    <a:pt x="0" y="31"/>
                    <a:pt x="0" y="31"/>
                  </a:cubicBezTo>
                  <a:cubicBezTo>
                    <a:pt x="0" y="33"/>
                    <a:pt x="2" y="36"/>
                    <a:pt x="5" y="36"/>
                  </a:cubicBezTo>
                  <a:cubicBezTo>
                    <a:pt x="5" y="61"/>
                    <a:pt x="5" y="61"/>
                    <a:pt x="5" y="61"/>
                  </a:cubicBezTo>
                  <a:cubicBezTo>
                    <a:pt x="3" y="61"/>
                    <a:pt x="1" y="63"/>
                    <a:pt x="1" y="65"/>
                  </a:cubicBezTo>
                  <a:cubicBezTo>
                    <a:pt x="1" y="67"/>
                    <a:pt x="1" y="67"/>
                    <a:pt x="1" y="67"/>
                  </a:cubicBezTo>
                  <a:cubicBezTo>
                    <a:pt x="1" y="69"/>
                    <a:pt x="3" y="71"/>
                    <a:pt x="6" y="71"/>
                  </a:cubicBezTo>
                  <a:cubicBezTo>
                    <a:pt x="70" y="71"/>
                    <a:pt x="70" y="71"/>
                    <a:pt x="70" y="71"/>
                  </a:cubicBezTo>
                  <a:cubicBezTo>
                    <a:pt x="72" y="71"/>
                    <a:pt x="74" y="69"/>
                    <a:pt x="74" y="67"/>
                  </a:cubicBezTo>
                  <a:cubicBezTo>
                    <a:pt x="74" y="65"/>
                    <a:pt x="74" y="65"/>
                    <a:pt x="74" y="65"/>
                  </a:cubicBezTo>
                  <a:cubicBezTo>
                    <a:pt x="74" y="63"/>
                    <a:pt x="72" y="61"/>
                    <a:pt x="70" y="61"/>
                  </a:cubicBezTo>
                  <a:cubicBezTo>
                    <a:pt x="70" y="36"/>
                    <a:pt x="70" y="36"/>
                    <a:pt x="70" y="36"/>
                  </a:cubicBezTo>
                  <a:cubicBezTo>
                    <a:pt x="73" y="36"/>
                    <a:pt x="75" y="33"/>
                    <a:pt x="75" y="31"/>
                  </a:cubicBezTo>
                  <a:close/>
                  <a:moveTo>
                    <a:pt x="4" y="26"/>
                  </a:moveTo>
                  <a:cubicBezTo>
                    <a:pt x="8" y="16"/>
                    <a:pt x="8" y="16"/>
                    <a:pt x="8" y="16"/>
                  </a:cubicBezTo>
                  <a:cubicBezTo>
                    <a:pt x="67" y="16"/>
                    <a:pt x="67" y="16"/>
                    <a:pt x="67" y="16"/>
                  </a:cubicBezTo>
                  <a:cubicBezTo>
                    <a:pt x="71" y="26"/>
                    <a:pt x="71" y="26"/>
                    <a:pt x="71" y="26"/>
                  </a:cubicBezTo>
                  <a:lnTo>
                    <a:pt x="4" y="26"/>
                  </a:lnTo>
                  <a:close/>
                  <a:moveTo>
                    <a:pt x="62" y="31"/>
                  </a:moveTo>
                  <a:cubicBezTo>
                    <a:pt x="62" y="32"/>
                    <a:pt x="60" y="33"/>
                    <a:pt x="58" y="33"/>
                  </a:cubicBezTo>
                  <a:cubicBezTo>
                    <a:pt x="57" y="33"/>
                    <a:pt x="57" y="33"/>
                    <a:pt x="57" y="33"/>
                  </a:cubicBezTo>
                  <a:cubicBezTo>
                    <a:pt x="55" y="33"/>
                    <a:pt x="54" y="32"/>
                    <a:pt x="54" y="31"/>
                  </a:cubicBezTo>
                  <a:cubicBezTo>
                    <a:pt x="54" y="28"/>
                    <a:pt x="54" y="28"/>
                    <a:pt x="54" y="28"/>
                  </a:cubicBezTo>
                  <a:cubicBezTo>
                    <a:pt x="62" y="28"/>
                    <a:pt x="62" y="28"/>
                    <a:pt x="62" y="28"/>
                  </a:cubicBezTo>
                  <a:lnTo>
                    <a:pt x="62" y="31"/>
                  </a:lnTo>
                  <a:close/>
                  <a:moveTo>
                    <a:pt x="52" y="31"/>
                  </a:moveTo>
                  <a:cubicBezTo>
                    <a:pt x="52" y="32"/>
                    <a:pt x="50" y="33"/>
                    <a:pt x="48" y="33"/>
                  </a:cubicBezTo>
                  <a:cubicBezTo>
                    <a:pt x="47" y="33"/>
                    <a:pt x="47" y="33"/>
                    <a:pt x="47" y="33"/>
                  </a:cubicBezTo>
                  <a:cubicBezTo>
                    <a:pt x="45" y="33"/>
                    <a:pt x="44" y="32"/>
                    <a:pt x="44" y="31"/>
                  </a:cubicBezTo>
                  <a:cubicBezTo>
                    <a:pt x="44" y="28"/>
                    <a:pt x="44" y="28"/>
                    <a:pt x="44" y="28"/>
                  </a:cubicBezTo>
                  <a:cubicBezTo>
                    <a:pt x="52" y="28"/>
                    <a:pt x="52" y="28"/>
                    <a:pt x="52" y="28"/>
                  </a:cubicBezTo>
                  <a:lnTo>
                    <a:pt x="52" y="31"/>
                  </a:lnTo>
                  <a:close/>
                  <a:moveTo>
                    <a:pt x="42" y="31"/>
                  </a:moveTo>
                  <a:cubicBezTo>
                    <a:pt x="42" y="32"/>
                    <a:pt x="40" y="33"/>
                    <a:pt x="38" y="33"/>
                  </a:cubicBezTo>
                  <a:cubicBezTo>
                    <a:pt x="37" y="33"/>
                    <a:pt x="37" y="33"/>
                    <a:pt x="37" y="33"/>
                  </a:cubicBezTo>
                  <a:cubicBezTo>
                    <a:pt x="35" y="33"/>
                    <a:pt x="34" y="32"/>
                    <a:pt x="34" y="31"/>
                  </a:cubicBezTo>
                  <a:cubicBezTo>
                    <a:pt x="34" y="28"/>
                    <a:pt x="34" y="28"/>
                    <a:pt x="34" y="28"/>
                  </a:cubicBezTo>
                  <a:cubicBezTo>
                    <a:pt x="42" y="28"/>
                    <a:pt x="42" y="28"/>
                    <a:pt x="42" y="28"/>
                  </a:cubicBezTo>
                  <a:lnTo>
                    <a:pt x="42" y="31"/>
                  </a:lnTo>
                  <a:close/>
                  <a:moveTo>
                    <a:pt x="32" y="31"/>
                  </a:moveTo>
                  <a:cubicBezTo>
                    <a:pt x="32" y="32"/>
                    <a:pt x="30" y="33"/>
                    <a:pt x="28" y="33"/>
                  </a:cubicBezTo>
                  <a:cubicBezTo>
                    <a:pt x="27" y="33"/>
                    <a:pt x="27" y="33"/>
                    <a:pt x="27" y="33"/>
                  </a:cubicBezTo>
                  <a:cubicBezTo>
                    <a:pt x="25" y="33"/>
                    <a:pt x="23" y="32"/>
                    <a:pt x="23" y="31"/>
                  </a:cubicBezTo>
                  <a:cubicBezTo>
                    <a:pt x="23" y="28"/>
                    <a:pt x="23" y="28"/>
                    <a:pt x="23" y="28"/>
                  </a:cubicBezTo>
                  <a:cubicBezTo>
                    <a:pt x="32" y="28"/>
                    <a:pt x="32" y="28"/>
                    <a:pt x="32" y="28"/>
                  </a:cubicBezTo>
                  <a:lnTo>
                    <a:pt x="32" y="31"/>
                  </a:lnTo>
                  <a:close/>
                  <a:moveTo>
                    <a:pt x="21" y="28"/>
                  </a:moveTo>
                  <a:cubicBezTo>
                    <a:pt x="21" y="31"/>
                    <a:pt x="21" y="31"/>
                    <a:pt x="21" y="31"/>
                  </a:cubicBezTo>
                  <a:cubicBezTo>
                    <a:pt x="21" y="32"/>
                    <a:pt x="20" y="33"/>
                    <a:pt x="18" y="33"/>
                  </a:cubicBezTo>
                  <a:cubicBezTo>
                    <a:pt x="17" y="33"/>
                    <a:pt x="17" y="33"/>
                    <a:pt x="17" y="33"/>
                  </a:cubicBezTo>
                  <a:cubicBezTo>
                    <a:pt x="15" y="33"/>
                    <a:pt x="13" y="32"/>
                    <a:pt x="13" y="31"/>
                  </a:cubicBezTo>
                  <a:cubicBezTo>
                    <a:pt x="13" y="28"/>
                    <a:pt x="13" y="28"/>
                    <a:pt x="13" y="28"/>
                  </a:cubicBezTo>
                  <a:lnTo>
                    <a:pt x="21" y="28"/>
                  </a:lnTo>
                  <a:close/>
                  <a:moveTo>
                    <a:pt x="12" y="33"/>
                  </a:moveTo>
                  <a:cubicBezTo>
                    <a:pt x="13" y="35"/>
                    <a:pt x="15" y="35"/>
                    <a:pt x="17" y="35"/>
                  </a:cubicBezTo>
                  <a:cubicBezTo>
                    <a:pt x="18" y="35"/>
                    <a:pt x="18" y="35"/>
                    <a:pt x="18" y="35"/>
                  </a:cubicBezTo>
                  <a:cubicBezTo>
                    <a:pt x="20" y="35"/>
                    <a:pt x="21" y="35"/>
                    <a:pt x="22" y="33"/>
                  </a:cubicBezTo>
                  <a:cubicBezTo>
                    <a:pt x="23" y="35"/>
                    <a:pt x="25" y="35"/>
                    <a:pt x="27" y="35"/>
                  </a:cubicBezTo>
                  <a:cubicBezTo>
                    <a:pt x="28" y="35"/>
                    <a:pt x="28" y="35"/>
                    <a:pt x="28" y="35"/>
                  </a:cubicBezTo>
                  <a:cubicBezTo>
                    <a:pt x="30" y="35"/>
                    <a:pt x="32" y="35"/>
                    <a:pt x="33" y="33"/>
                  </a:cubicBezTo>
                  <a:cubicBezTo>
                    <a:pt x="34" y="35"/>
                    <a:pt x="35" y="35"/>
                    <a:pt x="37" y="35"/>
                  </a:cubicBezTo>
                  <a:cubicBezTo>
                    <a:pt x="38" y="35"/>
                    <a:pt x="38" y="35"/>
                    <a:pt x="38" y="35"/>
                  </a:cubicBezTo>
                  <a:cubicBezTo>
                    <a:pt x="40" y="35"/>
                    <a:pt x="42" y="35"/>
                    <a:pt x="43" y="33"/>
                  </a:cubicBezTo>
                  <a:cubicBezTo>
                    <a:pt x="44" y="35"/>
                    <a:pt x="45" y="35"/>
                    <a:pt x="47" y="35"/>
                  </a:cubicBezTo>
                  <a:cubicBezTo>
                    <a:pt x="48" y="35"/>
                    <a:pt x="48" y="35"/>
                    <a:pt x="48" y="35"/>
                  </a:cubicBezTo>
                  <a:cubicBezTo>
                    <a:pt x="50" y="35"/>
                    <a:pt x="52" y="35"/>
                    <a:pt x="53" y="33"/>
                  </a:cubicBezTo>
                  <a:cubicBezTo>
                    <a:pt x="54" y="35"/>
                    <a:pt x="55" y="35"/>
                    <a:pt x="57" y="35"/>
                  </a:cubicBezTo>
                  <a:cubicBezTo>
                    <a:pt x="58" y="35"/>
                    <a:pt x="58" y="35"/>
                    <a:pt x="58" y="35"/>
                  </a:cubicBezTo>
                  <a:cubicBezTo>
                    <a:pt x="60" y="35"/>
                    <a:pt x="62" y="35"/>
                    <a:pt x="63" y="33"/>
                  </a:cubicBezTo>
                  <a:cubicBezTo>
                    <a:pt x="64" y="35"/>
                    <a:pt x="65" y="35"/>
                    <a:pt x="67" y="35"/>
                  </a:cubicBezTo>
                  <a:cubicBezTo>
                    <a:pt x="67" y="62"/>
                    <a:pt x="67" y="62"/>
                    <a:pt x="67" y="62"/>
                  </a:cubicBezTo>
                  <a:cubicBezTo>
                    <a:pt x="30" y="62"/>
                    <a:pt x="30" y="62"/>
                    <a:pt x="30" y="62"/>
                  </a:cubicBezTo>
                  <a:cubicBezTo>
                    <a:pt x="30" y="41"/>
                    <a:pt x="30" y="41"/>
                    <a:pt x="30" y="41"/>
                  </a:cubicBezTo>
                  <a:cubicBezTo>
                    <a:pt x="30" y="40"/>
                    <a:pt x="30" y="40"/>
                    <a:pt x="29" y="40"/>
                  </a:cubicBezTo>
                  <a:cubicBezTo>
                    <a:pt x="14" y="40"/>
                    <a:pt x="14" y="40"/>
                    <a:pt x="14" y="40"/>
                  </a:cubicBezTo>
                  <a:cubicBezTo>
                    <a:pt x="13" y="40"/>
                    <a:pt x="13" y="40"/>
                    <a:pt x="13" y="41"/>
                  </a:cubicBezTo>
                  <a:cubicBezTo>
                    <a:pt x="13" y="62"/>
                    <a:pt x="13" y="62"/>
                    <a:pt x="13" y="62"/>
                  </a:cubicBezTo>
                  <a:cubicBezTo>
                    <a:pt x="8" y="62"/>
                    <a:pt x="8" y="62"/>
                    <a:pt x="8" y="62"/>
                  </a:cubicBezTo>
                  <a:cubicBezTo>
                    <a:pt x="8" y="35"/>
                    <a:pt x="8" y="35"/>
                    <a:pt x="8" y="35"/>
                  </a:cubicBezTo>
                  <a:cubicBezTo>
                    <a:pt x="10" y="35"/>
                    <a:pt x="11" y="35"/>
                    <a:pt x="12" y="33"/>
                  </a:cubicBezTo>
                  <a:close/>
                  <a:moveTo>
                    <a:pt x="15" y="62"/>
                  </a:moveTo>
                  <a:cubicBezTo>
                    <a:pt x="15" y="42"/>
                    <a:pt x="15" y="42"/>
                    <a:pt x="15" y="42"/>
                  </a:cubicBezTo>
                  <a:cubicBezTo>
                    <a:pt x="28" y="42"/>
                    <a:pt x="28" y="42"/>
                    <a:pt x="28" y="42"/>
                  </a:cubicBezTo>
                  <a:cubicBezTo>
                    <a:pt x="28" y="62"/>
                    <a:pt x="28" y="62"/>
                    <a:pt x="28" y="62"/>
                  </a:cubicBezTo>
                  <a:lnTo>
                    <a:pt x="15" y="62"/>
                  </a:lnTo>
                  <a:close/>
                  <a:moveTo>
                    <a:pt x="68" y="33"/>
                  </a:moveTo>
                  <a:cubicBezTo>
                    <a:pt x="67" y="33"/>
                    <a:pt x="67" y="33"/>
                    <a:pt x="67" y="33"/>
                  </a:cubicBezTo>
                  <a:cubicBezTo>
                    <a:pt x="65" y="33"/>
                    <a:pt x="64" y="32"/>
                    <a:pt x="64" y="31"/>
                  </a:cubicBezTo>
                  <a:cubicBezTo>
                    <a:pt x="64" y="28"/>
                    <a:pt x="64" y="28"/>
                    <a:pt x="64" y="28"/>
                  </a:cubicBezTo>
                  <a:cubicBezTo>
                    <a:pt x="72" y="28"/>
                    <a:pt x="72" y="28"/>
                    <a:pt x="72" y="28"/>
                  </a:cubicBezTo>
                  <a:cubicBezTo>
                    <a:pt x="72" y="31"/>
                    <a:pt x="72" y="31"/>
                    <a:pt x="72" y="31"/>
                  </a:cubicBezTo>
                  <a:cubicBezTo>
                    <a:pt x="72" y="32"/>
                    <a:pt x="70" y="33"/>
                    <a:pt x="68" y="33"/>
                  </a:cubicBezTo>
                  <a:close/>
                  <a:moveTo>
                    <a:pt x="67" y="11"/>
                  </a:moveTo>
                  <a:cubicBezTo>
                    <a:pt x="67" y="13"/>
                    <a:pt x="66" y="14"/>
                    <a:pt x="64" y="14"/>
                  </a:cubicBezTo>
                  <a:cubicBezTo>
                    <a:pt x="11" y="14"/>
                    <a:pt x="11" y="14"/>
                    <a:pt x="11" y="14"/>
                  </a:cubicBezTo>
                  <a:cubicBezTo>
                    <a:pt x="9" y="14"/>
                    <a:pt x="8" y="13"/>
                    <a:pt x="8" y="11"/>
                  </a:cubicBezTo>
                  <a:cubicBezTo>
                    <a:pt x="8" y="5"/>
                    <a:pt x="8" y="5"/>
                    <a:pt x="8" y="5"/>
                  </a:cubicBezTo>
                  <a:cubicBezTo>
                    <a:pt x="8" y="4"/>
                    <a:pt x="9" y="3"/>
                    <a:pt x="11" y="3"/>
                  </a:cubicBezTo>
                  <a:cubicBezTo>
                    <a:pt x="64" y="3"/>
                    <a:pt x="64" y="3"/>
                    <a:pt x="64" y="3"/>
                  </a:cubicBezTo>
                  <a:cubicBezTo>
                    <a:pt x="66" y="3"/>
                    <a:pt x="67" y="4"/>
                    <a:pt x="67" y="5"/>
                  </a:cubicBezTo>
                  <a:lnTo>
                    <a:pt x="67" y="11"/>
                  </a:lnTo>
                  <a:close/>
                  <a:moveTo>
                    <a:pt x="3" y="28"/>
                  </a:moveTo>
                  <a:cubicBezTo>
                    <a:pt x="11" y="28"/>
                    <a:pt x="11" y="28"/>
                    <a:pt x="11" y="28"/>
                  </a:cubicBezTo>
                  <a:cubicBezTo>
                    <a:pt x="11" y="31"/>
                    <a:pt x="11" y="31"/>
                    <a:pt x="11" y="31"/>
                  </a:cubicBezTo>
                  <a:cubicBezTo>
                    <a:pt x="11" y="32"/>
                    <a:pt x="10" y="33"/>
                    <a:pt x="8" y="33"/>
                  </a:cubicBezTo>
                  <a:cubicBezTo>
                    <a:pt x="7" y="33"/>
                    <a:pt x="7" y="33"/>
                    <a:pt x="7" y="33"/>
                  </a:cubicBezTo>
                  <a:cubicBezTo>
                    <a:pt x="5" y="33"/>
                    <a:pt x="3" y="32"/>
                    <a:pt x="3" y="31"/>
                  </a:cubicBezTo>
                  <a:lnTo>
                    <a:pt x="3" y="28"/>
                  </a:lnTo>
                  <a:close/>
                  <a:moveTo>
                    <a:pt x="4" y="67"/>
                  </a:moveTo>
                  <a:cubicBezTo>
                    <a:pt x="4" y="65"/>
                    <a:pt x="4" y="65"/>
                    <a:pt x="4" y="65"/>
                  </a:cubicBezTo>
                  <a:cubicBezTo>
                    <a:pt x="4" y="65"/>
                    <a:pt x="5" y="64"/>
                    <a:pt x="6" y="64"/>
                  </a:cubicBezTo>
                  <a:cubicBezTo>
                    <a:pt x="14" y="64"/>
                    <a:pt x="14" y="64"/>
                    <a:pt x="14" y="64"/>
                  </a:cubicBezTo>
                  <a:cubicBezTo>
                    <a:pt x="29" y="64"/>
                    <a:pt x="29" y="64"/>
                    <a:pt x="29" y="64"/>
                  </a:cubicBezTo>
                  <a:cubicBezTo>
                    <a:pt x="70" y="64"/>
                    <a:pt x="70" y="64"/>
                    <a:pt x="70" y="64"/>
                  </a:cubicBezTo>
                  <a:cubicBezTo>
                    <a:pt x="70" y="64"/>
                    <a:pt x="71" y="65"/>
                    <a:pt x="71" y="65"/>
                  </a:cubicBezTo>
                  <a:cubicBezTo>
                    <a:pt x="71" y="67"/>
                    <a:pt x="71" y="67"/>
                    <a:pt x="71" y="67"/>
                  </a:cubicBezTo>
                  <a:cubicBezTo>
                    <a:pt x="71" y="68"/>
                    <a:pt x="70" y="68"/>
                    <a:pt x="70" y="68"/>
                  </a:cubicBezTo>
                  <a:cubicBezTo>
                    <a:pt x="6" y="68"/>
                    <a:pt x="6" y="68"/>
                    <a:pt x="6" y="68"/>
                  </a:cubicBezTo>
                  <a:cubicBezTo>
                    <a:pt x="5" y="68"/>
                    <a:pt x="4" y="68"/>
                    <a:pt x="4" y="67"/>
                  </a:cubicBezTo>
                  <a:close/>
                  <a:moveTo>
                    <a:pt x="39" y="57"/>
                  </a:moveTo>
                  <a:cubicBezTo>
                    <a:pt x="61" y="57"/>
                    <a:pt x="61" y="57"/>
                    <a:pt x="61" y="57"/>
                  </a:cubicBezTo>
                  <a:cubicBezTo>
                    <a:pt x="62" y="57"/>
                    <a:pt x="62" y="56"/>
                    <a:pt x="62" y="56"/>
                  </a:cubicBezTo>
                  <a:cubicBezTo>
                    <a:pt x="62" y="41"/>
                    <a:pt x="62" y="41"/>
                    <a:pt x="62" y="41"/>
                  </a:cubicBezTo>
                  <a:cubicBezTo>
                    <a:pt x="62" y="40"/>
                    <a:pt x="62" y="40"/>
                    <a:pt x="61" y="40"/>
                  </a:cubicBezTo>
                  <a:cubicBezTo>
                    <a:pt x="39" y="40"/>
                    <a:pt x="39" y="40"/>
                    <a:pt x="39" y="40"/>
                  </a:cubicBezTo>
                  <a:cubicBezTo>
                    <a:pt x="38" y="40"/>
                    <a:pt x="38" y="40"/>
                    <a:pt x="38" y="41"/>
                  </a:cubicBezTo>
                  <a:cubicBezTo>
                    <a:pt x="38" y="56"/>
                    <a:pt x="38" y="56"/>
                    <a:pt x="38" y="56"/>
                  </a:cubicBezTo>
                  <a:cubicBezTo>
                    <a:pt x="38" y="56"/>
                    <a:pt x="38" y="57"/>
                    <a:pt x="39" y="57"/>
                  </a:cubicBezTo>
                  <a:close/>
                  <a:moveTo>
                    <a:pt x="40" y="42"/>
                  </a:moveTo>
                  <a:cubicBezTo>
                    <a:pt x="60" y="42"/>
                    <a:pt x="60" y="42"/>
                    <a:pt x="60" y="42"/>
                  </a:cubicBezTo>
                  <a:cubicBezTo>
                    <a:pt x="60" y="55"/>
                    <a:pt x="60" y="55"/>
                    <a:pt x="60" y="55"/>
                  </a:cubicBezTo>
                  <a:cubicBezTo>
                    <a:pt x="40" y="55"/>
                    <a:pt x="40" y="55"/>
                    <a:pt x="40" y="5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61" name="Freeform 32"/>
            <p:cNvSpPr>
              <a:spLocks noEditPoints="1"/>
            </p:cNvSpPr>
            <p:nvPr/>
          </p:nvSpPr>
          <p:spPr bwMode="auto">
            <a:xfrm>
              <a:off x="6843052" y="5474730"/>
              <a:ext cx="311167" cy="347437"/>
            </a:xfrm>
            <a:custGeom>
              <a:avLst/>
              <a:gdLst>
                <a:gd name="T0" fmla="*/ 55 w 69"/>
                <a:gd name="T1" fmla="*/ 0 h 77"/>
                <a:gd name="T2" fmla="*/ 45 w 69"/>
                <a:gd name="T3" fmla="*/ 5 h 77"/>
                <a:gd name="T4" fmla="*/ 31 w 69"/>
                <a:gd name="T5" fmla="*/ 7 h 77"/>
                <a:gd name="T6" fmla="*/ 24 w 69"/>
                <a:gd name="T7" fmla="*/ 7 h 77"/>
                <a:gd name="T8" fmla="*/ 10 w 69"/>
                <a:gd name="T9" fmla="*/ 5 h 77"/>
                <a:gd name="T10" fmla="*/ 0 w 69"/>
                <a:gd name="T11" fmla="*/ 69 h 77"/>
                <a:gd name="T12" fmla="*/ 69 w 69"/>
                <a:gd name="T13" fmla="*/ 14 h 77"/>
                <a:gd name="T14" fmla="*/ 10 w 69"/>
                <a:gd name="T15" fmla="*/ 13 h 77"/>
                <a:gd name="T16" fmla="*/ 24 w 69"/>
                <a:gd name="T17" fmla="*/ 10 h 77"/>
                <a:gd name="T18" fmla="*/ 31 w 69"/>
                <a:gd name="T19" fmla="*/ 10 h 77"/>
                <a:gd name="T20" fmla="*/ 45 w 69"/>
                <a:gd name="T21" fmla="*/ 13 h 77"/>
                <a:gd name="T22" fmla="*/ 55 w 69"/>
                <a:gd name="T23" fmla="*/ 17 h 77"/>
                <a:gd name="T24" fmla="*/ 66 w 69"/>
                <a:gd name="T25" fmla="*/ 14 h 77"/>
                <a:gd name="T26" fmla="*/ 7 w 69"/>
                <a:gd name="T27" fmla="*/ 10 h 77"/>
                <a:gd name="T28" fmla="*/ 61 w 69"/>
                <a:gd name="T29" fmla="*/ 74 h 77"/>
                <a:gd name="T30" fmla="*/ 34 w 69"/>
                <a:gd name="T31" fmla="*/ 39 h 77"/>
                <a:gd name="T32" fmla="*/ 34 w 69"/>
                <a:gd name="T33" fmla="*/ 39 h 77"/>
                <a:gd name="T34" fmla="*/ 33 w 69"/>
                <a:gd name="T35" fmla="*/ 36 h 77"/>
                <a:gd name="T36" fmla="*/ 44 w 69"/>
                <a:gd name="T37" fmla="*/ 33 h 77"/>
                <a:gd name="T38" fmla="*/ 45 w 69"/>
                <a:gd name="T39" fmla="*/ 36 h 77"/>
                <a:gd name="T40" fmla="*/ 54 w 69"/>
                <a:gd name="T41" fmla="*/ 39 h 77"/>
                <a:gd name="T42" fmla="*/ 54 w 69"/>
                <a:gd name="T43" fmla="*/ 39 h 77"/>
                <a:gd name="T44" fmla="*/ 53 w 69"/>
                <a:gd name="T45" fmla="*/ 36 h 77"/>
                <a:gd name="T46" fmla="*/ 14 w 69"/>
                <a:gd name="T47" fmla="*/ 43 h 77"/>
                <a:gd name="T48" fmla="*/ 15 w 69"/>
                <a:gd name="T49" fmla="*/ 46 h 77"/>
                <a:gd name="T50" fmla="*/ 24 w 69"/>
                <a:gd name="T51" fmla="*/ 49 h 77"/>
                <a:gd name="T52" fmla="*/ 24 w 69"/>
                <a:gd name="T53" fmla="*/ 49 h 77"/>
                <a:gd name="T54" fmla="*/ 23 w 69"/>
                <a:gd name="T55" fmla="*/ 46 h 77"/>
                <a:gd name="T56" fmla="*/ 34 w 69"/>
                <a:gd name="T57" fmla="*/ 43 h 77"/>
                <a:gd name="T58" fmla="*/ 35 w 69"/>
                <a:gd name="T59" fmla="*/ 46 h 77"/>
                <a:gd name="T60" fmla="*/ 44 w 69"/>
                <a:gd name="T61" fmla="*/ 49 h 77"/>
                <a:gd name="T62" fmla="*/ 44 w 69"/>
                <a:gd name="T63" fmla="*/ 49 h 77"/>
                <a:gd name="T64" fmla="*/ 43 w 69"/>
                <a:gd name="T65" fmla="*/ 46 h 77"/>
                <a:gd name="T66" fmla="*/ 54 w 69"/>
                <a:gd name="T67" fmla="*/ 43 h 77"/>
                <a:gd name="T68" fmla="*/ 55 w 69"/>
                <a:gd name="T69" fmla="*/ 46 h 77"/>
                <a:gd name="T70" fmla="*/ 14 w 69"/>
                <a:gd name="T71" fmla="*/ 59 h 77"/>
                <a:gd name="T72" fmla="*/ 14 w 69"/>
                <a:gd name="T73" fmla="*/ 59 h 77"/>
                <a:gd name="T74" fmla="*/ 13 w 69"/>
                <a:gd name="T75" fmla="*/ 56 h 77"/>
                <a:gd name="T76" fmla="*/ 24 w 69"/>
                <a:gd name="T77" fmla="*/ 53 h 77"/>
                <a:gd name="T78" fmla="*/ 25 w 69"/>
                <a:gd name="T79" fmla="*/ 56 h 77"/>
                <a:gd name="T80" fmla="*/ 34 w 69"/>
                <a:gd name="T81" fmla="*/ 59 h 77"/>
                <a:gd name="T82" fmla="*/ 34 w 69"/>
                <a:gd name="T83" fmla="*/ 59 h 77"/>
                <a:gd name="T84" fmla="*/ 33 w 69"/>
                <a:gd name="T85" fmla="*/ 56 h 77"/>
                <a:gd name="T86" fmla="*/ 44 w 69"/>
                <a:gd name="T87" fmla="*/ 53 h 77"/>
                <a:gd name="T88" fmla="*/ 45 w 69"/>
                <a:gd name="T89" fmla="*/ 56 h 77"/>
                <a:gd name="T90" fmla="*/ 54 w 69"/>
                <a:gd name="T91" fmla="*/ 59 h 77"/>
                <a:gd name="T92" fmla="*/ 54 w 69"/>
                <a:gd name="T93" fmla="*/ 59 h 77"/>
                <a:gd name="T94" fmla="*/ 53 w 69"/>
                <a:gd name="T95" fmla="*/ 56 h 77"/>
                <a:gd name="T96" fmla="*/ 14 w 69"/>
                <a:gd name="T97" fmla="*/ 63 h 77"/>
                <a:gd name="T98" fmla="*/ 15 w 69"/>
                <a:gd name="T99" fmla="*/ 65 h 77"/>
                <a:gd name="T100" fmla="*/ 24 w 69"/>
                <a:gd name="T101" fmla="*/ 68 h 77"/>
                <a:gd name="T102" fmla="*/ 24 w 69"/>
                <a:gd name="T103" fmla="*/ 68 h 77"/>
                <a:gd name="T104" fmla="*/ 23 w 69"/>
                <a:gd name="T10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77">
                  <a:moveTo>
                    <a:pt x="61" y="7"/>
                  </a:moveTo>
                  <a:cubicBezTo>
                    <a:pt x="59" y="7"/>
                    <a:pt x="59" y="7"/>
                    <a:pt x="59" y="7"/>
                  </a:cubicBezTo>
                  <a:cubicBezTo>
                    <a:pt x="59" y="5"/>
                    <a:pt x="59" y="5"/>
                    <a:pt x="59" y="5"/>
                  </a:cubicBezTo>
                  <a:cubicBezTo>
                    <a:pt x="59" y="2"/>
                    <a:pt x="57" y="0"/>
                    <a:pt x="55" y="0"/>
                  </a:cubicBezTo>
                  <a:cubicBezTo>
                    <a:pt x="53" y="0"/>
                    <a:pt x="51" y="2"/>
                    <a:pt x="51" y="5"/>
                  </a:cubicBezTo>
                  <a:cubicBezTo>
                    <a:pt x="51" y="7"/>
                    <a:pt x="51" y="7"/>
                    <a:pt x="51" y="7"/>
                  </a:cubicBezTo>
                  <a:cubicBezTo>
                    <a:pt x="45" y="7"/>
                    <a:pt x="45" y="7"/>
                    <a:pt x="45" y="7"/>
                  </a:cubicBezTo>
                  <a:cubicBezTo>
                    <a:pt x="45" y="5"/>
                    <a:pt x="45" y="5"/>
                    <a:pt x="45" y="5"/>
                  </a:cubicBezTo>
                  <a:cubicBezTo>
                    <a:pt x="45" y="2"/>
                    <a:pt x="43" y="0"/>
                    <a:pt x="41" y="0"/>
                  </a:cubicBezTo>
                  <a:cubicBezTo>
                    <a:pt x="39" y="0"/>
                    <a:pt x="37" y="2"/>
                    <a:pt x="37" y="5"/>
                  </a:cubicBezTo>
                  <a:cubicBezTo>
                    <a:pt x="37" y="7"/>
                    <a:pt x="37" y="7"/>
                    <a:pt x="37" y="7"/>
                  </a:cubicBezTo>
                  <a:cubicBezTo>
                    <a:pt x="31" y="7"/>
                    <a:pt x="31" y="7"/>
                    <a:pt x="31" y="7"/>
                  </a:cubicBezTo>
                  <a:cubicBezTo>
                    <a:pt x="31" y="5"/>
                    <a:pt x="31" y="5"/>
                    <a:pt x="31" y="5"/>
                  </a:cubicBezTo>
                  <a:cubicBezTo>
                    <a:pt x="31" y="2"/>
                    <a:pt x="29" y="0"/>
                    <a:pt x="27" y="0"/>
                  </a:cubicBezTo>
                  <a:cubicBezTo>
                    <a:pt x="25" y="0"/>
                    <a:pt x="24" y="2"/>
                    <a:pt x="24" y="5"/>
                  </a:cubicBezTo>
                  <a:cubicBezTo>
                    <a:pt x="24" y="7"/>
                    <a:pt x="24" y="7"/>
                    <a:pt x="24" y="7"/>
                  </a:cubicBezTo>
                  <a:cubicBezTo>
                    <a:pt x="17" y="7"/>
                    <a:pt x="17" y="7"/>
                    <a:pt x="17" y="7"/>
                  </a:cubicBezTo>
                  <a:cubicBezTo>
                    <a:pt x="17" y="5"/>
                    <a:pt x="17" y="5"/>
                    <a:pt x="17" y="5"/>
                  </a:cubicBezTo>
                  <a:cubicBezTo>
                    <a:pt x="17" y="2"/>
                    <a:pt x="16" y="0"/>
                    <a:pt x="14" y="0"/>
                  </a:cubicBezTo>
                  <a:cubicBezTo>
                    <a:pt x="11" y="0"/>
                    <a:pt x="10" y="2"/>
                    <a:pt x="10" y="5"/>
                  </a:cubicBezTo>
                  <a:cubicBezTo>
                    <a:pt x="10" y="7"/>
                    <a:pt x="10" y="7"/>
                    <a:pt x="10" y="7"/>
                  </a:cubicBezTo>
                  <a:cubicBezTo>
                    <a:pt x="7" y="7"/>
                    <a:pt x="7" y="7"/>
                    <a:pt x="7" y="7"/>
                  </a:cubicBezTo>
                  <a:cubicBezTo>
                    <a:pt x="3" y="7"/>
                    <a:pt x="0" y="10"/>
                    <a:pt x="0" y="14"/>
                  </a:cubicBezTo>
                  <a:cubicBezTo>
                    <a:pt x="0" y="69"/>
                    <a:pt x="0" y="69"/>
                    <a:pt x="0" y="69"/>
                  </a:cubicBezTo>
                  <a:cubicBezTo>
                    <a:pt x="0" y="74"/>
                    <a:pt x="3" y="77"/>
                    <a:pt x="7" y="77"/>
                  </a:cubicBezTo>
                  <a:cubicBezTo>
                    <a:pt x="61" y="77"/>
                    <a:pt x="61" y="77"/>
                    <a:pt x="61" y="77"/>
                  </a:cubicBezTo>
                  <a:cubicBezTo>
                    <a:pt x="65" y="77"/>
                    <a:pt x="69" y="74"/>
                    <a:pt x="69" y="69"/>
                  </a:cubicBezTo>
                  <a:cubicBezTo>
                    <a:pt x="69" y="14"/>
                    <a:pt x="69" y="14"/>
                    <a:pt x="69" y="14"/>
                  </a:cubicBezTo>
                  <a:cubicBezTo>
                    <a:pt x="69" y="10"/>
                    <a:pt x="65" y="7"/>
                    <a:pt x="61" y="7"/>
                  </a:cubicBezTo>
                  <a:close/>
                  <a:moveTo>
                    <a:pt x="7" y="10"/>
                  </a:moveTo>
                  <a:cubicBezTo>
                    <a:pt x="10" y="10"/>
                    <a:pt x="10" y="10"/>
                    <a:pt x="10" y="10"/>
                  </a:cubicBezTo>
                  <a:cubicBezTo>
                    <a:pt x="10" y="13"/>
                    <a:pt x="10" y="13"/>
                    <a:pt x="10" y="13"/>
                  </a:cubicBezTo>
                  <a:cubicBezTo>
                    <a:pt x="10" y="15"/>
                    <a:pt x="11" y="17"/>
                    <a:pt x="14" y="17"/>
                  </a:cubicBezTo>
                  <a:cubicBezTo>
                    <a:pt x="16" y="17"/>
                    <a:pt x="17" y="15"/>
                    <a:pt x="17" y="13"/>
                  </a:cubicBezTo>
                  <a:cubicBezTo>
                    <a:pt x="17" y="10"/>
                    <a:pt x="17" y="10"/>
                    <a:pt x="17" y="10"/>
                  </a:cubicBezTo>
                  <a:cubicBezTo>
                    <a:pt x="24" y="10"/>
                    <a:pt x="24" y="10"/>
                    <a:pt x="24" y="10"/>
                  </a:cubicBezTo>
                  <a:cubicBezTo>
                    <a:pt x="24" y="13"/>
                    <a:pt x="24" y="13"/>
                    <a:pt x="24" y="13"/>
                  </a:cubicBezTo>
                  <a:cubicBezTo>
                    <a:pt x="24" y="15"/>
                    <a:pt x="25" y="17"/>
                    <a:pt x="27" y="17"/>
                  </a:cubicBezTo>
                  <a:cubicBezTo>
                    <a:pt x="29" y="17"/>
                    <a:pt x="31" y="15"/>
                    <a:pt x="31" y="13"/>
                  </a:cubicBezTo>
                  <a:cubicBezTo>
                    <a:pt x="31" y="10"/>
                    <a:pt x="31" y="10"/>
                    <a:pt x="31" y="10"/>
                  </a:cubicBezTo>
                  <a:cubicBezTo>
                    <a:pt x="37" y="10"/>
                    <a:pt x="37" y="10"/>
                    <a:pt x="37" y="10"/>
                  </a:cubicBezTo>
                  <a:cubicBezTo>
                    <a:pt x="37" y="13"/>
                    <a:pt x="37" y="13"/>
                    <a:pt x="37" y="13"/>
                  </a:cubicBezTo>
                  <a:cubicBezTo>
                    <a:pt x="37" y="15"/>
                    <a:pt x="39" y="17"/>
                    <a:pt x="41" y="17"/>
                  </a:cubicBezTo>
                  <a:cubicBezTo>
                    <a:pt x="43" y="17"/>
                    <a:pt x="45" y="15"/>
                    <a:pt x="45" y="13"/>
                  </a:cubicBezTo>
                  <a:cubicBezTo>
                    <a:pt x="45" y="10"/>
                    <a:pt x="45" y="10"/>
                    <a:pt x="45" y="10"/>
                  </a:cubicBezTo>
                  <a:cubicBezTo>
                    <a:pt x="51" y="10"/>
                    <a:pt x="51" y="10"/>
                    <a:pt x="51" y="10"/>
                  </a:cubicBezTo>
                  <a:cubicBezTo>
                    <a:pt x="51" y="13"/>
                    <a:pt x="51" y="13"/>
                    <a:pt x="51" y="13"/>
                  </a:cubicBezTo>
                  <a:cubicBezTo>
                    <a:pt x="51" y="15"/>
                    <a:pt x="53" y="17"/>
                    <a:pt x="55" y="17"/>
                  </a:cubicBezTo>
                  <a:cubicBezTo>
                    <a:pt x="57" y="17"/>
                    <a:pt x="59" y="15"/>
                    <a:pt x="59" y="13"/>
                  </a:cubicBezTo>
                  <a:cubicBezTo>
                    <a:pt x="59" y="10"/>
                    <a:pt x="59" y="10"/>
                    <a:pt x="59" y="10"/>
                  </a:cubicBezTo>
                  <a:cubicBezTo>
                    <a:pt x="61" y="10"/>
                    <a:pt x="61" y="10"/>
                    <a:pt x="61" y="10"/>
                  </a:cubicBezTo>
                  <a:cubicBezTo>
                    <a:pt x="64" y="10"/>
                    <a:pt x="66" y="12"/>
                    <a:pt x="66" y="14"/>
                  </a:cubicBezTo>
                  <a:cubicBezTo>
                    <a:pt x="66" y="26"/>
                    <a:pt x="66" y="26"/>
                    <a:pt x="66" y="26"/>
                  </a:cubicBezTo>
                  <a:cubicBezTo>
                    <a:pt x="3" y="26"/>
                    <a:pt x="3" y="26"/>
                    <a:pt x="3" y="26"/>
                  </a:cubicBezTo>
                  <a:cubicBezTo>
                    <a:pt x="3" y="14"/>
                    <a:pt x="3" y="14"/>
                    <a:pt x="3" y="14"/>
                  </a:cubicBezTo>
                  <a:cubicBezTo>
                    <a:pt x="3" y="12"/>
                    <a:pt x="5" y="10"/>
                    <a:pt x="7" y="10"/>
                  </a:cubicBezTo>
                  <a:close/>
                  <a:moveTo>
                    <a:pt x="3" y="28"/>
                  </a:moveTo>
                  <a:cubicBezTo>
                    <a:pt x="66" y="28"/>
                    <a:pt x="66" y="28"/>
                    <a:pt x="66" y="28"/>
                  </a:cubicBezTo>
                  <a:cubicBezTo>
                    <a:pt x="66" y="69"/>
                    <a:pt x="66" y="69"/>
                    <a:pt x="66" y="69"/>
                  </a:cubicBezTo>
                  <a:cubicBezTo>
                    <a:pt x="66" y="72"/>
                    <a:pt x="64" y="74"/>
                    <a:pt x="61" y="74"/>
                  </a:cubicBezTo>
                  <a:cubicBezTo>
                    <a:pt x="7" y="74"/>
                    <a:pt x="7" y="74"/>
                    <a:pt x="7" y="74"/>
                  </a:cubicBezTo>
                  <a:cubicBezTo>
                    <a:pt x="5" y="74"/>
                    <a:pt x="3" y="72"/>
                    <a:pt x="3" y="69"/>
                  </a:cubicBezTo>
                  <a:lnTo>
                    <a:pt x="3" y="28"/>
                  </a:lnTo>
                  <a:close/>
                  <a:moveTo>
                    <a:pt x="34" y="39"/>
                  </a:moveTo>
                  <a:cubicBezTo>
                    <a:pt x="36" y="39"/>
                    <a:pt x="37" y="38"/>
                    <a:pt x="37" y="36"/>
                  </a:cubicBezTo>
                  <a:cubicBezTo>
                    <a:pt x="37" y="34"/>
                    <a:pt x="36" y="33"/>
                    <a:pt x="34" y="33"/>
                  </a:cubicBezTo>
                  <a:cubicBezTo>
                    <a:pt x="33" y="33"/>
                    <a:pt x="31" y="34"/>
                    <a:pt x="31" y="36"/>
                  </a:cubicBezTo>
                  <a:cubicBezTo>
                    <a:pt x="31" y="38"/>
                    <a:pt x="33" y="39"/>
                    <a:pt x="34" y="39"/>
                  </a:cubicBezTo>
                  <a:close/>
                  <a:moveTo>
                    <a:pt x="34" y="35"/>
                  </a:moveTo>
                  <a:cubicBezTo>
                    <a:pt x="35" y="35"/>
                    <a:pt x="35" y="36"/>
                    <a:pt x="35" y="36"/>
                  </a:cubicBezTo>
                  <a:cubicBezTo>
                    <a:pt x="35" y="36"/>
                    <a:pt x="35" y="37"/>
                    <a:pt x="34" y="37"/>
                  </a:cubicBezTo>
                  <a:cubicBezTo>
                    <a:pt x="34" y="37"/>
                    <a:pt x="33" y="36"/>
                    <a:pt x="33" y="36"/>
                  </a:cubicBezTo>
                  <a:cubicBezTo>
                    <a:pt x="33" y="36"/>
                    <a:pt x="34" y="35"/>
                    <a:pt x="34" y="35"/>
                  </a:cubicBezTo>
                  <a:close/>
                  <a:moveTo>
                    <a:pt x="44" y="39"/>
                  </a:moveTo>
                  <a:cubicBezTo>
                    <a:pt x="46" y="39"/>
                    <a:pt x="47" y="38"/>
                    <a:pt x="47" y="36"/>
                  </a:cubicBezTo>
                  <a:cubicBezTo>
                    <a:pt x="47" y="34"/>
                    <a:pt x="46" y="33"/>
                    <a:pt x="44" y="33"/>
                  </a:cubicBezTo>
                  <a:cubicBezTo>
                    <a:pt x="43" y="33"/>
                    <a:pt x="41" y="34"/>
                    <a:pt x="41" y="36"/>
                  </a:cubicBezTo>
                  <a:cubicBezTo>
                    <a:pt x="41" y="38"/>
                    <a:pt x="43" y="39"/>
                    <a:pt x="44" y="39"/>
                  </a:cubicBezTo>
                  <a:close/>
                  <a:moveTo>
                    <a:pt x="44" y="35"/>
                  </a:moveTo>
                  <a:cubicBezTo>
                    <a:pt x="45" y="35"/>
                    <a:pt x="45" y="36"/>
                    <a:pt x="45" y="36"/>
                  </a:cubicBezTo>
                  <a:cubicBezTo>
                    <a:pt x="45" y="36"/>
                    <a:pt x="45" y="37"/>
                    <a:pt x="44" y="37"/>
                  </a:cubicBezTo>
                  <a:cubicBezTo>
                    <a:pt x="44" y="37"/>
                    <a:pt x="43" y="36"/>
                    <a:pt x="43" y="36"/>
                  </a:cubicBezTo>
                  <a:cubicBezTo>
                    <a:pt x="43" y="36"/>
                    <a:pt x="44" y="35"/>
                    <a:pt x="44" y="35"/>
                  </a:cubicBezTo>
                  <a:close/>
                  <a:moveTo>
                    <a:pt x="54" y="39"/>
                  </a:moveTo>
                  <a:cubicBezTo>
                    <a:pt x="56" y="39"/>
                    <a:pt x="57" y="38"/>
                    <a:pt x="57" y="36"/>
                  </a:cubicBezTo>
                  <a:cubicBezTo>
                    <a:pt x="57" y="34"/>
                    <a:pt x="56" y="33"/>
                    <a:pt x="54" y="33"/>
                  </a:cubicBezTo>
                  <a:cubicBezTo>
                    <a:pt x="52" y="33"/>
                    <a:pt x="51" y="34"/>
                    <a:pt x="51" y="36"/>
                  </a:cubicBezTo>
                  <a:cubicBezTo>
                    <a:pt x="51" y="38"/>
                    <a:pt x="52" y="39"/>
                    <a:pt x="54" y="39"/>
                  </a:cubicBezTo>
                  <a:close/>
                  <a:moveTo>
                    <a:pt x="54" y="35"/>
                  </a:moveTo>
                  <a:cubicBezTo>
                    <a:pt x="55" y="35"/>
                    <a:pt x="55" y="36"/>
                    <a:pt x="55" y="36"/>
                  </a:cubicBezTo>
                  <a:cubicBezTo>
                    <a:pt x="55" y="36"/>
                    <a:pt x="55" y="37"/>
                    <a:pt x="54" y="37"/>
                  </a:cubicBezTo>
                  <a:cubicBezTo>
                    <a:pt x="54" y="37"/>
                    <a:pt x="53" y="36"/>
                    <a:pt x="53" y="36"/>
                  </a:cubicBezTo>
                  <a:cubicBezTo>
                    <a:pt x="53" y="36"/>
                    <a:pt x="54" y="35"/>
                    <a:pt x="54" y="35"/>
                  </a:cubicBezTo>
                  <a:close/>
                  <a:moveTo>
                    <a:pt x="14" y="49"/>
                  </a:moveTo>
                  <a:cubicBezTo>
                    <a:pt x="16" y="49"/>
                    <a:pt x="17" y="47"/>
                    <a:pt x="17" y="46"/>
                  </a:cubicBezTo>
                  <a:cubicBezTo>
                    <a:pt x="17" y="44"/>
                    <a:pt x="16" y="43"/>
                    <a:pt x="14" y="43"/>
                  </a:cubicBezTo>
                  <a:cubicBezTo>
                    <a:pt x="13" y="43"/>
                    <a:pt x="11" y="44"/>
                    <a:pt x="11" y="46"/>
                  </a:cubicBezTo>
                  <a:cubicBezTo>
                    <a:pt x="11" y="47"/>
                    <a:pt x="13" y="49"/>
                    <a:pt x="14" y="49"/>
                  </a:cubicBezTo>
                  <a:close/>
                  <a:moveTo>
                    <a:pt x="14" y="45"/>
                  </a:moveTo>
                  <a:cubicBezTo>
                    <a:pt x="15" y="45"/>
                    <a:pt x="15" y="45"/>
                    <a:pt x="15" y="46"/>
                  </a:cubicBezTo>
                  <a:cubicBezTo>
                    <a:pt x="15" y="46"/>
                    <a:pt x="15" y="47"/>
                    <a:pt x="14" y="47"/>
                  </a:cubicBezTo>
                  <a:cubicBezTo>
                    <a:pt x="14" y="47"/>
                    <a:pt x="13" y="46"/>
                    <a:pt x="13" y="46"/>
                  </a:cubicBezTo>
                  <a:cubicBezTo>
                    <a:pt x="13" y="45"/>
                    <a:pt x="14" y="45"/>
                    <a:pt x="14" y="45"/>
                  </a:cubicBezTo>
                  <a:close/>
                  <a:moveTo>
                    <a:pt x="24" y="49"/>
                  </a:moveTo>
                  <a:cubicBezTo>
                    <a:pt x="26" y="49"/>
                    <a:pt x="27" y="47"/>
                    <a:pt x="27" y="46"/>
                  </a:cubicBezTo>
                  <a:cubicBezTo>
                    <a:pt x="27" y="44"/>
                    <a:pt x="26" y="43"/>
                    <a:pt x="24" y="43"/>
                  </a:cubicBezTo>
                  <a:cubicBezTo>
                    <a:pt x="23" y="43"/>
                    <a:pt x="21" y="44"/>
                    <a:pt x="21" y="46"/>
                  </a:cubicBezTo>
                  <a:cubicBezTo>
                    <a:pt x="21" y="47"/>
                    <a:pt x="23" y="49"/>
                    <a:pt x="24" y="49"/>
                  </a:cubicBezTo>
                  <a:close/>
                  <a:moveTo>
                    <a:pt x="24" y="45"/>
                  </a:moveTo>
                  <a:cubicBezTo>
                    <a:pt x="25" y="45"/>
                    <a:pt x="25" y="45"/>
                    <a:pt x="25" y="46"/>
                  </a:cubicBezTo>
                  <a:cubicBezTo>
                    <a:pt x="25" y="46"/>
                    <a:pt x="25" y="47"/>
                    <a:pt x="24" y="47"/>
                  </a:cubicBezTo>
                  <a:cubicBezTo>
                    <a:pt x="24" y="47"/>
                    <a:pt x="23" y="46"/>
                    <a:pt x="23" y="46"/>
                  </a:cubicBezTo>
                  <a:cubicBezTo>
                    <a:pt x="23" y="45"/>
                    <a:pt x="24" y="45"/>
                    <a:pt x="24" y="45"/>
                  </a:cubicBezTo>
                  <a:close/>
                  <a:moveTo>
                    <a:pt x="34" y="49"/>
                  </a:moveTo>
                  <a:cubicBezTo>
                    <a:pt x="36" y="49"/>
                    <a:pt x="37" y="47"/>
                    <a:pt x="37" y="46"/>
                  </a:cubicBezTo>
                  <a:cubicBezTo>
                    <a:pt x="37" y="44"/>
                    <a:pt x="36" y="43"/>
                    <a:pt x="34" y="43"/>
                  </a:cubicBezTo>
                  <a:cubicBezTo>
                    <a:pt x="33" y="43"/>
                    <a:pt x="31" y="44"/>
                    <a:pt x="31" y="46"/>
                  </a:cubicBezTo>
                  <a:cubicBezTo>
                    <a:pt x="31" y="47"/>
                    <a:pt x="33" y="49"/>
                    <a:pt x="34" y="49"/>
                  </a:cubicBezTo>
                  <a:close/>
                  <a:moveTo>
                    <a:pt x="34" y="45"/>
                  </a:moveTo>
                  <a:cubicBezTo>
                    <a:pt x="35" y="45"/>
                    <a:pt x="35" y="45"/>
                    <a:pt x="35" y="46"/>
                  </a:cubicBezTo>
                  <a:cubicBezTo>
                    <a:pt x="35" y="46"/>
                    <a:pt x="35" y="47"/>
                    <a:pt x="34" y="47"/>
                  </a:cubicBezTo>
                  <a:cubicBezTo>
                    <a:pt x="34" y="47"/>
                    <a:pt x="33" y="46"/>
                    <a:pt x="33" y="46"/>
                  </a:cubicBezTo>
                  <a:cubicBezTo>
                    <a:pt x="33" y="45"/>
                    <a:pt x="34" y="45"/>
                    <a:pt x="34" y="45"/>
                  </a:cubicBezTo>
                  <a:close/>
                  <a:moveTo>
                    <a:pt x="44" y="49"/>
                  </a:moveTo>
                  <a:cubicBezTo>
                    <a:pt x="46" y="49"/>
                    <a:pt x="47" y="47"/>
                    <a:pt x="47" y="46"/>
                  </a:cubicBezTo>
                  <a:cubicBezTo>
                    <a:pt x="47" y="44"/>
                    <a:pt x="46" y="43"/>
                    <a:pt x="44" y="43"/>
                  </a:cubicBezTo>
                  <a:cubicBezTo>
                    <a:pt x="43" y="43"/>
                    <a:pt x="41" y="44"/>
                    <a:pt x="41" y="46"/>
                  </a:cubicBezTo>
                  <a:cubicBezTo>
                    <a:pt x="41" y="47"/>
                    <a:pt x="43" y="49"/>
                    <a:pt x="44" y="49"/>
                  </a:cubicBezTo>
                  <a:close/>
                  <a:moveTo>
                    <a:pt x="44" y="45"/>
                  </a:moveTo>
                  <a:cubicBezTo>
                    <a:pt x="45" y="45"/>
                    <a:pt x="45" y="45"/>
                    <a:pt x="45" y="46"/>
                  </a:cubicBezTo>
                  <a:cubicBezTo>
                    <a:pt x="45" y="46"/>
                    <a:pt x="45" y="47"/>
                    <a:pt x="44" y="47"/>
                  </a:cubicBezTo>
                  <a:cubicBezTo>
                    <a:pt x="44" y="47"/>
                    <a:pt x="43" y="46"/>
                    <a:pt x="43" y="46"/>
                  </a:cubicBezTo>
                  <a:cubicBezTo>
                    <a:pt x="43" y="45"/>
                    <a:pt x="44" y="45"/>
                    <a:pt x="44" y="45"/>
                  </a:cubicBezTo>
                  <a:close/>
                  <a:moveTo>
                    <a:pt x="54" y="49"/>
                  </a:moveTo>
                  <a:cubicBezTo>
                    <a:pt x="56" y="49"/>
                    <a:pt x="57" y="47"/>
                    <a:pt x="57" y="46"/>
                  </a:cubicBezTo>
                  <a:cubicBezTo>
                    <a:pt x="57" y="44"/>
                    <a:pt x="56" y="43"/>
                    <a:pt x="54" y="43"/>
                  </a:cubicBezTo>
                  <a:cubicBezTo>
                    <a:pt x="52" y="43"/>
                    <a:pt x="51" y="44"/>
                    <a:pt x="51" y="46"/>
                  </a:cubicBezTo>
                  <a:cubicBezTo>
                    <a:pt x="51" y="47"/>
                    <a:pt x="52" y="49"/>
                    <a:pt x="54" y="49"/>
                  </a:cubicBezTo>
                  <a:close/>
                  <a:moveTo>
                    <a:pt x="54" y="45"/>
                  </a:moveTo>
                  <a:cubicBezTo>
                    <a:pt x="55" y="45"/>
                    <a:pt x="55" y="45"/>
                    <a:pt x="55" y="46"/>
                  </a:cubicBezTo>
                  <a:cubicBezTo>
                    <a:pt x="55" y="46"/>
                    <a:pt x="55" y="47"/>
                    <a:pt x="54" y="47"/>
                  </a:cubicBezTo>
                  <a:cubicBezTo>
                    <a:pt x="54" y="47"/>
                    <a:pt x="53" y="46"/>
                    <a:pt x="53" y="46"/>
                  </a:cubicBezTo>
                  <a:cubicBezTo>
                    <a:pt x="53" y="45"/>
                    <a:pt x="54" y="45"/>
                    <a:pt x="54" y="45"/>
                  </a:cubicBezTo>
                  <a:close/>
                  <a:moveTo>
                    <a:pt x="14" y="59"/>
                  </a:moveTo>
                  <a:cubicBezTo>
                    <a:pt x="16" y="59"/>
                    <a:pt x="17" y="57"/>
                    <a:pt x="17" y="56"/>
                  </a:cubicBezTo>
                  <a:cubicBezTo>
                    <a:pt x="17" y="54"/>
                    <a:pt x="16" y="53"/>
                    <a:pt x="14" y="53"/>
                  </a:cubicBezTo>
                  <a:cubicBezTo>
                    <a:pt x="13" y="53"/>
                    <a:pt x="11" y="54"/>
                    <a:pt x="11" y="56"/>
                  </a:cubicBezTo>
                  <a:cubicBezTo>
                    <a:pt x="11" y="57"/>
                    <a:pt x="13" y="59"/>
                    <a:pt x="14" y="59"/>
                  </a:cubicBezTo>
                  <a:close/>
                  <a:moveTo>
                    <a:pt x="14" y="55"/>
                  </a:moveTo>
                  <a:cubicBezTo>
                    <a:pt x="15" y="55"/>
                    <a:pt x="15" y="55"/>
                    <a:pt x="15" y="56"/>
                  </a:cubicBezTo>
                  <a:cubicBezTo>
                    <a:pt x="15" y="56"/>
                    <a:pt x="15" y="57"/>
                    <a:pt x="14" y="57"/>
                  </a:cubicBezTo>
                  <a:cubicBezTo>
                    <a:pt x="14" y="57"/>
                    <a:pt x="13" y="56"/>
                    <a:pt x="13" y="56"/>
                  </a:cubicBezTo>
                  <a:cubicBezTo>
                    <a:pt x="13" y="55"/>
                    <a:pt x="14" y="55"/>
                    <a:pt x="14" y="55"/>
                  </a:cubicBezTo>
                  <a:close/>
                  <a:moveTo>
                    <a:pt x="24" y="59"/>
                  </a:moveTo>
                  <a:cubicBezTo>
                    <a:pt x="26" y="59"/>
                    <a:pt x="27" y="57"/>
                    <a:pt x="27" y="56"/>
                  </a:cubicBezTo>
                  <a:cubicBezTo>
                    <a:pt x="27" y="54"/>
                    <a:pt x="26" y="53"/>
                    <a:pt x="24" y="53"/>
                  </a:cubicBezTo>
                  <a:cubicBezTo>
                    <a:pt x="23" y="53"/>
                    <a:pt x="21" y="54"/>
                    <a:pt x="21" y="56"/>
                  </a:cubicBezTo>
                  <a:cubicBezTo>
                    <a:pt x="21" y="57"/>
                    <a:pt x="23" y="59"/>
                    <a:pt x="24" y="59"/>
                  </a:cubicBezTo>
                  <a:close/>
                  <a:moveTo>
                    <a:pt x="24" y="55"/>
                  </a:moveTo>
                  <a:cubicBezTo>
                    <a:pt x="25" y="55"/>
                    <a:pt x="25" y="55"/>
                    <a:pt x="25" y="56"/>
                  </a:cubicBezTo>
                  <a:cubicBezTo>
                    <a:pt x="25" y="56"/>
                    <a:pt x="25" y="57"/>
                    <a:pt x="24" y="57"/>
                  </a:cubicBezTo>
                  <a:cubicBezTo>
                    <a:pt x="24" y="57"/>
                    <a:pt x="23" y="56"/>
                    <a:pt x="23" y="56"/>
                  </a:cubicBezTo>
                  <a:cubicBezTo>
                    <a:pt x="23" y="55"/>
                    <a:pt x="24" y="55"/>
                    <a:pt x="24" y="55"/>
                  </a:cubicBezTo>
                  <a:close/>
                  <a:moveTo>
                    <a:pt x="34" y="59"/>
                  </a:moveTo>
                  <a:cubicBezTo>
                    <a:pt x="36" y="59"/>
                    <a:pt x="37" y="57"/>
                    <a:pt x="37" y="56"/>
                  </a:cubicBezTo>
                  <a:cubicBezTo>
                    <a:pt x="37" y="54"/>
                    <a:pt x="36" y="53"/>
                    <a:pt x="34" y="53"/>
                  </a:cubicBezTo>
                  <a:cubicBezTo>
                    <a:pt x="33" y="53"/>
                    <a:pt x="31" y="54"/>
                    <a:pt x="31" y="56"/>
                  </a:cubicBezTo>
                  <a:cubicBezTo>
                    <a:pt x="31" y="57"/>
                    <a:pt x="33" y="59"/>
                    <a:pt x="34" y="59"/>
                  </a:cubicBezTo>
                  <a:close/>
                  <a:moveTo>
                    <a:pt x="34" y="55"/>
                  </a:moveTo>
                  <a:cubicBezTo>
                    <a:pt x="35" y="55"/>
                    <a:pt x="35" y="55"/>
                    <a:pt x="35" y="56"/>
                  </a:cubicBezTo>
                  <a:cubicBezTo>
                    <a:pt x="35" y="56"/>
                    <a:pt x="35" y="57"/>
                    <a:pt x="34" y="57"/>
                  </a:cubicBezTo>
                  <a:cubicBezTo>
                    <a:pt x="34" y="57"/>
                    <a:pt x="33" y="56"/>
                    <a:pt x="33" y="56"/>
                  </a:cubicBezTo>
                  <a:cubicBezTo>
                    <a:pt x="33" y="55"/>
                    <a:pt x="34" y="55"/>
                    <a:pt x="34" y="55"/>
                  </a:cubicBezTo>
                  <a:close/>
                  <a:moveTo>
                    <a:pt x="44" y="59"/>
                  </a:moveTo>
                  <a:cubicBezTo>
                    <a:pt x="46" y="59"/>
                    <a:pt x="47" y="57"/>
                    <a:pt x="47" y="56"/>
                  </a:cubicBezTo>
                  <a:cubicBezTo>
                    <a:pt x="47" y="54"/>
                    <a:pt x="46" y="53"/>
                    <a:pt x="44" y="53"/>
                  </a:cubicBezTo>
                  <a:cubicBezTo>
                    <a:pt x="43" y="53"/>
                    <a:pt x="41" y="54"/>
                    <a:pt x="41" y="56"/>
                  </a:cubicBezTo>
                  <a:cubicBezTo>
                    <a:pt x="41" y="57"/>
                    <a:pt x="43" y="59"/>
                    <a:pt x="44" y="59"/>
                  </a:cubicBezTo>
                  <a:close/>
                  <a:moveTo>
                    <a:pt x="44" y="55"/>
                  </a:moveTo>
                  <a:cubicBezTo>
                    <a:pt x="45" y="55"/>
                    <a:pt x="45" y="55"/>
                    <a:pt x="45" y="56"/>
                  </a:cubicBezTo>
                  <a:cubicBezTo>
                    <a:pt x="45" y="56"/>
                    <a:pt x="45" y="57"/>
                    <a:pt x="44" y="57"/>
                  </a:cubicBezTo>
                  <a:cubicBezTo>
                    <a:pt x="44" y="57"/>
                    <a:pt x="43" y="56"/>
                    <a:pt x="43" y="56"/>
                  </a:cubicBezTo>
                  <a:cubicBezTo>
                    <a:pt x="43" y="55"/>
                    <a:pt x="44" y="55"/>
                    <a:pt x="44" y="55"/>
                  </a:cubicBezTo>
                  <a:close/>
                  <a:moveTo>
                    <a:pt x="54" y="59"/>
                  </a:moveTo>
                  <a:cubicBezTo>
                    <a:pt x="56" y="59"/>
                    <a:pt x="57" y="57"/>
                    <a:pt x="57" y="56"/>
                  </a:cubicBezTo>
                  <a:cubicBezTo>
                    <a:pt x="57" y="54"/>
                    <a:pt x="56" y="53"/>
                    <a:pt x="54" y="53"/>
                  </a:cubicBezTo>
                  <a:cubicBezTo>
                    <a:pt x="52" y="53"/>
                    <a:pt x="51" y="54"/>
                    <a:pt x="51" y="56"/>
                  </a:cubicBezTo>
                  <a:cubicBezTo>
                    <a:pt x="51" y="57"/>
                    <a:pt x="52" y="59"/>
                    <a:pt x="54" y="59"/>
                  </a:cubicBezTo>
                  <a:close/>
                  <a:moveTo>
                    <a:pt x="54" y="55"/>
                  </a:moveTo>
                  <a:cubicBezTo>
                    <a:pt x="55" y="55"/>
                    <a:pt x="55" y="55"/>
                    <a:pt x="55" y="56"/>
                  </a:cubicBezTo>
                  <a:cubicBezTo>
                    <a:pt x="55" y="56"/>
                    <a:pt x="55" y="57"/>
                    <a:pt x="54" y="57"/>
                  </a:cubicBezTo>
                  <a:cubicBezTo>
                    <a:pt x="54" y="57"/>
                    <a:pt x="53" y="56"/>
                    <a:pt x="53" y="56"/>
                  </a:cubicBezTo>
                  <a:cubicBezTo>
                    <a:pt x="53" y="55"/>
                    <a:pt x="54" y="55"/>
                    <a:pt x="54" y="55"/>
                  </a:cubicBezTo>
                  <a:close/>
                  <a:moveTo>
                    <a:pt x="14" y="68"/>
                  </a:moveTo>
                  <a:cubicBezTo>
                    <a:pt x="16" y="68"/>
                    <a:pt x="17" y="67"/>
                    <a:pt x="17" y="65"/>
                  </a:cubicBezTo>
                  <a:cubicBezTo>
                    <a:pt x="17" y="64"/>
                    <a:pt x="16" y="63"/>
                    <a:pt x="14" y="63"/>
                  </a:cubicBezTo>
                  <a:cubicBezTo>
                    <a:pt x="13" y="63"/>
                    <a:pt x="11" y="64"/>
                    <a:pt x="11" y="65"/>
                  </a:cubicBezTo>
                  <a:cubicBezTo>
                    <a:pt x="11" y="67"/>
                    <a:pt x="13" y="68"/>
                    <a:pt x="14" y="68"/>
                  </a:cubicBezTo>
                  <a:close/>
                  <a:moveTo>
                    <a:pt x="14" y="65"/>
                  </a:moveTo>
                  <a:cubicBezTo>
                    <a:pt x="15" y="65"/>
                    <a:pt x="15" y="65"/>
                    <a:pt x="15" y="65"/>
                  </a:cubicBezTo>
                  <a:cubicBezTo>
                    <a:pt x="15" y="66"/>
                    <a:pt x="15" y="66"/>
                    <a:pt x="14" y="66"/>
                  </a:cubicBezTo>
                  <a:cubicBezTo>
                    <a:pt x="14" y="66"/>
                    <a:pt x="13" y="66"/>
                    <a:pt x="13" y="65"/>
                  </a:cubicBezTo>
                  <a:cubicBezTo>
                    <a:pt x="13" y="65"/>
                    <a:pt x="14" y="65"/>
                    <a:pt x="14" y="65"/>
                  </a:cubicBezTo>
                  <a:close/>
                  <a:moveTo>
                    <a:pt x="24" y="68"/>
                  </a:moveTo>
                  <a:cubicBezTo>
                    <a:pt x="26" y="68"/>
                    <a:pt x="27" y="67"/>
                    <a:pt x="27" y="65"/>
                  </a:cubicBezTo>
                  <a:cubicBezTo>
                    <a:pt x="27" y="64"/>
                    <a:pt x="26" y="63"/>
                    <a:pt x="24" y="63"/>
                  </a:cubicBezTo>
                  <a:cubicBezTo>
                    <a:pt x="23" y="63"/>
                    <a:pt x="21" y="64"/>
                    <a:pt x="21" y="65"/>
                  </a:cubicBezTo>
                  <a:cubicBezTo>
                    <a:pt x="21" y="67"/>
                    <a:pt x="23" y="68"/>
                    <a:pt x="24" y="68"/>
                  </a:cubicBezTo>
                  <a:close/>
                  <a:moveTo>
                    <a:pt x="24" y="65"/>
                  </a:moveTo>
                  <a:cubicBezTo>
                    <a:pt x="25" y="65"/>
                    <a:pt x="25" y="65"/>
                    <a:pt x="25" y="65"/>
                  </a:cubicBezTo>
                  <a:cubicBezTo>
                    <a:pt x="25" y="66"/>
                    <a:pt x="25" y="66"/>
                    <a:pt x="24" y="66"/>
                  </a:cubicBezTo>
                  <a:cubicBezTo>
                    <a:pt x="24" y="66"/>
                    <a:pt x="23" y="66"/>
                    <a:pt x="23" y="65"/>
                  </a:cubicBezTo>
                  <a:cubicBezTo>
                    <a:pt x="23" y="65"/>
                    <a:pt x="24" y="65"/>
                    <a:pt x="24"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62" name="Freeform 41"/>
            <p:cNvSpPr>
              <a:spLocks noEditPoints="1"/>
            </p:cNvSpPr>
            <p:nvPr/>
          </p:nvSpPr>
          <p:spPr bwMode="auto">
            <a:xfrm>
              <a:off x="8626374" y="3481429"/>
              <a:ext cx="328520" cy="317570"/>
            </a:xfrm>
            <a:custGeom>
              <a:avLst/>
              <a:gdLst>
                <a:gd name="T0" fmla="*/ 12 w 63"/>
                <a:gd name="T1" fmla="*/ 10 h 61"/>
                <a:gd name="T2" fmla="*/ 13 w 63"/>
                <a:gd name="T3" fmla="*/ 10 h 61"/>
                <a:gd name="T4" fmla="*/ 13 w 63"/>
                <a:gd name="T5" fmla="*/ 12 h 61"/>
                <a:gd name="T6" fmla="*/ 13 w 63"/>
                <a:gd name="T7" fmla="*/ 29 h 61"/>
                <a:gd name="T8" fmla="*/ 13 w 63"/>
                <a:gd name="T9" fmla="*/ 31 h 61"/>
                <a:gd name="T10" fmla="*/ 13 w 63"/>
                <a:gd name="T11" fmla="*/ 31 h 61"/>
                <a:gd name="T12" fmla="*/ 12 w 63"/>
                <a:gd name="T13" fmla="*/ 31 h 61"/>
                <a:gd name="T14" fmla="*/ 12 w 63"/>
                <a:gd name="T15" fmla="*/ 10 h 61"/>
                <a:gd name="T16" fmla="*/ 61 w 63"/>
                <a:gd name="T17" fmla="*/ 59 h 61"/>
                <a:gd name="T18" fmla="*/ 56 w 63"/>
                <a:gd name="T19" fmla="*/ 61 h 61"/>
                <a:gd name="T20" fmla="*/ 51 w 63"/>
                <a:gd name="T21" fmla="*/ 59 h 61"/>
                <a:gd name="T22" fmla="*/ 38 w 63"/>
                <a:gd name="T23" fmla="*/ 47 h 61"/>
                <a:gd name="T24" fmla="*/ 36 w 63"/>
                <a:gd name="T25" fmla="*/ 42 h 61"/>
                <a:gd name="T26" fmla="*/ 32 w 63"/>
                <a:gd name="T27" fmla="*/ 38 h 61"/>
                <a:gd name="T28" fmla="*/ 22 w 63"/>
                <a:gd name="T29" fmla="*/ 41 h 61"/>
                <a:gd name="T30" fmla="*/ 8 w 63"/>
                <a:gd name="T31" fmla="*/ 35 h 61"/>
                <a:gd name="T32" fmla="*/ 8 w 63"/>
                <a:gd name="T33" fmla="*/ 6 h 61"/>
                <a:gd name="T34" fmla="*/ 22 w 63"/>
                <a:gd name="T35" fmla="*/ 0 h 61"/>
                <a:gd name="T36" fmla="*/ 36 w 63"/>
                <a:gd name="T37" fmla="*/ 6 h 61"/>
                <a:gd name="T38" fmla="*/ 39 w 63"/>
                <a:gd name="T39" fmla="*/ 31 h 61"/>
                <a:gd name="T40" fmla="*/ 43 w 63"/>
                <a:gd name="T41" fmla="*/ 35 h 61"/>
                <a:gd name="T42" fmla="*/ 48 w 63"/>
                <a:gd name="T43" fmla="*/ 37 h 61"/>
                <a:gd name="T44" fmla="*/ 60 w 63"/>
                <a:gd name="T45" fmla="*/ 49 h 61"/>
                <a:gd name="T46" fmla="*/ 61 w 63"/>
                <a:gd name="T47" fmla="*/ 59 h 61"/>
                <a:gd name="T48" fmla="*/ 10 w 63"/>
                <a:gd name="T49" fmla="*/ 8 h 61"/>
                <a:gd name="T50" fmla="*/ 5 w 63"/>
                <a:gd name="T51" fmla="*/ 21 h 61"/>
                <a:gd name="T52" fmla="*/ 10 w 63"/>
                <a:gd name="T53" fmla="*/ 33 h 61"/>
                <a:gd name="T54" fmla="*/ 22 w 63"/>
                <a:gd name="T55" fmla="*/ 38 h 61"/>
                <a:gd name="T56" fmla="*/ 34 w 63"/>
                <a:gd name="T57" fmla="*/ 33 h 61"/>
                <a:gd name="T58" fmla="*/ 39 w 63"/>
                <a:gd name="T59" fmla="*/ 21 h 61"/>
                <a:gd name="T60" fmla="*/ 34 w 63"/>
                <a:gd name="T61" fmla="*/ 8 h 61"/>
                <a:gd name="T62" fmla="*/ 22 w 63"/>
                <a:gd name="T63" fmla="*/ 3 h 61"/>
                <a:gd name="T64" fmla="*/ 10 w 63"/>
                <a:gd name="T65" fmla="*/ 8 h 61"/>
                <a:gd name="T66" fmla="*/ 36 w 63"/>
                <a:gd name="T67" fmla="*/ 34 h 61"/>
                <a:gd name="T68" fmla="*/ 34 w 63"/>
                <a:gd name="T69" fmla="*/ 35 h 61"/>
                <a:gd name="T70" fmla="*/ 38 w 63"/>
                <a:gd name="T71" fmla="*/ 39 h 61"/>
                <a:gd name="T72" fmla="*/ 39 w 63"/>
                <a:gd name="T73" fmla="*/ 37 h 61"/>
                <a:gd name="T74" fmla="*/ 40 w 63"/>
                <a:gd name="T75" fmla="*/ 36 h 61"/>
                <a:gd name="T76" fmla="*/ 37 w 63"/>
                <a:gd name="T77" fmla="*/ 33 h 61"/>
                <a:gd name="T78" fmla="*/ 36 w 63"/>
                <a:gd name="T79" fmla="*/ 34 h 61"/>
                <a:gd name="T80" fmla="*/ 41 w 63"/>
                <a:gd name="T81" fmla="*/ 44 h 61"/>
                <a:gd name="T82" fmla="*/ 53 w 63"/>
                <a:gd name="T83" fmla="*/ 57 h 61"/>
                <a:gd name="T84" fmla="*/ 58 w 63"/>
                <a:gd name="T85" fmla="*/ 57 h 61"/>
                <a:gd name="T86" fmla="*/ 60 w 63"/>
                <a:gd name="T87" fmla="*/ 54 h 61"/>
                <a:gd name="T88" fmla="*/ 58 w 63"/>
                <a:gd name="T89" fmla="*/ 51 h 61"/>
                <a:gd name="T90" fmla="*/ 46 w 63"/>
                <a:gd name="T91" fmla="*/ 39 h 61"/>
                <a:gd name="T92" fmla="*/ 43 w 63"/>
                <a:gd name="T93" fmla="*/ 38 h 61"/>
                <a:gd name="T94" fmla="*/ 42 w 63"/>
                <a:gd name="T95" fmla="*/ 38 h 61"/>
                <a:gd name="T96" fmla="*/ 41 w 63"/>
                <a:gd name="T97" fmla="*/ 38 h 61"/>
                <a:gd name="T98" fmla="*/ 40 w 63"/>
                <a:gd name="T99" fmla="*/ 39 h 61"/>
                <a:gd name="T100" fmla="*/ 40 w 63"/>
                <a:gd name="T101" fmla="*/ 40 h 61"/>
                <a:gd name="T102" fmla="*/ 39 w 63"/>
                <a:gd name="T103" fmla="*/ 40 h 61"/>
                <a:gd name="T104" fmla="*/ 41 w 63"/>
                <a:gd name="T105" fmla="*/ 4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 h="61">
                  <a:moveTo>
                    <a:pt x="12" y="10"/>
                  </a:moveTo>
                  <a:cubicBezTo>
                    <a:pt x="12" y="10"/>
                    <a:pt x="13" y="10"/>
                    <a:pt x="13" y="10"/>
                  </a:cubicBezTo>
                  <a:cubicBezTo>
                    <a:pt x="14" y="11"/>
                    <a:pt x="14" y="11"/>
                    <a:pt x="13" y="12"/>
                  </a:cubicBezTo>
                  <a:cubicBezTo>
                    <a:pt x="8" y="17"/>
                    <a:pt x="8" y="24"/>
                    <a:pt x="13" y="29"/>
                  </a:cubicBezTo>
                  <a:cubicBezTo>
                    <a:pt x="14" y="30"/>
                    <a:pt x="14" y="30"/>
                    <a:pt x="13" y="31"/>
                  </a:cubicBezTo>
                  <a:cubicBezTo>
                    <a:pt x="13" y="31"/>
                    <a:pt x="13" y="31"/>
                    <a:pt x="13" y="31"/>
                  </a:cubicBezTo>
                  <a:cubicBezTo>
                    <a:pt x="12" y="31"/>
                    <a:pt x="12" y="31"/>
                    <a:pt x="12" y="31"/>
                  </a:cubicBezTo>
                  <a:cubicBezTo>
                    <a:pt x="6" y="25"/>
                    <a:pt x="6" y="16"/>
                    <a:pt x="12" y="10"/>
                  </a:cubicBezTo>
                  <a:close/>
                  <a:moveTo>
                    <a:pt x="61" y="59"/>
                  </a:moveTo>
                  <a:cubicBezTo>
                    <a:pt x="59" y="60"/>
                    <a:pt x="58" y="61"/>
                    <a:pt x="56" y="61"/>
                  </a:cubicBezTo>
                  <a:cubicBezTo>
                    <a:pt x="54" y="61"/>
                    <a:pt x="52" y="60"/>
                    <a:pt x="51" y="59"/>
                  </a:cubicBezTo>
                  <a:cubicBezTo>
                    <a:pt x="38" y="47"/>
                    <a:pt x="38" y="47"/>
                    <a:pt x="38" y="47"/>
                  </a:cubicBezTo>
                  <a:cubicBezTo>
                    <a:pt x="37" y="45"/>
                    <a:pt x="36" y="43"/>
                    <a:pt x="36" y="42"/>
                  </a:cubicBezTo>
                  <a:cubicBezTo>
                    <a:pt x="32" y="38"/>
                    <a:pt x="32" y="38"/>
                    <a:pt x="32" y="38"/>
                  </a:cubicBezTo>
                  <a:cubicBezTo>
                    <a:pt x="29" y="40"/>
                    <a:pt x="26" y="41"/>
                    <a:pt x="22" y="41"/>
                  </a:cubicBezTo>
                  <a:cubicBezTo>
                    <a:pt x="17" y="41"/>
                    <a:pt x="12" y="38"/>
                    <a:pt x="8" y="35"/>
                  </a:cubicBezTo>
                  <a:cubicBezTo>
                    <a:pt x="0" y="27"/>
                    <a:pt x="0" y="14"/>
                    <a:pt x="8" y="6"/>
                  </a:cubicBezTo>
                  <a:cubicBezTo>
                    <a:pt x="12" y="3"/>
                    <a:pt x="17" y="0"/>
                    <a:pt x="22" y="0"/>
                  </a:cubicBezTo>
                  <a:cubicBezTo>
                    <a:pt x="28" y="0"/>
                    <a:pt x="33" y="3"/>
                    <a:pt x="36" y="6"/>
                  </a:cubicBezTo>
                  <a:cubicBezTo>
                    <a:pt x="43" y="13"/>
                    <a:pt x="44" y="23"/>
                    <a:pt x="39" y="31"/>
                  </a:cubicBezTo>
                  <a:cubicBezTo>
                    <a:pt x="43" y="35"/>
                    <a:pt x="43" y="35"/>
                    <a:pt x="43" y="35"/>
                  </a:cubicBezTo>
                  <a:cubicBezTo>
                    <a:pt x="45" y="35"/>
                    <a:pt x="47" y="35"/>
                    <a:pt x="48" y="37"/>
                  </a:cubicBezTo>
                  <a:cubicBezTo>
                    <a:pt x="60" y="49"/>
                    <a:pt x="60" y="49"/>
                    <a:pt x="60" y="49"/>
                  </a:cubicBezTo>
                  <a:cubicBezTo>
                    <a:pt x="63" y="52"/>
                    <a:pt x="63" y="56"/>
                    <a:pt x="61" y="59"/>
                  </a:cubicBezTo>
                  <a:close/>
                  <a:moveTo>
                    <a:pt x="10" y="8"/>
                  </a:moveTo>
                  <a:cubicBezTo>
                    <a:pt x="7" y="12"/>
                    <a:pt x="5" y="16"/>
                    <a:pt x="5" y="21"/>
                  </a:cubicBezTo>
                  <a:cubicBezTo>
                    <a:pt x="5" y="25"/>
                    <a:pt x="7" y="29"/>
                    <a:pt x="10" y="33"/>
                  </a:cubicBezTo>
                  <a:cubicBezTo>
                    <a:pt x="13" y="36"/>
                    <a:pt x="18" y="38"/>
                    <a:pt x="22" y="38"/>
                  </a:cubicBezTo>
                  <a:cubicBezTo>
                    <a:pt x="27" y="38"/>
                    <a:pt x="31" y="36"/>
                    <a:pt x="34" y="33"/>
                  </a:cubicBezTo>
                  <a:cubicBezTo>
                    <a:pt x="37" y="29"/>
                    <a:pt x="39" y="25"/>
                    <a:pt x="39" y="21"/>
                  </a:cubicBezTo>
                  <a:cubicBezTo>
                    <a:pt x="39" y="16"/>
                    <a:pt x="37" y="12"/>
                    <a:pt x="34" y="8"/>
                  </a:cubicBezTo>
                  <a:cubicBezTo>
                    <a:pt x="31" y="5"/>
                    <a:pt x="27" y="3"/>
                    <a:pt x="22" y="3"/>
                  </a:cubicBezTo>
                  <a:cubicBezTo>
                    <a:pt x="18" y="3"/>
                    <a:pt x="13" y="5"/>
                    <a:pt x="10" y="8"/>
                  </a:cubicBezTo>
                  <a:close/>
                  <a:moveTo>
                    <a:pt x="36" y="34"/>
                  </a:moveTo>
                  <a:cubicBezTo>
                    <a:pt x="35" y="34"/>
                    <a:pt x="35" y="35"/>
                    <a:pt x="34" y="35"/>
                  </a:cubicBezTo>
                  <a:cubicBezTo>
                    <a:pt x="38" y="39"/>
                    <a:pt x="38" y="39"/>
                    <a:pt x="38" y="39"/>
                  </a:cubicBezTo>
                  <a:cubicBezTo>
                    <a:pt x="38" y="38"/>
                    <a:pt x="38" y="38"/>
                    <a:pt x="39" y="37"/>
                  </a:cubicBezTo>
                  <a:cubicBezTo>
                    <a:pt x="39" y="37"/>
                    <a:pt x="40" y="36"/>
                    <a:pt x="40" y="36"/>
                  </a:cubicBezTo>
                  <a:cubicBezTo>
                    <a:pt x="37" y="33"/>
                    <a:pt x="37" y="33"/>
                    <a:pt x="37" y="33"/>
                  </a:cubicBezTo>
                  <a:cubicBezTo>
                    <a:pt x="36" y="33"/>
                    <a:pt x="36" y="34"/>
                    <a:pt x="36" y="34"/>
                  </a:cubicBezTo>
                  <a:close/>
                  <a:moveTo>
                    <a:pt x="41" y="44"/>
                  </a:moveTo>
                  <a:cubicBezTo>
                    <a:pt x="53" y="57"/>
                    <a:pt x="53" y="57"/>
                    <a:pt x="53" y="57"/>
                  </a:cubicBezTo>
                  <a:cubicBezTo>
                    <a:pt x="54" y="58"/>
                    <a:pt x="57" y="58"/>
                    <a:pt x="58" y="57"/>
                  </a:cubicBezTo>
                  <a:cubicBezTo>
                    <a:pt x="59" y="56"/>
                    <a:pt x="60" y="55"/>
                    <a:pt x="60" y="54"/>
                  </a:cubicBezTo>
                  <a:cubicBezTo>
                    <a:pt x="60" y="53"/>
                    <a:pt x="59" y="52"/>
                    <a:pt x="58" y="51"/>
                  </a:cubicBezTo>
                  <a:cubicBezTo>
                    <a:pt x="46" y="39"/>
                    <a:pt x="46" y="39"/>
                    <a:pt x="46" y="39"/>
                  </a:cubicBezTo>
                  <a:cubicBezTo>
                    <a:pt x="45" y="38"/>
                    <a:pt x="44" y="38"/>
                    <a:pt x="43" y="38"/>
                  </a:cubicBezTo>
                  <a:cubicBezTo>
                    <a:pt x="43" y="38"/>
                    <a:pt x="42" y="38"/>
                    <a:pt x="42" y="38"/>
                  </a:cubicBezTo>
                  <a:cubicBezTo>
                    <a:pt x="42" y="38"/>
                    <a:pt x="42" y="38"/>
                    <a:pt x="41" y="38"/>
                  </a:cubicBezTo>
                  <a:cubicBezTo>
                    <a:pt x="41" y="38"/>
                    <a:pt x="41" y="38"/>
                    <a:pt x="40" y="39"/>
                  </a:cubicBezTo>
                  <a:cubicBezTo>
                    <a:pt x="40" y="39"/>
                    <a:pt x="40" y="39"/>
                    <a:pt x="40" y="40"/>
                  </a:cubicBezTo>
                  <a:cubicBezTo>
                    <a:pt x="39" y="40"/>
                    <a:pt x="39" y="40"/>
                    <a:pt x="39" y="40"/>
                  </a:cubicBezTo>
                  <a:cubicBezTo>
                    <a:pt x="39" y="42"/>
                    <a:pt x="39" y="43"/>
                    <a:pt x="41" y="44"/>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63" name="Freeform 17"/>
            <p:cNvSpPr>
              <a:spLocks noEditPoints="1"/>
            </p:cNvSpPr>
            <p:nvPr/>
          </p:nvSpPr>
          <p:spPr bwMode="auto">
            <a:xfrm>
              <a:off x="4270782" y="4215532"/>
              <a:ext cx="353973" cy="299836"/>
            </a:xfrm>
            <a:custGeom>
              <a:avLst/>
              <a:gdLst>
                <a:gd name="T0" fmla="*/ 70 w 72"/>
                <a:gd name="T1" fmla="*/ 16 h 61"/>
                <a:gd name="T2" fmla="*/ 56 w 72"/>
                <a:gd name="T3" fmla="*/ 18 h 61"/>
                <a:gd name="T4" fmla="*/ 43 w 72"/>
                <a:gd name="T5" fmla="*/ 46 h 61"/>
                <a:gd name="T6" fmla="*/ 12 w 72"/>
                <a:gd name="T7" fmla="*/ 46 h 61"/>
                <a:gd name="T8" fmla="*/ 13 w 72"/>
                <a:gd name="T9" fmla="*/ 49 h 61"/>
                <a:gd name="T10" fmla="*/ 48 w 72"/>
                <a:gd name="T11" fmla="*/ 51 h 61"/>
                <a:gd name="T12" fmla="*/ 13 w 72"/>
                <a:gd name="T13" fmla="*/ 52 h 61"/>
                <a:gd name="T14" fmla="*/ 9 w 72"/>
                <a:gd name="T15" fmla="*/ 45 h 61"/>
                <a:gd name="T16" fmla="*/ 7 w 72"/>
                <a:gd name="T17" fmla="*/ 42 h 61"/>
                <a:gd name="T18" fmla="*/ 1 w 72"/>
                <a:gd name="T19" fmla="*/ 23 h 61"/>
                <a:gd name="T20" fmla="*/ 10 w 72"/>
                <a:gd name="T21" fmla="*/ 41 h 61"/>
                <a:gd name="T22" fmla="*/ 43 w 72"/>
                <a:gd name="T23" fmla="*/ 43 h 61"/>
                <a:gd name="T24" fmla="*/ 54 w 72"/>
                <a:gd name="T25" fmla="*/ 17 h 61"/>
                <a:gd name="T26" fmla="*/ 70 w 72"/>
                <a:gd name="T27" fmla="*/ 13 h 61"/>
                <a:gd name="T28" fmla="*/ 18 w 72"/>
                <a:gd name="T29" fmla="*/ 57 h 61"/>
                <a:gd name="T30" fmla="*/ 11 w 72"/>
                <a:gd name="T31" fmla="*/ 57 h 61"/>
                <a:gd name="T32" fmla="*/ 18 w 72"/>
                <a:gd name="T33" fmla="*/ 57 h 61"/>
                <a:gd name="T34" fmla="*/ 14 w 72"/>
                <a:gd name="T35" fmla="*/ 55 h 61"/>
                <a:gd name="T36" fmla="*/ 14 w 72"/>
                <a:gd name="T37" fmla="*/ 59 h 61"/>
                <a:gd name="T38" fmla="*/ 45 w 72"/>
                <a:gd name="T39" fmla="*/ 57 h 61"/>
                <a:gd name="T40" fmla="*/ 38 w 72"/>
                <a:gd name="T41" fmla="*/ 57 h 61"/>
                <a:gd name="T42" fmla="*/ 45 w 72"/>
                <a:gd name="T43" fmla="*/ 57 h 61"/>
                <a:gd name="T44" fmla="*/ 41 w 72"/>
                <a:gd name="T45" fmla="*/ 55 h 61"/>
                <a:gd name="T46" fmla="*/ 41 w 72"/>
                <a:gd name="T47" fmla="*/ 59 h 61"/>
                <a:gd name="T48" fmla="*/ 12 w 72"/>
                <a:gd name="T49" fmla="*/ 37 h 61"/>
                <a:gd name="T50" fmla="*/ 45 w 72"/>
                <a:gd name="T51" fmla="*/ 36 h 61"/>
                <a:gd name="T52" fmla="*/ 12 w 72"/>
                <a:gd name="T53" fmla="*/ 35 h 61"/>
                <a:gd name="T54" fmla="*/ 12 w 72"/>
                <a:gd name="T55" fmla="*/ 37 h 61"/>
                <a:gd name="T56" fmla="*/ 12 w 72"/>
                <a:gd name="T57" fmla="*/ 40 h 61"/>
                <a:gd name="T58" fmla="*/ 43 w 72"/>
                <a:gd name="T59" fmla="*/ 41 h 61"/>
                <a:gd name="T60" fmla="*/ 43 w 72"/>
                <a:gd name="T61" fmla="*/ 39 h 61"/>
                <a:gd name="T62" fmla="*/ 37 w 72"/>
                <a:gd name="T63" fmla="*/ 31 h 61"/>
                <a:gd name="T64" fmla="*/ 44 w 72"/>
                <a:gd name="T65" fmla="*/ 30 h 61"/>
                <a:gd name="T66" fmla="*/ 43 w 72"/>
                <a:gd name="T67" fmla="*/ 0 h 61"/>
                <a:gd name="T68" fmla="*/ 36 w 72"/>
                <a:gd name="T69" fmla="*/ 0 h 61"/>
                <a:gd name="T70" fmla="*/ 37 w 72"/>
                <a:gd name="T71" fmla="*/ 31 h 61"/>
                <a:gd name="T72" fmla="*/ 31 w 72"/>
                <a:gd name="T73" fmla="*/ 31 h 61"/>
                <a:gd name="T74" fmla="*/ 32 w 72"/>
                <a:gd name="T75" fmla="*/ 8 h 61"/>
                <a:gd name="T76" fmla="*/ 25 w 72"/>
                <a:gd name="T77" fmla="*/ 8 h 61"/>
                <a:gd name="T78" fmla="*/ 24 w 72"/>
                <a:gd name="T79" fmla="*/ 30 h 61"/>
                <a:gd name="T80" fmla="*/ 13 w 72"/>
                <a:gd name="T81" fmla="*/ 31 h 61"/>
                <a:gd name="T82" fmla="*/ 20 w 72"/>
                <a:gd name="T83" fmla="*/ 30 h 61"/>
                <a:gd name="T84" fmla="*/ 20 w 72"/>
                <a:gd name="T85" fmla="*/ 16 h 61"/>
                <a:gd name="T86" fmla="*/ 13 w 72"/>
                <a:gd name="T87" fmla="*/ 16 h 61"/>
                <a:gd name="T88" fmla="*/ 13 w 72"/>
                <a:gd name="T89"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61">
                  <a:moveTo>
                    <a:pt x="72" y="14"/>
                  </a:moveTo>
                  <a:cubicBezTo>
                    <a:pt x="72" y="15"/>
                    <a:pt x="71" y="16"/>
                    <a:pt x="70" y="16"/>
                  </a:cubicBezTo>
                  <a:cubicBezTo>
                    <a:pt x="59" y="16"/>
                    <a:pt x="59" y="16"/>
                    <a:pt x="59" y="16"/>
                  </a:cubicBezTo>
                  <a:cubicBezTo>
                    <a:pt x="58" y="16"/>
                    <a:pt x="57" y="17"/>
                    <a:pt x="56" y="18"/>
                  </a:cubicBezTo>
                  <a:cubicBezTo>
                    <a:pt x="49" y="42"/>
                    <a:pt x="49" y="42"/>
                    <a:pt x="49" y="42"/>
                  </a:cubicBezTo>
                  <a:cubicBezTo>
                    <a:pt x="48" y="44"/>
                    <a:pt x="46" y="46"/>
                    <a:pt x="43" y="46"/>
                  </a:cubicBezTo>
                  <a:cubicBezTo>
                    <a:pt x="13" y="46"/>
                    <a:pt x="13" y="46"/>
                    <a:pt x="13" y="46"/>
                  </a:cubicBezTo>
                  <a:cubicBezTo>
                    <a:pt x="13" y="46"/>
                    <a:pt x="12" y="46"/>
                    <a:pt x="12" y="46"/>
                  </a:cubicBezTo>
                  <a:cubicBezTo>
                    <a:pt x="12" y="48"/>
                    <a:pt x="12" y="48"/>
                    <a:pt x="12" y="48"/>
                  </a:cubicBezTo>
                  <a:cubicBezTo>
                    <a:pt x="12" y="49"/>
                    <a:pt x="12" y="49"/>
                    <a:pt x="13" y="49"/>
                  </a:cubicBezTo>
                  <a:cubicBezTo>
                    <a:pt x="47" y="49"/>
                    <a:pt x="47" y="49"/>
                    <a:pt x="47" y="49"/>
                  </a:cubicBezTo>
                  <a:cubicBezTo>
                    <a:pt x="47" y="49"/>
                    <a:pt x="48" y="50"/>
                    <a:pt x="48" y="51"/>
                  </a:cubicBezTo>
                  <a:cubicBezTo>
                    <a:pt x="48" y="52"/>
                    <a:pt x="47" y="52"/>
                    <a:pt x="47" y="52"/>
                  </a:cubicBezTo>
                  <a:cubicBezTo>
                    <a:pt x="13" y="52"/>
                    <a:pt x="13" y="52"/>
                    <a:pt x="13" y="52"/>
                  </a:cubicBezTo>
                  <a:cubicBezTo>
                    <a:pt x="11" y="52"/>
                    <a:pt x="9" y="50"/>
                    <a:pt x="9" y="48"/>
                  </a:cubicBezTo>
                  <a:cubicBezTo>
                    <a:pt x="9" y="45"/>
                    <a:pt x="9" y="45"/>
                    <a:pt x="9" y="45"/>
                  </a:cubicBezTo>
                  <a:cubicBezTo>
                    <a:pt x="9" y="45"/>
                    <a:pt x="9" y="44"/>
                    <a:pt x="9" y="44"/>
                  </a:cubicBezTo>
                  <a:cubicBezTo>
                    <a:pt x="8" y="44"/>
                    <a:pt x="8" y="43"/>
                    <a:pt x="7" y="42"/>
                  </a:cubicBezTo>
                  <a:cubicBezTo>
                    <a:pt x="0" y="25"/>
                    <a:pt x="0" y="25"/>
                    <a:pt x="0" y="25"/>
                  </a:cubicBezTo>
                  <a:cubicBezTo>
                    <a:pt x="0" y="24"/>
                    <a:pt x="0" y="23"/>
                    <a:pt x="1" y="23"/>
                  </a:cubicBezTo>
                  <a:cubicBezTo>
                    <a:pt x="1" y="22"/>
                    <a:pt x="2" y="23"/>
                    <a:pt x="3" y="24"/>
                  </a:cubicBezTo>
                  <a:cubicBezTo>
                    <a:pt x="10" y="41"/>
                    <a:pt x="10" y="41"/>
                    <a:pt x="10" y="41"/>
                  </a:cubicBezTo>
                  <a:cubicBezTo>
                    <a:pt x="11" y="42"/>
                    <a:pt x="12" y="43"/>
                    <a:pt x="13" y="43"/>
                  </a:cubicBezTo>
                  <a:cubicBezTo>
                    <a:pt x="43" y="43"/>
                    <a:pt x="43" y="43"/>
                    <a:pt x="43" y="43"/>
                  </a:cubicBezTo>
                  <a:cubicBezTo>
                    <a:pt x="44" y="43"/>
                    <a:pt x="46" y="42"/>
                    <a:pt x="46" y="41"/>
                  </a:cubicBezTo>
                  <a:cubicBezTo>
                    <a:pt x="54" y="17"/>
                    <a:pt x="54" y="17"/>
                    <a:pt x="54" y="17"/>
                  </a:cubicBezTo>
                  <a:cubicBezTo>
                    <a:pt x="54" y="15"/>
                    <a:pt x="57" y="13"/>
                    <a:pt x="59" y="13"/>
                  </a:cubicBezTo>
                  <a:cubicBezTo>
                    <a:pt x="70" y="13"/>
                    <a:pt x="70" y="13"/>
                    <a:pt x="70" y="13"/>
                  </a:cubicBezTo>
                  <a:cubicBezTo>
                    <a:pt x="71" y="13"/>
                    <a:pt x="72" y="13"/>
                    <a:pt x="72" y="14"/>
                  </a:cubicBezTo>
                  <a:close/>
                  <a:moveTo>
                    <a:pt x="18" y="57"/>
                  </a:moveTo>
                  <a:cubicBezTo>
                    <a:pt x="18" y="59"/>
                    <a:pt x="16" y="61"/>
                    <a:pt x="14" y="61"/>
                  </a:cubicBezTo>
                  <a:cubicBezTo>
                    <a:pt x="12" y="61"/>
                    <a:pt x="11" y="59"/>
                    <a:pt x="11" y="57"/>
                  </a:cubicBezTo>
                  <a:cubicBezTo>
                    <a:pt x="11" y="55"/>
                    <a:pt x="12" y="53"/>
                    <a:pt x="14" y="53"/>
                  </a:cubicBezTo>
                  <a:cubicBezTo>
                    <a:pt x="16" y="53"/>
                    <a:pt x="18" y="55"/>
                    <a:pt x="18" y="57"/>
                  </a:cubicBezTo>
                  <a:close/>
                  <a:moveTo>
                    <a:pt x="16" y="57"/>
                  </a:moveTo>
                  <a:cubicBezTo>
                    <a:pt x="16" y="56"/>
                    <a:pt x="15" y="55"/>
                    <a:pt x="14" y="55"/>
                  </a:cubicBezTo>
                  <a:cubicBezTo>
                    <a:pt x="14" y="55"/>
                    <a:pt x="13" y="56"/>
                    <a:pt x="13" y="57"/>
                  </a:cubicBezTo>
                  <a:cubicBezTo>
                    <a:pt x="13" y="58"/>
                    <a:pt x="14" y="59"/>
                    <a:pt x="14" y="59"/>
                  </a:cubicBezTo>
                  <a:cubicBezTo>
                    <a:pt x="15" y="59"/>
                    <a:pt x="16" y="58"/>
                    <a:pt x="16" y="57"/>
                  </a:cubicBezTo>
                  <a:close/>
                  <a:moveTo>
                    <a:pt x="45" y="57"/>
                  </a:moveTo>
                  <a:cubicBezTo>
                    <a:pt x="45" y="59"/>
                    <a:pt x="43" y="61"/>
                    <a:pt x="41" y="61"/>
                  </a:cubicBezTo>
                  <a:cubicBezTo>
                    <a:pt x="39" y="61"/>
                    <a:pt x="38" y="59"/>
                    <a:pt x="38" y="57"/>
                  </a:cubicBezTo>
                  <a:cubicBezTo>
                    <a:pt x="38" y="55"/>
                    <a:pt x="39" y="53"/>
                    <a:pt x="41" y="53"/>
                  </a:cubicBezTo>
                  <a:cubicBezTo>
                    <a:pt x="43" y="53"/>
                    <a:pt x="45" y="55"/>
                    <a:pt x="45" y="57"/>
                  </a:cubicBezTo>
                  <a:close/>
                  <a:moveTo>
                    <a:pt x="43" y="57"/>
                  </a:moveTo>
                  <a:cubicBezTo>
                    <a:pt x="43" y="56"/>
                    <a:pt x="42" y="55"/>
                    <a:pt x="41" y="55"/>
                  </a:cubicBezTo>
                  <a:cubicBezTo>
                    <a:pt x="40" y="55"/>
                    <a:pt x="40" y="56"/>
                    <a:pt x="40" y="57"/>
                  </a:cubicBezTo>
                  <a:cubicBezTo>
                    <a:pt x="40" y="58"/>
                    <a:pt x="40" y="59"/>
                    <a:pt x="41" y="59"/>
                  </a:cubicBezTo>
                  <a:cubicBezTo>
                    <a:pt x="42" y="59"/>
                    <a:pt x="43" y="58"/>
                    <a:pt x="43" y="57"/>
                  </a:cubicBezTo>
                  <a:close/>
                  <a:moveTo>
                    <a:pt x="12" y="37"/>
                  </a:moveTo>
                  <a:cubicBezTo>
                    <a:pt x="44" y="37"/>
                    <a:pt x="44" y="37"/>
                    <a:pt x="44" y="37"/>
                  </a:cubicBezTo>
                  <a:cubicBezTo>
                    <a:pt x="45" y="37"/>
                    <a:pt x="45" y="36"/>
                    <a:pt x="45" y="36"/>
                  </a:cubicBezTo>
                  <a:cubicBezTo>
                    <a:pt x="45" y="35"/>
                    <a:pt x="45" y="35"/>
                    <a:pt x="44" y="35"/>
                  </a:cubicBezTo>
                  <a:cubicBezTo>
                    <a:pt x="12" y="35"/>
                    <a:pt x="12" y="35"/>
                    <a:pt x="12" y="35"/>
                  </a:cubicBezTo>
                  <a:cubicBezTo>
                    <a:pt x="11" y="35"/>
                    <a:pt x="11" y="35"/>
                    <a:pt x="11" y="36"/>
                  </a:cubicBezTo>
                  <a:cubicBezTo>
                    <a:pt x="11" y="36"/>
                    <a:pt x="11" y="37"/>
                    <a:pt x="12" y="37"/>
                  </a:cubicBezTo>
                  <a:close/>
                  <a:moveTo>
                    <a:pt x="13" y="39"/>
                  </a:moveTo>
                  <a:cubicBezTo>
                    <a:pt x="13" y="39"/>
                    <a:pt x="12" y="40"/>
                    <a:pt x="12" y="40"/>
                  </a:cubicBezTo>
                  <a:cubicBezTo>
                    <a:pt x="12" y="41"/>
                    <a:pt x="13" y="41"/>
                    <a:pt x="13" y="41"/>
                  </a:cubicBezTo>
                  <a:cubicBezTo>
                    <a:pt x="43" y="41"/>
                    <a:pt x="43" y="41"/>
                    <a:pt x="43" y="41"/>
                  </a:cubicBezTo>
                  <a:cubicBezTo>
                    <a:pt x="44" y="41"/>
                    <a:pt x="44" y="41"/>
                    <a:pt x="44" y="40"/>
                  </a:cubicBezTo>
                  <a:cubicBezTo>
                    <a:pt x="44" y="40"/>
                    <a:pt x="44" y="39"/>
                    <a:pt x="43" y="39"/>
                  </a:cubicBezTo>
                  <a:lnTo>
                    <a:pt x="13" y="39"/>
                  </a:lnTo>
                  <a:close/>
                  <a:moveTo>
                    <a:pt x="37" y="31"/>
                  </a:moveTo>
                  <a:cubicBezTo>
                    <a:pt x="43" y="31"/>
                    <a:pt x="43" y="31"/>
                    <a:pt x="43" y="31"/>
                  </a:cubicBezTo>
                  <a:cubicBezTo>
                    <a:pt x="43" y="31"/>
                    <a:pt x="44" y="30"/>
                    <a:pt x="44" y="30"/>
                  </a:cubicBezTo>
                  <a:cubicBezTo>
                    <a:pt x="44" y="0"/>
                    <a:pt x="44" y="0"/>
                    <a:pt x="44" y="0"/>
                  </a:cubicBezTo>
                  <a:cubicBezTo>
                    <a:pt x="44" y="0"/>
                    <a:pt x="43" y="0"/>
                    <a:pt x="43" y="0"/>
                  </a:cubicBezTo>
                  <a:cubicBezTo>
                    <a:pt x="37" y="0"/>
                    <a:pt x="37" y="0"/>
                    <a:pt x="37" y="0"/>
                  </a:cubicBezTo>
                  <a:cubicBezTo>
                    <a:pt x="36" y="0"/>
                    <a:pt x="36" y="0"/>
                    <a:pt x="36" y="0"/>
                  </a:cubicBezTo>
                  <a:cubicBezTo>
                    <a:pt x="36" y="30"/>
                    <a:pt x="36" y="30"/>
                    <a:pt x="36" y="30"/>
                  </a:cubicBezTo>
                  <a:cubicBezTo>
                    <a:pt x="36" y="30"/>
                    <a:pt x="36" y="31"/>
                    <a:pt x="37" y="31"/>
                  </a:cubicBezTo>
                  <a:close/>
                  <a:moveTo>
                    <a:pt x="25" y="31"/>
                  </a:moveTo>
                  <a:cubicBezTo>
                    <a:pt x="31" y="31"/>
                    <a:pt x="31" y="31"/>
                    <a:pt x="31" y="31"/>
                  </a:cubicBezTo>
                  <a:cubicBezTo>
                    <a:pt x="32" y="31"/>
                    <a:pt x="32" y="30"/>
                    <a:pt x="32" y="30"/>
                  </a:cubicBezTo>
                  <a:cubicBezTo>
                    <a:pt x="32" y="8"/>
                    <a:pt x="32" y="8"/>
                    <a:pt x="32" y="8"/>
                  </a:cubicBezTo>
                  <a:cubicBezTo>
                    <a:pt x="32" y="8"/>
                    <a:pt x="32" y="8"/>
                    <a:pt x="31" y="8"/>
                  </a:cubicBezTo>
                  <a:cubicBezTo>
                    <a:pt x="25" y="8"/>
                    <a:pt x="25" y="8"/>
                    <a:pt x="25" y="8"/>
                  </a:cubicBezTo>
                  <a:cubicBezTo>
                    <a:pt x="25" y="8"/>
                    <a:pt x="24" y="8"/>
                    <a:pt x="24" y="8"/>
                  </a:cubicBezTo>
                  <a:cubicBezTo>
                    <a:pt x="24" y="30"/>
                    <a:pt x="24" y="30"/>
                    <a:pt x="24" y="30"/>
                  </a:cubicBezTo>
                  <a:cubicBezTo>
                    <a:pt x="24" y="30"/>
                    <a:pt x="25" y="31"/>
                    <a:pt x="25" y="31"/>
                  </a:cubicBezTo>
                  <a:close/>
                  <a:moveTo>
                    <a:pt x="13" y="31"/>
                  </a:moveTo>
                  <a:cubicBezTo>
                    <a:pt x="20" y="31"/>
                    <a:pt x="20" y="31"/>
                    <a:pt x="20" y="31"/>
                  </a:cubicBezTo>
                  <a:cubicBezTo>
                    <a:pt x="20" y="31"/>
                    <a:pt x="20" y="30"/>
                    <a:pt x="20" y="30"/>
                  </a:cubicBezTo>
                  <a:cubicBezTo>
                    <a:pt x="20" y="16"/>
                    <a:pt x="20" y="16"/>
                    <a:pt x="20" y="16"/>
                  </a:cubicBezTo>
                  <a:cubicBezTo>
                    <a:pt x="20" y="16"/>
                    <a:pt x="20" y="16"/>
                    <a:pt x="20" y="16"/>
                  </a:cubicBezTo>
                  <a:cubicBezTo>
                    <a:pt x="13" y="16"/>
                    <a:pt x="13" y="16"/>
                    <a:pt x="13" y="16"/>
                  </a:cubicBezTo>
                  <a:cubicBezTo>
                    <a:pt x="13" y="16"/>
                    <a:pt x="13" y="16"/>
                    <a:pt x="13" y="16"/>
                  </a:cubicBezTo>
                  <a:cubicBezTo>
                    <a:pt x="13" y="30"/>
                    <a:pt x="13" y="30"/>
                    <a:pt x="13" y="30"/>
                  </a:cubicBezTo>
                  <a:cubicBezTo>
                    <a:pt x="13" y="30"/>
                    <a:pt x="13" y="31"/>
                    <a:pt x="13" y="31"/>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64" name="Freeform 52"/>
            <p:cNvSpPr>
              <a:spLocks noEditPoints="1"/>
            </p:cNvSpPr>
            <p:nvPr/>
          </p:nvSpPr>
          <p:spPr bwMode="auto">
            <a:xfrm>
              <a:off x="7414484" y="4462722"/>
              <a:ext cx="427572" cy="402274"/>
            </a:xfrm>
            <a:custGeom>
              <a:avLst/>
              <a:gdLst>
                <a:gd name="T0" fmla="*/ 23 w 68"/>
                <a:gd name="T1" fmla="*/ 5 h 67"/>
                <a:gd name="T2" fmla="*/ 7 w 68"/>
                <a:gd name="T3" fmla="*/ 11 h 67"/>
                <a:gd name="T4" fmla="*/ 7 w 68"/>
                <a:gd name="T5" fmla="*/ 67 h 67"/>
                <a:gd name="T6" fmla="*/ 38 w 68"/>
                <a:gd name="T7" fmla="*/ 62 h 67"/>
                <a:gd name="T8" fmla="*/ 49 w 68"/>
                <a:gd name="T9" fmla="*/ 56 h 67"/>
                <a:gd name="T10" fmla="*/ 64 w 68"/>
                <a:gd name="T11" fmla="*/ 47 h 67"/>
                <a:gd name="T12" fmla="*/ 60 w 68"/>
                <a:gd name="T13" fmla="*/ 0 h 67"/>
                <a:gd name="T14" fmla="*/ 52 w 68"/>
                <a:gd name="T15" fmla="*/ 51 h 67"/>
                <a:gd name="T16" fmla="*/ 59 w 68"/>
                <a:gd name="T17" fmla="*/ 44 h 67"/>
                <a:gd name="T18" fmla="*/ 56 w 68"/>
                <a:gd name="T19" fmla="*/ 41 h 67"/>
                <a:gd name="T20" fmla="*/ 56 w 68"/>
                <a:gd name="T21" fmla="*/ 51 h 67"/>
                <a:gd name="T22" fmla="*/ 50 w 68"/>
                <a:gd name="T23" fmla="*/ 43 h 67"/>
                <a:gd name="T24" fmla="*/ 33 w 68"/>
                <a:gd name="T25" fmla="*/ 45 h 67"/>
                <a:gd name="T26" fmla="*/ 48 w 68"/>
                <a:gd name="T27" fmla="*/ 53 h 67"/>
                <a:gd name="T28" fmla="*/ 26 w 68"/>
                <a:gd name="T29" fmla="*/ 7 h 67"/>
                <a:gd name="T30" fmla="*/ 65 w 68"/>
                <a:gd name="T31" fmla="*/ 7 h 67"/>
                <a:gd name="T32" fmla="*/ 56 w 68"/>
                <a:gd name="T33" fmla="*/ 39 h 67"/>
                <a:gd name="T34" fmla="*/ 9 w 68"/>
                <a:gd name="T35" fmla="*/ 23 h 67"/>
                <a:gd name="T36" fmla="*/ 12 w 68"/>
                <a:gd name="T37" fmla="*/ 30 h 67"/>
                <a:gd name="T38" fmla="*/ 10 w 68"/>
                <a:gd name="T39" fmla="*/ 32 h 67"/>
                <a:gd name="T40" fmla="*/ 10 w 68"/>
                <a:gd name="T41" fmla="*/ 38 h 67"/>
                <a:gd name="T42" fmla="*/ 12 w 68"/>
                <a:gd name="T43" fmla="*/ 40 h 67"/>
                <a:gd name="T44" fmla="*/ 9 w 68"/>
                <a:gd name="T45" fmla="*/ 47 h 67"/>
                <a:gd name="T46" fmla="*/ 12 w 68"/>
                <a:gd name="T47" fmla="*/ 54 h 67"/>
                <a:gd name="T48" fmla="*/ 9 w 68"/>
                <a:gd name="T49" fmla="*/ 55 h 67"/>
                <a:gd name="T50" fmla="*/ 19 w 68"/>
                <a:gd name="T51" fmla="*/ 61 h 67"/>
                <a:gd name="T52" fmla="*/ 25 w 68"/>
                <a:gd name="T53" fmla="*/ 64 h 67"/>
                <a:gd name="T54" fmla="*/ 3 w 68"/>
                <a:gd name="T55" fmla="*/ 19 h 67"/>
                <a:gd name="T56" fmla="*/ 12 w 68"/>
                <a:gd name="T57" fmla="*/ 22 h 67"/>
                <a:gd name="T58" fmla="*/ 34 w 68"/>
                <a:gd name="T59" fmla="*/ 61 h 67"/>
                <a:gd name="T60" fmla="*/ 19 w 68"/>
                <a:gd name="T61" fmla="*/ 59 h 67"/>
                <a:gd name="T62" fmla="*/ 19 w 68"/>
                <a:gd name="T63" fmla="*/ 8 h 67"/>
                <a:gd name="T64" fmla="*/ 21 w 68"/>
                <a:gd name="T65" fmla="*/ 17 h 67"/>
                <a:gd name="T66" fmla="*/ 24 w 68"/>
                <a:gd name="T67" fmla="*/ 19 h 67"/>
                <a:gd name="T68" fmla="*/ 20 w 68"/>
                <a:gd name="T69" fmla="*/ 26 h 67"/>
                <a:gd name="T70" fmla="*/ 24 w 68"/>
                <a:gd name="T71" fmla="*/ 33 h 67"/>
                <a:gd name="T72" fmla="*/ 21 w 68"/>
                <a:gd name="T73" fmla="*/ 35 h 67"/>
                <a:gd name="T74" fmla="*/ 21 w 68"/>
                <a:gd name="T75" fmla="*/ 41 h 67"/>
                <a:gd name="T76" fmla="*/ 24 w 68"/>
                <a:gd name="T77" fmla="*/ 43 h 67"/>
                <a:gd name="T78" fmla="*/ 21 w 68"/>
                <a:gd name="T79" fmla="*/ 49 h 67"/>
                <a:gd name="T80" fmla="*/ 24 w 68"/>
                <a:gd name="T81" fmla="*/ 51 h 67"/>
                <a:gd name="T82" fmla="*/ 38 w 68"/>
                <a:gd name="T83" fmla="*/ 57 h 67"/>
                <a:gd name="T84" fmla="*/ 40 w 68"/>
                <a:gd name="T85" fmla="*/ 58 h 67"/>
                <a:gd name="T86" fmla="*/ 40 w 68"/>
                <a:gd name="T87" fmla="*/ 55 h 67"/>
                <a:gd name="T88" fmla="*/ 40 w 68"/>
                <a:gd name="T89" fmla="*/ 58 h 67"/>
                <a:gd name="T90" fmla="*/ 33 w 68"/>
                <a:gd name="T91" fmla="*/ 13 h 67"/>
                <a:gd name="T92" fmla="*/ 58 w 68"/>
                <a:gd name="T93" fmla="*/ 11 h 67"/>
                <a:gd name="T94" fmla="*/ 58 w 68"/>
                <a:gd name="T95" fmla="*/ 21 h 67"/>
                <a:gd name="T96" fmla="*/ 33 w 68"/>
                <a:gd name="T97" fmla="*/ 19 h 67"/>
                <a:gd name="T98" fmla="*/ 59 w 68"/>
                <a:gd name="T99" fmla="*/ 28 h 67"/>
                <a:gd name="T100" fmla="*/ 32 w 68"/>
                <a:gd name="T101" fmla="*/ 28 h 67"/>
                <a:gd name="T102" fmla="*/ 59 w 68"/>
                <a:gd name="T103" fmla="*/ 28 h 67"/>
                <a:gd name="T104" fmla="*/ 33 w 68"/>
                <a:gd name="T105" fmla="*/ 37 h 67"/>
                <a:gd name="T106" fmla="*/ 58 w 68"/>
                <a:gd name="T10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60" y="0"/>
                  </a:moveTo>
                  <a:cubicBezTo>
                    <a:pt x="31" y="0"/>
                    <a:pt x="31" y="0"/>
                    <a:pt x="31" y="0"/>
                  </a:cubicBezTo>
                  <a:cubicBezTo>
                    <a:pt x="27" y="0"/>
                    <a:pt x="24" y="2"/>
                    <a:pt x="23" y="5"/>
                  </a:cubicBezTo>
                  <a:cubicBezTo>
                    <a:pt x="19" y="5"/>
                    <a:pt x="19" y="5"/>
                    <a:pt x="19" y="5"/>
                  </a:cubicBezTo>
                  <a:cubicBezTo>
                    <a:pt x="15" y="5"/>
                    <a:pt x="13" y="8"/>
                    <a:pt x="12" y="11"/>
                  </a:cubicBezTo>
                  <a:cubicBezTo>
                    <a:pt x="7" y="11"/>
                    <a:pt x="7" y="11"/>
                    <a:pt x="7" y="11"/>
                  </a:cubicBezTo>
                  <a:cubicBezTo>
                    <a:pt x="3" y="11"/>
                    <a:pt x="0" y="14"/>
                    <a:pt x="0" y="19"/>
                  </a:cubicBezTo>
                  <a:cubicBezTo>
                    <a:pt x="0" y="60"/>
                    <a:pt x="0" y="60"/>
                    <a:pt x="0" y="60"/>
                  </a:cubicBezTo>
                  <a:cubicBezTo>
                    <a:pt x="0" y="64"/>
                    <a:pt x="3" y="67"/>
                    <a:pt x="7" y="67"/>
                  </a:cubicBezTo>
                  <a:cubicBezTo>
                    <a:pt x="25" y="67"/>
                    <a:pt x="25" y="67"/>
                    <a:pt x="25" y="67"/>
                  </a:cubicBezTo>
                  <a:cubicBezTo>
                    <a:pt x="29" y="67"/>
                    <a:pt x="33" y="66"/>
                    <a:pt x="35" y="64"/>
                  </a:cubicBezTo>
                  <a:cubicBezTo>
                    <a:pt x="38" y="62"/>
                    <a:pt x="38" y="62"/>
                    <a:pt x="38" y="62"/>
                  </a:cubicBezTo>
                  <a:cubicBezTo>
                    <a:pt x="41" y="62"/>
                    <a:pt x="45" y="60"/>
                    <a:pt x="47" y="59"/>
                  </a:cubicBezTo>
                  <a:cubicBezTo>
                    <a:pt x="48" y="57"/>
                    <a:pt x="48" y="57"/>
                    <a:pt x="48" y="57"/>
                  </a:cubicBezTo>
                  <a:cubicBezTo>
                    <a:pt x="49" y="56"/>
                    <a:pt x="49" y="56"/>
                    <a:pt x="49" y="56"/>
                  </a:cubicBezTo>
                  <a:cubicBezTo>
                    <a:pt x="53" y="56"/>
                    <a:pt x="57" y="55"/>
                    <a:pt x="59" y="53"/>
                  </a:cubicBezTo>
                  <a:cubicBezTo>
                    <a:pt x="62" y="50"/>
                    <a:pt x="62" y="50"/>
                    <a:pt x="62" y="50"/>
                  </a:cubicBezTo>
                  <a:cubicBezTo>
                    <a:pt x="64" y="47"/>
                    <a:pt x="64" y="47"/>
                    <a:pt x="64" y="47"/>
                  </a:cubicBezTo>
                  <a:cubicBezTo>
                    <a:pt x="66" y="46"/>
                    <a:pt x="68" y="41"/>
                    <a:pt x="68" y="38"/>
                  </a:cubicBezTo>
                  <a:cubicBezTo>
                    <a:pt x="68" y="7"/>
                    <a:pt x="68" y="7"/>
                    <a:pt x="68" y="7"/>
                  </a:cubicBezTo>
                  <a:cubicBezTo>
                    <a:pt x="68" y="3"/>
                    <a:pt x="64" y="0"/>
                    <a:pt x="60" y="0"/>
                  </a:cubicBezTo>
                  <a:close/>
                  <a:moveTo>
                    <a:pt x="52" y="53"/>
                  </a:moveTo>
                  <a:cubicBezTo>
                    <a:pt x="52" y="52"/>
                    <a:pt x="52" y="52"/>
                    <a:pt x="52" y="52"/>
                  </a:cubicBezTo>
                  <a:cubicBezTo>
                    <a:pt x="52" y="52"/>
                    <a:pt x="52" y="51"/>
                    <a:pt x="52" y="51"/>
                  </a:cubicBezTo>
                  <a:cubicBezTo>
                    <a:pt x="52" y="45"/>
                    <a:pt x="52" y="45"/>
                    <a:pt x="52" y="45"/>
                  </a:cubicBezTo>
                  <a:cubicBezTo>
                    <a:pt x="58" y="45"/>
                    <a:pt x="58" y="45"/>
                    <a:pt x="58" y="45"/>
                  </a:cubicBezTo>
                  <a:cubicBezTo>
                    <a:pt x="59" y="45"/>
                    <a:pt x="59" y="45"/>
                    <a:pt x="59" y="44"/>
                  </a:cubicBezTo>
                  <a:cubicBezTo>
                    <a:pt x="59" y="44"/>
                    <a:pt x="59" y="43"/>
                    <a:pt x="58" y="43"/>
                  </a:cubicBezTo>
                  <a:cubicBezTo>
                    <a:pt x="52" y="43"/>
                    <a:pt x="52" y="43"/>
                    <a:pt x="52" y="43"/>
                  </a:cubicBezTo>
                  <a:cubicBezTo>
                    <a:pt x="53" y="42"/>
                    <a:pt x="54" y="41"/>
                    <a:pt x="56" y="41"/>
                  </a:cubicBezTo>
                  <a:cubicBezTo>
                    <a:pt x="64" y="41"/>
                    <a:pt x="64" y="41"/>
                    <a:pt x="64" y="41"/>
                  </a:cubicBezTo>
                  <a:cubicBezTo>
                    <a:pt x="64" y="43"/>
                    <a:pt x="63" y="45"/>
                    <a:pt x="62" y="45"/>
                  </a:cubicBezTo>
                  <a:cubicBezTo>
                    <a:pt x="56" y="51"/>
                    <a:pt x="56" y="51"/>
                    <a:pt x="56" y="51"/>
                  </a:cubicBezTo>
                  <a:cubicBezTo>
                    <a:pt x="56" y="52"/>
                    <a:pt x="54" y="52"/>
                    <a:pt x="52" y="53"/>
                  </a:cubicBezTo>
                  <a:close/>
                  <a:moveTo>
                    <a:pt x="56" y="39"/>
                  </a:moveTo>
                  <a:cubicBezTo>
                    <a:pt x="53" y="39"/>
                    <a:pt x="51" y="41"/>
                    <a:pt x="50" y="43"/>
                  </a:cubicBezTo>
                  <a:cubicBezTo>
                    <a:pt x="33" y="43"/>
                    <a:pt x="33" y="43"/>
                    <a:pt x="33" y="43"/>
                  </a:cubicBezTo>
                  <a:cubicBezTo>
                    <a:pt x="32" y="43"/>
                    <a:pt x="32" y="44"/>
                    <a:pt x="32" y="44"/>
                  </a:cubicBezTo>
                  <a:cubicBezTo>
                    <a:pt x="32" y="45"/>
                    <a:pt x="32" y="45"/>
                    <a:pt x="33" y="45"/>
                  </a:cubicBezTo>
                  <a:cubicBezTo>
                    <a:pt x="50" y="45"/>
                    <a:pt x="50" y="45"/>
                    <a:pt x="50" y="45"/>
                  </a:cubicBezTo>
                  <a:cubicBezTo>
                    <a:pt x="50" y="51"/>
                    <a:pt x="50" y="51"/>
                    <a:pt x="50" y="51"/>
                  </a:cubicBezTo>
                  <a:cubicBezTo>
                    <a:pt x="48" y="53"/>
                    <a:pt x="48" y="53"/>
                    <a:pt x="48" y="53"/>
                  </a:cubicBezTo>
                  <a:cubicBezTo>
                    <a:pt x="31" y="53"/>
                    <a:pt x="31" y="53"/>
                    <a:pt x="31" y="53"/>
                  </a:cubicBezTo>
                  <a:cubicBezTo>
                    <a:pt x="28" y="53"/>
                    <a:pt x="26" y="51"/>
                    <a:pt x="26" y="49"/>
                  </a:cubicBezTo>
                  <a:cubicBezTo>
                    <a:pt x="26" y="7"/>
                    <a:pt x="26" y="7"/>
                    <a:pt x="26" y="7"/>
                  </a:cubicBezTo>
                  <a:cubicBezTo>
                    <a:pt x="26" y="5"/>
                    <a:pt x="28" y="3"/>
                    <a:pt x="31" y="3"/>
                  </a:cubicBezTo>
                  <a:cubicBezTo>
                    <a:pt x="60" y="3"/>
                    <a:pt x="60" y="3"/>
                    <a:pt x="60" y="3"/>
                  </a:cubicBezTo>
                  <a:cubicBezTo>
                    <a:pt x="63" y="3"/>
                    <a:pt x="65" y="5"/>
                    <a:pt x="65" y="7"/>
                  </a:cubicBezTo>
                  <a:cubicBezTo>
                    <a:pt x="65" y="38"/>
                    <a:pt x="65" y="38"/>
                    <a:pt x="65" y="38"/>
                  </a:cubicBezTo>
                  <a:cubicBezTo>
                    <a:pt x="65" y="38"/>
                    <a:pt x="65" y="39"/>
                    <a:pt x="65" y="39"/>
                  </a:cubicBezTo>
                  <a:lnTo>
                    <a:pt x="56" y="39"/>
                  </a:lnTo>
                  <a:close/>
                  <a:moveTo>
                    <a:pt x="12" y="22"/>
                  </a:moveTo>
                  <a:cubicBezTo>
                    <a:pt x="10" y="22"/>
                    <a:pt x="10" y="22"/>
                    <a:pt x="10" y="22"/>
                  </a:cubicBezTo>
                  <a:cubicBezTo>
                    <a:pt x="9" y="22"/>
                    <a:pt x="9" y="23"/>
                    <a:pt x="9" y="23"/>
                  </a:cubicBezTo>
                  <a:cubicBezTo>
                    <a:pt x="9" y="24"/>
                    <a:pt x="9" y="24"/>
                    <a:pt x="10" y="24"/>
                  </a:cubicBezTo>
                  <a:cubicBezTo>
                    <a:pt x="12" y="24"/>
                    <a:pt x="12" y="24"/>
                    <a:pt x="12" y="24"/>
                  </a:cubicBezTo>
                  <a:cubicBezTo>
                    <a:pt x="12" y="30"/>
                    <a:pt x="12" y="30"/>
                    <a:pt x="12" y="30"/>
                  </a:cubicBezTo>
                  <a:cubicBezTo>
                    <a:pt x="10" y="30"/>
                    <a:pt x="10" y="30"/>
                    <a:pt x="10" y="30"/>
                  </a:cubicBezTo>
                  <a:cubicBezTo>
                    <a:pt x="9" y="30"/>
                    <a:pt x="9" y="31"/>
                    <a:pt x="9" y="31"/>
                  </a:cubicBezTo>
                  <a:cubicBezTo>
                    <a:pt x="9" y="32"/>
                    <a:pt x="9" y="32"/>
                    <a:pt x="10" y="32"/>
                  </a:cubicBezTo>
                  <a:cubicBezTo>
                    <a:pt x="12" y="32"/>
                    <a:pt x="12" y="32"/>
                    <a:pt x="12" y="32"/>
                  </a:cubicBezTo>
                  <a:cubicBezTo>
                    <a:pt x="12" y="38"/>
                    <a:pt x="12" y="38"/>
                    <a:pt x="12" y="38"/>
                  </a:cubicBezTo>
                  <a:cubicBezTo>
                    <a:pt x="10" y="38"/>
                    <a:pt x="10" y="38"/>
                    <a:pt x="10" y="38"/>
                  </a:cubicBezTo>
                  <a:cubicBezTo>
                    <a:pt x="9" y="38"/>
                    <a:pt x="9" y="39"/>
                    <a:pt x="9" y="39"/>
                  </a:cubicBezTo>
                  <a:cubicBezTo>
                    <a:pt x="9" y="40"/>
                    <a:pt x="9" y="40"/>
                    <a:pt x="10" y="40"/>
                  </a:cubicBezTo>
                  <a:cubicBezTo>
                    <a:pt x="12" y="40"/>
                    <a:pt x="12" y="40"/>
                    <a:pt x="12" y="40"/>
                  </a:cubicBezTo>
                  <a:cubicBezTo>
                    <a:pt x="12" y="46"/>
                    <a:pt x="12" y="46"/>
                    <a:pt x="12" y="46"/>
                  </a:cubicBezTo>
                  <a:cubicBezTo>
                    <a:pt x="10" y="46"/>
                    <a:pt x="10" y="46"/>
                    <a:pt x="10" y="46"/>
                  </a:cubicBezTo>
                  <a:cubicBezTo>
                    <a:pt x="9" y="46"/>
                    <a:pt x="9" y="47"/>
                    <a:pt x="9" y="47"/>
                  </a:cubicBezTo>
                  <a:cubicBezTo>
                    <a:pt x="9" y="48"/>
                    <a:pt x="9" y="48"/>
                    <a:pt x="10" y="48"/>
                  </a:cubicBezTo>
                  <a:cubicBezTo>
                    <a:pt x="12" y="48"/>
                    <a:pt x="12" y="48"/>
                    <a:pt x="12" y="48"/>
                  </a:cubicBezTo>
                  <a:cubicBezTo>
                    <a:pt x="12" y="54"/>
                    <a:pt x="12" y="54"/>
                    <a:pt x="12" y="54"/>
                  </a:cubicBezTo>
                  <a:cubicBezTo>
                    <a:pt x="12" y="54"/>
                    <a:pt x="12" y="54"/>
                    <a:pt x="12" y="54"/>
                  </a:cubicBezTo>
                  <a:cubicBezTo>
                    <a:pt x="10" y="54"/>
                    <a:pt x="10" y="54"/>
                    <a:pt x="10" y="54"/>
                  </a:cubicBezTo>
                  <a:cubicBezTo>
                    <a:pt x="9" y="54"/>
                    <a:pt x="9" y="55"/>
                    <a:pt x="9" y="55"/>
                  </a:cubicBezTo>
                  <a:cubicBezTo>
                    <a:pt x="9" y="56"/>
                    <a:pt x="9" y="56"/>
                    <a:pt x="10" y="56"/>
                  </a:cubicBezTo>
                  <a:cubicBezTo>
                    <a:pt x="13" y="56"/>
                    <a:pt x="13" y="56"/>
                    <a:pt x="13" y="56"/>
                  </a:cubicBezTo>
                  <a:cubicBezTo>
                    <a:pt x="14" y="59"/>
                    <a:pt x="16" y="61"/>
                    <a:pt x="19" y="61"/>
                  </a:cubicBezTo>
                  <a:cubicBezTo>
                    <a:pt x="27" y="61"/>
                    <a:pt x="27" y="61"/>
                    <a:pt x="27" y="61"/>
                  </a:cubicBezTo>
                  <a:cubicBezTo>
                    <a:pt x="27" y="64"/>
                    <a:pt x="27" y="64"/>
                    <a:pt x="27" y="64"/>
                  </a:cubicBezTo>
                  <a:cubicBezTo>
                    <a:pt x="26" y="64"/>
                    <a:pt x="26" y="64"/>
                    <a:pt x="25" y="64"/>
                  </a:cubicBezTo>
                  <a:cubicBezTo>
                    <a:pt x="7" y="64"/>
                    <a:pt x="7" y="64"/>
                    <a:pt x="7" y="64"/>
                  </a:cubicBezTo>
                  <a:cubicBezTo>
                    <a:pt x="5" y="64"/>
                    <a:pt x="3" y="62"/>
                    <a:pt x="3" y="60"/>
                  </a:cubicBezTo>
                  <a:cubicBezTo>
                    <a:pt x="3" y="19"/>
                    <a:pt x="3" y="19"/>
                    <a:pt x="3" y="19"/>
                  </a:cubicBezTo>
                  <a:cubicBezTo>
                    <a:pt x="3" y="16"/>
                    <a:pt x="5" y="14"/>
                    <a:pt x="7" y="14"/>
                  </a:cubicBezTo>
                  <a:cubicBezTo>
                    <a:pt x="12" y="14"/>
                    <a:pt x="12" y="14"/>
                    <a:pt x="12" y="14"/>
                  </a:cubicBezTo>
                  <a:lnTo>
                    <a:pt x="12" y="22"/>
                  </a:lnTo>
                  <a:close/>
                  <a:moveTo>
                    <a:pt x="29" y="64"/>
                  </a:moveTo>
                  <a:cubicBezTo>
                    <a:pt x="29" y="61"/>
                    <a:pt x="29" y="61"/>
                    <a:pt x="29" y="61"/>
                  </a:cubicBezTo>
                  <a:cubicBezTo>
                    <a:pt x="34" y="61"/>
                    <a:pt x="34" y="61"/>
                    <a:pt x="34" y="61"/>
                  </a:cubicBezTo>
                  <a:cubicBezTo>
                    <a:pt x="33" y="62"/>
                    <a:pt x="33" y="62"/>
                    <a:pt x="33" y="62"/>
                  </a:cubicBezTo>
                  <a:cubicBezTo>
                    <a:pt x="32" y="63"/>
                    <a:pt x="31" y="63"/>
                    <a:pt x="29" y="64"/>
                  </a:cubicBezTo>
                  <a:close/>
                  <a:moveTo>
                    <a:pt x="19" y="59"/>
                  </a:moveTo>
                  <a:cubicBezTo>
                    <a:pt x="16" y="59"/>
                    <a:pt x="14" y="57"/>
                    <a:pt x="14" y="54"/>
                  </a:cubicBezTo>
                  <a:cubicBezTo>
                    <a:pt x="14" y="13"/>
                    <a:pt x="14" y="13"/>
                    <a:pt x="14" y="13"/>
                  </a:cubicBezTo>
                  <a:cubicBezTo>
                    <a:pt x="14" y="10"/>
                    <a:pt x="16" y="8"/>
                    <a:pt x="19" y="8"/>
                  </a:cubicBezTo>
                  <a:cubicBezTo>
                    <a:pt x="24" y="8"/>
                    <a:pt x="24" y="8"/>
                    <a:pt x="24" y="8"/>
                  </a:cubicBezTo>
                  <a:cubicBezTo>
                    <a:pt x="24" y="17"/>
                    <a:pt x="24" y="17"/>
                    <a:pt x="24" y="17"/>
                  </a:cubicBezTo>
                  <a:cubicBezTo>
                    <a:pt x="21" y="17"/>
                    <a:pt x="21" y="17"/>
                    <a:pt x="21" y="17"/>
                  </a:cubicBezTo>
                  <a:cubicBezTo>
                    <a:pt x="21" y="17"/>
                    <a:pt x="20" y="17"/>
                    <a:pt x="20" y="18"/>
                  </a:cubicBezTo>
                  <a:cubicBezTo>
                    <a:pt x="20" y="18"/>
                    <a:pt x="21" y="19"/>
                    <a:pt x="21" y="19"/>
                  </a:cubicBezTo>
                  <a:cubicBezTo>
                    <a:pt x="24" y="19"/>
                    <a:pt x="24" y="19"/>
                    <a:pt x="24" y="19"/>
                  </a:cubicBezTo>
                  <a:cubicBezTo>
                    <a:pt x="24" y="25"/>
                    <a:pt x="24" y="25"/>
                    <a:pt x="24" y="25"/>
                  </a:cubicBezTo>
                  <a:cubicBezTo>
                    <a:pt x="21" y="25"/>
                    <a:pt x="21" y="25"/>
                    <a:pt x="21" y="25"/>
                  </a:cubicBezTo>
                  <a:cubicBezTo>
                    <a:pt x="21" y="25"/>
                    <a:pt x="20" y="25"/>
                    <a:pt x="20" y="26"/>
                  </a:cubicBezTo>
                  <a:cubicBezTo>
                    <a:pt x="20" y="26"/>
                    <a:pt x="21" y="27"/>
                    <a:pt x="21" y="27"/>
                  </a:cubicBezTo>
                  <a:cubicBezTo>
                    <a:pt x="24" y="27"/>
                    <a:pt x="24" y="27"/>
                    <a:pt x="24" y="27"/>
                  </a:cubicBezTo>
                  <a:cubicBezTo>
                    <a:pt x="24" y="33"/>
                    <a:pt x="24" y="33"/>
                    <a:pt x="24" y="33"/>
                  </a:cubicBezTo>
                  <a:cubicBezTo>
                    <a:pt x="21" y="33"/>
                    <a:pt x="21" y="33"/>
                    <a:pt x="21" y="33"/>
                  </a:cubicBezTo>
                  <a:cubicBezTo>
                    <a:pt x="21" y="33"/>
                    <a:pt x="20" y="33"/>
                    <a:pt x="20" y="34"/>
                  </a:cubicBezTo>
                  <a:cubicBezTo>
                    <a:pt x="20" y="34"/>
                    <a:pt x="21" y="35"/>
                    <a:pt x="21" y="35"/>
                  </a:cubicBezTo>
                  <a:cubicBezTo>
                    <a:pt x="24" y="35"/>
                    <a:pt x="24" y="35"/>
                    <a:pt x="24" y="35"/>
                  </a:cubicBezTo>
                  <a:cubicBezTo>
                    <a:pt x="24" y="41"/>
                    <a:pt x="24" y="41"/>
                    <a:pt x="24" y="41"/>
                  </a:cubicBezTo>
                  <a:cubicBezTo>
                    <a:pt x="21" y="41"/>
                    <a:pt x="21" y="41"/>
                    <a:pt x="21" y="41"/>
                  </a:cubicBezTo>
                  <a:cubicBezTo>
                    <a:pt x="21" y="41"/>
                    <a:pt x="20" y="41"/>
                    <a:pt x="20" y="42"/>
                  </a:cubicBezTo>
                  <a:cubicBezTo>
                    <a:pt x="20" y="42"/>
                    <a:pt x="21" y="43"/>
                    <a:pt x="21" y="43"/>
                  </a:cubicBezTo>
                  <a:cubicBezTo>
                    <a:pt x="24" y="43"/>
                    <a:pt x="24" y="43"/>
                    <a:pt x="24" y="43"/>
                  </a:cubicBezTo>
                  <a:cubicBezTo>
                    <a:pt x="24" y="49"/>
                    <a:pt x="24" y="49"/>
                    <a:pt x="24" y="49"/>
                  </a:cubicBezTo>
                  <a:cubicBezTo>
                    <a:pt x="24" y="49"/>
                    <a:pt x="24" y="49"/>
                    <a:pt x="24" y="49"/>
                  </a:cubicBezTo>
                  <a:cubicBezTo>
                    <a:pt x="21" y="49"/>
                    <a:pt x="21" y="49"/>
                    <a:pt x="21" y="49"/>
                  </a:cubicBezTo>
                  <a:cubicBezTo>
                    <a:pt x="21" y="49"/>
                    <a:pt x="20" y="49"/>
                    <a:pt x="20" y="50"/>
                  </a:cubicBezTo>
                  <a:cubicBezTo>
                    <a:pt x="20" y="50"/>
                    <a:pt x="21" y="51"/>
                    <a:pt x="21" y="51"/>
                  </a:cubicBezTo>
                  <a:cubicBezTo>
                    <a:pt x="24" y="51"/>
                    <a:pt x="24" y="51"/>
                    <a:pt x="24" y="51"/>
                  </a:cubicBezTo>
                  <a:cubicBezTo>
                    <a:pt x="25" y="53"/>
                    <a:pt x="28" y="55"/>
                    <a:pt x="31" y="55"/>
                  </a:cubicBezTo>
                  <a:cubicBezTo>
                    <a:pt x="38" y="55"/>
                    <a:pt x="38" y="55"/>
                    <a:pt x="38" y="55"/>
                  </a:cubicBezTo>
                  <a:cubicBezTo>
                    <a:pt x="38" y="57"/>
                    <a:pt x="38" y="57"/>
                    <a:pt x="38" y="57"/>
                  </a:cubicBezTo>
                  <a:cubicBezTo>
                    <a:pt x="37" y="59"/>
                    <a:pt x="37" y="59"/>
                    <a:pt x="37" y="59"/>
                  </a:cubicBezTo>
                  <a:lnTo>
                    <a:pt x="19" y="59"/>
                  </a:lnTo>
                  <a:close/>
                  <a:moveTo>
                    <a:pt x="40" y="58"/>
                  </a:moveTo>
                  <a:cubicBezTo>
                    <a:pt x="40" y="58"/>
                    <a:pt x="40" y="58"/>
                    <a:pt x="40" y="58"/>
                  </a:cubicBezTo>
                  <a:cubicBezTo>
                    <a:pt x="41" y="57"/>
                    <a:pt x="41" y="57"/>
                    <a:pt x="40" y="57"/>
                  </a:cubicBezTo>
                  <a:cubicBezTo>
                    <a:pt x="40" y="55"/>
                    <a:pt x="40" y="55"/>
                    <a:pt x="40" y="55"/>
                  </a:cubicBezTo>
                  <a:cubicBezTo>
                    <a:pt x="46" y="55"/>
                    <a:pt x="46" y="55"/>
                    <a:pt x="46" y="55"/>
                  </a:cubicBezTo>
                  <a:cubicBezTo>
                    <a:pt x="45" y="56"/>
                    <a:pt x="45" y="56"/>
                    <a:pt x="45" y="56"/>
                  </a:cubicBezTo>
                  <a:cubicBezTo>
                    <a:pt x="44" y="57"/>
                    <a:pt x="42" y="58"/>
                    <a:pt x="40" y="58"/>
                  </a:cubicBezTo>
                  <a:close/>
                  <a:moveTo>
                    <a:pt x="59" y="12"/>
                  </a:moveTo>
                  <a:cubicBezTo>
                    <a:pt x="59" y="12"/>
                    <a:pt x="59" y="13"/>
                    <a:pt x="58" y="13"/>
                  </a:cubicBezTo>
                  <a:cubicBezTo>
                    <a:pt x="33" y="13"/>
                    <a:pt x="33" y="13"/>
                    <a:pt x="33" y="13"/>
                  </a:cubicBezTo>
                  <a:cubicBezTo>
                    <a:pt x="32" y="13"/>
                    <a:pt x="32" y="12"/>
                    <a:pt x="32" y="12"/>
                  </a:cubicBezTo>
                  <a:cubicBezTo>
                    <a:pt x="32" y="11"/>
                    <a:pt x="32" y="11"/>
                    <a:pt x="33" y="11"/>
                  </a:cubicBezTo>
                  <a:cubicBezTo>
                    <a:pt x="58" y="11"/>
                    <a:pt x="58" y="11"/>
                    <a:pt x="58" y="11"/>
                  </a:cubicBezTo>
                  <a:cubicBezTo>
                    <a:pt x="59" y="11"/>
                    <a:pt x="59" y="11"/>
                    <a:pt x="59" y="12"/>
                  </a:cubicBezTo>
                  <a:close/>
                  <a:moveTo>
                    <a:pt x="59" y="20"/>
                  </a:moveTo>
                  <a:cubicBezTo>
                    <a:pt x="59" y="21"/>
                    <a:pt x="59" y="21"/>
                    <a:pt x="58" y="21"/>
                  </a:cubicBezTo>
                  <a:cubicBezTo>
                    <a:pt x="33" y="21"/>
                    <a:pt x="33" y="21"/>
                    <a:pt x="33" y="21"/>
                  </a:cubicBezTo>
                  <a:cubicBezTo>
                    <a:pt x="32" y="21"/>
                    <a:pt x="32" y="21"/>
                    <a:pt x="32" y="20"/>
                  </a:cubicBezTo>
                  <a:cubicBezTo>
                    <a:pt x="32" y="19"/>
                    <a:pt x="32" y="19"/>
                    <a:pt x="33" y="19"/>
                  </a:cubicBezTo>
                  <a:cubicBezTo>
                    <a:pt x="58" y="19"/>
                    <a:pt x="58" y="19"/>
                    <a:pt x="58" y="19"/>
                  </a:cubicBezTo>
                  <a:cubicBezTo>
                    <a:pt x="59" y="19"/>
                    <a:pt x="59" y="19"/>
                    <a:pt x="59" y="20"/>
                  </a:cubicBezTo>
                  <a:close/>
                  <a:moveTo>
                    <a:pt x="59" y="28"/>
                  </a:moveTo>
                  <a:cubicBezTo>
                    <a:pt x="59" y="29"/>
                    <a:pt x="59" y="29"/>
                    <a:pt x="58" y="29"/>
                  </a:cubicBezTo>
                  <a:cubicBezTo>
                    <a:pt x="33" y="29"/>
                    <a:pt x="33" y="29"/>
                    <a:pt x="33" y="29"/>
                  </a:cubicBezTo>
                  <a:cubicBezTo>
                    <a:pt x="32" y="29"/>
                    <a:pt x="32" y="29"/>
                    <a:pt x="32" y="28"/>
                  </a:cubicBezTo>
                  <a:cubicBezTo>
                    <a:pt x="32" y="27"/>
                    <a:pt x="32" y="27"/>
                    <a:pt x="33" y="27"/>
                  </a:cubicBezTo>
                  <a:cubicBezTo>
                    <a:pt x="58" y="27"/>
                    <a:pt x="58" y="27"/>
                    <a:pt x="58" y="27"/>
                  </a:cubicBezTo>
                  <a:cubicBezTo>
                    <a:pt x="59" y="27"/>
                    <a:pt x="59" y="27"/>
                    <a:pt x="59" y="28"/>
                  </a:cubicBezTo>
                  <a:close/>
                  <a:moveTo>
                    <a:pt x="59" y="36"/>
                  </a:moveTo>
                  <a:cubicBezTo>
                    <a:pt x="59" y="37"/>
                    <a:pt x="59" y="37"/>
                    <a:pt x="58" y="37"/>
                  </a:cubicBezTo>
                  <a:cubicBezTo>
                    <a:pt x="33" y="37"/>
                    <a:pt x="33" y="37"/>
                    <a:pt x="33" y="37"/>
                  </a:cubicBezTo>
                  <a:cubicBezTo>
                    <a:pt x="32" y="37"/>
                    <a:pt x="32" y="37"/>
                    <a:pt x="32" y="36"/>
                  </a:cubicBezTo>
                  <a:cubicBezTo>
                    <a:pt x="32" y="36"/>
                    <a:pt x="32" y="35"/>
                    <a:pt x="33" y="35"/>
                  </a:cubicBezTo>
                  <a:cubicBezTo>
                    <a:pt x="58" y="35"/>
                    <a:pt x="58" y="35"/>
                    <a:pt x="58" y="35"/>
                  </a:cubicBezTo>
                  <a:cubicBezTo>
                    <a:pt x="59" y="35"/>
                    <a:pt x="59" y="36"/>
                    <a:pt x="59" y="36"/>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65" name="Freeform 36"/>
            <p:cNvSpPr>
              <a:spLocks noEditPoints="1"/>
            </p:cNvSpPr>
            <p:nvPr/>
          </p:nvSpPr>
          <p:spPr bwMode="auto">
            <a:xfrm>
              <a:off x="7626142" y="3331001"/>
              <a:ext cx="421885" cy="352397"/>
            </a:xfrm>
            <a:custGeom>
              <a:avLst/>
              <a:gdLst>
                <a:gd name="T0" fmla="*/ 71 w 72"/>
                <a:gd name="T1" fmla="*/ 15 h 60"/>
                <a:gd name="T2" fmla="*/ 57 w 72"/>
                <a:gd name="T3" fmla="*/ 17 h 60"/>
                <a:gd name="T4" fmla="*/ 44 w 72"/>
                <a:gd name="T5" fmla="*/ 45 h 60"/>
                <a:gd name="T6" fmla="*/ 12 w 72"/>
                <a:gd name="T7" fmla="*/ 45 h 60"/>
                <a:gd name="T8" fmla="*/ 14 w 72"/>
                <a:gd name="T9" fmla="*/ 48 h 60"/>
                <a:gd name="T10" fmla="*/ 48 w 72"/>
                <a:gd name="T11" fmla="*/ 50 h 60"/>
                <a:gd name="T12" fmla="*/ 14 w 72"/>
                <a:gd name="T13" fmla="*/ 51 h 60"/>
                <a:gd name="T14" fmla="*/ 9 w 72"/>
                <a:gd name="T15" fmla="*/ 44 h 60"/>
                <a:gd name="T16" fmla="*/ 8 w 72"/>
                <a:gd name="T17" fmla="*/ 41 h 60"/>
                <a:gd name="T18" fmla="*/ 1 w 72"/>
                <a:gd name="T19" fmla="*/ 22 h 60"/>
                <a:gd name="T20" fmla="*/ 11 w 72"/>
                <a:gd name="T21" fmla="*/ 40 h 60"/>
                <a:gd name="T22" fmla="*/ 44 w 72"/>
                <a:gd name="T23" fmla="*/ 42 h 60"/>
                <a:gd name="T24" fmla="*/ 54 w 72"/>
                <a:gd name="T25" fmla="*/ 16 h 60"/>
                <a:gd name="T26" fmla="*/ 71 w 72"/>
                <a:gd name="T27" fmla="*/ 12 h 60"/>
                <a:gd name="T28" fmla="*/ 18 w 72"/>
                <a:gd name="T29" fmla="*/ 56 h 60"/>
                <a:gd name="T30" fmla="*/ 11 w 72"/>
                <a:gd name="T31" fmla="*/ 56 h 60"/>
                <a:gd name="T32" fmla="*/ 18 w 72"/>
                <a:gd name="T33" fmla="*/ 56 h 60"/>
                <a:gd name="T34" fmla="*/ 15 w 72"/>
                <a:gd name="T35" fmla="*/ 54 h 60"/>
                <a:gd name="T36" fmla="*/ 15 w 72"/>
                <a:gd name="T37" fmla="*/ 58 h 60"/>
                <a:gd name="T38" fmla="*/ 45 w 72"/>
                <a:gd name="T39" fmla="*/ 56 h 60"/>
                <a:gd name="T40" fmla="*/ 38 w 72"/>
                <a:gd name="T41" fmla="*/ 56 h 60"/>
                <a:gd name="T42" fmla="*/ 45 w 72"/>
                <a:gd name="T43" fmla="*/ 56 h 60"/>
                <a:gd name="T44" fmla="*/ 42 w 72"/>
                <a:gd name="T45" fmla="*/ 54 h 60"/>
                <a:gd name="T46" fmla="*/ 42 w 72"/>
                <a:gd name="T47" fmla="*/ 58 h 60"/>
                <a:gd name="T48" fmla="*/ 46 w 72"/>
                <a:gd name="T49" fmla="*/ 35 h 60"/>
                <a:gd name="T50" fmla="*/ 12 w 72"/>
                <a:gd name="T51" fmla="*/ 34 h 60"/>
                <a:gd name="T52" fmla="*/ 12 w 72"/>
                <a:gd name="T53" fmla="*/ 36 h 60"/>
                <a:gd name="T54" fmla="*/ 46 w 72"/>
                <a:gd name="T55" fmla="*/ 35 h 60"/>
                <a:gd name="T56" fmla="*/ 12 w 72"/>
                <a:gd name="T57" fmla="*/ 39 h 60"/>
                <a:gd name="T58" fmla="*/ 43 w 72"/>
                <a:gd name="T59" fmla="*/ 40 h 60"/>
                <a:gd name="T60" fmla="*/ 43 w 72"/>
                <a:gd name="T61" fmla="*/ 38 h 60"/>
                <a:gd name="T62" fmla="*/ 13 w 72"/>
                <a:gd name="T63" fmla="*/ 28 h 60"/>
                <a:gd name="T64" fmla="*/ 16 w 72"/>
                <a:gd name="T65" fmla="*/ 23 h 60"/>
                <a:gd name="T66" fmla="*/ 28 w 72"/>
                <a:gd name="T67" fmla="*/ 14 h 60"/>
                <a:gd name="T68" fmla="*/ 33 w 72"/>
                <a:gd name="T69" fmla="*/ 17 h 60"/>
                <a:gd name="T70" fmla="*/ 36 w 72"/>
                <a:gd name="T71" fmla="*/ 22 h 60"/>
                <a:gd name="T72" fmla="*/ 39 w 72"/>
                <a:gd name="T73" fmla="*/ 17 h 60"/>
                <a:gd name="T74" fmla="*/ 51 w 72"/>
                <a:gd name="T75" fmla="*/ 7 h 60"/>
                <a:gd name="T76" fmla="*/ 51 w 72"/>
                <a:gd name="T77" fmla="*/ 0 h 60"/>
                <a:gd name="T78" fmla="*/ 49 w 72"/>
                <a:gd name="T79" fmla="*/ 5 h 60"/>
                <a:gd name="T80" fmla="*/ 36 w 72"/>
                <a:gd name="T81" fmla="*/ 15 h 60"/>
                <a:gd name="T82" fmla="*/ 31 w 72"/>
                <a:gd name="T83" fmla="*/ 12 h 60"/>
                <a:gd name="T84" fmla="*/ 28 w 72"/>
                <a:gd name="T85" fmla="*/ 7 h 60"/>
                <a:gd name="T86" fmla="*/ 25 w 72"/>
                <a:gd name="T87" fmla="*/ 11 h 60"/>
                <a:gd name="T88" fmla="*/ 13 w 72"/>
                <a:gd name="T89" fmla="*/ 22 h 60"/>
                <a:gd name="T90" fmla="*/ 13 w 72"/>
                <a:gd name="T91"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60">
                  <a:moveTo>
                    <a:pt x="72" y="13"/>
                  </a:moveTo>
                  <a:cubicBezTo>
                    <a:pt x="72" y="14"/>
                    <a:pt x="71" y="15"/>
                    <a:pt x="71" y="15"/>
                  </a:cubicBezTo>
                  <a:cubicBezTo>
                    <a:pt x="60" y="15"/>
                    <a:pt x="60" y="15"/>
                    <a:pt x="60" y="15"/>
                  </a:cubicBezTo>
                  <a:cubicBezTo>
                    <a:pt x="59" y="15"/>
                    <a:pt x="57" y="16"/>
                    <a:pt x="57" y="17"/>
                  </a:cubicBezTo>
                  <a:cubicBezTo>
                    <a:pt x="49" y="41"/>
                    <a:pt x="49" y="41"/>
                    <a:pt x="49" y="41"/>
                  </a:cubicBezTo>
                  <a:cubicBezTo>
                    <a:pt x="49" y="43"/>
                    <a:pt x="46" y="45"/>
                    <a:pt x="44" y="45"/>
                  </a:cubicBezTo>
                  <a:cubicBezTo>
                    <a:pt x="14" y="45"/>
                    <a:pt x="14" y="45"/>
                    <a:pt x="14" y="45"/>
                  </a:cubicBezTo>
                  <a:cubicBezTo>
                    <a:pt x="13" y="45"/>
                    <a:pt x="13" y="45"/>
                    <a:pt x="12" y="45"/>
                  </a:cubicBezTo>
                  <a:cubicBezTo>
                    <a:pt x="12" y="47"/>
                    <a:pt x="12" y="47"/>
                    <a:pt x="12" y="47"/>
                  </a:cubicBezTo>
                  <a:cubicBezTo>
                    <a:pt x="12" y="47"/>
                    <a:pt x="13" y="48"/>
                    <a:pt x="14" y="48"/>
                  </a:cubicBezTo>
                  <a:cubicBezTo>
                    <a:pt x="47" y="48"/>
                    <a:pt x="47" y="48"/>
                    <a:pt x="47" y="48"/>
                  </a:cubicBezTo>
                  <a:cubicBezTo>
                    <a:pt x="48" y="48"/>
                    <a:pt x="48" y="49"/>
                    <a:pt x="48" y="50"/>
                  </a:cubicBezTo>
                  <a:cubicBezTo>
                    <a:pt x="48" y="50"/>
                    <a:pt x="48" y="51"/>
                    <a:pt x="47" y="51"/>
                  </a:cubicBezTo>
                  <a:cubicBezTo>
                    <a:pt x="14" y="51"/>
                    <a:pt x="14" y="51"/>
                    <a:pt x="14" y="51"/>
                  </a:cubicBezTo>
                  <a:cubicBezTo>
                    <a:pt x="11" y="51"/>
                    <a:pt x="9" y="49"/>
                    <a:pt x="9" y="47"/>
                  </a:cubicBezTo>
                  <a:cubicBezTo>
                    <a:pt x="9" y="44"/>
                    <a:pt x="9" y="44"/>
                    <a:pt x="9" y="44"/>
                  </a:cubicBezTo>
                  <a:cubicBezTo>
                    <a:pt x="9" y="43"/>
                    <a:pt x="9" y="43"/>
                    <a:pt x="9" y="43"/>
                  </a:cubicBezTo>
                  <a:cubicBezTo>
                    <a:pt x="9" y="42"/>
                    <a:pt x="8" y="42"/>
                    <a:pt x="8" y="41"/>
                  </a:cubicBezTo>
                  <a:cubicBezTo>
                    <a:pt x="0" y="24"/>
                    <a:pt x="0" y="24"/>
                    <a:pt x="0" y="24"/>
                  </a:cubicBezTo>
                  <a:cubicBezTo>
                    <a:pt x="0" y="23"/>
                    <a:pt x="0" y="22"/>
                    <a:pt x="1" y="22"/>
                  </a:cubicBezTo>
                  <a:cubicBezTo>
                    <a:pt x="2" y="21"/>
                    <a:pt x="3" y="22"/>
                    <a:pt x="3" y="22"/>
                  </a:cubicBezTo>
                  <a:cubicBezTo>
                    <a:pt x="11" y="40"/>
                    <a:pt x="11" y="40"/>
                    <a:pt x="11" y="40"/>
                  </a:cubicBezTo>
                  <a:cubicBezTo>
                    <a:pt x="11" y="41"/>
                    <a:pt x="13" y="42"/>
                    <a:pt x="14" y="42"/>
                  </a:cubicBezTo>
                  <a:cubicBezTo>
                    <a:pt x="44" y="42"/>
                    <a:pt x="44" y="42"/>
                    <a:pt x="44" y="42"/>
                  </a:cubicBezTo>
                  <a:cubicBezTo>
                    <a:pt x="45" y="42"/>
                    <a:pt x="46" y="41"/>
                    <a:pt x="47" y="40"/>
                  </a:cubicBezTo>
                  <a:cubicBezTo>
                    <a:pt x="54" y="16"/>
                    <a:pt x="54" y="16"/>
                    <a:pt x="54" y="16"/>
                  </a:cubicBezTo>
                  <a:cubicBezTo>
                    <a:pt x="55" y="13"/>
                    <a:pt x="57" y="12"/>
                    <a:pt x="60" y="12"/>
                  </a:cubicBezTo>
                  <a:cubicBezTo>
                    <a:pt x="71" y="12"/>
                    <a:pt x="71" y="12"/>
                    <a:pt x="71" y="12"/>
                  </a:cubicBezTo>
                  <a:cubicBezTo>
                    <a:pt x="71" y="12"/>
                    <a:pt x="72" y="12"/>
                    <a:pt x="72" y="13"/>
                  </a:cubicBezTo>
                  <a:close/>
                  <a:moveTo>
                    <a:pt x="18" y="56"/>
                  </a:moveTo>
                  <a:cubicBezTo>
                    <a:pt x="18" y="58"/>
                    <a:pt x="17" y="60"/>
                    <a:pt x="15" y="60"/>
                  </a:cubicBezTo>
                  <a:cubicBezTo>
                    <a:pt x="13" y="60"/>
                    <a:pt x="11" y="58"/>
                    <a:pt x="11" y="56"/>
                  </a:cubicBezTo>
                  <a:cubicBezTo>
                    <a:pt x="11" y="54"/>
                    <a:pt x="13" y="52"/>
                    <a:pt x="15" y="52"/>
                  </a:cubicBezTo>
                  <a:cubicBezTo>
                    <a:pt x="17" y="52"/>
                    <a:pt x="18" y="54"/>
                    <a:pt x="18" y="56"/>
                  </a:cubicBezTo>
                  <a:close/>
                  <a:moveTo>
                    <a:pt x="16" y="56"/>
                  </a:moveTo>
                  <a:cubicBezTo>
                    <a:pt x="16" y="55"/>
                    <a:pt x="16" y="54"/>
                    <a:pt x="15" y="54"/>
                  </a:cubicBezTo>
                  <a:cubicBezTo>
                    <a:pt x="14" y="54"/>
                    <a:pt x="13" y="55"/>
                    <a:pt x="13" y="56"/>
                  </a:cubicBezTo>
                  <a:cubicBezTo>
                    <a:pt x="13" y="57"/>
                    <a:pt x="14" y="58"/>
                    <a:pt x="15" y="58"/>
                  </a:cubicBezTo>
                  <a:cubicBezTo>
                    <a:pt x="16" y="58"/>
                    <a:pt x="16" y="57"/>
                    <a:pt x="16" y="56"/>
                  </a:cubicBezTo>
                  <a:close/>
                  <a:moveTo>
                    <a:pt x="45" y="56"/>
                  </a:moveTo>
                  <a:cubicBezTo>
                    <a:pt x="45" y="58"/>
                    <a:pt x="44" y="60"/>
                    <a:pt x="42" y="60"/>
                  </a:cubicBezTo>
                  <a:cubicBezTo>
                    <a:pt x="40" y="60"/>
                    <a:pt x="38" y="58"/>
                    <a:pt x="38" y="56"/>
                  </a:cubicBezTo>
                  <a:cubicBezTo>
                    <a:pt x="38" y="54"/>
                    <a:pt x="40" y="52"/>
                    <a:pt x="42" y="52"/>
                  </a:cubicBezTo>
                  <a:cubicBezTo>
                    <a:pt x="44" y="52"/>
                    <a:pt x="45" y="54"/>
                    <a:pt x="45" y="56"/>
                  </a:cubicBezTo>
                  <a:close/>
                  <a:moveTo>
                    <a:pt x="43" y="56"/>
                  </a:moveTo>
                  <a:cubicBezTo>
                    <a:pt x="43" y="55"/>
                    <a:pt x="43" y="54"/>
                    <a:pt x="42" y="54"/>
                  </a:cubicBezTo>
                  <a:cubicBezTo>
                    <a:pt x="41" y="54"/>
                    <a:pt x="40" y="55"/>
                    <a:pt x="40" y="56"/>
                  </a:cubicBezTo>
                  <a:cubicBezTo>
                    <a:pt x="40" y="57"/>
                    <a:pt x="41" y="58"/>
                    <a:pt x="42" y="58"/>
                  </a:cubicBezTo>
                  <a:cubicBezTo>
                    <a:pt x="43" y="58"/>
                    <a:pt x="43" y="57"/>
                    <a:pt x="43" y="56"/>
                  </a:cubicBezTo>
                  <a:close/>
                  <a:moveTo>
                    <a:pt x="46" y="35"/>
                  </a:moveTo>
                  <a:cubicBezTo>
                    <a:pt x="46" y="34"/>
                    <a:pt x="45" y="34"/>
                    <a:pt x="45" y="34"/>
                  </a:cubicBezTo>
                  <a:cubicBezTo>
                    <a:pt x="12" y="34"/>
                    <a:pt x="12" y="34"/>
                    <a:pt x="12" y="34"/>
                  </a:cubicBezTo>
                  <a:cubicBezTo>
                    <a:pt x="11" y="34"/>
                    <a:pt x="11" y="34"/>
                    <a:pt x="11" y="35"/>
                  </a:cubicBezTo>
                  <a:cubicBezTo>
                    <a:pt x="11" y="35"/>
                    <a:pt x="11" y="36"/>
                    <a:pt x="12" y="36"/>
                  </a:cubicBezTo>
                  <a:cubicBezTo>
                    <a:pt x="45" y="36"/>
                    <a:pt x="45" y="36"/>
                    <a:pt x="45" y="36"/>
                  </a:cubicBezTo>
                  <a:cubicBezTo>
                    <a:pt x="45" y="36"/>
                    <a:pt x="46" y="35"/>
                    <a:pt x="46" y="35"/>
                  </a:cubicBezTo>
                  <a:close/>
                  <a:moveTo>
                    <a:pt x="13" y="38"/>
                  </a:moveTo>
                  <a:cubicBezTo>
                    <a:pt x="13" y="38"/>
                    <a:pt x="12" y="39"/>
                    <a:pt x="12" y="39"/>
                  </a:cubicBezTo>
                  <a:cubicBezTo>
                    <a:pt x="12" y="40"/>
                    <a:pt x="13" y="40"/>
                    <a:pt x="13" y="40"/>
                  </a:cubicBezTo>
                  <a:cubicBezTo>
                    <a:pt x="43" y="40"/>
                    <a:pt x="43" y="40"/>
                    <a:pt x="43" y="40"/>
                  </a:cubicBezTo>
                  <a:cubicBezTo>
                    <a:pt x="44" y="40"/>
                    <a:pt x="44" y="40"/>
                    <a:pt x="44" y="39"/>
                  </a:cubicBezTo>
                  <a:cubicBezTo>
                    <a:pt x="44" y="39"/>
                    <a:pt x="44" y="38"/>
                    <a:pt x="43" y="38"/>
                  </a:cubicBezTo>
                  <a:lnTo>
                    <a:pt x="13" y="38"/>
                  </a:lnTo>
                  <a:close/>
                  <a:moveTo>
                    <a:pt x="13" y="28"/>
                  </a:moveTo>
                  <a:cubicBezTo>
                    <a:pt x="14" y="28"/>
                    <a:pt x="16" y="27"/>
                    <a:pt x="16" y="25"/>
                  </a:cubicBezTo>
                  <a:cubicBezTo>
                    <a:pt x="16" y="24"/>
                    <a:pt x="16" y="24"/>
                    <a:pt x="16" y="23"/>
                  </a:cubicBezTo>
                  <a:cubicBezTo>
                    <a:pt x="26" y="13"/>
                    <a:pt x="26" y="13"/>
                    <a:pt x="26" y="13"/>
                  </a:cubicBezTo>
                  <a:cubicBezTo>
                    <a:pt x="27" y="13"/>
                    <a:pt x="27" y="14"/>
                    <a:pt x="28" y="14"/>
                  </a:cubicBezTo>
                  <a:cubicBezTo>
                    <a:pt x="28" y="14"/>
                    <a:pt x="29" y="13"/>
                    <a:pt x="29" y="13"/>
                  </a:cubicBezTo>
                  <a:cubicBezTo>
                    <a:pt x="33" y="17"/>
                    <a:pt x="33" y="17"/>
                    <a:pt x="33" y="17"/>
                  </a:cubicBezTo>
                  <a:cubicBezTo>
                    <a:pt x="33" y="18"/>
                    <a:pt x="33" y="18"/>
                    <a:pt x="33" y="19"/>
                  </a:cubicBezTo>
                  <a:cubicBezTo>
                    <a:pt x="33" y="20"/>
                    <a:pt x="34" y="22"/>
                    <a:pt x="36" y="22"/>
                  </a:cubicBezTo>
                  <a:cubicBezTo>
                    <a:pt x="38" y="22"/>
                    <a:pt x="39" y="20"/>
                    <a:pt x="39" y="19"/>
                  </a:cubicBezTo>
                  <a:cubicBezTo>
                    <a:pt x="39" y="18"/>
                    <a:pt x="39" y="18"/>
                    <a:pt x="39" y="17"/>
                  </a:cubicBezTo>
                  <a:cubicBezTo>
                    <a:pt x="50" y="6"/>
                    <a:pt x="50" y="6"/>
                    <a:pt x="50" y="6"/>
                  </a:cubicBezTo>
                  <a:cubicBezTo>
                    <a:pt x="50" y="7"/>
                    <a:pt x="51" y="7"/>
                    <a:pt x="51" y="7"/>
                  </a:cubicBezTo>
                  <a:cubicBezTo>
                    <a:pt x="53" y="7"/>
                    <a:pt x="54" y="5"/>
                    <a:pt x="54" y="4"/>
                  </a:cubicBezTo>
                  <a:cubicBezTo>
                    <a:pt x="54" y="2"/>
                    <a:pt x="53" y="0"/>
                    <a:pt x="51" y="0"/>
                  </a:cubicBezTo>
                  <a:cubicBezTo>
                    <a:pt x="50" y="0"/>
                    <a:pt x="48" y="2"/>
                    <a:pt x="48" y="4"/>
                  </a:cubicBezTo>
                  <a:cubicBezTo>
                    <a:pt x="48" y="4"/>
                    <a:pt x="48" y="5"/>
                    <a:pt x="49" y="5"/>
                  </a:cubicBezTo>
                  <a:cubicBezTo>
                    <a:pt x="38" y="16"/>
                    <a:pt x="38" y="16"/>
                    <a:pt x="38" y="16"/>
                  </a:cubicBezTo>
                  <a:cubicBezTo>
                    <a:pt x="37" y="16"/>
                    <a:pt x="37" y="15"/>
                    <a:pt x="36" y="15"/>
                  </a:cubicBezTo>
                  <a:cubicBezTo>
                    <a:pt x="36" y="15"/>
                    <a:pt x="35" y="16"/>
                    <a:pt x="35" y="16"/>
                  </a:cubicBezTo>
                  <a:cubicBezTo>
                    <a:pt x="31" y="12"/>
                    <a:pt x="31" y="12"/>
                    <a:pt x="31" y="12"/>
                  </a:cubicBezTo>
                  <a:cubicBezTo>
                    <a:pt x="31" y="11"/>
                    <a:pt x="31" y="11"/>
                    <a:pt x="31" y="10"/>
                  </a:cubicBezTo>
                  <a:cubicBezTo>
                    <a:pt x="31" y="9"/>
                    <a:pt x="30" y="7"/>
                    <a:pt x="28" y="7"/>
                  </a:cubicBezTo>
                  <a:cubicBezTo>
                    <a:pt x="26" y="7"/>
                    <a:pt x="25" y="9"/>
                    <a:pt x="25" y="10"/>
                  </a:cubicBezTo>
                  <a:cubicBezTo>
                    <a:pt x="25" y="11"/>
                    <a:pt x="25" y="11"/>
                    <a:pt x="25" y="11"/>
                  </a:cubicBezTo>
                  <a:cubicBezTo>
                    <a:pt x="14" y="22"/>
                    <a:pt x="14" y="22"/>
                    <a:pt x="14" y="22"/>
                  </a:cubicBezTo>
                  <a:cubicBezTo>
                    <a:pt x="14" y="22"/>
                    <a:pt x="13" y="22"/>
                    <a:pt x="13" y="22"/>
                  </a:cubicBezTo>
                  <a:cubicBezTo>
                    <a:pt x="11" y="22"/>
                    <a:pt x="10" y="23"/>
                    <a:pt x="10" y="25"/>
                  </a:cubicBezTo>
                  <a:cubicBezTo>
                    <a:pt x="10" y="27"/>
                    <a:pt x="11" y="28"/>
                    <a:pt x="1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66" name="Freeform 24"/>
            <p:cNvSpPr>
              <a:spLocks noEditPoints="1"/>
            </p:cNvSpPr>
            <p:nvPr/>
          </p:nvSpPr>
          <p:spPr bwMode="auto">
            <a:xfrm>
              <a:off x="5655996" y="1632312"/>
              <a:ext cx="288083" cy="303868"/>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67" name="Freeform 54"/>
            <p:cNvSpPr>
              <a:spLocks noEditPoints="1"/>
            </p:cNvSpPr>
            <p:nvPr/>
          </p:nvSpPr>
          <p:spPr bwMode="auto">
            <a:xfrm>
              <a:off x="4791165" y="5149532"/>
              <a:ext cx="329105" cy="382276"/>
            </a:xfrm>
            <a:custGeom>
              <a:avLst/>
              <a:gdLst>
                <a:gd name="T0" fmla="*/ 31 w 62"/>
                <a:gd name="T1" fmla="*/ 49 h 70"/>
                <a:gd name="T2" fmla="*/ 45 w 62"/>
                <a:gd name="T3" fmla="*/ 35 h 70"/>
                <a:gd name="T4" fmla="*/ 45 w 62"/>
                <a:gd name="T5" fmla="*/ 8 h 70"/>
                <a:gd name="T6" fmla="*/ 17 w 62"/>
                <a:gd name="T7" fmla="*/ 8 h 70"/>
                <a:gd name="T8" fmla="*/ 17 w 62"/>
                <a:gd name="T9" fmla="*/ 35 h 70"/>
                <a:gd name="T10" fmla="*/ 31 w 62"/>
                <a:gd name="T11" fmla="*/ 49 h 70"/>
                <a:gd name="T12" fmla="*/ 31 w 62"/>
                <a:gd name="T13" fmla="*/ 8 h 70"/>
                <a:gd name="T14" fmla="*/ 44 w 62"/>
                <a:gd name="T15" fmla="*/ 21 h 70"/>
                <a:gd name="T16" fmla="*/ 31 w 62"/>
                <a:gd name="T17" fmla="*/ 34 h 70"/>
                <a:gd name="T18" fmla="*/ 18 w 62"/>
                <a:gd name="T19" fmla="*/ 21 h 70"/>
                <a:gd name="T20" fmla="*/ 31 w 62"/>
                <a:gd name="T21" fmla="*/ 8 h 70"/>
                <a:gd name="T22" fmla="*/ 25 w 62"/>
                <a:gd name="T23" fmla="*/ 50 h 70"/>
                <a:gd name="T24" fmla="*/ 27 w 62"/>
                <a:gd name="T25" fmla="*/ 48 h 70"/>
                <a:gd name="T26" fmla="*/ 30 w 62"/>
                <a:gd name="T27" fmla="*/ 50 h 70"/>
                <a:gd name="T28" fmla="*/ 31 w 62"/>
                <a:gd name="T29" fmla="*/ 51 h 70"/>
                <a:gd name="T30" fmla="*/ 32 w 62"/>
                <a:gd name="T31" fmla="*/ 50 h 70"/>
                <a:gd name="T32" fmla="*/ 34 w 62"/>
                <a:gd name="T33" fmla="*/ 48 h 70"/>
                <a:gd name="T34" fmla="*/ 37 w 62"/>
                <a:gd name="T35" fmla="*/ 50 h 70"/>
                <a:gd name="T36" fmla="*/ 31 w 62"/>
                <a:gd name="T37" fmla="*/ 53 h 70"/>
                <a:gd name="T38" fmla="*/ 25 w 62"/>
                <a:gd name="T39" fmla="*/ 50 h 70"/>
                <a:gd name="T40" fmla="*/ 8 w 62"/>
                <a:gd name="T41" fmla="*/ 53 h 70"/>
                <a:gd name="T42" fmla="*/ 31 w 62"/>
                <a:gd name="T43" fmla="*/ 62 h 70"/>
                <a:gd name="T44" fmla="*/ 54 w 62"/>
                <a:gd name="T45" fmla="*/ 53 h 70"/>
                <a:gd name="T46" fmla="*/ 39 w 62"/>
                <a:gd name="T47" fmla="*/ 44 h 70"/>
                <a:gd name="T48" fmla="*/ 35 w 62"/>
                <a:gd name="T49" fmla="*/ 47 h 70"/>
                <a:gd name="T50" fmla="*/ 44 w 62"/>
                <a:gd name="T51" fmla="*/ 51 h 70"/>
                <a:gd name="T52" fmla="*/ 31 w 62"/>
                <a:gd name="T53" fmla="*/ 54 h 70"/>
                <a:gd name="T54" fmla="*/ 18 w 62"/>
                <a:gd name="T55" fmla="*/ 51 h 70"/>
                <a:gd name="T56" fmla="*/ 26 w 62"/>
                <a:gd name="T57" fmla="*/ 47 h 70"/>
                <a:gd name="T58" fmla="*/ 23 w 62"/>
                <a:gd name="T59" fmla="*/ 44 h 70"/>
                <a:gd name="T60" fmla="*/ 8 w 62"/>
                <a:gd name="T61" fmla="*/ 53 h 70"/>
                <a:gd name="T62" fmla="*/ 16 w 62"/>
                <a:gd name="T63" fmla="*/ 51 h 70"/>
                <a:gd name="T64" fmla="*/ 31 w 62"/>
                <a:gd name="T65" fmla="*/ 56 h 70"/>
                <a:gd name="T66" fmla="*/ 46 w 62"/>
                <a:gd name="T67" fmla="*/ 51 h 70"/>
                <a:gd name="T68" fmla="*/ 42 w 62"/>
                <a:gd name="T69" fmla="*/ 47 h 70"/>
                <a:gd name="T70" fmla="*/ 52 w 62"/>
                <a:gd name="T71" fmla="*/ 53 h 70"/>
                <a:gd name="T72" fmla="*/ 31 w 62"/>
                <a:gd name="T73" fmla="*/ 60 h 70"/>
                <a:gd name="T74" fmla="*/ 10 w 62"/>
                <a:gd name="T75" fmla="*/ 53 h 70"/>
                <a:gd name="T76" fmla="*/ 20 w 62"/>
                <a:gd name="T77" fmla="*/ 47 h 70"/>
                <a:gd name="T78" fmla="*/ 16 w 62"/>
                <a:gd name="T79" fmla="*/ 51 h 70"/>
                <a:gd name="T80" fmla="*/ 62 w 62"/>
                <a:gd name="T81" fmla="*/ 55 h 70"/>
                <a:gd name="T82" fmla="*/ 31 w 62"/>
                <a:gd name="T83" fmla="*/ 70 h 70"/>
                <a:gd name="T84" fmla="*/ 0 w 62"/>
                <a:gd name="T85" fmla="*/ 55 h 70"/>
                <a:gd name="T86" fmla="*/ 20 w 62"/>
                <a:gd name="T87" fmla="*/ 41 h 70"/>
                <a:gd name="T88" fmla="*/ 23 w 62"/>
                <a:gd name="T89" fmla="*/ 44 h 70"/>
                <a:gd name="T90" fmla="*/ 3 w 62"/>
                <a:gd name="T91" fmla="*/ 55 h 70"/>
                <a:gd name="T92" fmla="*/ 31 w 62"/>
                <a:gd name="T93" fmla="*/ 67 h 70"/>
                <a:gd name="T94" fmla="*/ 59 w 62"/>
                <a:gd name="T95" fmla="*/ 55 h 70"/>
                <a:gd name="T96" fmla="*/ 39 w 62"/>
                <a:gd name="T97" fmla="*/ 44 h 70"/>
                <a:gd name="T98" fmla="*/ 42 w 62"/>
                <a:gd name="T99" fmla="*/ 41 h 70"/>
                <a:gd name="T100" fmla="*/ 62 w 62"/>
                <a:gd name="T101"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 h="70">
                  <a:moveTo>
                    <a:pt x="31" y="49"/>
                  </a:moveTo>
                  <a:cubicBezTo>
                    <a:pt x="45" y="35"/>
                    <a:pt x="45" y="35"/>
                    <a:pt x="45" y="35"/>
                  </a:cubicBezTo>
                  <a:cubicBezTo>
                    <a:pt x="52" y="27"/>
                    <a:pt x="52" y="15"/>
                    <a:pt x="45" y="8"/>
                  </a:cubicBezTo>
                  <a:cubicBezTo>
                    <a:pt x="37" y="0"/>
                    <a:pt x="25" y="0"/>
                    <a:pt x="17" y="8"/>
                  </a:cubicBezTo>
                  <a:cubicBezTo>
                    <a:pt x="10" y="15"/>
                    <a:pt x="10" y="27"/>
                    <a:pt x="17" y="35"/>
                  </a:cubicBezTo>
                  <a:lnTo>
                    <a:pt x="31" y="49"/>
                  </a:lnTo>
                  <a:close/>
                  <a:moveTo>
                    <a:pt x="31" y="8"/>
                  </a:moveTo>
                  <a:cubicBezTo>
                    <a:pt x="38" y="8"/>
                    <a:pt x="44" y="14"/>
                    <a:pt x="44" y="21"/>
                  </a:cubicBezTo>
                  <a:cubicBezTo>
                    <a:pt x="44" y="29"/>
                    <a:pt x="38" y="34"/>
                    <a:pt x="31" y="34"/>
                  </a:cubicBezTo>
                  <a:cubicBezTo>
                    <a:pt x="24" y="34"/>
                    <a:pt x="18" y="29"/>
                    <a:pt x="18" y="21"/>
                  </a:cubicBezTo>
                  <a:cubicBezTo>
                    <a:pt x="18" y="14"/>
                    <a:pt x="24" y="8"/>
                    <a:pt x="31" y="8"/>
                  </a:cubicBezTo>
                  <a:close/>
                  <a:moveTo>
                    <a:pt x="25" y="50"/>
                  </a:moveTo>
                  <a:cubicBezTo>
                    <a:pt x="25" y="49"/>
                    <a:pt x="26" y="49"/>
                    <a:pt x="27" y="48"/>
                  </a:cubicBezTo>
                  <a:cubicBezTo>
                    <a:pt x="30" y="50"/>
                    <a:pt x="30" y="50"/>
                    <a:pt x="30" y="50"/>
                  </a:cubicBezTo>
                  <a:cubicBezTo>
                    <a:pt x="30" y="51"/>
                    <a:pt x="30" y="51"/>
                    <a:pt x="31" y="51"/>
                  </a:cubicBezTo>
                  <a:cubicBezTo>
                    <a:pt x="31" y="51"/>
                    <a:pt x="32" y="51"/>
                    <a:pt x="32" y="50"/>
                  </a:cubicBezTo>
                  <a:cubicBezTo>
                    <a:pt x="34" y="48"/>
                    <a:pt x="34" y="48"/>
                    <a:pt x="34" y="48"/>
                  </a:cubicBezTo>
                  <a:cubicBezTo>
                    <a:pt x="36" y="49"/>
                    <a:pt x="37" y="49"/>
                    <a:pt x="37" y="50"/>
                  </a:cubicBezTo>
                  <a:cubicBezTo>
                    <a:pt x="37" y="52"/>
                    <a:pt x="34" y="53"/>
                    <a:pt x="31" y="53"/>
                  </a:cubicBezTo>
                  <a:cubicBezTo>
                    <a:pt x="28" y="53"/>
                    <a:pt x="25" y="52"/>
                    <a:pt x="25" y="50"/>
                  </a:cubicBezTo>
                  <a:close/>
                  <a:moveTo>
                    <a:pt x="8" y="53"/>
                  </a:moveTo>
                  <a:cubicBezTo>
                    <a:pt x="8" y="58"/>
                    <a:pt x="18" y="62"/>
                    <a:pt x="31" y="62"/>
                  </a:cubicBezTo>
                  <a:cubicBezTo>
                    <a:pt x="44" y="62"/>
                    <a:pt x="54" y="58"/>
                    <a:pt x="54" y="53"/>
                  </a:cubicBezTo>
                  <a:cubicBezTo>
                    <a:pt x="54" y="49"/>
                    <a:pt x="48" y="45"/>
                    <a:pt x="39" y="44"/>
                  </a:cubicBezTo>
                  <a:cubicBezTo>
                    <a:pt x="35" y="47"/>
                    <a:pt x="35" y="47"/>
                    <a:pt x="35" y="47"/>
                  </a:cubicBezTo>
                  <a:cubicBezTo>
                    <a:pt x="41" y="48"/>
                    <a:pt x="44" y="49"/>
                    <a:pt x="44" y="51"/>
                  </a:cubicBezTo>
                  <a:cubicBezTo>
                    <a:pt x="44" y="52"/>
                    <a:pt x="39" y="54"/>
                    <a:pt x="31" y="54"/>
                  </a:cubicBezTo>
                  <a:cubicBezTo>
                    <a:pt x="23" y="54"/>
                    <a:pt x="18" y="52"/>
                    <a:pt x="18" y="51"/>
                  </a:cubicBezTo>
                  <a:cubicBezTo>
                    <a:pt x="18" y="49"/>
                    <a:pt x="21" y="48"/>
                    <a:pt x="26" y="47"/>
                  </a:cubicBezTo>
                  <a:cubicBezTo>
                    <a:pt x="23" y="44"/>
                    <a:pt x="23" y="44"/>
                    <a:pt x="23" y="44"/>
                  </a:cubicBezTo>
                  <a:cubicBezTo>
                    <a:pt x="14" y="45"/>
                    <a:pt x="8" y="49"/>
                    <a:pt x="8" y="53"/>
                  </a:cubicBezTo>
                  <a:close/>
                  <a:moveTo>
                    <a:pt x="16" y="51"/>
                  </a:moveTo>
                  <a:cubicBezTo>
                    <a:pt x="16" y="54"/>
                    <a:pt x="23" y="56"/>
                    <a:pt x="31" y="56"/>
                  </a:cubicBezTo>
                  <a:cubicBezTo>
                    <a:pt x="39" y="56"/>
                    <a:pt x="46" y="54"/>
                    <a:pt x="46" y="51"/>
                  </a:cubicBezTo>
                  <a:cubicBezTo>
                    <a:pt x="46" y="49"/>
                    <a:pt x="44" y="47"/>
                    <a:pt x="42" y="47"/>
                  </a:cubicBezTo>
                  <a:cubicBezTo>
                    <a:pt x="48" y="48"/>
                    <a:pt x="52" y="50"/>
                    <a:pt x="52" y="53"/>
                  </a:cubicBezTo>
                  <a:cubicBezTo>
                    <a:pt x="52" y="56"/>
                    <a:pt x="43" y="60"/>
                    <a:pt x="31" y="60"/>
                  </a:cubicBezTo>
                  <a:cubicBezTo>
                    <a:pt x="19" y="60"/>
                    <a:pt x="10" y="56"/>
                    <a:pt x="10" y="53"/>
                  </a:cubicBezTo>
                  <a:cubicBezTo>
                    <a:pt x="10" y="50"/>
                    <a:pt x="14" y="48"/>
                    <a:pt x="20" y="47"/>
                  </a:cubicBezTo>
                  <a:cubicBezTo>
                    <a:pt x="17" y="47"/>
                    <a:pt x="16" y="49"/>
                    <a:pt x="16" y="51"/>
                  </a:cubicBezTo>
                  <a:close/>
                  <a:moveTo>
                    <a:pt x="62" y="55"/>
                  </a:moveTo>
                  <a:cubicBezTo>
                    <a:pt x="62" y="64"/>
                    <a:pt x="49" y="70"/>
                    <a:pt x="31" y="70"/>
                  </a:cubicBezTo>
                  <a:cubicBezTo>
                    <a:pt x="13" y="70"/>
                    <a:pt x="0" y="64"/>
                    <a:pt x="0" y="55"/>
                  </a:cubicBezTo>
                  <a:cubicBezTo>
                    <a:pt x="0" y="49"/>
                    <a:pt x="8" y="43"/>
                    <a:pt x="20" y="41"/>
                  </a:cubicBezTo>
                  <a:cubicBezTo>
                    <a:pt x="23" y="44"/>
                    <a:pt x="23" y="44"/>
                    <a:pt x="23" y="44"/>
                  </a:cubicBezTo>
                  <a:cubicBezTo>
                    <a:pt x="10" y="45"/>
                    <a:pt x="3" y="50"/>
                    <a:pt x="3" y="55"/>
                  </a:cubicBezTo>
                  <a:cubicBezTo>
                    <a:pt x="3" y="61"/>
                    <a:pt x="14" y="67"/>
                    <a:pt x="31" y="67"/>
                  </a:cubicBezTo>
                  <a:cubicBezTo>
                    <a:pt x="48" y="67"/>
                    <a:pt x="59" y="61"/>
                    <a:pt x="59" y="55"/>
                  </a:cubicBezTo>
                  <a:cubicBezTo>
                    <a:pt x="59" y="50"/>
                    <a:pt x="51" y="45"/>
                    <a:pt x="39" y="44"/>
                  </a:cubicBezTo>
                  <a:cubicBezTo>
                    <a:pt x="42" y="41"/>
                    <a:pt x="42" y="41"/>
                    <a:pt x="42" y="41"/>
                  </a:cubicBezTo>
                  <a:cubicBezTo>
                    <a:pt x="54" y="43"/>
                    <a:pt x="62" y="49"/>
                    <a:pt x="62" y="55"/>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68" name="Freeform 55"/>
            <p:cNvSpPr>
              <a:spLocks noEditPoints="1"/>
            </p:cNvSpPr>
            <p:nvPr/>
          </p:nvSpPr>
          <p:spPr bwMode="auto">
            <a:xfrm>
              <a:off x="8806238" y="3947425"/>
              <a:ext cx="340055" cy="372752"/>
            </a:xfrm>
            <a:custGeom>
              <a:avLst/>
              <a:gdLst>
                <a:gd name="T0" fmla="*/ 31 w 63"/>
                <a:gd name="T1" fmla="*/ 45 h 67"/>
                <a:gd name="T2" fmla="*/ 42 w 63"/>
                <a:gd name="T3" fmla="*/ 33 h 67"/>
                <a:gd name="T4" fmla="*/ 52 w 63"/>
                <a:gd name="T5" fmla="*/ 33 h 67"/>
                <a:gd name="T6" fmla="*/ 52 w 63"/>
                <a:gd name="T7" fmla="*/ 0 h 67"/>
                <a:gd name="T8" fmla="*/ 11 w 63"/>
                <a:gd name="T9" fmla="*/ 0 h 67"/>
                <a:gd name="T10" fmla="*/ 11 w 63"/>
                <a:gd name="T11" fmla="*/ 33 h 67"/>
                <a:gd name="T12" fmla="*/ 21 w 63"/>
                <a:gd name="T13" fmla="*/ 33 h 67"/>
                <a:gd name="T14" fmla="*/ 31 w 63"/>
                <a:gd name="T15" fmla="*/ 45 h 67"/>
                <a:gd name="T16" fmla="*/ 15 w 63"/>
                <a:gd name="T17" fmla="*/ 29 h 67"/>
                <a:gd name="T18" fmla="*/ 15 w 63"/>
                <a:gd name="T19" fmla="*/ 4 h 67"/>
                <a:gd name="T20" fmla="*/ 48 w 63"/>
                <a:gd name="T21" fmla="*/ 4 h 67"/>
                <a:gd name="T22" fmla="*/ 48 w 63"/>
                <a:gd name="T23" fmla="*/ 29 h 67"/>
                <a:gd name="T24" fmla="*/ 45 w 63"/>
                <a:gd name="T25" fmla="*/ 29 h 67"/>
                <a:gd name="T26" fmla="*/ 17 w 63"/>
                <a:gd name="T27" fmla="*/ 29 h 67"/>
                <a:gd name="T28" fmla="*/ 15 w 63"/>
                <a:gd name="T29" fmla="*/ 29 h 67"/>
                <a:gd name="T30" fmla="*/ 25 w 63"/>
                <a:gd name="T31" fmla="*/ 47 h 67"/>
                <a:gd name="T32" fmla="*/ 29 w 63"/>
                <a:gd name="T33" fmla="*/ 45 h 67"/>
                <a:gd name="T34" fmla="*/ 30 w 63"/>
                <a:gd name="T35" fmla="*/ 46 h 67"/>
                <a:gd name="T36" fmla="*/ 31 w 63"/>
                <a:gd name="T37" fmla="*/ 47 h 67"/>
                <a:gd name="T38" fmla="*/ 33 w 63"/>
                <a:gd name="T39" fmla="*/ 46 h 67"/>
                <a:gd name="T40" fmla="*/ 34 w 63"/>
                <a:gd name="T41" fmla="*/ 45 h 67"/>
                <a:gd name="T42" fmla="*/ 37 w 63"/>
                <a:gd name="T43" fmla="*/ 47 h 67"/>
                <a:gd name="T44" fmla="*/ 31 w 63"/>
                <a:gd name="T45" fmla="*/ 50 h 67"/>
                <a:gd name="T46" fmla="*/ 25 w 63"/>
                <a:gd name="T47" fmla="*/ 47 h 67"/>
                <a:gd name="T48" fmla="*/ 8 w 63"/>
                <a:gd name="T49" fmla="*/ 50 h 67"/>
                <a:gd name="T50" fmla="*/ 31 w 63"/>
                <a:gd name="T51" fmla="*/ 59 h 67"/>
                <a:gd name="T52" fmla="*/ 54 w 63"/>
                <a:gd name="T53" fmla="*/ 50 h 67"/>
                <a:gd name="T54" fmla="*/ 37 w 63"/>
                <a:gd name="T55" fmla="*/ 41 h 67"/>
                <a:gd name="T56" fmla="*/ 34 w 63"/>
                <a:gd name="T57" fmla="*/ 44 h 67"/>
                <a:gd name="T58" fmla="*/ 44 w 63"/>
                <a:gd name="T59" fmla="*/ 48 h 67"/>
                <a:gd name="T60" fmla="*/ 31 w 63"/>
                <a:gd name="T61" fmla="*/ 51 h 67"/>
                <a:gd name="T62" fmla="*/ 18 w 63"/>
                <a:gd name="T63" fmla="*/ 48 h 67"/>
                <a:gd name="T64" fmla="*/ 28 w 63"/>
                <a:gd name="T65" fmla="*/ 44 h 67"/>
                <a:gd name="T66" fmla="*/ 25 w 63"/>
                <a:gd name="T67" fmla="*/ 41 h 67"/>
                <a:gd name="T68" fmla="*/ 8 w 63"/>
                <a:gd name="T69" fmla="*/ 50 h 67"/>
                <a:gd name="T70" fmla="*/ 16 w 63"/>
                <a:gd name="T71" fmla="*/ 48 h 67"/>
                <a:gd name="T72" fmla="*/ 31 w 63"/>
                <a:gd name="T73" fmla="*/ 53 h 67"/>
                <a:gd name="T74" fmla="*/ 46 w 63"/>
                <a:gd name="T75" fmla="*/ 48 h 67"/>
                <a:gd name="T76" fmla="*/ 42 w 63"/>
                <a:gd name="T77" fmla="*/ 44 h 67"/>
                <a:gd name="T78" fmla="*/ 52 w 63"/>
                <a:gd name="T79" fmla="*/ 50 h 67"/>
                <a:gd name="T80" fmla="*/ 31 w 63"/>
                <a:gd name="T81" fmla="*/ 57 h 67"/>
                <a:gd name="T82" fmla="*/ 10 w 63"/>
                <a:gd name="T83" fmla="*/ 50 h 67"/>
                <a:gd name="T84" fmla="*/ 20 w 63"/>
                <a:gd name="T85" fmla="*/ 44 h 67"/>
                <a:gd name="T86" fmla="*/ 16 w 63"/>
                <a:gd name="T87" fmla="*/ 48 h 67"/>
                <a:gd name="T88" fmla="*/ 63 w 63"/>
                <a:gd name="T89" fmla="*/ 52 h 67"/>
                <a:gd name="T90" fmla="*/ 31 w 63"/>
                <a:gd name="T91" fmla="*/ 67 h 67"/>
                <a:gd name="T92" fmla="*/ 0 w 63"/>
                <a:gd name="T93" fmla="*/ 52 h 67"/>
                <a:gd name="T94" fmla="*/ 22 w 63"/>
                <a:gd name="T95" fmla="*/ 38 h 67"/>
                <a:gd name="T96" fmla="*/ 25 w 63"/>
                <a:gd name="T97" fmla="*/ 40 h 67"/>
                <a:gd name="T98" fmla="*/ 3 w 63"/>
                <a:gd name="T99" fmla="*/ 52 h 67"/>
                <a:gd name="T100" fmla="*/ 31 w 63"/>
                <a:gd name="T101" fmla="*/ 64 h 67"/>
                <a:gd name="T102" fmla="*/ 60 w 63"/>
                <a:gd name="T103" fmla="*/ 52 h 67"/>
                <a:gd name="T104" fmla="*/ 38 w 63"/>
                <a:gd name="T105" fmla="*/ 40 h 67"/>
                <a:gd name="T106" fmla="*/ 40 w 63"/>
                <a:gd name="T107" fmla="*/ 38 h 67"/>
                <a:gd name="T108" fmla="*/ 63 w 63"/>
                <a:gd name="T10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67">
                  <a:moveTo>
                    <a:pt x="31" y="45"/>
                  </a:moveTo>
                  <a:cubicBezTo>
                    <a:pt x="42" y="33"/>
                    <a:pt x="42" y="33"/>
                    <a:pt x="42" y="33"/>
                  </a:cubicBezTo>
                  <a:cubicBezTo>
                    <a:pt x="52" y="33"/>
                    <a:pt x="52" y="33"/>
                    <a:pt x="52" y="33"/>
                  </a:cubicBezTo>
                  <a:cubicBezTo>
                    <a:pt x="52" y="0"/>
                    <a:pt x="52" y="0"/>
                    <a:pt x="52" y="0"/>
                  </a:cubicBezTo>
                  <a:cubicBezTo>
                    <a:pt x="11" y="0"/>
                    <a:pt x="11" y="0"/>
                    <a:pt x="11" y="0"/>
                  </a:cubicBezTo>
                  <a:cubicBezTo>
                    <a:pt x="11" y="33"/>
                    <a:pt x="11" y="33"/>
                    <a:pt x="11" y="33"/>
                  </a:cubicBezTo>
                  <a:cubicBezTo>
                    <a:pt x="21" y="33"/>
                    <a:pt x="21" y="33"/>
                    <a:pt x="21" y="33"/>
                  </a:cubicBezTo>
                  <a:lnTo>
                    <a:pt x="31" y="45"/>
                  </a:lnTo>
                  <a:close/>
                  <a:moveTo>
                    <a:pt x="15" y="29"/>
                  </a:moveTo>
                  <a:cubicBezTo>
                    <a:pt x="15" y="4"/>
                    <a:pt x="15" y="4"/>
                    <a:pt x="15" y="4"/>
                  </a:cubicBezTo>
                  <a:cubicBezTo>
                    <a:pt x="48" y="4"/>
                    <a:pt x="48" y="4"/>
                    <a:pt x="48" y="4"/>
                  </a:cubicBezTo>
                  <a:cubicBezTo>
                    <a:pt x="48" y="29"/>
                    <a:pt x="48" y="29"/>
                    <a:pt x="48" y="29"/>
                  </a:cubicBezTo>
                  <a:cubicBezTo>
                    <a:pt x="45" y="29"/>
                    <a:pt x="45" y="29"/>
                    <a:pt x="45" y="29"/>
                  </a:cubicBezTo>
                  <a:cubicBezTo>
                    <a:pt x="17" y="29"/>
                    <a:pt x="17" y="29"/>
                    <a:pt x="17" y="29"/>
                  </a:cubicBezTo>
                  <a:lnTo>
                    <a:pt x="15" y="29"/>
                  </a:lnTo>
                  <a:close/>
                  <a:moveTo>
                    <a:pt x="25" y="47"/>
                  </a:moveTo>
                  <a:cubicBezTo>
                    <a:pt x="25" y="46"/>
                    <a:pt x="27" y="45"/>
                    <a:pt x="29" y="45"/>
                  </a:cubicBezTo>
                  <a:cubicBezTo>
                    <a:pt x="30" y="46"/>
                    <a:pt x="30" y="46"/>
                    <a:pt x="30" y="46"/>
                  </a:cubicBezTo>
                  <a:cubicBezTo>
                    <a:pt x="30" y="46"/>
                    <a:pt x="31" y="47"/>
                    <a:pt x="31" y="47"/>
                  </a:cubicBezTo>
                  <a:cubicBezTo>
                    <a:pt x="32" y="47"/>
                    <a:pt x="32" y="46"/>
                    <a:pt x="33" y="46"/>
                  </a:cubicBezTo>
                  <a:cubicBezTo>
                    <a:pt x="34" y="45"/>
                    <a:pt x="34" y="45"/>
                    <a:pt x="34" y="45"/>
                  </a:cubicBezTo>
                  <a:cubicBezTo>
                    <a:pt x="36" y="45"/>
                    <a:pt x="37" y="46"/>
                    <a:pt x="37" y="47"/>
                  </a:cubicBezTo>
                  <a:cubicBezTo>
                    <a:pt x="37" y="49"/>
                    <a:pt x="34" y="50"/>
                    <a:pt x="31" y="50"/>
                  </a:cubicBezTo>
                  <a:cubicBezTo>
                    <a:pt x="28" y="50"/>
                    <a:pt x="25" y="49"/>
                    <a:pt x="25" y="47"/>
                  </a:cubicBezTo>
                  <a:close/>
                  <a:moveTo>
                    <a:pt x="8" y="50"/>
                  </a:moveTo>
                  <a:cubicBezTo>
                    <a:pt x="8" y="55"/>
                    <a:pt x="18" y="59"/>
                    <a:pt x="31" y="59"/>
                  </a:cubicBezTo>
                  <a:cubicBezTo>
                    <a:pt x="44" y="59"/>
                    <a:pt x="54" y="55"/>
                    <a:pt x="54" y="50"/>
                  </a:cubicBezTo>
                  <a:cubicBezTo>
                    <a:pt x="54" y="45"/>
                    <a:pt x="47" y="42"/>
                    <a:pt x="37" y="41"/>
                  </a:cubicBezTo>
                  <a:cubicBezTo>
                    <a:pt x="34" y="44"/>
                    <a:pt x="34" y="44"/>
                    <a:pt x="34" y="44"/>
                  </a:cubicBezTo>
                  <a:cubicBezTo>
                    <a:pt x="41" y="45"/>
                    <a:pt x="44" y="46"/>
                    <a:pt x="44" y="48"/>
                  </a:cubicBezTo>
                  <a:cubicBezTo>
                    <a:pt x="44" y="49"/>
                    <a:pt x="39" y="51"/>
                    <a:pt x="31" y="51"/>
                  </a:cubicBezTo>
                  <a:cubicBezTo>
                    <a:pt x="23" y="51"/>
                    <a:pt x="18" y="49"/>
                    <a:pt x="18" y="48"/>
                  </a:cubicBezTo>
                  <a:cubicBezTo>
                    <a:pt x="18" y="46"/>
                    <a:pt x="22" y="45"/>
                    <a:pt x="28" y="44"/>
                  </a:cubicBezTo>
                  <a:cubicBezTo>
                    <a:pt x="25" y="41"/>
                    <a:pt x="25" y="41"/>
                    <a:pt x="25" y="41"/>
                  </a:cubicBezTo>
                  <a:cubicBezTo>
                    <a:pt x="15" y="42"/>
                    <a:pt x="8" y="45"/>
                    <a:pt x="8" y="50"/>
                  </a:cubicBezTo>
                  <a:close/>
                  <a:moveTo>
                    <a:pt x="16" y="48"/>
                  </a:moveTo>
                  <a:cubicBezTo>
                    <a:pt x="16" y="51"/>
                    <a:pt x="24" y="53"/>
                    <a:pt x="31" y="53"/>
                  </a:cubicBezTo>
                  <a:cubicBezTo>
                    <a:pt x="39" y="53"/>
                    <a:pt x="46" y="51"/>
                    <a:pt x="46" y="48"/>
                  </a:cubicBezTo>
                  <a:cubicBezTo>
                    <a:pt x="46" y="46"/>
                    <a:pt x="45" y="44"/>
                    <a:pt x="42" y="44"/>
                  </a:cubicBezTo>
                  <a:cubicBezTo>
                    <a:pt x="48" y="45"/>
                    <a:pt x="52" y="47"/>
                    <a:pt x="52" y="50"/>
                  </a:cubicBezTo>
                  <a:cubicBezTo>
                    <a:pt x="52" y="53"/>
                    <a:pt x="44" y="57"/>
                    <a:pt x="31" y="57"/>
                  </a:cubicBezTo>
                  <a:cubicBezTo>
                    <a:pt x="19" y="57"/>
                    <a:pt x="10" y="53"/>
                    <a:pt x="10" y="50"/>
                  </a:cubicBezTo>
                  <a:cubicBezTo>
                    <a:pt x="10" y="47"/>
                    <a:pt x="14" y="45"/>
                    <a:pt x="20" y="44"/>
                  </a:cubicBezTo>
                  <a:cubicBezTo>
                    <a:pt x="18" y="44"/>
                    <a:pt x="16" y="46"/>
                    <a:pt x="16" y="48"/>
                  </a:cubicBezTo>
                  <a:close/>
                  <a:moveTo>
                    <a:pt x="63" y="52"/>
                  </a:moveTo>
                  <a:cubicBezTo>
                    <a:pt x="63" y="61"/>
                    <a:pt x="49" y="67"/>
                    <a:pt x="31" y="67"/>
                  </a:cubicBezTo>
                  <a:cubicBezTo>
                    <a:pt x="14" y="67"/>
                    <a:pt x="0" y="61"/>
                    <a:pt x="0" y="52"/>
                  </a:cubicBezTo>
                  <a:cubicBezTo>
                    <a:pt x="0" y="45"/>
                    <a:pt x="9" y="40"/>
                    <a:pt x="22" y="38"/>
                  </a:cubicBezTo>
                  <a:cubicBezTo>
                    <a:pt x="25" y="40"/>
                    <a:pt x="25" y="40"/>
                    <a:pt x="25" y="40"/>
                  </a:cubicBezTo>
                  <a:cubicBezTo>
                    <a:pt x="11" y="42"/>
                    <a:pt x="3" y="47"/>
                    <a:pt x="3" y="52"/>
                  </a:cubicBezTo>
                  <a:cubicBezTo>
                    <a:pt x="3" y="58"/>
                    <a:pt x="14" y="64"/>
                    <a:pt x="31" y="64"/>
                  </a:cubicBezTo>
                  <a:cubicBezTo>
                    <a:pt x="48" y="64"/>
                    <a:pt x="60" y="58"/>
                    <a:pt x="60" y="52"/>
                  </a:cubicBezTo>
                  <a:cubicBezTo>
                    <a:pt x="60" y="47"/>
                    <a:pt x="51" y="42"/>
                    <a:pt x="38" y="40"/>
                  </a:cubicBezTo>
                  <a:cubicBezTo>
                    <a:pt x="40" y="38"/>
                    <a:pt x="40" y="38"/>
                    <a:pt x="40" y="38"/>
                  </a:cubicBezTo>
                  <a:cubicBezTo>
                    <a:pt x="53" y="40"/>
                    <a:pt x="63" y="45"/>
                    <a:pt x="63" y="52"/>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69" name="Freeform 55"/>
            <p:cNvSpPr>
              <a:spLocks noEditPoints="1"/>
            </p:cNvSpPr>
            <p:nvPr/>
          </p:nvSpPr>
          <p:spPr bwMode="auto">
            <a:xfrm>
              <a:off x="3612898" y="1953683"/>
              <a:ext cx="268115" cy="293895"/>
            </a:xfrm>
            <a:custGeom>
              <a:avLst/>
              <a:gdLst>
                <a:gd name="T0" fmla="*/ 31 w 63"/>
                <a:gd name="T1" fmla="*/ 45 h 67"/>
                <a:gd name="T2" fmla="*/ 42 w 63"/>
                <a:gd name="T3" fmla="*/ 33 h 67"/>
                <a:gd name="T4" fmla="*/ 52 w 63"/>
                <a:gd name="T5" fmla="*/ 33 h 67"/>
                <a:gd name="T6" fmla="*/ 52 w 63"/>
                <a:gd name="T7" fmla="*/ 0 h 67"/>
                <a:gd name="T8" fmla="*/ 11 w 63"/>
                <a:gd name="T9" fmla="*/ 0 h 67"/>
                <a:gd name="T10" fmla="*/ 11 w 63"/>
                <a:gd name="T11" fmla="*/ 33 h 67"/>
                <a:gd name="T12" fmla="*/ 21 w 63"/>
                <a:gd name="T13" fmla="*/ 33 h 67"/>
                <a:gd name="T14" fmla="*/ 31 w 63"/>
                <a:gd name="T15" fmla="*/ 45 h 67"/>
                <a:gd name="T16" fmla="*/ 15 w 63"/>
                <a:gd name="T17" fmla="*/ 29 h 67"/>
                <a:gd name="T18" fmla="*/ 15 w 63"/>
                <a:gd name="T19" fmla="*/ 4 h 67"/>
                <a:gd name="T20" fmla="*/ 48 w 63"/>
                <a:gd name="T21" fmla="*/ 4 h 67"/>
                <a:gd name="T22" fmla="*/ 48 w 63"/>
                <a:gd name="T23" fmla="*/ 29 h 67"/>
                <a:gd name="T24" fmla="*/ 45 w 63"/>
                <a:gd name="T25" fmla="*/ 29 h 67"/>
                <a:gd name="T26" fmla="*/ 17 w 63"/>
                <a:gd name="T27" fmla="*/ 29 h 67"/>
                <a:gd name="T28" fmla="*/ 15 w 63"/>
                <a:gd name="T29" fmla="*/ 29 h 67"/>
                <a:gd name="T30" fmla="*/ 25 w 63"/>
                <a:gd name="T31" fmla="*/ 47 h 67"/>
                <a:gd name="T32" fmla="*/ 29 w 63"/>
                <a:gd name="T33" fmla="*/ 45 h 67"/>
                <a:gd name="T34" fmla="*/ 30 w 63"/>
                <a:gd name="T35" fmla="*/ 46 h 67"/>
                <a:gd name="T36" fmla="*/ 31 w 63"/>
                <a:gd name="T37" fmla="*/ 47 h 67"/>
                <a:gd name="T38" fmla="*/ 33 w 63"/>
                <a:gd name="T39" fmla="*/ 46 h 67"/>
                <a:gd name="T40" fmla="*/ 34 w 63"/>
                <a:gd name="T41" fmla="*/ 45 h 67"/>
                <a:gd name="T42" fmla="*/ 37 w 63"/>
                <a:gd name="T43" fmla="*/ 47 h 67"/>
                <a:gd name="T44" fmla="*/ 31 w 63"/>
                <a:gd name="T45" fmla="*/ 50 h 67"/>
                <a:gd name="T46" fmla="*/ 25 w 63"/>
                <a:gd name="T47" fmla="*/ 47 h 67"/>
                <a:gd name="T48" fmla="*/ 8 w 63"/>
                <a:gd name="T49" fmla="*/ 50 h 67"/>
                <a:gd name="T50" fmla="*/ 31 w 63"/>
                <a:gd name="T51" fmla="*/ 59 h 67"/>
                <a:gd name="T52" fmla="*/ 54 w 63"/>
                <a:gd name="T53" fmla="*/ 50 h 67"/>
                <a:gd name="T54" fmla="*/ 37 w 63"/>
                <a:gd name="T55" fmla="*/ 41 h 67"/>
                <a:gd name="T56" fmla="*/ 34 w 63"/>
                <a:gd name="T57" fmla="*/ 44 h 67"/>
                <a:gd name="T58" fmla="*/ 44 w 63"/>
                <a:gd name="T59" fmla="*/ 48 h 67"/>
                <a:gd name="T60" fmla="*/ 31 w 63"/>
                <a:gd name="T61" fmla="*/ 51 h 67"/>
                <a:gd name="T62" fmla="*/ 18 w 63"/>
                <a:gd name="T63" fmla="*/ 48 h 67"/>
                <a:gd name="T64" fmla="*/ 28 w 63"/>
                <a:gd name="T65" fmla="*/ 44 h 67"/>
                <a:gd name="T66" fmla="*/ 25 w 63"/>
                <a:gd name="T67" fmla="*/ 41 h 67"/>
                <a:gd name="T68" fmla="*/ 8 w 63"/>
                <a:gd name="T69" fmla="*/ 50 h 67"/>
                <a:gd name="T70" fmla="*/ 16 w 63"/>
                <a:gd name="T71" fmla="*/ 48 h 67"/>
                <a:gd name="T72" fmla="*/ 31 w 63"/>
                <a:gd name="T73" fmla="*/ 53 h 67"/>
                <a:gd name="T74" fmla="*/ 46 w 63"/>
                <a:gd name="T75" fmla="*/ 48 h 67"/>
                <a:gd name="T76" fmla="*/ 42 w 63"/>
                <a:gd name="T77" fmla="*/ 44 h 67"/>
                <a:gd name="T78" fmla="*/ 52 w 63"/>
                <a:gd name="T79" fmla="*/ 50 h 67"/>
                <a:gd name="T80" fmla="*/ 31 w 63"/>
                <a:gd name="T81" fmla="*/ 57 h 67"/>
                <a:gd name="T82" fmla="*/ 10 w 63"/>
                <a:gd name="T83" fmla="*/ 50 h 67"/>
                <a:gd name="T84" fmla="*/ 20 w 63"/>
                <a:gd name="T85" fmla="*/ 44 h 67"/>
                <a:gd name="T86" fmla="*/ 16 w 63"/>
                <a:gd name="T87" fmla="*/ 48 h 67"/>
                <a:gd name="T88" fmla="*/ 63 w 63"/>
                <a:gd name="T89" fmla="*/ 52 h 67"/>
                <a:gd name="T90" fmla="*/ 31 w 63"/>
                <a:gd name="T91" fmla="*/ 67 h 67"/>
                <a:gd name="T92" fmla="*/ 0 w 63"/>
                <a:gd name="T93" fmla="*/ 52 h 67"/>
                <a:gd name="T94" fmla="*/ 22 w 63"/>
                <a:gd name="T95" fmla="*/ 38 h 67"/>
                <a:gd name="T96" fmla="*/ 25 w 63"/>
                <a:gd name="T97" fmla="*/ 40 h 67"/>
                <a:gd name="T98" fmla="*/ 3 w 63"/>
                <a:gd name="T99" fmla="*/ 52 h 67"/>
                <a:gd name="T100" fmla="*/ 31 w 63"/>
                <a:gd name="T101" fmla="*/ 64 h 67"/>
                <a:gd name="T102" fmla="*/ 60 w 63"/>
                <a:gd name="T103" fmla="*/ 52 h 67"/>
                <a:gd name="T104" fmla="*/ 38 w 63"/>
                <a:gd name="T105" fmla="*/ 40 h 67"/>
                <a:gd name="T106" fmla="*/ 40 w 63"/>
                <a:gd name="T107" fmla="*/ 38 h 67"/>
                <a:gd name="T108" fmla="*/ 63 w 63"/>
                <a:gd name="T10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67">
                  <a:moveTo>
                    <a:pt x="31" y="45"/>
                  </a:moveTo>
                  <a:cubicBezTo>
                    <a:pt x="42" y="33"/>
                    <a:pt x="42" y="33"/>
                    <a:pt x="42" y="33"/>
                  </a:cubicBezTo>
                  <a:cubicBezTo>
                    <a:pt x="52" y="33"/>
                    <a:pt x="52" y="33"/>
                    <a:pt x="52" y="33"/>
                  </a:cubicBezTo>
                  <a:cubicBezTo>
                    <a:pt x="52" y="0"/>
                    <a:pt x="52" y="0"/>
                    <a:pt x="52" y="0"/>
                  </a:cubicBezTo>
                  <a:cubicBezTo>
                    <a:pt x="11" y="0"/>
                    <a:pt x="11" y="0"/>
                    <a:pt x="11" y="0"/>
                  </a:cubicBezTo>
                  <a:cubicBezTo>
                    <a:pt x="11" y="33"/>
                    <a:pt x="11" y="33"/>
                    <a:pt x="11" y="33"/>
                  </a:cubicBezTo>
                  <a:cubicBezTo>
                    <a:pt x="21" y="33"/>
                    <a:pt x="21" y="33"/>
                    <a:pt x="21" y="33"/>
                  </a:cubicBezTo>
                  <a:lnTo>
                    <a:pt x="31" y="45"/>
                  </a:lnTo>
                  <a:close/>
                  <a:moveTo>
                    <a:pt x="15" y="29"/>
                  </a:moveTo>
                  <a:cubicBezTo>
                    <a:pt x="15" y="4"/>
                    <a:pt x="15" y="4"/>
                    <a:pt x="15" y="4"/>
                  </a:cubicBezTo>
                  <a:cubicBezTo>
                    <a:pt x="48" y="4"/>
                    <a:pt x="48" y="4"/>
                    <a:pt x="48" y="4"/>
                  </a:cubicBezTo>
                  <a:cubicBezTo>
                    <a:pt x="48" y="29"/>
                    <a:pt x="48" y="29"/>
                    <a:pt x="48" y="29"/>
                  </a:cubicBezTo>
                  <a:cubicBezTo>
                    <a:pt x="45" y="29"/>
                    <a:pt x="45" y="29"/>
                    <a:pt x="45" y="29"/>
                  </a:cubicBezTo>
                  <a:cubicBezTo>
                    <a:pt x="17" y="29"/>
                    <a:pt x="17" y="29"/>
                    <a:pt x="17" y="29"/>
                  </a:cubicBezTo>
                  <a:lnTo>
                    <a:pt x="15" y="29"/>
                  </a:lnTo>
                  <a:close/>
                  <a:moveTo>
                    <a:pt x="25" y="47"/>
                  </a:moveTo>
                  <a:cubicBezTo>
                    <a:pt x="25" y="46"/>
                    <a:pt x="27" y="45"/>
                    <a:pt x="29" y="45"/>
                  </a:cubicBezTo>
                  <a:cubicBezTo>
                    <a:pt x="30" y="46"/>
                    <a:pt x="30" y="46"/>
                    <a:pt x="30" y="46"/>
                  </a:cubicBezTo>
                  <a:cubicBezTo>
                    <a:pt x="30" y="46"/>
                    <a:pt x="31" y="47"/>
                    <a:pt x="31" y="47"/>
                  </a:cubicBezTo>
                  <a:cubicBezTo>
                    <a:pt x="32" y="47"/>
                    <a:pt x="32" y="46"/>
                    <a:pt x="33" y="46"/>
                  </a:cubicBezTo>
                  <a:cubicBezTo>
                    <a:pt x="34" y="45"/>
                    <a:pt x="34" y="45"/>
                    <a:pt x="34" y="45"/>
                  </a:cubicBezTo>
                  <a:cubicBezTo>
                    <a:pt x="36" y="45"/>
                    <a:pt x="37" y="46"/>
                    <a:pt x="37" y="47"/>
                  </a:cubicBezTo>
                  <a:cubicBezTo>
                    <a:pt x="37" y="49"/>
                    <a:pt x="34" y="50"/>
                    <a:pt x="31" y="50"/>
                  </a:cubicBezTo>
                  <a:cubicBezTo>
                    <a:pt x="28" y="50"/>
                    <a:pt x="25" y="49"/>
                    <a:pt x="25" y="47"/>
                  </a:cubicBezTo>
                  <a:close/>
                  <a:moveTo>
                    <a:pt x="8" y="50"/>
                  </a:moveTo>
                  <a:cubicBezTo>
                    <a:pt x="8" y="55"/>
                    <a:pt x="18" y="59"/>
                    <a:pt x="31" y="59"/>
                  </a:cubicBezTo>
                  <a:cubicBezTo>
                    <a:pt x="44" y="59"/>
                    <a:pt x="54" y="55"/>
                    <a:pt x="54" y="50"/>
                  </a:cubicBezTo>
                  <a:cubicBezTo>
                    <a:pt x="54" y="45"/>
                    <a:pt x="47" y="42"/>
                    <a:pt x="37" y="41"/>
                  </a:cubicBezTo>
                  <a:cubicBezTo>
                    <a:pt x="34" y="44"/>
                    <a:pt x="34" y="44"/>
                    <a:pt x="34" y="44"/>
                  </a:cubicBezTo>
                  <a:cubicBezTo>
                    <a:pt x="41" y="45"/>
                    <a:pt x="44" y="46"/>
                    <a:pt x="44" y="48"/>
                  </a:cubicBezTo>
                  <a:cubicBezTo>
                    <a:pt x="44" y="49"/>
                    <a:pt x="39" y="51"/>
                    <a:pt x="31" y="51"/>
                  </a:cubicBezTo>
                  <a:cubicBezTo>
                    <a:pt x="23" y="51"/>
                    <a:pt x="18" y="49"/>
                    <a:pt x="18" y="48"/>
                  </a:cubicBezTo>
                  <a:cubicBezTo>
                    <a:pt x="18" y="46"/>
                    <a:pt x="22" y="45"/>
                    <a:pt x="28" y="44"/>
                  </a:cubicBezTo>
                  <a:cubicBezTo>
                    <a:pt x="25" y="41"/>
                    <a:pt x="25" y="41"/>
                    <a:pt x="25" y="41"/>
                  </a:cubicBezTo>
                  <a:cubicBezTo>
                    <a:pt x="15" y="42"/>
                    <a:pt x="8" y="45"/>
                    <a:pt x="8" y="50"/>
                  </a:cubicBezTo>
                  <a:close/>
                  <a:moveTo>
                    <a:pt x="16" y="48"/>
                  </a:moveTo>
                  <a:cubicBezTo>
                    <a:pt x="16" y="51"/>
                    <a:pt x="24" y="53"/>
                    <a:pt x="31" y="53"/>
                  </a:cubicBezTo>
                  <a:cubicBezTo>
                    <a:pt x="39" y="53"/>
                    <a:pt x="46" y="51"/>
                    <a:pt x="46" y="48"/>
                  </a:cubicBezTo>
                  <a:cubicBezTo>
                    <a:pt x="46" y="46"/>
                    <a:pt x="45" y="44"/>
                    <a:pt x="42" y="44"/>
                  </a:cubicBezTo>
                  <a:cubicBezTo>
                    <a:pt x="48" y="45"/>
                    <a:pt x="52" y="47"/>
                    <a:pt x="52" y="50"/>
                  </a:cubicBezTo>
                  <a:cubicBezTo>
                    <a:pt x="52" y="53"/>
                    <a:pt x="44" y="57"/>
                    <a:pt x="31" y="57"/>
                  </a:cubicBezTo>
                  <a:cubicBezTo>
                    <a:pt x="19" y="57"/>
                    <a:pt x="10" y="53"/>
                    <a:pt x="10" y="50"/>
                  </a:cubicBezTo>
                  <a:cubicBezTo>
                    <a:pt x="10" y="47"/>
                    <a:pt x="14" y="45"/>
                    <a:pt x="20" y="44"/>
                  </a:cubicBezTo>
                  <a:cubicBezTo>
                    <a:pt x="18" y="44"/>
                    <a:pt x="16" y="46"/>
                    <a:pt x="16" y="48"/>
                  </a:cubicBezTo>
                  <a:close/>
                  <a:moveTo>
                    <a:pt x="63" y="52"/>
                  </a:moveTo>
                  <a:cubicBezTo>
                    <a:pt x="63" y="61"/>
                    <a:pt x="49" y="67"/>
                    <a:pt x="31" y="67"/>
                  </a:cubicBezTo>
                  <a:cubicBezTo>
                    <a:pt x="14" y="67"/>
                    <a:pt x="0" y="61"/>
                    <a:pt x="0" y="52"/>
                  </a:cubicBezTo>
                  <a:cubicBezTo>
                    <a:pt x="0" y="45"/>
                    <a:pt x="9" y="40"/>
                    <a:pt x="22" y="38"/>
                  </a:cubicBezTo>
                  <a:cubicBezTo>
                    <a:pt x="25" y="40"/>
                    <a:pt x="25" y="40"/>
                    <a:pt x="25" y="40"/>
                  </a:cubicBezTo>
                  <a:cubicBezTo>
                    <a:pt x="11" y="42"/>
                    <a:pt x="3" y="47"/>
                    <a:pt x="3" y="52"/>
                  </a:cubicBezTo>
                  <a:cubicBezTo>
                    <a:pt x="3" y="58"/>
                    <a:pt x="14" y="64"/>
                    <a:pt x="31" y="64"/>
                  </a:cubicBezTo>
                  <a:cubicBezTo>
                    <a:pt x="48" y="64"/>
                    <a:pt x="60" y="58"/>
                    <a:pt x="60" y="52"/>
                  </a:cubicBezTo>
                  <a:cubicBezTo>
                    <a:pt x="60" y="47"/>
                    <a:pt x="51" y="42"/>
                    <a:pt x="38" y="40"/>
                  </a:cubicBezTo>
                  <a:cubicBezTo>
                    <a:pt x="40" y="38"/>
                    <a:pt x="40" y="38"/>
                    <a:pt x="40" y="38"/>
                  </a:cubicBezTo>
                  <a:cubicBezTo>
                    <a:pt x="53" y="40"/>
                    <a:pt x="63" y="45"/>
                    <a:pt x="63" y="52"/>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70" name="Freeform 91"/>
            <p:cNvSpPr>
              <a:spLocks noEditPoints="1"/>
            </p:cNvSpPr>
            <p:nvPr/>
          </p:nvSpPr>
          <p:spPr bwMode="auto">
            <a:xfrm>
              <a:off x="6856760" y="1839359"/>
              <a:ext cx="255906" cy="255905"/>
            </a:xfrm>
            <a:custGeom>
              <a:avLst/>
              <a:gdLst>
                <a:gd name="T0" fmla="*/ 45 w 62"/>
                <a:gd name="T1" fmla="*/ 4 h 62"/>
                <a:gd name="T2" fmla="*/ 45 w 62"/>
                <a:gd name="T3" fmla="*/ 9 h 62"/>
                <a:gd name="T4" fmla="*/ 17 w 62"/>
                <a:gd name="T5" fmla="*/ 52 h 62"/>
                <a:gd name="T6" fmla="*/ 16 w 62"/>
                <a:gd name="T7" fmla="*/ 58 h 62"/>
                <a:gd name="T8" fmla="*/ 19 w 62"/>
                <a:gd name="T9" fmla="*/ 52 h 62"/>
                <a:gd name="T10" fmla="*/ 54 w 62"/>
                <a:gd name="T11" fmla="*/ 19 h 62"/>
                <a:gd name="T12" fmla="*/ 56 w 62"/>
                <a:gd name="T13" fmla="*/ 15 h 62"/>
                <a:gd name="T14" fmla="*/ 53 w 62"/>
                <a:gd name="T15" fmla="*/ 19 h 62"/>
                <a:gd name="T16" fmla="*/ 4 w 62"/>
                <a:gd name="T17" fmla="*/ 46 h 62"/>
                <a:gd name="T18" fmla="*/ 9 w 62"/>
                <a:gd name="T19" fmla="*/ 44 h 62"/>
                <a:gd name="T20" fmla="*/ 61 w 62"/>
                <a:gd name="T21" fmla="*/ 30 h 62"/>
                <a:gd name="T22" fmla="*/ 56 w 62"/>
                <a:gd name="T23" fmla="*/ 32 h 62"/>
                <a:gd name="T24" fmla="*/ 61 w 62"/>
                <a:gd name="T25" fmla="*/ 30 h 62"/>
                <a:gd name="T26" fmla="*/ 1 w 62"/>
                <a:gd name="T27" fmla="*/ 30 h 62"/>
                <a:gd name="T28" fmla="*/ 5 w 62"/>
                <a:gd name="T29" fmla="*/ 32 h 62"/>
                <a:gd name="T30" fmla="*/ 52 w 62"/>
                <a:gd name="T31" fmla="*/ 43 h 62"/>
                <a:gd name="T32" fmla="*/ 57 w 62"/>
                <a:gd name="T33" fmla="*/ 47 h 62"/>
                <a:gd name="T34" fmla="*/ 54 w 62"/>
                <a:gd name="T35" fmla="*/ 43 h 62"/>
                <a:gd name="T36" fmla="*/ 10 w 62"/>
                <a:gd name="T37" fmla="*/ 18 h 62"/>
                <a:gd name="T38" fmla="*/ 4 w 62"/>
                <a:gd name="T39" fmla="*/ 15 h 62"/>
                <a:gd name="T40" fmla="*/ 45 w 62"/>
                <a:gd name="T41" fmla="*/ 52 h 62"/>
                <a:gd name="T42" fmla="*/ 45 w 62"/>
                <a:gd name="T43" fmla="*/ 57 h 62"/>
                <a:gd name="T44" fmla="*/ 47 w 62"/>
                <a:gd name="T45" fmla="*/ 56 h 62"/>
                <a:gd name="T46" fmla="*/ 30 w 62"/>
                <a:gd name="T47" fmla="*/ 56 h 62"/>
                <a:gd name="T48" fmla="*/ 32 w 62"/>
                <a:gd name="T49" fmla="*/ 61 h 62"/>
                <a:gd name="T50" fmla="*/ 17 w 62"/>
                <a:gd name="T51" fmla="*/ 9 h 62"/>
                <a:gd name="T52" fmla="*/ 19 w 62"/>
                <a:gd name="T53" fmla="*/ 8 h 62"/>
                <a:gd name="T54" fmla="*/ 15 w 62"/>
                <a:gd name="T55" fmla="*/ 5 h 62"/>
                <a:gd name="T56" fmla="*/ 32 w 62"/>
                <a:gd name="T57" fmla="*/ 5 h 62"/>
                <a:gd name="T58" fmla="*/ 30 w 62"/>
                <a:gd name="T59" fmla="*/ 1 h 62"/>
                <a:gd name="T60" fmla="*/ 53 w 62"/>
                <a:gd name="T61" fmla="*/ 30 h 62"/>
                <a:gd name="T62" fmla="*/ 29 w 62"/>
                <a:gd name="T63" fmla="*/ 53 h 62"/>
                <a:gd name="T64" fmla="*/ 14 w 62"/>
                <a:gd name="T65" fmla="*/ 19 h 62"/>
                <a:gd name="T66" fmla="*/ 48 w 62"/>
                <a:gd name="T67" fmla="*/ 19 h 62"/>
                <a:gd name="T68" fmla="*/ 46 w 62"/>
                <a:gd name="T69" fmla="*/ 22 h 62"/>
                <a:gd name="T70" fmla="*/ 46 w 62"/>
                <a:gd name="T71" fmla="*/ 22 h 62"/>
                <a:gd name="T72" fmla="*/ 39 w 62"/>
                <a:gd name="T73" fmla="*/ 27 h 62"/>
                <a:gd name="T74" fmla="*/ 31 w 62"/>
                <a:gd name="T75" fmla="*/ 48 h 62"/>
                <a:gd name="T76" fmla="*/ 36 w 62"/>
                <a:gd name="T77" fmla="*/ 27 h 62"/>
                <a:gd name="T78" fmla="*/ 36 w 62"/>
                <a:gd name="T79" fmla="*/ 27 h 62"/>
                <a:gd name="T80" fmla="*/ 23 w 62"/>
                <a:gd name="T81" fmla="*/ 27 h 62"/>
                <a:gd name="T82" fmla="*/ 21 w 62"/>
                <a:gd name="T83" fmla="*/ 27 h 62"/>
                <a:gd name="T84" fmla="*/ 28 w 62"/>
                <a:gd name="T85" fmla="*/ 47 h 62"/>
                <a:gd name="T86" fmla="*/ 28 w 62"/>
                <a:gd name="T87" fmla="*/ 47 h 62"/>
                <a:gd name="T88" fmla="*/ 39 w 62"/>
                <a:gd name="T8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62">
                  <a:moveTo>
                    <a:pt x="43" y="9"/>
                  </a:moveTo>
                  <a:cubicBezTo>
                    <a:pt x="43" y="9"/>
                    <a:pt x="43" y="9"/>
                    <a:pt x="43" y="8"/>
                  </a:cubicBezTo>
                  <a:cubicBezTo>
                    <a:pt x="45" y="4"/>
                    <a:pt x="45" y="4"/>
                    <a:pt x="45" y="4"/>
                  </a:cubicBezTo>
                  <a:cubicBezTo>
                    <a:pt x="45" y="4"/>
                    <a:pt x="46" y="4"/>
                    <a:pt x="46" y="4"/>
                  </a:cubicBezTo>
                  <a:cubicBezTo>
                    <a:pt x="47" y="4"/>
                    <a:pt x="47" y="5"/>
                    <a:pt x="47" y="5"/>
                  </a:cubicBezTo>
                  <a:cubicBezTo>
                    <a:pt x="45" y="9"/>
                    <a:pt x="45" y="9"/>
                    <a:pt x="45" y="9"/>
                  </a:cubicBezTo>
                  <a:cubicBezTo>
                    <a:pt x="44" y="9"/>
                    <a:pt x="44" y="10"/>
                    <a:pt x="44" y="10"/>
                  </a:cubicBezTo>
                  <a:cubicBezTo>
                    <a:pt x="43" y="10"/>
                    <a:pt x="43" y="9"/>
                    <a:pt x="43" y="9"/>
                  </a:cubicBezTo>
                  <a:close/>
                  <a:moveTo>
                    <a:pt x="17" y="52"/>
                  </a:moveTo>
                  <a:cubicBezTo>
                    <a:pt x="15" y="56"/>
                    <a:pt x="15" y="56"/>
                    <a:pt x="15" y="56"/>
                  </a:cubicBezTo>
                  <a:cubicBezTo>
                    <a:pt x="15" y="57"/>
                    <a:pt x="15" y="57"/>
                    <a:pt x="15" y="58"/>
                  </a:cubicBezTo>
                  <a:cubicBezTo>
                    <a:pt x="16" y="58"/>
                    <a:pt x="16" y="58"/>
                    <a:pt x="16" y="58"/>
                  </a:cubicBezTo>
                  <a:cubicBezTo>
                    <a:pt x="16" y="58"/>
                    <a:pt x="17" y="57"/>
                    <a:pt x="17" y="57"/>
                  </a:cubicBezTo>
                  <a:cubicBezTo>
                    <a:pt x="19" y="53"/>
                    <a:pt x="19" y="53"/>
                    <a:pt x="19" y="53"/>
                  </a:cubicBezTo>
                  <a:cubicBezTo>
                    <a:pt x="19" y="53"/>
                    <a:pt x="19" y="52"/>
                    <a:pt x="19" y="52"/>
                  </a:cubicBezTo>
                  <a:cubicBezTo>
                    <a:pt x="18" y="52"/>
                    <a:pt x="18" y="52"/>
                    <a:pt x="17" y="52"/>
                  </a:cubicBezTo>
                  <a:close/>
                  <a:moveTo>
                    <a:pt x="53" y="19"/>
                  </a:moveTo>
                  <a:cubicBezTo>
                    <a:pt x="53" y="19"/>
                    <a:pt x="53" y="19"/>
                    <a:pt x="54" y="19"/>
                  </a:cubicBezTo>
                  <a:cubicBezTo>
                    <a:pt x="57" y="17"/>
                    <a:pt x="57" y="17"/>
                    <a:pt x="57" y="17"/>
                  </a:cubicBezTo>
                  <a:cubicBezTo>
                    <a:pt x="58" y="16"/>
                    <a:pt x="58" y="16"/>
                    <a:pt x="58" y="15"/>
                  </a:cubicBezTo>
                  <a:cubicBezTo>
                    <a:pt x="57" y="15"/>
                    <a:pt x="57" y="14"/>
                    <a:pt x="56" y="15"/>
                  </a:cubicBezTo>
                  <a:cubicBezTo>
                    <a:pt x="53" y="17"/>
                    <a:pt x="53" y="17"/>
                    <a:pt x="53" y="17"/>
                  </a:cubicBezTo>
                  <a:cubicBezTo>
                    <a:pt x="52" y="17"/>
                    <a:pt x="52" y="18"/>
                    <a:pt x="52" y="18"/>
                  </a:cubicBezTo>
                  <a:cubicBezTo>
                    <a:pt x="52" y="19"/>
                    <a:pt x="53" y="19"/>
                    <a:pt x="53" y="19"/>
                  </a:cubicBezTo>
                  <a:close/>
                  <a:moveTo>
                    <a:pt x="8" y="43"/>
                  </a:moveTo>
                  <a:cubicBezTo>
                    <a:pt x="4" y="45"/>
                    <a:pt x="4" y="45"/>
                    <a:pt x="4" y="45"/>
                  </a:cubicBezTo>
                  <a:cubicBezTo>
                    <a:pt x="4" y="45"/>
                    <a:pt x="4" y="46"/>
                    <a:pt x="4" y="46"/>
                  </a:cubicBezTo>
                  <a:cubicBezTo>
                    <a:pt x="4" y="46"/>
                    <a:pt x="5" y="47"/>
                    <a:pt x="5" y="47"/>
                  </a:cubicBezTo>
                  <a:cubicBezTo>
                    <a:pt x="5" y="47"/>
                    <a:pt x="5" y="47"/>
                    <a:pt x="5" y="47"/>
                  </a:cubicBezTo>
                  <a:cubicBezTo>
                    <a:pt x="9" y="44"/>
                    <a:pt x="9" y="44"/>
                    <a:pt x="9" y="44"/>
                  </a:cubicBezTo>
                  <a:cubicBezTo>
                    <a:pt x="10" y="44"/>
                    <a:pt x="10" y="43"/>
                    <a:pt x="10" y="43"/>
                  </a:cubicBezTo>
                  <a:cubicBezTo>
                    <a:pt x="9" y="42"/>
                    <a:pt x="9" y="42"/>
                    <a:pt x="8" y="43"/>
                  </a:cubicBezTo>
                  <a:close/>
                  <a:moveTo>
                    <a:pt x="61" y="30"/>
                  </a:moveTo>
                  <a:cubicBezTo>
                    <a:pt x="56" y="30"/>
                    <a:pt x="56" y="30"/>
                    <a:pt x="56" y="30"/>
                  </a:cubicBezTo>
                  <a:cubicBezTo>
                    <a:pt x="56" y="30"/>
                    <a:pt x="55" y="30"/>
                    <a:pt x="55" y="31"/>
                  </a:cubicBezTo>
                  <a:cubicBezTo>
                    <a:pt x="55" y="31"/>
                    <a:pt x="56" y="32"/>
                    <a:pt x="56" y="32"/>
                  </a:cubicBezTo>
                  <a:cubicBezTo>
                    <a:pt x="61" y="32"/>
                    <a:pt x="61" y="32"/>
                    <a:pt x="61" y="32"/>
                  </a:cubicBezTo>
                  <a:cubicBezTo>
                    <a:pt x="61" y="32"/>
                    <a:pt x="62" y="31"/>
                    <a:pt x="62" y="31"/>
                  </a:cubicBezTo>
                  <a:cubicBezTo>
                    <a:pt x="62" y="30"/>
                    <a:pt x="61" y="30"/>
                    <a:pt x="61" y="30"/>
                  </a:cubicBezTo>
                  <a:close/>
                  <a:moveTo>
                    <a:pt x="6" y="31"/>
                  </a:moveTo>
                  <a:cubicBezTo>
                    <a:pt x="6" y="30"/>
                    <a:pt x="6" y="30"/>
                    <a:pt x="5" y="30"/>
                  </a:cubicBezTo>
                  <a:cubicBezTo>
                    <a:pt x="1" y="30"/>
                    <a:pt x="1" y="30"/>
                    <a:pt x="1" y="30"/>
                  </a:cubicBezTo>
                  <a:cubicBezTo>
                    <a:pt x="0" y="30"/>
                    <a:pt x="0" y="30"/>
                    <a:pt x="0" y="31"/>
                  </a:cubicBezTo>
                  <a:cubicBezTo>
                    <a:pt x="0" y="31"/>
                    <a:pt x="0" y="32"/>
                    <a:pt x="1" y="32"/>
                  </a:cubicBezTo>
                  <a:cubicBezTo>
                    <a:pt x="5" y="32"/>
                    <a:pt x="5" y="32"/>
                    <a:pt x="5" y="32"/>
                  </a:cubicBezTo>
                  <a:cubicBezTo>
                    <a:pt x="6" y="32"/>
                    <a:pt x="6" y="31"/>
                    <a:pt x="6" y="31"/>
                  </a:cubicBezTo>
                  <a:close/>
                  <a:moveTo>
                    <a:pt x="54" y="43"/>
                  </a:moveTo>
                  <a:cubicBezTo>
                    <a:pt x="53" y="42"/>
                    <a:pt x="52" y="42"/>
                    <a:pt x="52" y="43"/>
                  </a:cubicBezTo>
                  <a:cubicBezTo>
                    <a:pt x="52" y="43"/>
                    <a:pt x="52" y="44"/>
                    <a:pt x="53" y="44"/>
                  </a:cubicBezTo>
                  <a:cubicBezTo>
                    <a:pt x="56" y="47"/>
                    <a:pt x="56" y="47"/>
                    <a:pt x="56" y="47"/>
                  </a:cubicBezTo>
                  <a:cubicBezTo>
                    <a:pt x="57" y="47"/>
                    <a:pt x="57" y="47"/>
                    <a:pt x="57" y="47"/>
                  </a:cubicBezTo>
                  <a:cubicBezTo>
                    <a:pt x="57" y="47"/>
                    <a:pt x="58" y="46"/>
                    <a:pt x="58" y="46"/>
                  </a:cubicBezTo>
                  <a:cubicBezTo>
                    <a:pt x="58" y="46"/>
                    <a:pt x="58" y="45"/>
                    <a:pt x="57" y="45"/>
                  </a:cubicBezTo>
                  <a:lnTo>
                    <a:pt x="54" y="43"/>
                  </a:lnTo>
                  <a:close/>
                  <a:moveTo>
                    <a:pt x="8" y="19"/>
                  </a:moveTo>
                  <a:cubicBezTo>
                    <a:pt x="8" y="19"/>
                    <a:pt x="9" y="19"/>
                    <a:pt x="9" y="19"/>
                  </a:cubicBezTo>
                  <a:cubicBezTo>
                    <a:pt x="9" y="19"/>
                    <a:pt x="9" y="19"/>
                    <a:pt x="10" y="18"/>
                  </a:cubicBezTo>
                  <a:cubicBezTo>
                    <a:pt x="10" y="18"/>
                    <a:pt x="10" y="17"/>
                    <a:pt x="9" y="17"/>
                  </a:cubicBezTo>
                  <a:cubicBezTo>
                    <a:pt x="5" y="15"/>
                    <a:pt x="5" y="15"/>
                    <a:pt x="5" y="15"/>
                  </a:cubicBezTo>
                  <a:cubicBezTo>
                    <a:pt x="5" y="14"/>
                    <a:pt x="4" y="15"/>
                    <a:pt x="4" y="15"/>
                  </a:cubicBezTo>
                  <a:cubicBezTo>
                    <a:pt x="4" y="16"/>
                    <a:pt x="4" y="16"/>
                    <a:pt x="4" y="17"/>
                  </a:cubicBezTo>
                  <a:lnTo>
                    <a:pt x="8" y="19"/>
                  </a:lnTo>
                  <a:close/>
                  <a:moveTo>
                    <a:pt x="45" y="52"/>
                  </a:moveTo>
                  <a:cubicBezTo>
                    <a:pt x="44" y="52"/>
                    <a:pt x="44" y="52"/>
                    <a:pt x="43" y="52"/>
                  </a:cubicBezTo>
                  <a:cubicBezTo>
                    <a:pt x="43" y="52"/>
                    <a:pt x="43" y="53"/>
                    <a:pt x="43" y="53"/>
                  </a:cubicBezTo>
                  <a:cubicBezTo>
                    <a:pt x="45" y="57"/>
                    <a:pt x="45" y="57"/>
                    <a:pt x="45" y="57"/>
                  </a:cubicBezTo>
                  <a:cubicBezTo>
                    <a:pt x="45" y="57"/>
                    <a:pt x="46" y="58"/>
                    <a:pt x="46" y="58"/>
                  </a:cubicBezTo>
                  <a:cubicBezTo>
                    <a:pt x="46" y="58"/>
                    <a:pt x="46" y="58"/>
                    <a:pt x="46" y="58"/>
                  </a:cubicBezTo>
                  <a:cubicBezTo>
                    <a:pt x="47" y="57"/>
                    <a:pt x="47" y="57"/>
                    <a:pt x="47" y="56"/>
                  </a:cubicBezTo>
                  <a:lnTo>
                    <a:pt x="45" y="52"/>
                  </a:lnTo>
                  <a:close/>
                  <a:moveTo>
                    <a:pt x="31" y="55"/>
                  </a:moveTo>
                  <a:cubicBezTo>
                    <a:pt x="30" y="55"/>
                    <a:pt x="30" y="56"/>
                    <a:pt x="30" y="56"/>
                  </a:cubicBezTo>
                  <a:cubicBezTo>
                    <a:pt x="30" y="61"/>
                    <a:pt x="30" y="61"/>
                    <a:pt x="30" y="61"/>
                  </a:cubicBezTo>
                  <a:cubicBezTo>
                    <a:pt x="30" y="61"/>
                    <a:pt x="30" y="62"/>
                    <a:pt x="31" y="62"/>
                  </a:cubicBezTo>
                  <a:cubicBezTo>
                    <a:pt x="31" y="62"/>
                    <a:pt x="32" y="61"/>
                    <a:pt x="32" y="61"/>
                  </a:cubicBezTo>
                  <a:cubicBezTo>
                    <a:pt x="32" y="56"/>
                    <a:pt x="32" y="56"/>
                    <a:pt x="32" y="56"/>
                  </a:cubicBezTo>
                  <a:cubicBezTo>
                    <a:pt x="32" y="56"/>
                    <a:pt x="31" y="55"/>
                    <a:pt x="31" y="55"/>
                  </a:cubicBezTo>
                  <a:close/>
                  <a:moveTo>
                    <a:pt x="17" y="9"/>
                  </a:moveTo>
                  <a:cubicBezTo>
                    <a:pt x="17" y="9"/>
                    <a:pt x="18" y="10"/>
                    <a:pt x="18" y="10"/>
                  </a:cubicBezTo>
                  <a:cubicBezTo>
                    <a:pt x="18" y="10"/>
                    <a:pt x="18" y="9"/>
                    <a:pt x="19" y="9"/>
                  </a:cubicBezTo>
                  <a:cubicBezTo>
                    <a:pt x="19" y="9"/>
                    <a:pt x="19" y="9"/>
                    <a:pt x="19" y="8"/>
                  </a:cubicBezTo>
                  <a:cubicBezTo>
                    <a:pt x="17" y="4"/>
                    <a:pt x="17" y="4"/>
                    <a:pt x="17" y="4"/>
                  </a:cubicBezTo>
                  <a:cubicBezTo>
                    <a:pt x="16" y="4"/>
                    <a:pt x="16" y="4"/>
                    <a:pt x="15" y="4"/>
                  </a:cubicBezTo>
                  <a:cubicBezTo>
                    <a:pt x="15" y="4"/>
                    <a:pt x="15" y="5"/>
                    <a:pt x="15" y="5"/>
                  </a:cubicBezTo>
                  <a:lnTo>
                    <a:pt x="17" y="9"/>
                  </a:lnTo>
                  <a:close/>
                  <a:moveTo>
                    <a:pt x="31" y="6"/>
                  </a:moveTo>
                  <a:cubicBezTo>
                    <a:pt x="31" y="6"/>
                    <a:pt x="32" y="6"/>
                    <a:pt x="32" y="5"/>
                  </a:cubicBezTo>
                  <a:cubicBezTo>
                    <a:pt x="32" y="1"/>
                    <a:pt x="32" y="1"/>
                    <a:pt x="32" y="1"/>
                  </a:cubicBezTo>
                  <a:cubicBezTo>
                    <a:pt x="32" y="0"/>
                    <a:pt x="31" y="0"/>
                    <a:pt x="31" y="0"/>
                  </a:cubicBezTo>
                  <a:cubicBezTo>
                    <a:pt x="30" y="0"/>
                    <a:pt x="30" y="0"/>
                    <a:pt x="30" y="1"/>
                  </a:cubicBezTo>
                  <a:cubicBezTo>
                    <a:pt x="30" y="5"/>
                    <a:pt x="30" y="5"/>
                    <a:pt x="30" y="5"/>
                  </a:cubicBezTo>
                  <a:cubicBezTo>
                    <a:pt x="30" y="6"/>
                    <a:pt x="30" y="6"/>
                    <a:pt x="31" y="6"/>
                  </a:cubicBezTo>
                  <a:close/>
                  <a:moveTo>
                    <a:pt x="53" y="30"/>
                  </a:moveTo>
                  <a:cubicBezTo>
                    <a:pt x="32" y="53"/>
                    <a:pt x="32" y="53"/>
                    <a:pt x="32" y="53"/>
                  </a:cubicBezTo>
                  <a:cubicBezTo>
                    <a:pt x="32" y="53"/>
                    <a:pt x="31" y="53"/>
                    <a:pt x="31" y="53"/>
                  </a:cubicBezTo>
                  <a:cubicBezTo>
                    <a:pt x="30" y="53"/>
                    <a:pt x="30" y="53"/>
                    <a:pt x="29" y="53"/>
                  </a:cubicBezTo>
                  <a:cubicBezTo>
                    <a:pt x="9" y="30"/>
                    <a:pt x="9" y="30"/>
                    <a:pt x="9" y="30"/>
                  </a:cubicBezTo>
                  <a:cubicBezTo>
                    <a:pt x="8" y="29"/>
                    <a:pt x="8" y="28"/>
                    <a:pt x="9" y="27"/>
                  </a:cubicBezTo>
                  <a:cubicBezTo>
                    <a:pt x="14" y="19"/>
                    <a:pt x="14" y="19"/>
                    <a:pt x="14" y="19"/>
                  </a:cubicBezTo>
                  <a:cubicBezTo>
                    <a:pt x="14" y="19"/>
                    <a:pt x="15" y="18"/>
                    <a:pt x="15" y="18"/>
                  </a:cubicBezTo>
                  <a:cubicBezTo>
                    <a:pt x="46" y="18"/>
                    <a:pt x="46" y="18"/>
                    <a:pt x="46" y="18"/>
                  </a:cubicBezTo>
                  <a:cubicBezTo>
                    <a:pt x="47" y="18"/>
                    <a:pt x="48" y="19"/>
                    <a:pt x="48" y="19"/>
                  </a:cubicBezTo>
                  <a:cubicBezTo>
                    <a:pt x="53" y="27"/>
                    <a:pt x="53" y="27"/>
                    <a:pt x="53" y="27"/>
                  </a:cubicBezTo>
                  <a:cubicBezTo>
                    <a:pt x="54" y="28"/>
                    <a:pt x="54" y="29"/>
                    <a:pt x="53" y="30"/>
                  </a:cubicBezTo>
                  <a:close/>
                  <a:moveTo>
                    <a:pt x="46" y="22"/>
                  </a:moveTo>
                  <a:cubicBezTo>
                    <a:pt x="41" y="27"/>
                    <a:pt x="41" y="27"/>
                    <a:pt x="41" y="27"/>
                  </a:cubicBezTo>
                  <a:cubicBezTo>
                    <a:pt x="50" y="27"/>
                    <a:pt x="50" y="27"/>
                    <a:pt x="50" y="27"/>
                  </a:cubicBezTo>
                  <a:lnTo>
                    <a:pt x="46" y="22"/>
                  </a:lnTo>
                  <a:close/>
                  <a:moveTo>
                    <a:pt x="44" y="21"/>
                  </a:moveTo>
                  <a:cubicBezTo>
                    <a:pt x="33" y="21"/>
                    <a:pt x="33" y="21"/>
                    <a:pt x="33" y="21"/>
                  </a:cubicBezTo>
                  <a:cubicBezTo>
                    <a:pt x="39" y="27"/>
                    <a:pt x="39" y="27"/>
                    <a:pt x="39" y="27"/>
                  </a:cubicBezTo>
                  <a:lnTo>
                    <a:pt x="44" y="21"/>
                  </a:lnTo>
                  <a:close/>
                  <a:moveTo>
                    <a:pt x="25" y="29"/>
                  </a:moveTo>
                  <a:cubicBezTo>
                    <a:pt x="31" y="48"/>
                    <a:pt x="31" y="48"/>
                    <a:pt x="31" y="48"/>
                  </a:cubicBezTo>
                  <a:cubicBezTo>
                    <a:pt x="37" y="29"/>
                    <a:pt x="37" y="29"/>
                    <a:pt x="37" y="29"/>
                  </a:cubicBezTo>
                  <a:lnTo>
                    <a:pt x="25" y="29"/>
                  </a:lnTo>
                  <a:close/>
                  <a:moveTo>
                    <a:pt x="36" y="27"/>
                  </a:moveTo>
                  <a:cubicBezTo>
                    <a:pt x="31" y="22"/>
                    <a:pt x="31" y="22"/>
                    <a:pt x="31" y="22"/>
                  </a:cubicBezTo>
                  <a:cubicBezTo>
                    <a:pt x="26" y="27"/>
                    <a:pt x="26" y="27"/>
                    <a:pt x="26" y="27"/>
                  </a:cubicBezTo>
                  <a:lnTo>
                    <a:pt x="36" y="27"/>
                  </a:lnTo>
                  <a:close/>
                  <a:moveTo>
                    <a:pt x="28" y="21"/>
                  </a:moveTo>
                  <a:cubicBezTo>
                    <a:pt x="18" y="21"/>
                    <a:pt x="18" y="21"/>
                    <a:pt x="18" y="21"/>
                  </a:cubicBezTo>
                  <a:cubicBezTo>
                    <a:pt x="23" y="27"/>
                    <a:pt x="23" y="27"/>
                    <a:pt x="23" y="27"/>
                  </a:cubicBezTo>
                  <a:lnTo>
                    <a:pt x="28" y="21"/>
                  </a:lnTo>
                  <a:close/>
                  <a:moveTo>
                    <a:pt x="12" y="27"/>
                  </a:moveTo>
                  <a:cubicBezTo>
                    <a:pt x="21" y="27"/>
                    <a:pt x="21" y="27"/>
                    <a:pt x="21" y="27"/>
                  </a:cubicBezTo>
                  <a:cubicBezTo>
                    <a:pt x="16" y="22"/>
                    <a:pt x="16" y="22"/>
                    <a:pt x="16" y="22"/>
                  </a:cubicBezTo>
                  <a:lnTo>
                    <a:pt x="12" y="27"/>
                  </a:lnTo>
                  <a:close/>
                  <a:moveTo>
                    <a:pt x="28" y="47"/>
                  </a:moveTo>
                  <a:cubicBezTo>
                    <a:pt x="22" y="29"/>
                    <a:pt x="22" y="29"/>
                    <a:pt x="22" y="29"/>
                  </a:cubicBezTo>
                  <a:cubicBezTo>
                    <a:pt x="12" y="29"/>
                    <a:pt x="12" y="29"/>
                    <a:pt x="12" y="29"/>
                  </a:cubicBezTo>
                  <a:lnTo>
                    <a:pt x="28" y="47"/>
                  </a:lnTo>
                  <a:close/>
                  <a:moveTo>
                    <a:pt x="33" y="47"/>
                  </a:moveTo>
                  <a:cubicBezTo>
                    <a:pt x="49" y="29"/>
                    <a:pt x="49" y="29"/>
                    <a:pt x="49" y="29"/>
                  </a:cubicBezTo>
                  <a:cubicBezTo>
                    <a:pt x="39" y="29"/>
                    <a:pt x="39" y="29"/>
                    <a:pt x="39" y="29"/>
                  </a:cubicBezTo>
                  <a:lnTo>
                    <a:pt x="33" y="47"/>
                  </a:ln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71" name="Freeform 54"/>
            <p:cNvSpPr>
              <a:spLocks noEditPoints="1"/>
            </p:cNvSpPr>
            <p:nvPr/>
          </p:nvSpPr>
          <p:spPr bwMode="auto">
            <a:xfrm>
              <a:off x="7248011" y="3738365"/>
              <a:ext cx="258419" cy="300168"/>
            </a:xfrm>
            <a:custGeom>
              <a:avLst/>
              <a:gdLst>
                <a:gd name="T0" fmla="*/ 31 w 62"/>
                <a:gd name="T1" fmla="*/ 49 h 70"/>
                <a:gd name="T2" fmla="*/ 45 w 62"/>
                <a:gd name="T3" fmla="*/ 35 h 70"/>
                <a:gd name="T4" fmla="*/ 45 w 62"/>
                <a:gd name="T5" fmla="*/ 8 h 70"/>
                <a:gd name="T6" fmla="*/ 17 w 62"/>
                <a:gd name="T7" fmla="*/ 8 h 70"/>
                <a:gd name="T8" fmla="*/ 17 w 62"/>
                <a:gd name="T9" fmla="*/ 35 h 70"/>
                <a:gd name="T10" fmla="*/ 31 w 62"/>
                <a:gd name="T11" fmla="*/ 49 h 70"/>
                <a:gd name="T12" fmla="*/ 31 w 62"/>
                <a:gd name="T13" fmla="*/ 8 h 70"/>
                <a:gd name="T14" fmla="*/ 44 w 62"/>
                <a:gd name="T15" fmla="*/ 21 h 70"/>
                <a:gd name="T16" fmla="*/ 31 w 62"/>
                <a:gd name="T17" fmla="*/ 34 h 70"/>
                <a:gd name="T18" fmla="*/ 18 w 62"/>
                <a:gd name="T19" fmla="*/ 21 h 70"/>
                <a:gd name="T20" fmla="*/ 31 w 62"/>
                <a:gd name="T21" fmla="*/ 8 h 70"/>
                <a:gd name="T22" fmla="*/ 25 w 62"/>
                <a:gd name="T23" fmla="*/ 50 h 70"/>
                <a:gd name="T24" fmla="*/ 27 w 62"/>
                <a:gd name="T25" fmla="*/ 48 h 70"/>
                <a:gd name="T26" fmla="*/ 30 w 62"/>
                <a:gd name="T27" fmla="*/ 50 h 70"/>
                <a:gd name="T28" fmla="*/ 31 w 62"/>
                <a:gd name="T29" fmla="*/ 51 h 70"/>
                <a:gd name="T30" fmla="*/ 32 w 62"/>
                <a:gd name="T31" fmla="*/ 50 h 70"/>
                <a:gd name="T32" fmla="*/ 34 w 62"/>
                <a:gd name="T33" fmla="*/ 48 h 70"/>
                <a:gd name="T34" fmla="*/ 37 w 62"/>
                <a:gd name="T35" fmla="*/ 50 h 70"/>
                <a:gd name="T36" fmla="*/ 31 w 62"/>
                <a:gd name="T37" fmla="*/ 53 h 70"/>
                <a:gd name="T38" fmla="*/ 25 w 62"/>
                <a:gd name="T39" fmla="*/ 50 h 70"/>
                <a:gd name="T40" fmla="*/ 8 w 62"/>
                <a:gd name="T41" fmla="*/ 53 h 70"/>
                <a:gd name="T42" fmla="*/ 31 w 62"/>
                <a:gd name="T43" fmla="*/ 62 h 70"/>
                <a:gd name="T44" fmla="*/ 54 w 62"/>
                <a:gd name="T45" fmla="*/ 53 h 70"/>
                <a:gd name="T46" fmla="*/ 39 w 62"/>
                <a:gd name="T47" fmla="*/ 44 h 70"/>
                <a:gd name="T48" fmla="*/ 35 w 62"/>
                <a:gd name="T49" fmla="*/ 47 h 70"/>
                <a:gd name="T50" fmla="*/ 44 w 62"/>
                <a:gd name="T51" fmla="*/ 51 h 70"/>
                <a:gd name="T52" fmla="*/ 31 w 62"/>
                <a:gd name="T53" fmla="*/ 54 h 70"/>
                <a:gd name="T54" fmla="*/ 18 w 62"/>
                <a:gd name="T55" fmla="*/ 51 h 70"/>
                <a:gd name="T56" fmla="*/ 26 w 62"/>
                <a:gd name="T57" fmla="*/ 47 h 70"/>
                <a:gd name="T58" fmla="*/ 23 w 62"/>
                <a:gd name="T59" fmla="*/ 44 h 70"/>
                <a:gd name="T60" fmla="*/ 8 w 62"/>
                <a:gd name="T61" fmla="*/ 53 h 70"/>
                <a:gd name="T62" fmla="*/ 16 w 62"/>
                <a:gd name="T63" fmla="*/ 51 h 70"/>
                <a:gd name="T64" fmla="*/ 31 w 62"/>
                <a:gd name="T65" fmla="*/ 56 h 70"/>
                <a:gd name="T66" fmla="*/ 46 w 62"/>
                <a:gd name="T67" fmla="*/ 51 h 70"/>
                <a:gd name="T68" fmla="*/ 42 w 62"/>
                <a:gd name="T69" fmla="*/ 47 h 70"/>
                <a:gd name="T70" fmla="*/ 52 w 62"/>
                <a:gd name="T71" fmla="*/ 53 h 70"/>
                <a:gd name="T72" fmla="*/ 31 w 62"/>
                <a:gd name="T73" fmla="*/ 60 h 70"/>
                <a:gd name="T74" fmla="*/ 10 w 62"/>
                <a:gd name="T75" fmla="*/ 53 h 70"/>
                <a:gd name="T76" fmla="*/ 20 w 62"/>
                <a:gd name="T77" fmla="*/ 47 h 70"/>
                <a:gd name="T78" fmla="*/ 16 w 62"/>
                <a:gd name="T79" fmla="*/ 51 h 70"/>
                <a:gd name="T80" fmla="*/ 62 w 62"/>
                <a:gd name="T81" fmla="*/ 55 h 70"/>
                <a:gd name="T82" fmla="*/ 31 w 62"/>
                <a:gd name="T83" fmla="*/ 70 h 70"/>
                <a:gd name="T84" fmla="*/ 0 w 62"/>
                <a:gd name="T85" fmla="*/ 55 h 70"/>
                <a:gd name="T86" fmla="*/ 20 w 62"/>
                <a:gd name="T87" fmla="*/ 41 h 70"/>
                <a:gd name="T88" fmla="*/ 23 w 62"/>
                <a:gd name="T89" fmla="*/ 44 h 70"/>
                <a:gd name="T90" fmla="*/ 3 w 62"/>
                <a:gd name="T91" fmla="*/ 55 h 70"/>
                <a:gd name="T92" fmla="*/ 31 w 62"/>
                <a:gd name="T93" fmla="*/ 67 h 70"/>
                <a:gd name="T94" fmla="*/ 59 w 62"/>
                <a:gd name="T95" fmla="*/ 55 h 70"/>
                <a:gd name="T96" fmla="*/ 39 w 62"/>
                <a:gd name="T97" fmla="*/ 44 h 70"/>
                <a:gd name="T98" fmla="*/ 42 w 62"/>
                <a:gd name="T99" fmla="*/ 41 h 70"/>
                <a:gd name="T100" fmla="*/ 62 w 62"/>
                <a:gd name="T101"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 h="70">
                  <a:moveTo>
                    <a:pt x="31" y="49"/>
                  </a:moveTo>
                  <a:cubicBezTo>
                    <a:pt x="45" y="35"/>
                    <a:pt x="45" y="35"/>
                    <a:pt x="45" y="35"/>
                  </a:cubicBezTo>
                  <a:cubicBezTo>
                    <a:pt x="52" y="27"/>
                    <a:pt x="52" y="15"/>
                    <a:pt x="45" y="8"/>
                  </a:cubicBezTo>
                  <a:cubicBezTo>
                    <a:pt x="37" y="0"/>
                    <a:pt x="25" y="0"/>
                    <a:pt x="17" y="8"/>
                  </a:cubicBezTo>
                  <a:cubicBezTo>
                    <a:pt x="10" y="15"/>
                    <a:pt x="10" y="27"/>
                    <a:pt x="17" y="35"/>
                  </a:cubicBezTo>
                  <a:lnTo>
                    <a:pt x="31" y="49"/>
                  </a:lnTo>
                  <a:close/>
                  <a:moveTo>
                    <a:pt x="31" y="8"/>
                  </a:moveTo>
                  <a:cubicBezTo>
                    <a:pt x="38" y="8"/>
                    <a:pt x="44" y="14"/>
                    <a:pt x="44" y="21"/>
                  </a:cubicBezTo>
                  <a:cubicBezTo>
                    <a:pt x="44" y="29"/>
                    <a:pt x="38" y="34"/>
                    <a:pt x="31" y="34"/>
                  </a:cubicBezTo>
                  <a:cubicBezTo>
                    <a:pt x="24" y="34"/>
                    <a:pt x="18" y="29"/>
                    <a:pt x="18" y="21"/>
                  </a:cubicBezTo>
                  <a:cubicBezTo>
                    <a:pt x="18" y="14"/>
                    <a:pt x="24" y="8"/>
                    <a:pt x="31" y="8"/>
                  </a:cubicBezTo>
                  <a:close/>
                  <a:moveTo>
                    <a:pt x="25" y="50"/>
                  </a:moveTo>
                  <a:cubicBezTo>
                    <a:pt x="25" y="49"/>
                    <a:pt x="26" y="49"/>
                    <a:pt x="27" y="48"/>
                  </a:cubicBezTo>
                  <a:cubicBezTo>
                    <a:pt x="30" y="50"/>
                    <a:pt x="30" y="50"/>
                    <a:pt x="30" y="50"/>
                  </a:cubicBezTo>
                  <a:cubicBezTo>
                    <a:pt x="30" y="51"/>
                    <a:pt x="30" y="51"/>
                    <a:pt x="31" y="51"/>
                  </a:cubicBezTo>
                  <a:cubicBezTo>
                    <a:pt x="31" y="51"/>
                    <a:pt x="32" y="51"/>
                    <a:pt x="32" y="50"/>
                  </a:cubicBezTo>
                  <a:cubicBezTo>
                    <a:pt x="34" y="48"/>
                    <a:pt x="34" y="48"/>
                    <a:pt x="34" y="48"/>
                  </a:cubicBezTo>
                  <a:cubicBezTo>
                    <a:pt x="36" y="49"/>
                    <a:pt x="37" y="49"/>
                    <a:pt x="37" y="50"/>
                  </a:cubicBezTo>
                  <a:cubicBezTo>
                    <a:pt x="37" y="52"/>
                    <a:pt x="34" y="53"/>
                    <a:pt x="31" y="53"/>
                  </a:cubicBezTo>
                  <a:cubicBezTo>
                    <a:pt x="28" y="53"/>
                    <a:pt x="25" y="52"/>
                    <a:pt x="25" y="50"/>
                  </a:cubicBezTo>
                  <a:close/>
                  <a:moveTo>
                    <a:pt x="8" y="53"/>
                  </a:moveTo>
                  <a:cubicBezTo>
                    <a:pt x="8" y="58"/>
                    <a:pt x="18" y="62"/>
                    <a:pt x="31" y="62"/>
                  </a:cubicBezTo>
                  <a:cubicBezTo>
                    <a:pt x="44" y="62"/>
                    <a:pt x="54" y="58"/>
                    <a:pt x="54" y="53"/>
                  </a:cubicBezTo>
                  <a:cubicBezTo>
                    <a:pt x="54" y="49"/>
                    <a:pt x="48" y="45"/>
                    <a:pt x="39" y="44"/>
                  </a:cubicBezTo>
                  <a:cubicBezTo>
                    <a:pt x="35" y="47"/>
                    <a:pt x="35" y="47"/>
                    <a:pt x="35" y="47"/>
                  </a:cubicBezTo>
                  <a:cubicBezTo>
                    <a:pt x="41" y="48"/>
                    <a:pt x="44" y="49"/>
                    <a:pt x="44" y="51"/>
                  </a:cubicBezTo>
                  <a:cubicBezTo>
                    <a:pt x="44" y="52"/>
                    <a:pt x="39" y="54"/>
                    <a:pt x="31" y="54"/>
                  </a:cubicBezTo>
                  <a:cubicBezTo>
                    <a:pt x="23" y="54"/>
                    <a:pt x="18" y="52"/>
                    <a:pt x="18" y="51"/>
                  </a:cubicBezTo>
                  <a:cubicBezTo>
                    <a:pt x="18" y="49"/>
                    <a:pt x="21" y="48"/>
                    <a:pt x="26" y="47"/>
                  </a:cubicBezTo>
                  <a:cubicBezTo>
                    <a:pt x="23" y="44"/>
                    <a:pt x="23" y="44"/>
                    <a:pt x="23" y="44"/>
                  </a:cubicBezTo>
                  <a:cubicBezTo>
                    <a:pt x="14" y="45"/>
                    <a:pt x="8" y="49"/>
                    <a:pt x="8" y="53"/>
                  </a:cubicBezTo>
                  <a:close/>
                  <a:moveTo>
                    <a:pt x="16" y="51"/>
                  </a:moveTo>
                  <a:cubicBezTo>
                    <a:pt x="16" y="54"/>
                    <a:pt x="23" y="56"/>
                    <a:pt x="31" y="56"/>
                  </a:cubicBezTo>
                  <a:cubicBezTo>
                    <a:pt x="39" y="56"/>
                    <a:pt x="46" y="54"/>
                    <a:pt x="46" y="51"/>
                  </a:cubicBezTo>
                  <a:cubicBezTo>
                    <a:pt x="46" y="49"/>
                    <a:pt x="44" y="47"/>
                    <a:pt x="42" y="47"/>
                  </a:cubicBezTo>
                  <a:cubicBezTo>
                    <a:pt x="48" y="48"/>
                    <a:pt x="52" y="50"/>
                    <a:pt x="52" y="53"/>
                  </a:cubicBezTo>
                  <a:cubicBezTo>
                    <a:pt x="52" y="56"/>
                    <a:pt x="43" y="60"/>
                    <a:pt x="31" y="60"/>
                  </a:cubicBezTo>
                  <a:cubicBezTo>
                    <a:pt x="19" y="60"/>
                    <a:pt x="10" y="56"/>
                    <a:pt x="10" y="53"/>
                  </a:cubicBezTo>
                  <a:cubicBezTo>
                    <a:pt x="10" y="50"/>
                    <a:pt x="14" y="48"/>
                    <a:pt x="20" y="47"/>
                  </a:cubicBezTo>
                  <a:cubicBezTo>
                    <a:pt x="17" y="47"/>
                    <a:pt x="16" y="49"/>
                    <a:pt x="16" y="51"/>
                  </a:cubicBezTo>
                  <a:close/>
                  <a:moveTo>
                    <a:pt x="62" y="55"/>
                  </a:moveTo>
                  <a:cubicBezTo>
                    <a:pt x="62" y="64"/>
                    <a:pt x="49" y="70"/>
                    <a:pt x="31" y="70"/>
                  </a:cubicBezTo>
                  <a:cubicBezTo>
                    <a:pt x="13" y="70"/>
                    <a:pt x="0" y="64"/>
                    <a:pt x="0" y="55"/>
                  </a:cubicBezTo>
                  <a:cubicBezTo>
                    <a:pt x="0" y="49"/>
                    <a:pt x="8" y="43"/>
                    <a:pt x="20" y="41"/>
                  </a:cubicBezTo>
                  <a:cubicBezTo>
                    <a:pt x="23" y="44"/>
                    <a:pt x="23" y="44"/>
                    <a:pt x="23" y="44"/>
                  </a:cubicBezTo>
                  <a:cubicBezTo>
                    <a:pt x="10" y="45"/>
                    <a:pt x="3" y="50"/>
                    <a:pt x="3" y="55"/>
                  </a:cubicBezTo>
                  <a:cubicBezTo>
                    <a:pt x="3" y="61"/>
                    <a:pt x="14" y="67"/>
                    <a:pt x="31" y="67"/>
                  </a:cubicBezTo>
                  <a:cubicBezTo>
                    <a:pt x="48" y="67"/>
                    <a:pt x="59" y="61"/>
                    <a:pt x="59" y="55"/>
                  </a:cubicBezTo>
                  <a:cubicBezTo>
                    <a:pt x="59" y="50"/>
                    <a:pt x="51" y="45"/>
                    <a:pt x="39" y="44"/>
                  </a:cubicBezTo>
                  <a:cubicBezTo>
                    <a:pt x="42" y="41"/>
                    <a:pt x="42" y="41"/>
                    <a:pt x="42" y="41"/>
                  </a:cubicBezTo>
                  <a:cubicBezTo>
                    <a:pt x="54" y="43"/>
                    <a:pt x="62" y="49"/>
                    <a:pt x="62" y="55"/>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72" name="Freeform 96"/>
            <p:cNvSpPr>
              <a:spLocks noEditPoints="1"/>
            </p:cNvSpPr>
            <p:nvPr/>
          </p:nvSpPr>
          <p:spPr bwMode="auto">
            <a:xfrm>
              <a:off x="6805586" y="4925363"/>
              <a:ext cx="282662" cy="282661"/>
            </a:xfrm>
            <a:custGeom>
              <a:avLst/>
              <a:gdLst>
                <a:gd name="T0" fmla="*/ 45 w 62"/>
                <a:gd name="T1" fmla="*/ 4 h 62"/>
                <a:gd name="T2" fmla="*/ 45 w 62"/>
                <a:gd name="T3" fmla="*/ 9 h 62"/>
                <a:gd name="T4" fmla="*/ 17 w 62"/>
                <a:gd name="T5" fmla="*/ 52 h 62"/>
                <a:gd name="T6" fmla="*/ 16 w 62"/>
                <a:gd name="T7" fmla="*/ 58 h 62"/>
                <a:gd name="T8" fmla="*/ 19 w 62"/>
                <a:gd name="T9" fmla="*/ 52 h 62"/>
                <a:gd name="T10" fmla="*/ 54 w 62"/>
                <a:gd name="T11" fmla="*/ 19 h 62"/>
                <a:gd name="T12" fmla="*/ 56 w 62"/>
                <a:gd name="T13" fmla="*/ 15 h 62"/>
                <a:gd name="T14" fmla="*/ 53 w 62"/>
                <a:gd name="T15" fmla="*/ 19 h 62"/>
                <a:gd name="T16" fmla="*/ 4 w 62"/>
                <a:gd name="T17" fmla="*/ 46 h 62"/>
                <a:gd name="T18" fmla="*/ 9 w 62"/>
                <a:gd name="T19" fmla="*/ 44 h 62"/>
                <a:gd name="T20" fmla="*/ 61 w 62"/>
                <a:gd name="T21" fmla="*/ 30 h 62"/>
                <a:gd name="T22" fmla="*/ 56 w 62"/>
                <a:gd name="T23" fmla="*/ 32 h 62"/>
                <a:gd name="T24" fmla="*/ 61 w 62"/>
                <a:gd name="T25" fmla="*/ 30 h 62"/>
                <a:gd name="T26" fmla="*/ 1 w 62"/>
                <a:gd name="T27" fmla="*/ 30 h 62"/>
                <a:gd name="T28" fmla="*/ 5 w 62"/>
                <a:gd name="T29" fmla="*/ 32 h 62"/>
                <a:gd name="T30" fmla="*/ 52 w 62"/>
                <a:gd name="T31" fmla="*/ 43 h 62"/>
                <a:gd name="T32" fmla="*/ 57 w 62"/>
                <a:gd name="T33" fmla="*/ 47 h 62"/>
                <a:gd name="T34" fmla="*/ 54 w 62"/>
                <a:gd name="T35" fmla="*/ 43 h 62"/>
                <a:gd name="T36" fmla="*/ 10 w 62"/>
                <a:gd name="T37" fmla="*/ 18 h 62"/>
                <a:gd name="T38" fmla="*/ 4 w 62"/>
                <a:gd name="T39" fmla="*/ 15 h 62"/>
                <a:gd name="T40" fmla="*/ 45 w 62"/>
                <a:gd name="T41" fmla="*/ 52 h 62"/>
                <a:gd name="T42" fmla="*/ 45 w 62"/>
                <a:gd name="T43" fmla="*/ 57 h 62"/>
                <a:gd name="T44" fmla="*/ 47 w 62"/>
                <a:gd name="T45" fmla="*/ 56 h 62"/>
                <a:gd name="T46" fmla="*/ 30 w 62"/>
                <a:gd name="T47" fmla="*/ 56 h 62"/>
                <a:gd name="T48" fmla="*/ 32 w 62"/>
                <a:gd name="T49" fmla="*/ 61 h 62"/>
                <a:gd name="T50" fmla="*/ 17 w 62"/>
                <a:gd name="T51" fmla="*/ 9 h 62"/>
                <a:gd name="T52" fmla="*/ 19 w 62"/>
                <a:gd name="T53" fmla="*/ 8 h 62"/>
                <a:gd name="T54" fmla="*/ 15 w 62"/>
                <a:gd name="T55" fmla="*/ 5 h 62"/>
                <a:gd name="T56" fmla="*/ 32 w 62"/>
                <a:gd name="T57" fmla="*/ 5 h 62"/>
                <a:gd name="T58" fmla="*/ 30 w 62"/>
                <a:gd name="T59" fmla="*/ 1 h 62"/>
                <a:gd name="T60" fmla="*/ 53 w 62"/>
                <a:gd name="T61" fmla="*/ 30 h 62"/>
                <a:gd name="T62" fmla="*/ 29 w 62"/>
                <a:gd name="T63" fmla="*/ 53 h 62"/>
                <a:gd name="T64" fmla="*/ 14 w 62"/>
                <a:gd name="T65" fmla="*/ 19 h 62"/>
                <a:gd name="T66" fmla="*/ 48 w 62"/>
                <a:gd name="T67" fmla="*/ 19 h 62"/>
                <a:gd name="T68" fmla="*/ 46 w 62"/>
                <a:gd name="T69" fmla="*/ 22 h 62"/>
                <a:gd name="T70" fmla="*/ 46 w 62"/>
                <a:gd name="T71" fmla="*/ 22 h 62"/>
                <a:gd name="T72" fmla="*/ 39 w 62"/>
                <a:gd name="T73" fmla="*/ 27 h 62"/>
                <a:gd name="T74" fmla="*/ 31 w 62"/>
                <a:gd name="T75" fmla="*/ 48 h 62"/>
                <a:gd name="T76" fmla="*/ 36 w 62"/>
                <a:gd name="T77" fmla="*/ 27 h 62"/>
                <a:gd name="T78" fmla="*/ 36 w 62"/>
                <a:gd name="T79" fmla="*/ 27 h 62"/>
                <a:gd name="T80" fmla="*/ 23 w 62"/>
                <a:gd name="T81" fmla="*/ 27 h 62"/>
                <a:gd name="T82" fmla="*/ 21 w 62"/>
                <a:gd name="T83" fmla="*/ 27 h 62"/>
                <a:gd name="T84" fmla="*/ 28 w 62"/>
                <a:gd name="T85" fmla="*/ 47 h 62"/>
                <a:gd name="T86" fmla="*/ 28 w 62"/>
                <a:gd name="T87" fmla="*/ 47 h 62"/>
                <a:gd name="T88" fmla="*/ 39 w 62"/>
                <a:gd name="T8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62">
                  <a:moveTo>
                    <a:pt x="43" y="9"/>
                  </a:moveTo>
                  <a:cubicBezTo>
                    <a:pt x="43" y="9"/>
                    <a:pt x="43" y="9"/>
                    <a:pt x="43" y="8"/>
                  </a:cubicBezTo>
                  <a:cubicBezTo>
                    <a:pt x="45" y="4"/>
                    <a:pt x="45" y="4"/>
                    <a:pt x="45" y="4"/>
                  </a:cubicBezTo>
                  <a:cubicBezTo>
                    <a:pt x="45" y="4"/>
                    <a:pt x="46" y="4"/>
                    <a:pt x="46" y="4"/>
                  </a:cubicBezTo>
                  <a:cubicBezTo>
                    <a:pt x="47" y="4"/>
                    <a:pt x="47" y="5"/>
                    <a:pt x="47" y="5"/>
                  </a:cubicBezTo>
                  <a:cubicBezTo>
                    <a:pt x="45" y="9"/>
                    <a:pt x="45" y="9"/>
                    <a:pt x="45" y="9"/>
                  </a:cubicBezTo>
                  <a:cubicBezTo>
                    <a:pt x="44" y="9"/>
                    <a:pt x="44" y="10"/>
                    <a:pt x="44" y="10"/>
                  </a:cubicBezTo>
                  <a:cubicBezTo>
                    <a:pt x="43" y="10"/>
                    <a:pt x="43" y="9"/>
                    <a:pt x="43" y="9"/>
                  </a:cubicBezTo>
                  <a:close/>
                  <a:moveTo>
                    <a:pt x="17" y="52"/>
                  </a:moveTo>
                  <a:cubicBezTo>
                    <a:pt x="15" y="56"/>
                    <a:pt x="15" y="56"/>
                    <a:pt x="15" y="56"/>
                  </a:cubicBezTo>
                  <a:cubicBezTo>
                    <a:pt x="15" y="57"/>
                    <a:pt x="15" y="57"/>
                    <a:pt x="15" y="58"/>
                  </a:cubicBezTo>
                  <a:cubicBezTo>
                    <a:pt x="16" y="58"/>
                    <a:pt x="16" y="58"/>
                    <a:pt x="16" y="58"/>
                  </a:cubicBezTo>
                  <a:cubicBezTo>
                    <a:pt x="16" y="58"/>
                    <a:pt x="17" y="57"/>
                    <a:pt x="17" y="57"/>
                  </a:cubicBezTo>
                  <a:cubicBezTo>
                    <a:pt x="19" y="53"/>
                    <a:pt x="19" y="53"/>
                    <a:pt x="19" y="53"/>
                  </a:cubicBezTo>
                  <a:cubicBezTo>
                    <a:pt x="19" y="53"/>
                    <a:pt x="19" y="52"/>
                    <a:pt x="19" y="52"/>
                  </a:cubicBezTo>
                  <a:cubicBezTo>
                    <a:pt x="18" y="52"/>
                    <a:pt x="18" y="52"/>
                    <a:pt x="17" y="52"/>
                  </a:cubicBezTo>
                  <a:close/>
                  <a:moveTo>
                    <a:pt x="53" y="19"/>
                  </a:moveTo>
                  <a:cubicBezTo>
                    <a:pt x="53" y="19"/>
                    <a:pt x="53" y="19"/>
                    <a:pt x="54" y="19"/>
                  </a:cubicBezTo>
                  <a:cubicBezTo>
                    <a:pt x="57" y="17"/>
                    <a:pt x="57" y="17"/>
                    <a:pt x="57" y="17"/>
                  </a:cubicBezTo>
                  <a:cubicBezTo>
                    <a:pt x="58" y="16"/>
                    <a:pt x="58" y="16"/>
                    <a:pt x="58" y="15"/>
                  </a:cubicBezTo>
                  <a:cubicBezTo>
                    <a:pt x="57" y="15"/>
                    <a:pt x="57" y="14"/>
                    <a:pt x="56" y="15"/>
                  </a:cubicBezTo>
                  <a:cubicBezTo>
                    <a:pt x="53" y="17"/>
                    <a:pt x="53" y="17"/>
                    <a:pt x="53" y="17"/>
                  </a:cubicBezTo>
                  <a:cubicBezTo>
                    <a:pt x="52" y="17"/>
                    <a:pt x="52" y="18"/>
                    <a:pt x="52" y="18"/>
                  </a:cubicBezTo>
                  <a:cubicBezTo>
                    <a:pt x="52" y="19"/>
                    <a:pt x="53" y="19"/>
                    <a:pt x="53" y="19"/>
                  </a:cubicBezTo>
                  <a:close/>
                  <a:moveTo>
                    <a:pt x="8" y="43"/>
                  </a:moveTo>
                  <a:cubicBezTo>
                    <a:pt x="4" y="45"/>
                    <a:pt x="4" y="45"/>
                    <a:pt x="4" y="45"/>
                  </a:cubicBezTo>
                  <a:cubicBezTo>
                    <a:pt x="4" y="45"/>
                    <a:pt x="4" y="46"/>
                    <a:pt x="4" y="46"/>
                  </a:cubicBezTo>
                  <a:cubicBezTo>
                    <a:pt x="4" y="46"/>
                    <a:pt x="5" y="47"/>
                    <a:pt x="5" y="47"/>
                  </a:cubicBezTo>
                  <a:cubicBezTo>
                    <a:pt x="5" y="47"/>
                    <a:pt x="5" y="47"/>
                    <a:pt x="5" y="47"/>
                  </a:cubicBezTo>
                  <a:cubicBezTo>
                    <a:pt x="9" y="44"/>
                    <a:pt x="9" y="44"/>
                    <a:pt x="9" y="44"/>
                  </a:cubicBezTo>
                  <a:cubicBezTo>
                    <a:pt x="10" y="44"/>
                    <a:pt x="10" y="43"/>
                    <a:pt x="10" y="43"/>
                  </a:cubicBezTo>
                  <a:cubicBezTo>
                    <a:pt x="9" y="42"/>
                    <a:pt x="9" y="42"/>
                    <a:pt x="8" y="43"/>
                  </a:cubicBezTo>
                  <a:close/>
                  <a:moveTo>
                    <a:pt x="61" y="30"/>
                  </a:moveTo>
                  <a:cubicBezTo>
                    <a:pt x="56" y="30"/>
                    <a:pt x="56" y="30"/>
                    <a:pt x="56" y="30"/>
                  </a:cubicBezTo>
                  <a:cubicBezTo>
                    <a:pt x="56" y="30"/>
                    <a:pt x="55" y="30"/>
                    <a:pt x="55" y="31"/>
                  </a:cubicBezTo>
                  <a:cubicBezTo>
                    <a:pt x="55" y="31"/>
                    <a:pt x="56" y="32"/>
                    <a:pt x="56" y="32"/>
                  </a:cubicBezTo>
                  <a:cubicBezTo>
                    <a:pt x="61" y="32"/>
                    <a:pt x="61" y="32"/>
                    <a:pt x="61" y="32"/>
                  </a:cubicBezTo>
                  <a:cubicBezTo>
                    <a:pt x="61" y="32"/>
                    <a:pt x="62" y="31"/>
                    <a:pt x="62" y="31"/>
                  </a:cubicBezTo>
                  <a:cubicBezTo>
                    <a:pt x="62" y="30"/>
                    <a:pt x="61" y="30"/>
                    <a:pt x="61" y="30"/>
                  </a:cubicBezTo>
                  <a:close/>
                  <a:moveTo>
                    <a:pt x="6" y="31"/>
                  </a:moveTo>
                  <a:cubicBezTo>
                    <a:pt x="6" y="30"/>
                    <a:pt x="6" y="30"/>
                    <a:pt x="5" y="30"/>
                  </a:cubicBezTo>
                  <a:cubicBezTo>
                    <a:pt x="1" y="30"/>
                    <a:pt x="1" y="30"/>
                    <a:pt x="1" y="30"/>
                  </a:cubicBezTo>
                  <a:cubicBezTo>
                    <a:pt x="0" y="30"/>
                    <a:pt x="0" y="30"/>
                    <a:pt x="0" y="31"/>
                  </a:cubicBezTo>
                  <a:cubicBezTo>
                    <a:pt x="0" y="31"/>
                    <a:pt x="0" y="32"/>
                    <a:pt x="1" y="32"/>
                  </a:cubicBezTo>
                  <a:cubicBezTo>
                    <a:pt x="5" y="32"/>
                    <a:pt x="5" y="32"/>
                    <a:pt x="5" y="32"/>
                  </a:cubicBezTo>
                  <a:cubicBezTo>
                    <a:pt x="6" y="32"/>
                    <a:pt x="6" y="31"/>
                    <a:pt x="6" y="31"/>
                  </a:cubicBezTo>
                  <a:close/>
                  <a:moveTo>
                    <a:pt x="54" y="43"/>
                  </a:moveTo>
                  <a:cubicBezTo>
                    <a:pt x="53" y="42"/>
                    <a:pt x="52" y="42"/>
                    <a:pt x="52" y="43"/>
                  </a:cubicBezTo>
                  <a:cubicBezTo>
                    <a:pt x="52" y="43"/>
                    <a:pt x="52" y="44"/>
                    <a:pt x="53" y="44"/>
                  </a:cubicBezTo>
                  <a:cubicBezTo>
                    <a:pt x="56" y="47"/>
                    <a:pt x="56" y="47"/>
                    <a:pt x="56" y="47"/>
                  </a:cubicBezTo>
                  <a:cubicBezTo>
                    <a:pt x="57" y="47"/>
                    <a:pt x="57" y="47"/>
                    <a:pt x="57" y="47"/>
                  </a:cubicBezTo>
                  <a:cubicBezTo>
                    <a:pt x="57" y="47"/>
                    <a:pt x="58" y="46"/>
                    <a:pt x="58" y="46"/>
                  </a:cubicBezTo>
                  <a:cubicBezTo>
                    <a:pt x="58" y="46"/>
                    <a:pt x="58" y="45"/>
                    <a:pt x="57" y="45"/>
                  </a:cubicBezTo>
                  <a:lnTo>
                    <a:pt x="54" y="43"/>
                  </a:lnTo>
                  <a:close/>
                  <a:moveTo>
                    <a:pt x="8" y="19"/>
                  </a:moveTo>
                  <a:cubicBezTo>
                    <a:pt x="8" y="19"/>
                    <a:pt x="9" y="19"/>
                    <a:pt x="9" y="19"/>
                  </a:cubicBezTo>
                  <a:cubicBezTo>
                    <a:pt x="9" y="19"/>
                    <a:pt x="9" y="19"/>
                    <a:pt x="10" y="18"/>
                  </a:cubicBezTo>
                  <a:cubicBezTo>
                    <a:pt x="10" y="18"/>
                    <a:pt x="10" y="17"/>
                    <a:pt x="9" y="17"/>
                  </a:cubicBezTo>
                  <a:cubicBezTo>
                    <a:pt x="5" y="15"/>
                    <a:pt x="5" y="15"/>
                    <a:pt x="5" y="15"/>
                  </a:cubicBezTo>
                  <a:cubicBezTo>
                    <a:pt x="5" y="14"/>
                    <a:pt x="4" y="15"/>
                    <a:pt x="4" y="15"/>
                  </a:cubicBezTo>
                  <a:cubicBezTo>
                    <a:pt x="4" y="16"/>
                    <a:pt x="4" y="16"/>
                    <a:pt x="4" y="17"/>
                  </a:cubicBezTo>
                  <a:lnTo>
                    <a:pt x="8" y="19"/>
                  </a:lnTo>
                  <a:close/>
                  <a:moveTo>
                    <a:pt x="45" y="52"/>
                  </a:moveTo>
                  <a:cubicBezTo>
                    <a:pt x="44" y="52"/>
                    <a:pt x="44" y="52"/>
                    <a:pt x="43" y="52"/>
                  </a:cubicBezTo>
                  <a:cubicBezTo>
                    <a:pt x="43" y="52"/>
                    <a:pt x="43" y="53"/>
                    <a:pt x="43" y="53"/>
                  </a:cubicBezTo>
                  <a:cubicBezTo>
                    <a:pt x="45" y="57"/>
                    <a:pt x="45" y="57"/>
                    <a:pt x="45" y="57"/>
                  </a:cubicBezTo>
                  <a:cubicBezTo>
                    <a:pt x="45" y="57"/>
                    <a:pt x="46" y="58"/>
                    <a:pt x="46" y="58"/>
                  </a:cubicBezTo>
                  <a:cubicBezTo>
                    <a:pt x="46" y="58"/>
                    <a:pt x="46" y="58"/>
                    <a:pt x="46" y="58"/>
                  </a:cubicBezTo>
                  <a:cubicBezTo>
                    <a:pt x="47" y="57"/>
                    <a:pt x="47" y="57"/>
                    <a:pt x="47" y="56"/>
                  </a:cubicBezTo>
                  <a:lnTo>
                    <a:pt x="45" y="52"/>
                  </a:lnTo>
                  <a:close/>
                  <a:moveTo>
                    <a:pt x="31" y="55"/>
                  </a:moveTo>
                  <a:cubicBezTo>
                    <a:pt x="30" y="55"/>
                    <a:pt x="30" y="56"/>
                    <a:pt x="30" y="56"/>
                  </a:cubicBezTo>
                  <a:cubicBezTo>
                    <a:pt x="30" y="61"/>
                    <a:pt x="30" y="61"/>
                    <a:pt x="30" y="61"/>
                  </a:cubicBezTo>
                  <a:cubicBezTo>
                    <a:pt x="30" y="61"/>
                    <a:pt x="30" y="62"/>
                    <a:pt x="31" y="62"/>
                  </a:cubicBezTo>
                  <a:cubicBezTo>
                    <a:pt x="31" y="62"/>
                    <a:pt x="32" y="61"/>
                    <a:pt x="32" y="61"/>
                  </a:cubicBezTo>
                  <a:cubicBezTo>
                    <a:pt x="32" y="56"/>
                    <a:pt x="32" y="56"/>
                    <a:pt x="32" y="56"/>
                  </a:cubicBezTo>
                  <a:cubicBezTo>
                    <a:pt x="32" y="56"/>
                    <a:pt x="31" y="55"/>
                    <a:pt x="31" y="55"/>
                  </a:cubicBezTo>
                  <a:close/>
                  <a:moveTo>
                    <a:pt x="17" y="9"/>
                  </a:moveTo>
                  <a:cubicBezTo>
                    <a:pt x="17" y="9"/>
                    <a:pt x="18" y="10"/>
                    <a:pt x="18" y="10"/>
                  </a:cubicBezTo>
                  <a:cubicBezTo>
                    <a:pt x="18" y="10"/>
                    <a:pt x="18" y="9"/>
                    <a:pt x="19" y="9"/>
                  </a:cubicBezTo>
                  <a:cubicBezTo>
                    <a:pt x="19" y="9"/>
                    <a:pt x="19" y="9"/>
                    <a:pt x="19" y="8"/>
                  </a:cubicBezTo>
                  <a:cubicBezTo>
                    <a:pt x="17" y="4"/>
                    <a:pt x="17" y="4"/>
                    <a:pt x="17" y="4"/>
                  </a:cubicBezTo>
                  <a:cubicBezTo>
                    <a:pt x="16" y="4"/>
                    <a:pt x="16" y="4"/>
                    <a:pt x="15" y="4"/>
                  </a:cubicBezTo>
                  <a:cubicBezTo>
                    <a:pt x="15" y="4"/>
                    <a:pt x="15" y="5"/>
                    <a:pt x="15" y="5"/>
                  </a:cubicBezTo>
                  <a:lnTo>
                    <a:pt x="17" y="9"/>
                  </a:lnTo>
                  <a:close/>
                  <a:moveTo>
                    <a:pt x="31" y="6"/>
                  </a:moveTo>
                  <a:cubicBezTo>
                    <a:pt x="31" y="6"/>
                    <a:pt x="32" y="6"/>
                    <a:pt x="32" y="5"/>
                  </a:cubicBezTo>
                  <a:cubicBezTo>
                    <a:pt x="32" y="1"/>
                    <a:pt x="32" y="1"/>
                    <a:pt x="32" y="1"/>
                  </a:cubicBezTo>
                  <a:cubicBezTo>
                    <a:pt x="32" y="0"/>
                    <a:pt x="31" y="0"/>
                    <a:pt x="31" y="0"/>
                  </a:cubicBezTo>
                  <a:cubicBezTo>
                    <a:pt x="30" y="0"/>
                    <a:pt x="30" y="0"/>
                    <a:pt x="30" y="1"/>
                  </a:cubicBezTo>
                  <a:cubicBezTo>
                    <a:pt x="30" y="5"/>
                    <a:pt x="30" y="5"/>
                    <a:pt x="30" y="5"/>
                  </a:cubicBezTo>
                  <a:cubicBezTo>
                    <a:pt x="30" y="6"/>
                    <a:pt x="30" y="6"/>
                    <a:pt x="31" y="6"/>
                  </a:cubicBezTo>
                  <a:close/>
                  <a:moveTo>
                    <a:pt x="53" y="30"/>
                  </a:moveTo>
                  <a:cubicBezTo>
                    <a:pt x="32" y="53"/>
                    <a:pt x="32" y="53"/>
                    <a:pt x="32" y="53"/>
                  </a:cubicBezTo>
                  <a:cubicBezTo>
                    <a:pt x="32" y="53"/>
                    <a:pt x="31" y="53"/>
                    <a:pt x="31" y="53"/>
                  </a:cubicBezTo>
                  <a:cubicBezTo>
                    <a:pt x="30" y="53"/>
                    <a:pt x="30" y="53"/>
                    <a:pt x="29" y="53"/>
                  </a:cubicBezTo>
                  <a:cubicBezTo>
                    <a:pt x="9" y="30"/>
                    <a:pt x="9" y="30"/>
                    <a:pt x="9" y="30"/>
                  </a:cubicBezTo>
                  <a:cubicBezTo>
                    <a:pt x="8" y="29"/>
                    <a:pt x="8" y="28"/>
                    <a:pt x="9" y="27"/>
                  </a:cubicBezTo>
                  <a:cubicBezTo>
                    <a:pt x="14" y="19"/>
                    <a:pt x="14" y="19"/>
                    <a:pt x="14" y="19"/>
                  </a:cubicBezTo>
                  <a:cubicBezTo>
                    <a:pt x="14" y="19"/>
                    <a:pt x="15" y="18"/>
                    <a:pt x="15" y="18"/>
                  </a:cubicBezTo>
                  <a:cubicBezTo>
                    <a:pt x="46" y="18"/>
                    <a:pt x="46" y="18"/>
                    <a:pt x="46" y="18"/>
                  </a:cubicBezTo>
                  <a:cubicBezTo>
                    <a:pt x="47" y="18"/>
                    <a:pt x="48" y="19"/>
                    <a:pt x="48" y="19"/>
                  </a:cubicBezTo>
                  <a:cubicBezTo>
                    <a:pt x="53" y="27"/>
                    <a:pt x="53" y="27"/>
                    <a:pt x="53" y="27"/>
                  </a:cubicBezTo>
                  <a:cubicBezTo>
                    <a:pt x="54" y="28"/>
                    <a:pt x="54" y="29"/>
                    <a:pt x="53" y="30"/>
                  </a:cubicBezTo>
                  <a:close/>
                  <a:moveTo>
                    <a:pt x="46" y="22"/>
                  </a:moveTo>
                  <a:cubicBezTo>
                    <a:pt x="41" y="27"/>
                    <a:pt x="41" y="27"/>
                    <a:pt x="41" y="27"/>
                  </a:cubicBezTo>
                  <a:cubicBezTo>
                    <a:pt x="50" y="27"/>
                    <a:pt x="50" y="27"/>
                    <a:pt x="50" y="27"/>
                  </a:cubicBezTo>
                  <a:lnTo>
                    <a:pt x="46" y="22"/>
                  </a:lnTo>
                  <a:close/>
                  <a:moveTo>
                    <a:pt x="44" y="21"/>
                  </a:moveTo>
                  <a:cubicBezTo>
                    <a:pt x="33" y="21"/>
                    <a:pt x="33" y="21"/>
                    <a:pt x="33" y="21"/>
                  </a:cubicBezTo>
                  <a:cubicBezTo>
                    <a:pt x="39" y="27"/>
                    <a:pt x="39" y="27"/>
                    <a:pt x="39" y="27"/>
                  </a:cubicBezTo>
                  <a:lnTo>
                    <a:pt x="44" y="21"/>
                  </a:lnTo>
                  <a:close/>
                  <a:moveTo>
                    <a:pt x="25" y="29"/>
                  </a:moveTo>
                  <a:cubicBezTo>
                    <a:pt x="31" y="48"/>
                    <a:pt x="31" y="48"/>
                    <a:pt x="31" y="48"/>
                  </a:cubicBezTo>
                  <a:cubicBezTo>
                    <a:pt x="37" y="29"/>
                    <a:pt x="37" y="29"/>
                    <a:pt x="37" y="29"/>
                  </a:cubicBezTo>
                  <a:lnTo>
                    <a:pt x="25" y="29"/>
                  </a:lnTo>
                  <a:close/>
                  <a:moveTo>
                    <a:pt x="36" y="27"/>
                  </a:moveTo>
                  <a:cubicBezTo>
                    <a:pt x="31" y="22"/>
                    <a:pt x="31" y="22"/>
                    <a:pt x="31" y="22"/>
                  </a:cubicBezTo>
                  <a:cubicBezTo>
                    <a:pt x="26" y="27"/>
                    <a:pt x="26" y="27"/>
                    <a:pt x="26" y="27"/>
                  </a:cubicBezTo>
                  <a:lnTo>
                    <a:pt x="36" y="27"/>
                  </a:lnTo>
                  <a:close/>
                  <a:moveTo>
                    <a:pt x="28" y="21"/>
                  </a:moveTo>
                  <a:cubicBezTo>
                    <a:pt x="18" y="21"/>
                    <a:pt x="18" y="21"/>
                    <a:pt x="18" y="21"/>
                  </a:cubicBezTo>
                  <a:cubicBezTo>
                    <a:pt x="23" y="27"/>
                    <a:pt x="23" y="27"/>
                    <a:pt x="23" y="27"/>
                  </a:cubicBezTo>
                  <a:lnTo>
                    <a:pt x="28" y="21"/>
                  </a:lnTo>
                  <a:close/>
                  <a:moveTo>
                    <a:pt x="12" y="27"/>
                  </a:moveTo>
                  <a:cubicBezTo>
                    <a:pt x="21" y="27"/>
                    <a:pt x="21" y="27"/>
                    <a:pt x="21" y="27"/>
                  </a:cubicBezTo>
                  <a:cubicBezTo>
                    <a:pt x="16" y="22"/>
                    <a:pt x="16" y="22"/>
                    <a:pt x="16" y="22"/>
                  </a:cubicBezTo>
                  <a:lnTo>
                    <a:pt x="12" y="27"/>
                  </a:lnTo>
                  <a:close/>
                  <a:moveTo>
                    <a:pt x="28" y="47"/>
                  </a:moveTo>
                  <a:cubicBezTo>
                    <a:pt x="22" y="29"/>
                    <a:pt x="22" y="29"/>
                    <a:pt x="22" y="29"/>
                  </a:cubicBezTo>
                  <a:cubicBezTo>
                    <a:pt x="12" y="29"/>
                    <a:pt x="12" y="29"/>
                    <a:pt x="12" y="29"/>
                  </a:cubicBezTo>
                  <a:lnTo>
                    <a:pt x="28" y="47"/>
                  </a:lnTo>
                  <a:close/>
                  <a:moveTo>
                    <a:pt x="33" y="47"/>
                  </a:moveTo>
                  <a:cubicBezTo>
                    <a:pt x="49" y="29"/>
                    <a:pt x="49" y="29"/>
                    <a:pt x="49" y="29"/>
                  </a:cubicBezTo>
                  <a:cubicBezTo>
                    <a:pt x="39" y="29"/>
                    <a:pt x="39" y="29"/>
                    <a:pt x="39" y="29"/>
                  </a:cubicBezTo>
                  <a:lnTo>
                    <a:pt x="33" y="47"/>
                  </a:ln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73" name="Freeform 52"/>
            <p:cNvSpPr>
              <a:spLocks noEditPoints="1"/>
            </p:cNvSpPr>
            <p:nvPr/>
          </p:nvSpPr>
          <p:spPr bwMode="auto">
            <a:xfrm>
              <a:off x="5499324" y="5343165"/>
              <a:ext cx="269059" cy="253140"/>
            </a:xfrm>
            <a:custGeom>
              <a:avLst/>
              <a:gdLst>
                <a:gd name="T0" fmla="*/ 23 w 68"/>
                <a:gd name="T1" fmla="*/ 5 h 67"/>
                <a:gd name="T2" fmla="*/ 7 w 68"/>
                <a:gd name="T3" fmla="*/ 11 h 67"/>
                <a:gd name="T4" fmla="*/ 7 w 68"/>
                <a:gd name="T5" fmla="*/ 67 h 67"/>
                <a:gd name="T6" fmla="*/ 38 w 68"/>
                <a:gd name="T7" fmla="*/ 62 h 67"/>
                <a:gd name="T8" fmla="*/ 49 w 68"/>
                <a:gd name="T9" fmla="*/ 56 h 67"/>
                <a:gd name="T10" fmla="*/ 64 w 68"/>
                <a:gd name="T11" fmla="*/ 47 h 67"/>
                <a:gd name="T12" fmla="*/ 60 w 68"/>
                <a:gd name="T13" fmla="*/ 0 h 67"/>
                <a:gd name="T14" fmla="*/ 52 w 68"/>
                <a:gd name="T15" fmla="*/ 51 h 67"/>
                <a:gd name="T16" fmla="*/ 59 w 68"/>
                <a:gd name="T17" fmla="*/ 44 h 67"/>
                <a:gd name="T18" fmla="*/ 56 w 68"/>
                <a:gd name="T19" fmla="*/ 41 h 67"/>
                <a:gd name="T20" fmla="*/ 56 w 68"/>
                <a:gd name="T21" fmla="*/ 51 h 67"/>
                <a:gd name="T22" fmla="*/ 50 w 68"/>
                <a:gd name="T23" fmla="*/ 43 h 67"/>
                <a:gd name="T24" fmla="*/ 33 w 68"/>
                <a:gd name="T25" fmla="*/ 45 h 67"/>
                <a:gd name="T26" fmla="*/ 48 w 68"/>
                <a:gd name="T27" fmla="*/ 53 h 67"/>
                <a:gd name="T28" fmla="*/ 26 w 68"/>
                <a:gd name="T29" fmla="*/ 7 h 67"/>
                <a:gd name="T30" fmla="*/ 65 w 68"/>
                <a:gd name="T31" fmla="*/ 7 h 67"/>
                <a:gd name="T32" fmla="*/ 56 w 68"/>
                <a:gd name="T33" fmla="*/ 39 h 67"/>
                <a:gd name="T34" fmla="*/ 9 w 68"/>
                <a:gd name="T35" fmla="*/ 23 h 67"/>
                <a:gd name="T36" fmla="*/ 12 w 68"/>
                <a:gd name="T37" fmla="*/ 30 h 67"/>
                <a:gd name="T38" fmla="*/ 10 w 68"/>
                <a:gd name="T39" fmla="*/ 32 h 67"/>
                <a:gd name="T40" fmla="*/ 10 w 68"/>
                <a:gd name="T41" fmla="*/ 38 h 67"/>
                <a:gd name="T42" fmla="*/ 12 w 68"/>
                <a:gd name="T43" fmla="*/ 40 h 67"/>
                <a:gd name="T44" fmla="*/ 9 w 68"/>
                <a:gd name="T45" fmla="*/ 47 h 67"/>
                <a:gd name="T46" fmla="*/ 12 w 68"/>
                <a:gd name="T47" fmla="*/ 54 h 67"/>
                <a:gd name="T48" fmla="*/ 9 w 68"/>
                <a:gd name="T49" fmla="*/ 55 h 67"/>
                <a:gd name="T50" fmla="*/ 19 w 68"/>
                <a:gd name="T51" fmla="*/ 61 h 67"/>
                <a:gd name="T52" fmla="*/ 25 w 68"/>
                <a:gd name="T53" fmla="*/ 64 h 67"/>
                <a:gd name="T54" fmla="*/ 3 w 68"/>
                <a:gd name="T55" fmla="*/ 19 h 67"/>
                <a:gd name="T56" fmla="*/ 12 w 68"/>
                <a:gd name="T57" fmla="*/ 22 h 67"/>
                <a:gd name="T58" fmla="*/ 34 w 68"/>
                <a:gd name="T59" fmla="*/ 61 h 67"/>
                <a:gd name="T60" fmla="*/ 19 w 68"/>
                <a:gd name="T61" fmla="*/ 59 h 67"/>
                <a:gd name="T62" fmla="*/ 19 w 68"/>
                <a:gd name="T63" fmla="*/ 8 h 67"/>
                <a:gd name="T64" fmla="*/ 21 w 68"/>
                <a:gd name="T65" fmla="*/ 17 h 67"/>
                <a:gd name="T66" fmla="*/ 24 w 68"/>
                <a:gd name="T67" fmla="*/ 19 h 67"/>
                <a:gd name="T68" fmla="*/ 20 w 68"/>
                <a:gd name="T69" fmla="*/ 26 h 67"/>
                <a:gd name="T70" fmla="*/ 24 w 68"/>
                <a:gd name="T71" fmla="*/ 33 h 67"/>
                <a:gd name="T72" fmla="*/ 21 w 68"/>
                <a:gd name="T73" fmla="*/ 35 h 67"/>
                <a:gd name="T74" fmla="*/ 21 w 68"/>
                <a:gd name="T75" fmla="*/ 41 h 67"/>
                <a:gd name="T76" fmla="*/ 24 w 68"/>
                <a:gd name="T77" fmla="*/ 43 h 67"/>
                <a:gd name="T78" fmla="*/ 21 w 68"/>
                <a:gd name="T79" fmla="*/ 49 h 67"/>
                <a:gd name="T80" fmla="*/ 24 w 68"/>
                <a:gd name="T81" fmla="*/ 51 h 67"/>
                <a:gd name="T82" fmla="*/ 38 w 68"/>
                <a:gd name="T83" fmla="*/ 57 h 67"/>
                <a:gd name="T84" fmla="*/ 40 w 68"/>
                <a:gd name="T85" fmla="*/ 58 h 67"/>
                <a:gd name="T86" fmla="*/ 40 w 68"/>
                <a:gd name="T87" fmla="*/ 55 h 67"/>
                <a:gd name="T88" fmla="*/ 40 w 68"/>
                <a:gd name="T89" fmla="*/ 58 h 67"/>
                <a:gd name="T90" fmla="*/ 33 w 68"/>
                <a:gd name="T91" fmla="*/ 13 h 67"/>
                <a:gd name="T92" fmla="*/ 58 w 68"/>
                <a:gd name="T93" fmla="*/ 11 h 67"/>
                <a:gd name="T94" fmla="*/ 58 w 68"/>
                <a:gd name="T95" fmla="*/ 21 h 67"/>
                <a:gd name="T96" fmla="*/ 33 w 68"/>
                <a:gd name="T97" fmla="*/ 19 h 67"/>
                <a:gd name="T98" fmla="*/ 59 w 68"/>
                <a:gd name="T99" fmla="*/ 28 h 67"/>
                <a:gd name="T100" fmla="*/ 32 w 68"/>
                <a:gd name="T101" fmla="*/ 28 h 67"/>
                <a:gd name="T102" fmla="*/ 59 w 68"/>
                <a:gd name="T103" fmla="*/ 28 h 67"/>
                <a:gd name="T104" fmla="*/ 33 w 68"/>
                <a:gd name="T105" fmla="*/ 37 h 67"/>
                <a:gd name="T106" fmla="*/ 58 w 68"/>
                <a:gd name="T10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60" y="0"/>
                  </a:moveTo>
                  <a:cubicBezTo>
                    <a:pt x="31" y="0"/>
                    <a:pt x="31" y="0"/>
                    <a:pt x="31" y="0"/>
                  </a:cubicBezTo>
                  <a:cubicBezTo>
                    <a:pt x="27" y="0"/>
                    <a:pt x="24" y="2"/>
                    <a:pt x="23" y="5"/>
                  </a:cubicBezTo>
                  <a:cubicBezTo>
                    <a:pt x="19" y="5"/>
                    <a:pt x="19" y="5"/>
                    <a:pt x="19" y="5"/>
                  </a:cubicBezTo>
                  <a:cubicBezTo>
                    <a:pt x="15" y="5"/>
                    <a:pt x="13" y="8"/>
                    <a:pt x="12" y="11"/>
                  </a:cubicBezTo>
                  <a:cubicBezTo>
                    <a:pt x="7" y="11"/>
                    <a:pt x="7" y="11"/>
                    <a:pt x="7" y="11"/>
                  </a:cubicBezTo>
                  <a:cubicBezTo>
                    <a:pt x="3" y="11"/>
                    <a:pt x="0" y="14"/>
                    <a:pt x="0" y="19"/>
                  </a:cubicBezTo>
                  <a:cubicBezTo>
                    <a:pt x="0" y="60"/>
                    <a:pt x="0" y="60"/>
                    <a:pt x="0" y="60"/>
                  </a:cubicBezTo>
                  <a:cubicBezTo>
                    <a:pt x="0" y="64"/>
                    <a:pt x="3" y="67"/>
                    <a:pt x="7" y="67"/>
                  </a:cubicBezTo>
                  <a:cubicBezTo>
                    <a:pt x="25" y="67"/>
                    <a:pt x="25" y="67"/>
                    <a:pt x="25" y="67"/>
                  </a:cubicBezTo>
                  <a:cubicBezTo>
                    <a:pt x="29" y="67"/>
                    <a:pt x="33" y="66"/>
                    <a:pt x="35" y="64"/>
                  </a:cubicBezTo>
                  <a:cubicBezTo>
                    <a:pt x="38" y="62"/>
                    <a:pt x="38" y="62"/>
                    <a:pt x="38" y="62"/>
                  </a:cubicBezTo>
                  <a:cubicBezTo>
                    <a:pt x="41" y="62"/>
                    <a:pt x="45" y="60"/>
                    <a:pt x="47" y="59"/>
                  </a:cubicBezTo>
                  <a:cubicBezTo>
                    <a:pt x="48" y="57"/>
                    <a:pt x="48" y="57"/>
                    <a:pt x="48" y="57"/>
                  </a:cubicBezTo>
                  <a:cubicBezTo>
                    <a:pt x="49" y="56"/>
                    <a:pt x="49" y="56"/>
                    <a:pt x="49" y="56"/>
                  </a:cubicBezTo>
                  <a:cubicBezTo>
                    <a:pt x="53" y="56"/>
                    <a:pt x="57" y="55"/>
                    <a:pt x="59" y="53"/>
                  </a:cubicBezTo>
                  <a:cubicBezTo>
                    <a:pt x="62" y="50"/>
                    <a:pt x="62" y="50"/>
                    <a:pt x="62" y="50"/>
                  </a:cubicBezTo>
                  <a:cubicBezTo>
                    <a:pt x="64" y="47"/>
                    <a:pt x="64" y="47"/>
                    <a:pt x="64" y="47"/>
                  </a:cubicBezTo>
                  <a:cubicBezTo>
                    <a:pt x="66" y="46"/>
                    <a:pt x="68" y="41"/>
                    <a:pt x="68" y="38"/>
                  </a:cubicBezTo>
                  <a:cubicBezTo>
                    <a:pt x="68" y="7"/>
                    <a:pt x="68" y="7"/>
                    <a:pt x="68" y="7"/>
                  </a:cubicBezTo>
                  <a:cubicBezTo>
                    <a:pt x="68" y="3"/>
                    <a:pt x="64" y="0"/>
                    <a:pt x="60" y="0"/>
                  </a:cubicBezTo>
                  <a:close/>
                  <a:moveTo>
                    <a:pt x="52" y="53"/>
                  </a:moveTo>
                  <a:cubicBezTo>
                    <a:pt x="52" y="52"/>
                    <a:pt x="52" y="52"/>
                    <a:pt x="52" y="52"/>
                  </a:cubicBezTo>
                  <a:cubicBezTo>
                    <a:pt x="52" y="52"/>
                    <a:pt x="52" y="51"/>
                    <a:pt x="52" y="51"/>
                  </a:cubicBezTo>
                  <a:cubicBezTo>
                    <a:pt x="52" y="45"/>
                    <a:pt x="52" y="45"/>
                    <a:pt x="52" y="45"/>
                  </a:cubicBezTo>
                  <a:cubicBezTo>
                    <a:pt x="58" y="45"/>
                    <a:pt x="58" y="45"/>
                    <a:pt x="58" y="45"/>
                  </a:cubicBezTo>
                  <a:cubicBezTo>
                    <a:pt x="59" y="45"/>
                    <a:pt x="59" y="45"/>
                    <a:pt x="59" y="44"/>
                  </a:cubicBezTo>
                  <a:cubicBezTo>
                    <a:pt x="59" y="44"/>
                    <a:pt x="59" y="43"/>
                    <a:pt x="58" y="43"/>
                  </a:cubicBezTo>
                  <a:cubicBezTo>
                    <a:pt x="52" y="43"/>
                    <a:pt x="52" y="43"/>
                    <a:pt x="52" y="43"/>
                  </a:cubicBezTo>
                  <a:cubicBezTo>
                    <a:pt x="53" y="42"/>
                    <a:pt x="54" y="41"/>
                    <a:pt x="56" y="41"/>
                  </a:cubicBezTo>
                  <a:cubicBezTo>
                    <a:pt x="64" y="41"/>
                    <a:pt x="64" y="41"/>
                    <a:pt x="64" y="41"/>
                  </a:cubicBezTo>
                  <a:cubicBezTo>
                    <a:pt x="64" y="43"/>
                    <a:pt x="63" y="45"/>
                    <a:pt x="62" y="45"/>
                  </a:cubicBezTo>
                  <a:cubicBezTo>
                    <a:pt x="56" y="51"/>
                    <a:pt x="56" y="51"/>
                    <a:pt x="56" y="51"/>
                  </a:cubicBezTo>
                  <a:cubicBezTo>
                    <a:pt x="56" y="52"/>
                    <a:pt x="54" y="52"/>
                    <a:pt x="52" y="53"/>
                  </a:cubicBezTo>
                  <a:close/>
                  <a:moveTo>
                    <a:pt x="56" y="39"/>
                  </a:moveTo>
                  <a:cubicBezTo>
                    <a:pt x="53" y="39"/>
                    <a:pt x="51" y="41"/>
                    <a:pt x="50" y="43"/>
                  </a:cubicBezTo>
                  <a:cubicBezTo>
                    <a:pt x="33" y="43"/>
                    <a:pt x="33" y="43"/>
                    <a:pt x="33" y="43"/>
                  </a:cubicBezTo>
                  <a:cubicBezTo>
                    <a:pt x="32" y="43"/>
                    <a:pt x="32" y="44"/>
                    <a:pt x="32" y="44"/>
                  </a:cubicBezTo>
                  <a:cubicBezTo>
                    <a:pt x="32" y="45"/>
                    <a:pt x="32" y="45"/>
                    <a:pt x="33" y="45"/>
                  </a:cubicBezTo>
                  <a:cubicBezTo>
                    <a:pt x="50" y="45"/>
                    <a:pt x="50" y="45"/>
                    <a:pt x="50" y="45"/>
                  </a:cubicBezTo>
                  <a:cubicBezTo>
                    <a:pt x="50" y="51"/>
                    <a:pt x="50" y="51"/>
                    <a:pt x="50" y="51"/>
                  </a:cubicBezTo>
                  <a:cubicBezTo>
                    <a:pt x="48" y="53"/>
                    <a:pt x="48" y="53"/>
                    <a:pt x="48" y="53"/>
                  </a:cubicBezTo>
                  <a:cubicBezTo>
                    <a:pt x="31" y="53"/>
                    <a:pt x="31" y="53"/>
                    <a:pt x="31" y="53"/>
                  </a:cubicBezTo>
                  <a:cubicBezTo>
                    <a:pt x="28" y="53"/>
                    <a:pt x="26" y="51"/>
                    <a:pt x="26" y="49"/>
                  </a:cubicBezTo>
                  <a:cubicBezTo>
                    <a:pt x="26" y="7"/>
                    <a:pt x="26" y="7"/>
                    <a:pt x="26" y="7"/>
                  </a:cubicBezTo>
                  <a:cubicBezTo>
                    <a:pt x="26" y="5"/>
                    <a:pt x="28" y="3"/>
                    <a:pt x="31" y="3"/>
                  </a:cubicBezTo>
                  <a:cubicBezTo>
                    <a:pt x="60" y="3"/>
                    <a:pt x="60" y="3"/>
                    <a:pt x="60" y="3"/>
                  </a:cubicBezTo>
                  <a:cubicBezTo>
                    <a:pt x="63" y="3"/>
                    <a:pt x="65" y="5"/>
                    <a:pt x="65" y="7"/>
                  </a:cubicBezTo>
                  <a:cubicBezTo>
                    <a:pt x="65" y="38"/>
                    <a:pt x="65" y="38"/>
                    <a:pt x="65" y="38"/>
                  </a:cubicBezTo>
                  <a:cubicBezTo>
                    <a:pt x="65" y="38"/>
                    <a:pt x="65" y="39"/>
                    <a:pt x="65" y="39"/>
                  </a:cubicBezTo>
                  <a:lnTo>
                    <a:pt x="56" y="39"/>
                  </a:lnTo>
                  <a:close/>
                  <a:moveTo>
                    <a:pt x="12" y="22"/>
                  </a:moveTo>
                  <a:cubicBezTo>
                    <a:pt x="10" y="22"/>
                    <a:pt x="10" y="22"/>
                    <a:pt x="10" y="22"/>
                  </a:cubicBezTo>
                  <a:cubicBezTo>
                    <a:pt x="9" y="22"/>
                    <a:pt x="9" y="23"/>
                    <a:pt x="9" y="23"/>
                  </a:cubicBezTo>
                  <a:cubicBezTo>
                    <a:pt x="9" y="24"/>
                    <a:pt x="9" y="24"/>
                    <a:pt x="10" y="24"/>
                  </a:cubicBezTo>
                  <a:cubicBezTo>
                    <a:pt x="12" y="24"/>
                    <a:pt x="12" y="24"/>
                    <a:pt x="12" y="24"/>
                  </a:cubicBezTo>
                  <a:cubicBezTo>
                    <a:pt x="12" y="30"/>
                    <a:pt x="12" y="30"/>
                    <a:pt x="12" y="30"/>
                  </a:cubicBezTo>
                  <a:cubicBezTo>
                    <a:pt x="10" y="30"/>
                    <a:pt x="10" y="30"/>
                    <a:pt x="10" y="30"/>
                  </a:cubicBezTo>
                  <a:cubicBezTo>
                    <a:pt x="9" y="30"/>
                    <a:pt x="9" y="31"/>
                    <a:pt x="9" y="31"/>
                  </a:cubicBezTo>
                  <a:cubicBezTo>
                    <a:pt x="9" y="32"/>
                    <a:pt x="9" y="32"/>
                    <a:pt x="10" y="32"/>
                  </a:cubicBezTo>
                  <a:cubicBezTo>
                    <a:pt x="12" y="32"/>
                    <a:pt x="12" y="32"/>
                    <a:pt x="12" y="32"/>
                  </a:cubicBezTo>
                  <a:cubicBezTo>
                    <a:pt x="12" y="38"/>
                    <a:pt x="12" y="38"/>
                    <a:pt x="12" y="38"/>
                  </a:cubicBezTo>
                  <a:cubicBezTo>
                    <a:pt x="10" y="38"/>
                    <a:pt x="10" y="38"/>
                    <a:pt x="10" y="38"/>
                  </a:cubicBezTo>
                  <a:cubicBezTo>
                    <a:pt x="9" y="38"/>
                    <a:pt x="9" y="39"/>
                    <a:pt x="9" y="39"/>
                  </a:cubicBezTo>
                  <a:cubicBezTo>
                    <a:pt x="9" y="40"/>
                    <a:pt x="9" y="40"/>
                    <a:pt x="10" y="40"/>
                  </a:cubicBezTo>
                  <a:cubicBezTo>
                    <a:pt x="12" y="40"/>
                    <a:pt x="12" y="40"/>
                    <a:pt x="12" y="40"/>
                  </a:cubicBezTo>
                  <a:cubicBezTo>
                    <a:pt x="12" y="46"/>
                    <a:pt x="12" y="46"/>
                    <a:pt x="12" y="46"/>
                  </a:cubicBezTo>
                  <a:cubicBezTo>
                    <a:pt x="10" y="46"/>
                    <a:pt x="10" y="46"/>
                    <a:pt x="10" y="46"/>
                  </a:cubicBezTo>
                  <a:cubicBezTo>
                    <a:pt x="9" y="46"/>
                    <a:pt x="9" y="47"/>
                    <a:pt x="9" y="47"/>
                  </a:cubicBezTo>
                  <a:cubicBezTo>
                    <a:pt x="9" y="48"/>
                    <a:pt x="9" y="48"/>
                    <a:pt x="10" y="48"/>
                  </a:cubicBezTo>
                  <a:cubicBezTo>
                    <a:pt x="12" y="48"/>
                    <a:pt x="12" y="48"/>
                    <a:pt x="12" y="48"/>
                  </a:cubicBezTo>
                  <a:cubicBezTo>
                    <a:pt x="12" y="54"/>
                    <a:pt x="12" y="54"/>
                    <a:pt x="12" y="54"/>
                  </a:cubicBezTo>
                  <a:cubicBezTo>
                    <a:pt x="12" y="54"/>
                    <a:pt x="12" y="54"/>
                    <a:pt x="12" y="54"/>
                  </a:cubicBezTo>
                  <a:cubicBezTo>
                    <a:pt x="10" y="54"/>
                    <a:pt x="10" y="54"/>
                    <a:pt x="10" y="54"/>
                  </a:cubicBezTo>
                  <a:cubicBezTo>
                    <a:pt x="9" y="54"/>
                    <a:pt x="9" y="55"/>
                    <a:pt x="9" y="55"/>
                  </a:cubicBezTo>
                  <a:cubicBezTo>
                    <a:pt x="9" y="56"/>
                    <a:pt x="9" y="56"/>
                    <a:pt x="10" y="56"/>
                  </a:cubicBezTo>
                  <a:cubicBezTo>
                    <a:pt x="13" y="56"/>
                    <a:pt x="13" y="56"/>
                    <a:pt x="13" y="56"/>
                  </a:cubicBezTo>
                  <a:cubicBezTo>
                    <a:pt x="14" y="59"/>
                    <a:pt x="16" y="61"/>
                    <a:pt x="19" y="61"/>
                  </a:cubicBezTo>
                  <a:cubicBezTo>
                    <a:pt x="27" y="61"/>
                    <a:pt x="27" y="61"/>
                    <a:pt x="27" y="61"/>
                  </a:cubicBezTo>
                  <a:cubicBezTo>
                    <a:pt x="27" y="64"/>
                    <a:pt x="27" y="64"/>
                    <a:pt x="27" y="64"/>
                  </a:cubicBezTo>
                  <a:cubicBezTo>
                    <a:pt x="26" y="64"/>
                    <a:pt x="26" y="64"/>
                    <a:pt x="25" y="64"/>
                  </a:cubicBezTo>
                  <a:cubicBezTo>
                    <a:pt x="7" y="64"/>
                    <a:pt x="7" y="64"/>
                    <a:pt x="7" y="64"/>
                  </a:cubicBezTo>
                  <a:cubicBezTo>
                    <a:pt x="5" y="64"/>
                    <a:pt x="3" y="62"/>
                    <a:pt x="3" y="60"/>
                  </a:cubicBezTo>
                  <a:cubicBezTo>
                    <a:pt x="3" y="19"/>
                    <a:pt x="3" y="19"/>
                    <a:pt x="3" y="19"/>
                  </a:cubicBezTo>
                  <a:cubicBezTo>
                    <a:pt x="3" y="16"/>
                    <a:pt x="5" y="14"/>
                    <a:pt x="7" y="14"/>
                  </a:cubicBezTo>
                  <a:cubicBezTo>
                    <a:pt x="12" y="14"/>
                    <a:pt x="12" y="14"/>
                    <a:pt x="12" y="14"/>
                  </a:cubicBezTo>
                  <a:lnTo>
                    <a:pt x="12" y="22"/>
                  </a:lnTo>
                  <a:close/>
                  <a:moveTo>
                    <a:pt x="29" y="64"/>
                  </a:moveTo>
                  <a:cubicBezTo>
                    <a:pt x="29" y="61"/>
                    <a:pt x="29" y="61"/>
                    <a:pt x="29" y="61"/>
                  </a:cubicBezTo>
                  <a:cubicBezTo>
                    <a:pt x="34" y="61"/>
                    <a:pt x="34" y="61"/>
                    <a:pt x="34" y="61"/>
                  </a:cubicBezTo>
                  <a:cubicBezTo>
                    <a:pt x="33" y="62"/>
                    <a:pt x="33" y="62"/>
                    <a:pt x="33" y="62"/>
                  </a:cubicBezTo>
                  <a:cubicBezTo>
                    <a:pt x="32" y="63"/>
                    <a:pt x="31" y="63"/>
                    <a:pt x="29" y="64"/>
                  </a:cubicBezTo>
                  <a:close/>
                  <a:moveTo>
                    <a:pt x="19" y="59"/>
                  </a:moveTo>
                  <a:cubicBezTo>
                    <a:pt x="16" y="59"/>
                    <a:pt x="14" y="57"/>
                    <a:pt x="14" y="54"/>
                  </a:cubicBezTo>
                  <a:cubicBezTo>
                    <a:pt x="14" y="13"/>
                    <a:pt x="14" y="13"/>
                    <a:pt x="14" y="13"/>
                  </a:cubicBezTo>
                  <a:cubicBezTo>
                    <a:pt x="14" y="10"/>
                    <a:pt x="16" y="8"/>
                    <a:pt x="19" y="8"/>
                  </a:cubicBezTo>
                  <a:cubicBezTo>
                    <a:pt x="24" y="8"/>
                    <a:pt x="24" y="8"/>
                    <a:pt x="24" y="8"/>
                  </a:cubicBezTo>
                  <a:cubicBezTo>
                    <a:pt x="24" y="17"/>
                    <a:pt x="24" y="17"/>
                    <a:pt x="24" y="17"/>
                  </a:cubicBezTo>
                  <a:cubicBezTo>
                    <a:pt x="21" y="17"/>
                    <a:pt x="21" y="17"/>
                    <a:pt x="21" y="17"/>
                  </a:cubicBezTo>
                  <a:cubicBezTo>
                    <a:pt x="21" y="17"/>
                    <a:pt x="20" y="17"/>
                    <a:pt x="20" y="18"/>
                  </a:cubicBezTo>
                  <a:cubicBezTo>
                    <a:pt x="20" y="18"/>
                    <a:pt x="21" y="19"/>
                    <a:pt x="21" y="19"/>
                  </a:cubicBezTo>
                  <a:cubicBezTo>
                    <a:pt x="24" y="19"/>
                    <a:pt x="24" y="19"/>
                    <a:pt x="24" y="19"/>
                  </a:cubicBezTo>
                  <a:cubicBezTo>
                    <a:pt x="24" y="25"/>
                    <a:pt x="24" y="25"/>
                    <a:pt x="24" y="25"/>
                  </a:cubicBezTo>
                  <a:cubicBezTo>
                    <a:pt x="21" y="25"/>
                    <a:pt x="21" y="25"/>
                    <a:pt x="21" y="25"/>
                  </a:cubicBezTo>
                  <a:cubicBezTo>
                    <a:pt x="21" y="25"/>
                    <a:pt x="20" y="25"/>
                    <a:pt x="20" y="26"/>
                  </a:cubicBezTo>
                  <a:cubicBezTo>
                    <a:pt x="20" y="26"/>
                    <a:pt x="21" y="27"/>
                    <a:pt x="21" y="27"/>
                  </a:cubicBezTo>
                  <a:cubicBezTo>
                    <a:pt x="24" y="27"/>
                    <a:pt x="24" y="27"/>
                    <a:pt x="24" y="27"/>
                  </a:cubicBezTo>
                  <a:cubicBezTo>
                    <a:pt x="24" y="33"/>
                    <a:pt x="24" y="33"/>
                    <a:pt x="24" y="33"/>
                  </a:cubicBezTo>
                  <a:cubicBezTo>
                    <a:pt x="21" y="33"/>
                    <a:pt x="21" y="33"/>
                    <a:pt x="21" y="33"/>
                  </a:cubicBezTo>
                  <a:cubicBezTo>
                    <a:pt x="21" y="33"/>
                    <a:pt x="20" y="33"/>
                    <a:pt x="20" y="34"/>
                  </a:cubicBezTo>
                  <a:cubicBezTo>
                    <a:pt x="20" y="34"/>
                    <a:pt x="21" y="35"/>
                    <a:pt x="21" y="35"/>
                  </a:cubicBezTo>
                  <a:cubicBezTo>
                    <a:pt x="24" y="35"/>
                    <a:pt x="24" y="35"/>
                    <a:pt x="24" y="35"/>
                  </a:cubicBezTo>
                  <a:cubicBezTo>
                    <a:pt x="24" y="41"/>
                    <a:pt x="24" y="41"/>
                    <a:pt x="24" y="41"/>
                  </a:cubicBezTo>
                  <a:cubicBezTo>
                    <a:pt x="21" y="41"/>
                    <a:pt x="21" y="41"/>
                    <a:pt x="21" y="41"/>
                  </a:cubicBezTo>
                  <a:cubicBezTo>
                    <a:pt x="21" y="41"/>
                    <a:pt x="20" y="41"/>
                    <a:pt x="20" y="42"/>
                  </a:cubicBezTo>
                  <a:cubicBezTo>
                    <a:pt x="20" y="42"/>
                    <a:pt x="21" y="43"/>
                    <a:pt x="21" y="43"/>
                  </a:cubicBezTo>
                  <a:cubicBezTo>
                    <a:pt x="24" y="43"/>
                    <a:pt x="24" y="43"/>
                    <a:pt x="24" y="43"/>
                  </a:cubicBezTo>
                  <a:cubicBezTo>
                    <a:pt x="24" y="49"/>
                    <a:pt x="24" y="49"/>
                    <a:pt x="24" y="49"/>
                  </a:cubicBezTo>
                  <a:cubicBezTo>
                    <a:pt x="24" y="49"/>
                    <a:pt x="24" y="49"/>
                    <a:pt x="24" y="49"/>
                  </a:cubicBezTo>
                  <a:cubicBezTo>
                    <a:pt x="21" y="49"/>
                    <a:pt x="21" y="49"/>
                    <a:pt x="21" y="49"/>
                  </a:cubicBezTo>
                  <a:cubicBezTo>
                    <a:pt x="21" y="49"/>
                    <a:pt x="20" y="49"/>
                    <a:pt x="20" y="50"/>
                  </a:cubicBezTo>
                  <a:cubicBezTo>
                    <a:pt x="20" y="50"/>
                    <a:pt x="21" y="51"/>
                    <a:pt x="21" y="51"/>
                  </a:cubicBezTo>
                  <a:cubicBezTo>
                    <a:pt x="24" y="51"/>
                    <a:pt x="24" y="51"/>
                    <a:pt x="24" y="51"/>
                  </a:cubicBezTo>
                  <a:cubicBezTo>
                    <a:pt x="25" y="53"/>
                    <a:pt x="28" y="55"/>
                    <a:pt x="31" y="55"/>
                  </a:cubicBezTo>
                  <a:cubicBezTo>
                    <a:pt x="38" y="55"/>
                    <a:pt x="38" y="55"/>
                    <a:pt x="38" y="55"/>
                  </a:cubicBezTo>
                  <a:cubicBezTo>
                    <a:pt x="38" y="57"/>
                    <a:pt x="38" y="57"/>
                    <a:pt x="38" y="57"/>
                  </a:cubicBezTo>
                  <a:cubicBezTo>
                    <a:pt x="37" y="59"/>
                    <a:pt x="37" y="59"/>
                    <a:pt x="37" y="59"/>
                  </a:cubicBezTo>
                  <a:lnTo>
                    <a:pt x="19" y="59"/>
                  </a:lnTo>
                  <a:close/>
                  <a:moveTo>
                    <a:pt x="40" y="58"/>
                  </a:moveTo>
                  <a:cubicBezTo>
                    <a:pt x="40" y="58"/>
                    <a:pt x="40" y="58"/>
                    <a:pt x="40" y="58"/>
                  </a:cubicBezTo>
                  <a:cubicBezTo>
                    <a:pt x="41" y="57"/>
                    <a:pt x="41" y="57"/>
                    <a:pt x="40" y="57"/>
                  </a:cubicBezTo>
                  <a:cubicBezTo>
                    <a:pt x="40" y="55"/>
                    <a:pt x="40" y="55"/>
                    <a:pt x="40" y="55"/>
                  </a:cubicBezTo>
                  <a:cubicBezTo>
                    <a:pt x="46" y="55"/>
                    <a:pt x="46" y="55"/>
                    <a:pt x="46" y="55"/>
                  </a:cubicBezTo>
                  <a:cubicBezTo>
                    <a:pt x="45" y="56"/>
                    <a:pt x="45" y="56"/>
                    <a:pt x="45" y="56"/>
                  </a:cubicBezTo>
                  <a:cubicBezTo>
                    <a:pt x="44" y="57"/>
                    <a:pt x="42" y="58"/>
                    <a:pt x="40" y="58"/>
                  </a:cubicBezTo>
                  <a:close/>
                  <a:moveTo>
                    <a:pt x="59" y="12"/>
                  </a:moveTo>
                  <a:cubicBezTo>
                    <a:pt x="59" y="12"/>
                    <a:pt x="59" y="13"/>
                    <a:pt x="58" y="13"/>
                  </a:cubicBezTo>
                  <a:cubicBezTo>
                    <a:pt x="33" y="13"/>
                    <a:pt x="33" y="13"/>
                    <a:pt x="33" y="13"/>
                  </a:cubicBezTo>
                  <a:cubicBezTo>
                    <a:pt x="32" y="13"/>
                    <a:pt x="32" y="12"/>
                    <a:pt x="32" y="12"/>
                  </a:cubicBezTo>
                  <a:cubicBezTo>
                    <a:pt x="32" y="11"/>
                    <a:pt x="32" y="11"/>
                    <a:pt x="33" y="11"/>
                  </a:cubicBezTo>
                  <a:cubicBezTo>
                    <a:pt x="58" y="11"/>
                    <a:pt x="58" y="11"/>
                    <a:pt x="58" y="11"/>
                  </a:cubicBezTo>
                  <a:cubicBezTo>
                    <a:pt x="59" y="11"/>
                    <a:pt x="59" y="11"/>
                    <a:pt x="59" y="12"/>
                  </a:cubicBezTo>
                  <a:close/>
                  <a:moveTo>
                    <a:pt x="59" y="20"/>
                  </a:moveTo>
                  <a:cubicBezTo>
                    <a:pt x="59" y="21"/>
                    <a:pt x="59" y="21"/>
                    <a:pt x="58" y="21"/>
                  </a:cubicBezTo>
                  <a:cubicBezTo>
                    <a:pt x="33" y="21"/>
                    <a:pt x="33" y="21"/>
                    <a:pt x="33" y="21"/>
                  </a:cubicBezTo>
                  <a:cubicBezTo>
                    <a:pt x="32" y="21"/>
                    <a:pt x="32" y="21"/>
                    <a:pt x="32" y="20"/>
                  </a:cubicBezTo>
                  <a:cubicBezTo>
                    <a:pt x="32" y="19"/>
                    <a:pt x="32" y="19"/>
                    <a:pt x="33" y="19"/>
                  </a:cubicBezTo>
                  <a:cubicBezTo>
                    <a:pt x="58" y="19"/>
                    <a:pt x="58" y="19"/>
                    <a:pt x="58" y="19"/>
                  </a:cubicBezTo>
                  <a:cubicBezTo>
                    <a:pt x="59" y="19"/>
                    <a:pt x="59" y="19"/>
                    <a:pt x="59" y="20"/>
                  </a:cubicBezTo>
                  <a:close/>
                  <a:moveTo>
                    <a:pt x="59" y="28"/>
                  </a:moveTo>
                  <a:cubicBezTo>
                    <a:pt x="59" y="29"/>
                    <a:pt x="59" y="29"/>
                    <a:pt x="58" y="29"/>
                  </a:cubicBezTo>
                  <a:cubicBezTo>
                    <a:pt x="33" y="29"/>
                    <a:pt x="33" y="29"/>
                    <a:pt x="33" y="29"/>
                  </a:cubicBezTo>
                  <a:cubicBezTo>
                    <a:pt x="32" y="29"/>
                    <a:pt x="32" y="29"/>
                    <a:pt x="32" y="28"/>
                  </a:cubicBezTo>
                  <a:cubicBezTo>
                    <a:pt x="32" y="27"/>
                    <a:pt x="32" y="27"/>
                    <a:pt x="33" y="27"/>
                  </a:cubicBezTo>
                  <a:cubicBezTo>
                    <a:pt x="58" y="27"/>
                    <a:pt x="58" y="27"/>
                    <a:pt x="58" y="27"/>
                  </a:cubicBezTo>
                  <a:cubicBezTo>
                    <a:pt x="59" y="27"/>
                    <a:pt x="59" y="27"/>
                    <a:pt x="59" y="28"/>
                  </a:cubicBezTo>
                  <a:close/>
                  <a:moveTo>
                    <a:pt x="59" y="36"/>
                  </a:moveTo>
                  <a:cubicBezTo>
                    <a:pt x="59" y="37"/>
                    <a:pt x="59" y="37"/>
                    <a:pt x="58" y="37"/>
                  </a:cubicBezTo>
                  <a:cubicBezTo>
                    <a:pt x="33" y="37"/>
                    <a:pt x="33" y="37"/>
                    <a:pt x="33" y="37"/>
                  </a:cubicBezTo>
                  <a:cubicBezTo>
                    <a:pt x="32" y="37"/>
                    <a:pt x="32" y="37"/>
                    <a:pt x="32" y="36"/>
                  </a:cubicBezTo>
                  <a:cubicBezTo>
                    <a:pt x="32" y="36"/>
                    <a:pt x="32" y="35"/>
                    <a:pt x="33" y="35"/>
                  </a:cubicBezTo>
                  <a:cubicBezTo>
                    <a:pt x="58" y="35"/>
                    <a:pt x="58" y="35"/>
                    <a:pt x="58" y="35"/>
                  </a:cubicBezTo>
                  <a:cubicBezTo>
                    <a:pt x="59" y="35"/>
                    <a:pt x="59" y="36"/>
                    <a:pt x="59" y="36"/>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74" name="Freeform 28"/>
            <p:cNvSpPr>
              <a:spLocks noEditPoints="1"/>
            </p:cNvSpPr>
            <p:nvPr/>
          </p:nvSpPr>
          <p:spPr bwMode="auto">
            <a:xfrm>
              <a:off x="6704825" y="3901485"/>
              <a:ext cx="450645" cy="365668"/>
            </a:xfrm>
            <a:custGeom>
              <a:avLst/>
              <a:gdLst>
                <a:gd name="T0" fmla="*/ 26 w 74"/>
                <a:gd name="T1" fmla="*/ 0 h 60"/>
                <a:gd name="T2" fmla="*/ 19 w 74"/>
                <a:gd name="T3" fmla="*/ 53 h 60"/>
                <a:gd name="T4" fmla="*/ 49 w 74"/>
                <a:gd name="T5" fmla="*/ 60 h 60"/>
                <a:gd name="T6" fmla="*/ 56 w 74"/>
                <a:gd name="T7" fmla="*/ 7 h 60"/>
                <a:gd name="T8" fmla="*/ 53 w 74"/>
                <a:gd name="T9" fmla="*/ 7 h 60"/>
                <a:gd name="T10" fmla="*/ 49 w 74"/>
                <a:gd name="T11" fmla="*/ 57 h 60"/>
                <a:gd name="T12" fmla="*/ 22 w 74"/>
                <a:gd name="T13" fmla="*/ 53 h 60"/>
                <a:gd name="T14" fmla="*/ 26 w 74"/>
                <a:gd name="T15" fmla="*/ 3 h 60"/>
                <a:gd name="T16" fmla="*/ 53 w 74"/>
                <a:gd name="T17" fmla="*/ 7 h 60"/>
                <a:gd name="T18" fmla="*/ 25 w 74"/>
                <a:gd name="T19" fmla="*/ 6 h 60"/>
                <a:gd name="T20" fmla="*/ 24 w 74"/>
                <a:gd name="T21" fmla="*/ 50 h 60"/>
                <a:gd name="T22" fmla="*/ 50 w 74"/>
                <a:gd name="T23" fmla="*/ 51 h 60"/>
                <a:gd name="T24" fmla="*/ 51 w 74"/>
                <a:gd name="T25" fmla="*/ 7 h 60"/>
                <a:gd name="T26" fmla="*/ 49 w 74"/>
                <a:gd name="T27" fmla="*/ 49 h 60"/>
                <a:gd name="T28" fmla="*/ 26 w 74"/>
                <a:gd name="T29" fmla="*/ 8 h 60"/>
                <a:gd name="T30" fmla="*/ 49 w 74"/>
                <a:gd name="T31" fmla="*/ 49 h 60"/>
                <a:gd name="T32" fmla="*/ 37 w 74"/>
                <a:gd name="T33" fmla="*/ 56 h 60"/>
                <a:gd name="T34" fmla="*/ 37 w 74"/>
                <a:gd name="T35" fmla="*/ 52 h 60"/>
                <a:gd name="T36" fmla="*/ 74 w 74"/>
                <a:gd name="T37" fmla="*/ 23 h 60"/>
                <a:gd name="T38" fmla="*/ 67 w 74"/>
                <a:gd name="T39" fmla="*/ 41 h 60"/>
                <a:gd name="T40" fmla="*/ 66 w 74"/>
                <a:gd name="T41" fmla="*/ 39 h 60"/>
                <a:gd name="T42" fmla="*/ 66 w 74"/>
                <a:gd name="T43" fmla="*/ 7 h 60"/>
                <a:gd name="T44" fmla="*/ 68 w 74"/>
                <a:gd name="T45" fmla="*/ 6 h 60"/>
                <a:gd name="T46" fmla="*/ 69 w 74"/>
                <a:gd name="T47" fmla="*/ 23 h 60"/>
                <a:gd name="T48" fmla="*/ 64 w 74"/>
                <a:gd name="T49" fmla="*/ 37 h 60"/>
                <a:gd name="T50" fmla="*/ 63 w 74"/>
                <a:gd name="T51" fmla="*/ 35 h 60"/>
                <a:gd name="T52" fmla="*/ 63 w 74"/>
                <a:gd name="T53" fmla="*/ 11 h 60"/>
                <a:gd name="T54" fmla="*/ 65 w 74"/>
                <a:gd name="T55" fmla="*/ 10 h 60"/>
                <a:gd name="T56" fmla="*/ 64 w 74"/>
                <a:gd name="T57" fmla="*/ 23 h 60"/>
                <a:gd name="T58" fmla="*/ 60 w 74"/>
                <a:gd name="T59" fmla="*/ 33 h 60"/>
                <a:gd name="T60" fmla="*/ 60 w 74"/>
                <a:gd name="T61" fmla="*/ 31 h 60"/>
                <a:gd name="T62" fmla="*/ 60 w 74"/>
                <a:gd name="T63" fmla="*/ 15 h 60"/>
                <a:gd name="T64" fmla="*/ 61 w 74"/>
                <a:gd name="T65" fmla="*/ 14 h 60"/>
                <a:gd name="T66" fmla="*/ 8 w 74"/>
                <a:gd name="T67" fmla="*/ 39 h 60"/>
                <a:gd name="T68" fmla="*/ 7 w 74"/>
                <a:gd name="T69" fmla="*/ 41 h 60"/>
                <a:gd name="T70" fmla="*/ 0 w 74"/>
                <a:gd name="T71" fmla="*/ 23 h 60"/>
                <a:gd name="T72" fmla="*/ 8 w 74"/>
                <a:gd name="T73" fmla="*/ 6 h 60"/>
                <a:gd name="T74" fmla="*/ 2 w 74"/>
                <a:gd name="T75" fmla="*/ 23 h 60"/>
                <a:gd name="T76" fmla="*/ 12 w 74"/>
                <a:gd name="T77" fmla="*/ 35 h 60"/>
                <a:gd name="T78" fmla="*/ 11 w 74"/>
                <a:gd name="T79" fmla="*/ 37 h 60"/>
                <a:gd name="T80" fmla="*/ 6 w 74"/>
                <a:gd name="T81" fmla="*/ 23 h 60"/>
                <a:gd name="T82" fmla="*/ 11 w 74"/>
                <a:gd name="T83" fmla="*/ 10 h 60"/>
                <a:gd name="T84" fmla="*/ 8 w 74"/>
                <a:gd name="T85" fmla="*/ 23 h 60"/>
                <a:gd name="T86" fmla="*/ 15 w 74"/>
                <a:gd name="T87" fmla="*/ 15 h 60"/>
                <a:gd name="T88" fmla="*/ 15 w 74"/>
                <a:gd name="T89" fmla="*/ 31 h 60"/>
                <a:gd name="T90" fmla="*/ 14 w 74"/>
                <a:gd name="T91" fmla="*/ 33 h 60"/>
                <a:gd name="T92" fmla="*/ 11 w 74"/>
                <a:gd name="T93" fmla="*/ 23 h 60"/>
                <a:gd name="T94" fmla="*/ 15 w 74"/>
                <a:gd name="T95"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 h="60">
                  <a:moveTo>
                    <a:pt x="49" y="0"/>
                  </a:moveTo>
                  <a:cubicBezTo>
                    <a:pt x="26" y="0"/>
                    <a:pt x="26" y="0"/>
                    <a:pt x="26" y="0"/>
                  </a:cubicBezTo>
                  <a:cubicBezTo>
                    <a:pt x="22" y="0"/>
                    <a:pt x="19" y="3"/>
                    <a:pt x="19" y="7"/>
                  </a:cubicBezTo>
                  <a:cubicBezTo>
                    <a:pt x="19" y="53"/>
                    <a:pt x="19" y="53"/>
                    <a:pt x="19" y="53"/>
                  </a:cubicBezTo>
                  <a:cubicBezTo>
                    <a:pt x="19" y="56"/>
                    <a:pt x="22" y="60"/>
                    <a:pt x="26" y="60"/>
                  </a:cubicBezTo>
                  <a:cubicBezTo>
                    <a:pt x="49" y="60"/>
                    <a:pt x="49" y="60"/>
                    <a:pt x="49" y="60"/>
                  </a:cubicBezTo>
                  <a:cubicBezTo>
                    <a:pt x="53" y="60"/>
                    <a:pt x="56" y="56"/>
                    <a:pt x="56" y="53"/>
                  </a:cubicBezTo>
                  <a:cubicBezTo>
                    <a:pt x="56" y="7"/>
                    <a:pt x="56" y="7"/>
                    <a:pt x="56" y="7"/>
                  </a:cubicBezTo>
                  <a:cubicBezTo>
                    <a:pt x="56" y="3"/>
                    <a:pt x="53" y="0"/>
                    <a:pt x="49" y="0"/>
                  </a:cubicBezTo>
                  <a:close/>
                  <a:moveTo>
                    <a:pt x="53" y="7"/>
                  </a:moveTo>
                  <a:cubicBezTo>
                    <a:pt x="53" y="53"/>
                    <a:pt x="53" y="53"/>
                    <a:pt x="53" y="53"/>
                  </a:cubicBezTo>
                  <a:cubicBezTo>
                    <a:pt x="53" y="55"/>
                    <a:pt x="51" y="57"/>
                    <a:pt x="49" y="57"/>
                  </a:cubicBezTo>
                  <a:cubicBezTo>
                    <a:pt x="26" y="57"/>
                    <a:pt x="26" y="57"/>
                    <a:pt x="26" y="57"/>
                  </a:cubicBezTo>
                  <a:cubicBezTo>
                    <a:pt x="24" y="57"/>
                    <a:pt x="22" y="55"/>
                    <a:pt x="22" y="53"/>
                  </a:cubicBezTo>
                  <a:cubicBezTo>
                    <a:pt x="22" y="7"/>
                    <a:pt x="22" y="7"/>
                    <a:pt x="22" y="7"/>
                  </a:cubicBezTo>
                  <a:cubicBezTo>
                    <a:pt x="22" y="5"/>
                    <a:pt x="24" y="3"/>
                    <a:pt x="26" y="3"/>
                  </a:cubicBezTo>
                  <a:cubicBezTo>
                    <a:pt x="49" y="3"/>
                    <a:pt x="49" y="3"/>
                    <a:pt x="49" y="3"/>
                  </a:cubicBezTo>
                  <a:cubicBezTo>
                    <a:pt x="51" y="3"/>
                    <a:pt x="53" y="5"/>
                    <a:pt x="53" y="7"/>
                  </a:cubicBezTo>
                  <a:close/>
                  <a:moveTo>
                    <a:pt x="50" y="6"/>
                  </a:moveTo>
                  <a:cubicBezTo>
                    <a:pt x="25" y="6"/>
                    <a:pt x="25" y="6"/>
                    <a:pt x="25" y="6"/>
                  </a:cubicBezTo>
                  <a:cubicBezTo>
                    <a:pt x="24" y="6"/>
                    <a:pt x="24" y="6"/>
                    <a:pt x="24" y="7"/>
                  </a:cubicBezTo>
                  <a:cubicBezTo>
                    <a:pt x="24" y="50"/>
                    <a:pt x="24" y="50"/>
                    <a:pt x="24" y="50"/>
                  </a:cubicBezTo>
                  <a:cubicBezTo>
                    <a:pt x="24" y="51"/>
                    <a:pt x="24" y="51"/>
                    <a:pt x="25" y="51"/>
                  </a:cubicBezTo>
                  <a:cubicBezTo>
                    <a:pt x="50" y="51"/>
                    <a:pt x="50" y="51"/>
                    <a:pt x="50" y="51"/>
                  </a:cubicBezTo>
                  <a:cubicBezTo>
                    <a:pt x="50" y="51"/>
                    <a:pt x="51" y="51"/>
                    <a:pt x="51" y="50"/>
                  </a:cubicBezTo>
                  <a:cubicBezTo>
                    <a:pt x="51" y="7"/>
                    <a:pt x="51" y="7"/>
                    <a:pt x="51" y="7"/>
                  </a:cubicBezTo>
                  <a:cubicBezTo>
                    <a:pt x="51" y="6"/>
                    <a:pt x="50" y="6"/>
                    <a:pt x="50" y="6"/>
                  </a:cubicBezTo>
                  <a:close/>
                  <a:moveTo>
                    <a:pt x="49" y="49"/>
                  </a:moveTo>
                  <a:cubicBezTo>
                    <a:pt x="26" y="49"/>
                    <a:pt x="26" y="49"/>
                    <a:pt x="26" y="49"/>
                  </a:cubicBezTo>
                  <a:cubicBezTo>
                    <a:pt x="26" y="8"/>
                    <a:pt x="26" y="8"/>
                    <a:pt x="26" y="8"/>
                  </a:cubicBezTo>
                  <a:cubicBezTo>
                    <a:pt x="49" y="8"/>
                    <a:pt x="49" y="8"/>
                    <a:pt x="49" y="8"/>
                  </a:cubicBezTo>
                  <a:lnTo>
                    <a:pt x="49" y="49"/>
                  </a:lnTo>
                  <a:close/>
                  <a:moveTo>
                    <a:pt x="39" y="54"/>
                  </a:moveTo>
                  <a:cubicBezTo>
                    <a:pt x="39" y="55"/>
                    <a:pt x="38" y="56"/>
                    <a:pt x="37" y="56"/>
                  </a:cubicBezTo>
                  <a:cubicBezTo>
                    <a:pt x="36" y="56"/>
                    <a:pt x="35" y="55"/>
                    <a:pt x="35" y="54"/>
                  </a:cubicBezTo>
                  <a:cubicBezTo>
                    <a:pt x="35" y="53"/>
                    <a:pt x="36" y="52"/>
                    <a:pt x="37" y="52"/>
                  </a:cubicBezTo>
                  <a:cubicBezTo>
                    <a:pt x="38" y="52"/>
                    <a:pt x="39" y="53"/>
                    <a:pt x="39" y="54"/>
                  </a:cubicBezTo>
                  <a:close/>
                  <a:moveTo>
                    <a:pt x="74" y="23"/>
                  </a:moveTo>
                  <a:cubicBezTo>
                    <a:pt x="74" y="30"/>
                    <a:pt x="72" y="36"/>
                    <a:pt x="68" y="41"/>
                  </a:cubicBezTo>
                  <a:cubicBezTo>
                    <a:pt x="68" y="41"/>
                    <a:pt x="67" y="41"/>
                    <a:pt x="67" y="41"/>
                  </a:cubicBezTo>
                  <a:cubicBezTo>
                    <a:pt x="67" y="41"/>
                    <a:pt x="67" y="41"/>
                    <a:pt x="67" y="41"/>
                  </a:cubicBezTo>
                  <a:cubicBezTo>
                    <a:pt x="66" y="40"/>
                    <a:pt x="66" y="40"/>
                    <a:pt x="66" y="39"/>
                  </a:cubicBezTo>
                  <a:cubicBezTo>
                    <a:pt x="70" y="35"/>
                    <a:pt x="72" y="29"/>
                    <a:pt x="72" y="23"/>
                  </a:cubicBezTo>
                  <a:cubicBezTo>
                    <a:pt x="72" y="17"/>
                    <a:pt x="70" y="12"/>
                    <a:pt x="66" y="7"/>
                  </a:cubicBezTo>
                  <a:cubicBezTo>
                    <a:pt x="66" y="7"/>
                    <a:pt x="66" y="6"/>
                    <a:pt x="67" y="6"/>
                  </a:cubicBezTo>
                  <a:cubicBezTo>
                    <a:pt x="67" y="5"/>
                    <a:pt x="68" y="6"/>
                    <a:pt x="68" y="6"/>
                  </a:cubicBezTo>
                  <a:cubicBezTo>
                    <a:pt x="72" y="11"/>
                    <a:pt x="74" y="17"/>
                    <a:pt x="74" y="23"/>
                  </a:cubicBezTo>
                  <a:close/>
                  <a:moveTo>
                    <a:pt x="69" y="23"/>
                  </a:moveTo>
                  <a:cubicBezTo>
                    <a:pt x="69" y="28"/>
                    <a:pt x="67" y="33"/>
                    <a:pt x="65" y="36"/>
                  </a:cubicBezTo>
                  <a:cubicBezTo>
                    <a:pt x="64" y="37"/>
                    <a:pt x="64" y="37"/>
                    <a:pt x="64" y="37"/>
                  </a:cubicBezTo>
                  <a:cubicBezTo>
                    <a:pt x="64" y="37"/>
                    <a:pt x="63" y="37"/>
                    <a:pt x="63" y="37"/>
                  </a:cubicBezTo>
                  <a:cubicBezTo>
                    <a:pt x="63" y="36"/>
                    <a:pt x="63" y="36"/>
                    <a:pt x="63" y="35"/>
                  </a:cubicBezTo>
                  <a:cubicBezTo>
                    <a:pt x="66" y="32"/>
                    <a:pt x="67" y="28"/>
                    <a:pt x="67" y="23"/>
                  </a:cubicBezTo>
                  <a:cubicBezTo>
                    <a:pt x="67" y="19"/>
                    <a:pt x="66" y="15"/>
                    <a:pt x="63" y="11"/>
                  </a:cubicBezTo>
                  <a:cubicBezTo>
                    <a:pt x="63" y="11"/>
                    <a:pt x="63" y="10"/>
                    <a:pt x="63" y="10"/>
                  </a:cubicBezTo>
                  <a:cubicBezTo>
                    <a:pt x="64" y="10"/>
                    <a:pt x="64" y="10"/>
                    <a:pt x="65" y="10"/>
                  </a:cubicBezTo>
                  <a:cubicBezTo>
                    <a:pt x="67" y="14"/>
                    <a:pt x="69" y="19"/>
                    <a:pt x="69" y="23"/>
                  </a:cubicBezTo>
                  <a:close/>
                  <a:moveTo>
                    <a:pt x="64" y="23"/>
                  </a:moveTo>
                  <a:cubicBezTo>
                    <a:pt x="64" y="26"/>
                    <a:pt x="63" y="29"/>
                    <a:pt x="61" y="32"/>
                  </a:cubicBezTo>
                  <a:cubicBezTo>
                    <a:pt x="61" y="32"/>
                    <a:pt x="61" y="33"/>
                    <a:pt x="60" y="33"/>
                  </a:cubicBezTo>
                  <a:cubicBezTo>
                    <a:pt x="60" y="33"/>
                    <a:pt x="60" y="33"/>
                    <a:pt x="60" y="33"/>
                  </a:cubicBezTo>
                  <a:cubicBezTo>
                    <a:pt x="59" y="32"/>
                    <a:pt x="59" y="32"/>
                    <a:pt x="60" y="31"/>
                  </a:cubicBezTo>
                  <a:cubicBezTo>
                    <a:pt x="61" y="29"/>
                    <a:pt x="62" y="26"/>
                    <a:pt x="62" y="23"/>
                  </a:cubicBezTo>
                  <a:cubicBezTo>
                    <a:pt x="62" y="21"/>
                    <a:pt x="61" y="18"/>
                    <a:pt x="60" y="15"/>
                  </a:cubicBezTo>
                  <a:cubicBezTo>
                    <a:pt x="59" y="15"/>
                    <a:pt x="59" y="14"/>
                    <a:pt x="60" y="14"/>
                  </a:cubicBezTo>
                  <a:cubicBezTo>
                    <a:pt x="60" y="14"/>
                    <a:pt x="61" y="14"/>
                    <a:pt x="61" y="14"/>
                  </a:cubicBezTo>
                  <a:cubicBezTo>
                    <a:pt x="63" y="17"/>
                    <a:pt x="64" y="20"/>
                    <a:pt x="64" y="23"/>
                  </a:cubicBezTo>
                  <a:close/>
                  <a:moveTo>
                    <a:pt x="8" y="39"/>
                  </a:moveTo>
                  <a:cubicBezTo>
                    <a:pt x="9" y="40"/>
                    <a:pt x="8" y="40"/>
                    <a:pt x="8" y="41"/>
                  </a:cubicBezTo>
                  <a:cubicBezTo>
                    <a:pt x="8" y="41"/>
                    <a:pt x="8" y="41"/>
                    <a:pt x="7" y="41"/>
                  </a:cubicBezTo>
                  <a:cubicBezTo>
                    <a:pt x="7" y="41"/>
                    <a:pt x="7" y="41"/>
                    <a:pt x="7" y="41"/>
                  </a:cubicBezTo>
                  <a:cubicBezTo>
                    <a:pt x="3" y="36"/>
                    <a:pt x="0" y="30"/>
                    <a:pt x="0" y="23"/>
                  </a:cubicBezTo>
                  <a:cubicBezTo>
                    <a:pt x="0" y="17"/>
                    <a:pt x="3" y="11"/>
                    <a:pt x="7" y="6"/>
                  </a:cubicBezTo>
                  <a:cubicBezTo>
                    <a:pt x="7" y="6"/>
                    <a:pt x="8" y="5"/>
                    <a:pt x="8" y="6"/>
                  </a:cubicBezTo>
                  <a:cubicBezTo>
                    <a:pt x="8" y="6"/>
                    <a:pt x="9" y="7"/>
                    <a:pt x="8" y="7"/>
                  </a:cubicBezTo>
                  <a:cubicBezTo>
                    <a:pt x="5" y="12"/>
                    <a:pt x="2" y="17"/>
                    <a:pt x="2" y="23"/>
                  </a:cubicBezTo>
                  <a:cubicBezTo>
                    <a:pt x="2" y="29"/>
                    <a:pt x="5" y="35"/>
                    <a:pt x="8" y="39"/>
                  </a:cubicBezTo>
                  <a:close/>
                  <a:moveTo>
                    <a:pt x="12" y="35"/>
                  </a:moveTo>
                  <a:cubicBezTo>
                    <a:pt x="12" y="36"/>
                    <a:pt x="12" y="36"/>
                    <a:pt x="11" y="37"/>
                  </a:cubicBezTo>
                  <a:cubicBezTo>
                    <a:pt x="11" y="37"/>
                    <a:pt x="11" y="37"/>
                    <a:pt x="11" y="37"/>
                  </a:cubicBezTo>
                  <a:cubicBezTo>
                    <a:pt x="10" y="37"/>
                    <a:pt x="10" y="37"/>
                    <a:pt x="10" y="36"/>
                  </a:cubicBezTo>
                  <a:cubicBezTo>
                    <a:pt x="7" y="33"/>
                    <a:pt x="6" y="28"/>
                    <a:pt x="6" y="23"/>
                  </a:cubicBezTo>
                  <a:cubicBezTo>
                    <a:pt x="6" y="19"/>
                    <a:pt x="7" y="14"/>
                    <a:pt x="10" y="10"/>
                  </a:cubicBezTo>
                  <a:cubicBezTo>
                    <a:pt x="10" y="10"/>
                    <a:pt x="11" y="10"/>
                    <a:pt x="11" y="10"/>
                  </a:cubicBezTo>
                  <a:cubicBezTo>
                    <a:pt x="12" y="10"/>
                    <a:pt x="12" y="11"/>
                    <a:pt x="12" y="11"/>
                  </a:cubicBezTo>
                  <a:cubicBezTo>
                    <a:pt x="9" y="15"/>
                    <a:pt x="8" y="19"/>
                    <a:pt x="8" y="23"/>
                  </a:cubicBezTo>
                  <a:cubicBezTo>
                    <a:pt x="8" y="28"/>
                    <a:pt x="9" y="32"/>
                    <a:pt x="12" y="35"/>
                  </a:cubicBezTo>
                  <a:close/>
                  <a:moveTo>
                    <a:pt x="15" y="15"/>
                  </a:moveTo>
                  <a:cubicBezTo>
                    <a:pt x="14" y="18"/>
                    <a:pt x="13" y="21"/>
                    <a:pt x="13" y="23"/>
                  </a:cubicBezTo>
                  <a:cubicBezTo>
                    <a:pt x="13" y="26"/>
                    <a:pt x="14" y="29"/>
                    <a:pt x="15" y="31"/>
                  </a:cubicBezTo>
                  <a:cubicBezTo>
                    <a:pt x="15" y="32"/>
                    <a:pt x="15" y="32"/>
                    <a:pt x="15" y="33"/>
                  </a:cubicBezTo>
                  <a:cubicBezTo>
                    <a:pt x="15" y="33"/>
                    <a:pt x="14" y="33"/>
                    <a:pt x="14" y="33"/>
                  </a:cubicBezTo>
                  <a:cubicBezTo>
                    <a:pt x="14" y="33"/>
                    <a:pt x="14" y="32"/>
                    <a:pt x="13" y="32"/>
                  </a:cubicBezTo>
                  <a:cubicBezTo>
                    <a:pt x="12" y="29"/>
                    <a:pt x="11" y="26"/>
                    <a:pt x="11" y="23"/>
                  </a:cubicBezTo>
                  <a:cubicBezTo>
                    <a:pt x="11" y="20"/>
                    <a:pt x="12" y="17"/>
                    <a:pt x="13" y="14"/>
                  </a:cubicBezTo>
                  <a:cubicBezTo>
                    <a:pt x="14" y="14"/>
                    <a:pt x="14" y="14"/>
                    <a:pt x="15" y="14"/>
                  </a:cubicBezTo>
                  <a:cubicBezTo>
                    <a:pt x="15" y="14"/>
                    <a:pt x="15" y="15"/>
                    <a:pt x="15" y="15"/>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75" name="Freeform 36"/>
            <p:cNvSpPr>
              <a:spLocks noEditPoints="1"/>
            </p:cNvSpPr>
            <p:nvPr/>
          </p:nvSpPr>
          <p:spPr bwMode="auto">
            <a:xfrm>
              <a:off x="5782123" y="3933313"/>
              <a:ext cx="154602" cy="154603"/>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76" name="Freeform 24"/>
            <p:cNvSpPr>
              <a:spLocks noEditPoints="1"/>
            </p:cNvSpPr>
            <p:nvPr/>
          </p:nvSpPr>
          <p:spPr bwMode="auto">
            <a:xfrm>
              <a:off x="5176463" y="4958743"/>
              <a:ext cx="432385" cy="456077"/>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77" name="Freeform 33"/>
            <p:cNvSpPr>
              <a:spLocks noEditPoints="1"/>
            </p:cNvSpPr>
            <p:nvPr/>
          </p:nvSpPr>
          <p:spPr bwMode="auto">
            <a:xfrm>
              <a:off x="8282120" y="3507224"/>
              <a:ext cx="277453" cy="284221"/>
            </a:xfrm>
            <a:custGeom>
              <a:avLst/>
              <a:gdLst>
                <a:gd name="T0" fmla="*/ 8 w 52"/>
                <a:gd name="T1" fmla="*/ 19 h 53"/>
                <a:gd name="T2" fmla="*/ 8 w 52"/>
                <a:gd name="T3" fmla="*/ 19 h 53"/>
                <a:gd name="T4" fmla="*/ 8 w 52"/>
                <a:gd name="T5" fmla="*/ 18 h 53"/>
                <a:gd name="T6" fmla="*/ 8 w 52"/>
                <a:gd name="T7" fmla="*/ 17 h 53"/>
                <a:gd name="T8" fmla="*/ 8 w 52"/>
                <a:gd name="T9" fmla="*/ 17 h 53"/>
                <a:gd name="T10" fmla="*/ 15 w 52"/>
                <a:gd name="T11" fmla="*/ 10 h 53"/>
                <a:gd name="T12" fmla="*/ 17 w 52"/>
                <a:gd name="T13" fmla="*/ 10 h 53"/>
                <a:gd name="T14" fmla="*/ 17 w 52"/>
                <a:gd name="T15" fmla="*/ 12 h 53"/>
                <a:gd name="T16" fmla="*/ 13 w 52"/>
                <a:gd name="T17" fmla="*/ 17 h 53"/>
                <a:gd name="T18" fmla="*/ 39 w 52"/>
                <a:gd name="T19" fmla="*/ 17 h 53"/>
                <a:gd name="T20" fmla="*/ 40 w 52"/>
                <a:gd name="T21" fmla="*/ 18 h 53"/>
                <a:gd name="T22" fmla="*/ 39 w 52"/>
                <a:gd name="T23" fmla="*/ 20 h 53"/>
                <a:gd name="T24" fmla="*/ 13 w 52"/>
                <a:gd name="T25" fmla="*/ 20 h 53"/>
                <a:gd name="T26" fmla="*/ 17 w 52"/>
                <a:gd name="T27" fmla="*/ 24 h 53"/>
                <a:gd name="T28" fmla="*/ 17 w 52"/>
                <a:gd name="T29" fmla="*/ 26 h 53"/>
                <a:gd name="T30" fmla="*/ 16 w 52"/>
                <a:gd name="T31" fmla="*/ 26 h 53"/>
                <a:gd name="T32" fmla="*/ 15 w 52"/>
                <a:gd name="T33" fmla="*/ 26 h 53"/>
                <a:gd name="T34" fmla="*/ 8 w 52"/>
                <a:gd name="T35" fmla="*/ 19 h 53"/>
                <a:gd name="T36" fmla="*/ 43 w 52"/>
                <a:gd name="T37" fmla="*/ 34 h 53"/>
                <a:gd name="T38" fmla="*/ 43 w 52"/>
                <a:gd name="T39" fmla="*/ 34 h 53"/>
                <a:gd name="T40" fmla="*/ 36 w 52"/>
                <a:gd name="T41" fmla="*/ 27 h 53"/>
                <a:gd name="T42" fmla="*/ 34 w 52"/>
                <a:gd name="T43" fmla="*/ 27 h 53"/>
                <a:gd name="T44" fmla="*/ 34 w 52"/>
                <a:gd name="T45" fmla="*/ 29 h 53"/>
                <a:gd name="T46" fmla="*/ 39 w 52"/>
                <a:gd name="T47" fmla="*/ 33 h 53"/>
                <a:gd name="T48" fmla="*/ 13 w 52"/>
                <a:gd name="T49" fmla="*/ 33 h 53"/>
                <a:gd name="T50" fmla="*/ 11 w 52"/>
                <a:gd name="T51" fmla="*/ 35 h 53"/>
                <a:gd name="T52" fmla="*/ 13 w 52"/>
                <a:gd name="T53" fmla="*/ 36 h 53"/>
                <a:gd name="T54" fmla="*/ 39 w 52"/>
                <a:gd name="T55" fmla="*/ 36 h 53"/>
                <a:gd name="T56" fmla="*/ 34 w 52"/>
                <a:gd name="T57" fmla="*/ 41 h 53"/>
                <a:gd name="T58" fmla="*/ 34 w 52"/>
                <a:gd name="T59" fmla="*/ 43 h 53"/>
                <a:gd name="T60" fmla="*/ 35 w 52"/>
                <a:gd name="T61" fmla="*/ 43 h 53"/>
                <a:gd name="T62" fmla="*/ 36 w 52"/>
                <a:gd name="T63" fmla="*/ 43 h 53"/>
                <a:gd name="T64" fmla="*/ 43 w 52"/>
                <a:gd name="T65" fmla="*/ 36 h 53"/>
                <a:gd name="T66" fmla="*/ 43 w 52"/>
                <a:gd name="T67" fmla="*/ 36 h 53"/>
                <a:gd name="T68" fmla="*/ 44 w 52"/>
                <a:gd name="T69" fmla="*/ 35 h 53"/>
                <a:gd name="T70" fmla="*/ 43 w 52"/>
                <a:gd name="T71" fmla="*/ 34 h 53"/>
                <a:gd name="T72" fmla="*/ 52 w 52"/>
                <a:gd name="T73" fmla="*/ 7 h 53"/>
                <a:gd name="T74" fmla="*/ 52 w 52"/>
                <a:gd name="T75" fmla="*/ 45 h 53"/>
                <a:gd name="T76" fmla="*/ 45 w 52"/>
                <a:gd name="T77" fmla="*/ 53 h 53"/>
                <a:gd name="T78" fmla="*/ 7 w 52"/>
                <a:gd name="T79" fmla="*/ 53 h 53"/>
                <a:gd name="T80" fmla="*/ 0 w 52"/>
                <a:gd name="T81" fmla="*/ 45 h 53"/>
                <a:gd name="T82" fmla="*/ 0 w 52"/>
                <a:gd name="T83" fmla="*/ 7 h 53"/>
                <a:gd name="T84" fmla="*/ 7 w 52"/>
                <a:gd name="T85" fmla="*/ 0 h 53"/>
                <a:gd name="T86" fmla="*/ 45 w 52"/>
                <a:gd name="T87" fmla="*/ 0 h 53"/>
                <a:gd name="T88" fmla="*/ 52 w 52"/>
                <a:gd name="T89" fmla="*/ 7 h 53"/>
                <a:gd name="T90" fmla="*/ 49 w 52"/>
                <a:gd name="T91" fmla="*/ 7 h 53"/>
                <a:gd name="T92" fmla="*/ 45 w 52"/>
                <a:gd name="T93" fmla="*/ 3 h 53"/>
                <a:gd name="T94" fmla="*/ 7 w 52"/>
                <a:gd name="T95" fmla="*/ 3 h 53"/>
                <a:gd name="T96" fmla="*/ 3 w 52"/>
                <a:gd name="T97" fmla="*/ 7 h 53"/>
                <a:gd name="T98" fmla="*/ 3 w 52"/>
                <a:gd name="T99" fmla="*/ 45 h 53"/>
                <a:gd name="T100" fmla="*/ 7 w 52"/>
                <a:gd name="T101" fmla="*/ 50 h 53"/>
                <a:gd name="T102" fmla="*/ 45 w 52"/>
                <a:gd name="T103" fmla="*/ 50 h 53"/>
                <a:gd name="T104" fmla="*/ 49 w 52"/>
                <a:gd name="T105" fmla="*/ 45 h 53"/>
                <a:gd name="T106" fmla="*/ 49 w 52"/>
                <a:gd name="T10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3">
                  <a:moveTo>
                    <a:pt x="8" y="19"/>
                  </a:moveTo>
                  <a:cubicBezTo>
                    <a:pt x="8" y="19"/>
                    <a:pt x="8" y="19"/>
                    <a:pt x="8" y="19"/>
                  </a:cubicBezTo>
                  <a:cubicBezTo>
                    <a:pt x="8" y="19"/>
                    <a:pt x="8" y="18"/>
                    <a:pt x="8" y="18"/>
                  </a:cubicBezTo>
                  <a:cubicBezTo>
                    <a:pt x="8" y="18"/>
                    <a:pt x="8" y="17"/>
                    <a:pt x="8" y="17"/>
                  </a:cubicBezTo>
                  <a:cubicBezTo>
                    <a:pt x="8" y="17"/>
                    <a:pt x="8" y="17"/>
                    <a:pt x="8" y="17"/>
                  </a:cubicBezTo>
                  <a:cubicBezTo>
                    <a:pt x="15" y="10"/>
                    <a:pt x="15" y="10"/>
                    <a:pt x="15" y="10"/>
                  </a:cubicBezTo>
                  <a:cubicBezTo>
                    <a:pt x="15" y="9"/>
                    <a:pt x="16" y="9"/>
                    <a:pt x="17" y="10"/>
                  </a:cubicBezTo>
                  <a:cubicBezTo>
                    <a:pt x="18" y="11"/>
                    <a:pt x="18" y="12"/>
                    <a:pt x="17" y="12"/>
                  </a:cubicBezTo>
                  <a:cubicBezTo>
                    <a:pt x="13" y="17"/>
                    <a:pt x="13" y="17"/>
                    <a:pt x="13" y="17"/>
                  </a:cubicBezTo>
                  <a:cubicBezTo>
                    <a:pt x="39" y="17"/>
                    <a:pt x="39" y="17"/>
                    <a:pt x="39" y="17"/>
                  </a:cubicBezTo>
                  <a:cubicBezTo>
                    <a:pt x="40" y="17"/>
                    <a:pt x="40" y="17"/>
                    <a:pt x="40" y="18"/>
                  </a:cubicBezTo>
                  <a:cubicBezTo>
                    <a:pt x="40" y="19"/>
                    <a:pt x="40" y="20"/>
                    <a:pt x="39" y="20"/>
                  </a:cubicBezTo>
                  <a:cubicBezTo>
                    <a:pt x="13" y="20"/>
                    <a:pt x="13" y="20"/>
                    <a:pt x="13" y="20"/>
                  </a:cubicBezTo>
                  <a:cubicBezTo>
                    <a:pt x="17" y="24"/>
                    <a:pt x="17" y="24"/>
                    <a:pt x="17" y="24"/>
                  </a:cubicBezTo>
                  <a:cubicBezTo>
                    <a:pt x="18" y="24"/>
                    <a:pt x="18" y="25"/>
                    <a:pt x="17" y="26"/>
                  </a:cubicBezTo>
                  <a:cubicBezTo>
                    <a:pt x="17" y="26"/>
                    <a:pt x="16" y="26"/>
                    <a:pt x="16" y="26"/>
                  </a:cubicBezTo>
                  <a:cubicBezTo>
                    <a:pt x="16" y="26"/>
                    <a:pt x="15" y="26"/>
                    <a:pt x="15" y="26"/>
                  </a:cubicBezTo>
                  <a:lnTo>
                    <a:pt x="8" y="19"/>
                  </a:lnTo>
                  <a:close/>
                  <a:moveTo>
                    <a:pt x="43" y="34"/>
                  </a:moveTo>
                  <a:cubicBezTo>
                    <a:pt x="43" y="34"/>
                    <a:pt x="43" y="34"/>
                    <a:pt x="43" y="34"/>
                  </a:cubicBezTo>
                  <a:cubicBezTo>
                    <a:pt x="36" y="27"/>
                    <a:pt x="36" y="27"/>
                    <a:pt x="36" y="27"/>
                  </a:cubicBezTo>
                  <a:cubicBezTo>
                    <a:pt x="36" y="26"/>
                    <a:pt x="35" y="26"/>
                    <a:pt x="34" y="27"/>
                  </a:cubicBezTo>
                  <a:cubicBezTo>
                    <a:pt x="34" y="28"/>
                    <a:pt x="34" y="29"/>
                    <a:pt x="34" y="29"/>
                  </a:cubicBezTo>
                  <a:cubicBezTo>
                    <a:pt x="39" y="33"/>
                    <a:pt x="39" y="33"/>
                    <a:pt x="39" y="33"/>
                  </a:cubicBezTo>
                  <a:cubicBezTo>
                    <a:pt x="13" y="33"/>
                    <a:pt x="13" y="33"/>
                    <a:pt x="13" y="33"/>
                  </a:cubicBezTo>
                  <a:cubicBezTo>
                    <a:pt x="12" y="33"/>
                    <a:pt x="11" y="34"/>
                    <a:pt x="11" y="35"/>
                  </a:cubicBezTo>
                  <a:cubicBezTo>
                    <a:pt x="11" y="36"/>
                    <a:pt x="12" y="36"/>
                    <a:pt x="13" y="36"/>
                  </a:cubicBezTo>
                  <a:cubicBezTo>
                    <a:pt x="39" y="36"/>
                    <a:pt x="39" y="36"/>
                    <a:pt x="39" y="36"/>
                  </a:cubicBezTo>
                  <a:cubicBezTo>
                    <a:pt x="34" y="41"/>
                    <a:pt x="34" y="41"/>
                    <a:pt x="34" y="41"/>
                  </a:cubicBezTo>
                  <a:cubicBezTo>
                    <a:pt x="34" y="41"/>
                    <a:pt x="34" y="42"/>
                    <a:pt x="34" y="43"/>
                  </a:cubicBezTo>
                  <a:cubicBezTo>
                    <a:pt x="35" y="43"/>
                    <a:pt x="35" y="43"/>
                    <a:pt x="35" y="43"/>
                  </a:cubicBezTo>
                  <a:cubicBezTo>
                    <a:pt x="36" y="43"/>
                    <a:pt x="36" y="43"/>
                    <a:pt x="36" y="43"/>
                  </a:cubicBezTo>
                  <a:cubicBezTo>
                    <a:pt x="43" y="36"/>
                    <a:pt x="43" y="36"/>
                    <a:pt x="43" y="36"/>
                  </a:cubicBezTo>
                  <a:cubicBezTo>
                    <a:pt x="43" y="36"/>
                    <a:pt x="43" y="36"/>
                    <a:pt x="43" y="36"/>
                  </a:cubicBezTo>
                  <a:cubicBezTo>
                    <a:pt x="44" y="36"/>
                    <a:pt x="44" y="35"/>
                    <a:pt x="44" y="35"/>
                  </a:cubicBezTo>
                  <a:cubicBezTo>
                    <a:pt x="44" y="35"/>
                    <a:pt x="44" y="34"/>
                    <a:pt x="43" y="34"/>
                  </a:cubicBezTo>
                  <a:close/>
                  <a:moveTo>
                    <a:pt x="52" y="7"/>
                  </a:moveTo>
                  <a:cubicBezTo>
                    <a:pt x="52" y="45"/>
                    <a:pt x="52" y="45"/>
                    <a:pt x="52" y="45"/>
                  </a:cubicBezTo>
                  <a:cubicBezTo>
                    <a:pt x="52" y="49"/>
                    <a:pt x="49" y="53"/>
                    <a:pt x="45" y="53"/>
                  </a:cubicBezTo>
                  <a:cubicBezTo>
                    <a:pt x="7" y="53"/>
                    <a:pt x="7" y="53"/>
                    <a:pt x="7" y="53"/>
                  </a:cubicBezTo>
                  <a:cubicBezTo>
                    <a:pt x="3" y="53"/>
                    <a:pt x="0" y="49"/>
                    <a:pt x="0" y="45"/>
                  </a:cubicBezTo>
                  <a:cubicBezTo>
                    <a:pt x="0" y="7"/>
                    <a:pt x="0" y="7"/>
                    <a:pt x="0" y="7"/>
                  </a:cubicBezTo>
                  <a:cubicBezTo>
                    <a:pt x="0" y="4"/>
                    <a:pt x="3" y="0"/>
                    <a:pt x="7" y="0"/>
                  </a:cubicBezTo>
                  <a:cubicBezTo>
                    <a:pt x="45" y="0"/>
                    <a:pt x="45" y="0"/>
                    <a:pt x="45" y="0"/>
                  </a:cubicBezTo>
                  <a:cubicBezTo>
                    <a:pt x="49" y="0"/>
                    <a:pt x="52" y="4"/>
                    <a:pt x="52" y="7"/>
                  </a:cubicBezTo>
                  <a:close/>
                  <a:moveTo>
                    <a:pt x="49" y="7"/>
                  </a:moveTo>
                  <a:cubicBezTo>
                    <a:pt x="49" y="5"/>
                    <a:pt x="47" y="3"/>
                    <a:pt x="45" y="3"/>
                  </a:cubicBezTo>
                  <a:cubicBezTo>
                    <a:pt x="7" y="3"/>
                    <a:pt x="7" y="3"/>
                    <a:pt x="7" y="3"/>
                  </a:cubicBezTo>
                  <a:cubicBezTo>
                    <a:pt x="4" y="3"/>
                    <a:pt x="3" y="5"/>
                    <a:pt x="3" y="7"/>
                  </a:cubicBezTo>
                  <a:cubicBezTo>
                    <a:pt x="3" y="45"/>
                    <a:pt x="3" y="45"/>
                    <a:pt x="3" y="45"/>
                  </a:cubicBezTo>
                  <a:cubicBezTo>
                    <a:pt x="3" y="48"/>
                    <a:pt x="4" y="50"/>
                    <a:pt x="7" y="50"/>
                  </a:cubicBezTo>
                  <a:cubicBezTo>
                    <a:pt x="45" y="50"/>
                    <a:pt x="45" y="50"/>
                    <a:pt x="45" y="50"/>
                  </a:cubicBezTo>
                  <a:cubicBezTo>
                    <a:pt x="47" y="50"/>
                    <a:pt x="49" y="48"/>
                    <a:pt x="49" y="45"/>
                  </a:cubicBezTo>
                  <a:lnTo>
                    <a:pt x="49"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78" name="Freeform 16"/>
            <p:cNvSpPr>
              <a:spLocks noEditPoints="1"/>
            </p:cNvSpPr>
            <p:nvPr/>
          </p:nvSpPr>
          <p:spPr bwMode="auto">
            <a:xfrm>
              <a:off x="4577545" y="4645950"/>
              <a:ext cx="304036" cy="335220"/>
            </a:xfrm>
            <a:custGeom>
              <a:avLst/>
              <a:gdLst>
                <a:gd name="T0" fmla="*/ 33 w 66"/>
                <a:gd name="T1" fmla="*/ 0 h 73"/>
                <a:gd name="T2" fmla="*/ 26 w 66"/>
                <a:gd name="T3" fmla="*/ 6 h 73"/>
                <a:gd name="T4" fmla="*/ 39 w 66"/>
                <a:gd name="T5" fmla="*/ 7 h 73"/>
                <a:gd name="T6" fmla="*/ 28 w 66"/>
                <a:gd name="T7" fmla="*/ 5 h 73"/>
                <a:gd name="T8" fmla="*/ 33 w 66"/>
                <a:gd name="T9" fmla="*/ 1 h 73"/>
                <a:gd name="T10" fmla="*/ 28 w 66"/>
                <a:gd name="T11" fmla="*/ 5 h 73"/>
                <a:gd name="T12" fmla="*/ 50 w 66"/>
                <a:gd name="T13" fmla="*/ 13 h 73"/>
                <a:gd name="T14" fmla="*/ 55 w 66"/>
                <a:gd name="T15" fmla="*/ 15 h 73"/>
                <a:gd name="T16" fmla="*/ 54 w 66"/>
                <a:gd name="T17" fmla="*/ 8 h 73"/>
                <a:gd name="T18" fmla="*/ 45 w 66"/>
                <a:gd name="T19" fmla="*/ 8 h 73"/>
                <a:gd name="T20" fmla="*/ 49 w 66"/>
                <a:gd name="T21" fmla="*/ 11 h 73"/>
                <a:gd name="T22" fmla="*/ 33 w 66"/>
                <a:gd name="T23" fmla="*/ 7 h 73"/>
                <a:gd name="T24" fmla="*/ 17 w 66"/>
                <a:gd name="T25" fmla="*/ 12 h 73"/>
                <a:gd name="T26" fmla="*/ 21 w 66"/>
                <a:gd name="T27" fmla="*/ 8 h 73"/>
                <a:gd name="T28" fmla="*/ 14 w 66"/>
                <a:gd name="T29" fmla="*/ 6 h 73"/>
                <a:gd name="T30" fmla="*/ 10 w 66"/>
                <a:gd name="T31" fmla="*/ 15 h 73"/>
                <a:gd name="T32" fmla="*/ 15 w 66"/>
                <a:gd name="T33" fmla="*/ 12 h 73"/>
                <a:gd name="T34" fmla="*/ 15 w 66"/>
                <a:gd name="T35" fmla="*/ 13 h 73"/>
                <a:gd name="T36" fmla="*/ 0 w 66"/>
                <a:gd name="T37" fmla="*/ 35 h 73"/>
                <a:gd name="T38" fmla="*/ 4 w 66"/>
                <a:gd name="T39" fmla="*/ 43 h 73"/>
                <a:gd name="T40" fmla="*/ 14 w 66"/>
                <a:gd name="T41" fmla="*/ 60 h 73"/>
                <a:gd name="T42" fmla="*/ 11 w 66"/>
                <a:gd name="T43" fmla="*/ 68 h 73"/>
                <a:gd name="T44" fmla="*/ 12 w 66"/>
                <a:gd name="T45" fmla="*/ 73 h 73"/>
                <a:gd name="T46" fmla="*/ 15 w 66"/>
                <a:gd name="T47" fmla="*/ 70 h 73"/>
                <a:gd name="T48" fmla="*/ 20 w 66"/>
                <a:gd name="T49" fmla="*/ 63 h 73"/>
                <a:gd name="T50" fmla="*/ 46 w 66"/>
                <a:gd name="T51" fmla="*/ 63 h 73"/>
                <a:gd name="T52" fmla="*/ 52 w 66"/>
                <a:gd name="T53" fmla="*/ 70 h 73"/>
                <a:gd name="T54" fmla="*/ 57 w 66"/>
                <a:gd name="T55" fmla="*/ 71 h 73"/>
                <a:gd name="T56" fmla="*/ 56 w 66"/>
                <a:gd name="T57" fmla="*/ 67 h 73"/>
                <a:gd name="T58" fmla="*/ 62 w 66"/>
                <a:gd name="T59" fmla="*/ 43 h 73"/>
                <a:gd name="T60" fmla="*/ 66 w 66"/>
                <a:gd name="T61" fmla="*/ 35 h 73"/>
                <a:gd name="T62" fmla="*/ 2 w 66"/>
                <a:gd name="T63" fmla="*/ 38 h 73"/>
                <a:gd name="T64" fmla="*/ 3 w 66"/>
                <a:gd name="T65" fmla="*/ 32 h 73"/>
                <a:gd name="T66" fmla="*/ 3 w 66"/>
                <a:gd name="T67" fmla="*/ 41 h 73"/>
                <a:gd name="T68" fmla="*/ 47 w 66"/>
                <a:gd name="T69" fmla="*/ 8 h 73"/>
                <a:gd name="T70" fmla="*/ 53 w 66"/>
                <a:gd name="T71" fmla="*/ 10 h 73"/>
                <a:gd name="T72" fmla="*/ 47 w 66"/>
                <a:gd name="T73" fmla="*/ 8 h 73"/>
                <a:gd name="T74" fmla="*/ 12 w 66"/>
                <a:gd name="T75" fmla="*/ 10 h 73"/>
                <a:gd name="T76" fmla="*/ 17 w 66"/>
                <a:gd name="T77" fmla="*/ 7 h 73"/>
                <a:gd name="T78" fmla="*/ 11 w 66"/>
                <a:gd name="T79" fmla="*/ 13 h 73"/>
                <a:gd name="T80" fmla="*/ 12 w 66"/>
                <a:gd name="T81" fmla="*/ 66 h 73"/>
                <a:gd name="T82" fmla="*/ 17 w 66"/>
                <a:gd name="T83" fmla="*/ 64 h 73"/>
                <a:gd name="T84" fmla="*/ 53 w 66"/>
                <a:gd name="T85" fmla="*/ 66 h 73"/>
                <a:gd name="T86" fmla="*/ 48 w 66"/>
                <a:gd name="T87" fmla="*/ 64 h 73"/>
                <a:gd name="T88" fmla="*/ 53 w 66"/>
                <a:gd name="T89" fmla="*/ 66 h 73"/>
                <a:gd name="T90" fmla="*/ 6 w 66"/>
                <a:gd name="T91" fmla="*/ 37 h 73"/>
                <a:gd name="T92" fmla="*/ 60 w 66"/>
                <a:gd name="T93" fmla="*/ 37 h 73"/>
                <a:gd name="T94" fmla="*/ 64 w 66"/>
                <a:gd name="T95" fmla="*/ 38 h 73"/>
                <a:gd name="T96" fmla="*/ 62 w 66"/>
                <a:gd name="T97" fmla="*/ 37 h 73"/>
                <a:gd name="T98" fmla="*/ 64 w 66"/>
                <a:gd name="T99" fmla="*/ 35 h 73"/>
                <a:gd name="T100" fmla="*/ 33 w 66"/>
                <a:gd name="T101" fmla="*/ 12 h 73"/>
                <a:gd name="T102" fmla="*/ 33 w 66"/>
                <a:gd name="T103" fmla="*/ 61 h 73"/>
                <a:gd name="T104" fmla="*/ 33 w 66"/>
                <a:gd name="T105" fmla="*/ 12 h 73"/>
                <a:gd name="T106" fmla="*/ 10 w 66"/>
                <a:gd name="T107" fmla="*/ 37 h 73"/>
                <a:gd name="T108" fmla="*/ 56 w 66"/>
                <a:gd name="T109" fmla="*/ 37 h 73"/>
                <a:gd name="T110" fmla="*/ 36 w 66"/>
                <a:gd name="T111" fmla="*/ 35 h 73"/>
                <a:gd name="T112" fmla="*/ 49 w 66"/>
                <a:gd name="T113" fmla="*/ 38 h 73"/>
                <a:gd name="T114" fmla="*/ 32 w 66"/>
                <a:gd name="T115" fmla="*/ 40 h 73"/>
                <a:gd name="T116" fmla="*/ 31 w 66"/>
                <a:gd name="T117" fmla="*/ 32 h 73"/>
                <a:gd name="T118" fmla="*/ 34 w 66"/>
                <a:gd name="T119" fmla="*/ 16 h 73"/>
                <a:gd name="T120" fmla="*/ 36 w 66"/>
                <a:gd name="T121" fmla="*/ 3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 h="73">
                  <a:moveTo>
                    <a:pt x="39" y="6"/>
                  </a:moveTo>
                  <a:cubicBezTo>
                    <a:pt x="39" y="2"/>
                    <a:pt x="37" y="0"/>
                    <a:pt x="33" y="0"/>
                  </a:cubicBezTo>
                  <a:cubicBezTo>
                    <a:pt x="32" y="0"/>
                    <a:pt x="32" y="0"/>
                    <a:pt x="32" y="0"/>
                  </a:cubicBezTo>
                  <a:cubicBezTo>
                    <a:pt x="29" y="0"/>
                    <a:pt x="26" y="2"/>
                    <a:pt x="26" y="6"/>
                  </a:cubicBezTo>
                  <a:cubicBezTo>
                    <a:pt x="26" y="7"/>
                    <a:pt x="26" y="7"/>
                    <a:pt x="26" y="7"/>
                  </a:cubicBezTo>
                  <a:cubicBezTo>
                    <a:pt x="39" y="7"/>
                    <a:pt x="39" y="7"/>
                    <a:pt x="39" y="7"/>
                  </a:cubicBezTo>
                  <a:lnTo>
                    <a:pt x="39" y="6"/>
                  </a:lnTo>
                  <a:close/>
                  <a:moveTo>
                    <a:pt x="28" y="5"/>
                  </a:moveTo>
                  <a:cubicBezTo>
                    <a:pt x="28" y="3"/>
                    <a:pt x="30" y="1"/>
                    <a:pt x="32" y="1"/>
                  </a:cubicBezTo>
                  <a:cubicBezTo>
                    <a:pt x="33" y="1"/>
                    <a:pt x="33" y="1"/>
                    <a:pt x="33" y="1"/>
                  </a:cubicBezTo>
                  <a:cubicBezTo>
                    <a:pt x="35" y="1"/>
                    <a:pt x="37" y="3"/>
                    <a:pt x="38" y="5"/>
                  </a:cubicBezTo>
                  <a:lnTo>
                    <a:pt x="28" y="5"/>
                  </a:lnTo>
                  <a:close/>
                  <a:moveTo>
                    <a:pt x="62" y="30"/>
                  </a:moveTo>
                  <a:cubicBezTo>
                    <a:pt x="60" y="23"/>
                    <a:pt x="56" y="17"/>
                    <a:pt x="50" y="13"/>
                  </a:cubicBezTo>
                  <a:cubicBezTo>
                    <a:pt x="50" y="12"/>
                    <a:pt x="50" y="12"/>
                    <a:pt x="50" y="12"/>
                  </a:cubicBezTo>
                  <a:cubicBezTo>
                    <a:pt x="55" y="15"/>
                    <a:pt x="55" y="15"/>
                    <a:pt x="55" y="15"/>
                  </a:cubicBezTo>
                  <a:cubicBezTo>
                    <a:pt x="55" y="15"/>
                    <a:pt x="55" y="15"/>
                    <a:pt x="55" y="15"/>
                  </a:cubicBezTo>
                  <a:cubicBezTo>
                    <a:pt x="57" y="13"/>
                    <a:pt x="56" y="10"/>
                    <a:pt x="54" y="8"/>
                  </a:cubicBezTo>
                  <a:cubicBezTo>
                    <a:pt x="51" y="6"/>
                    <a:pt x="51" y="6"/>
                    <a:pt x="51" y="6"/>
                  </a:cubicBezTo>
                  <a:cubicBezTo>
                    <a:pt x="49" y="5"/>
                    <a:pt x="46" y="6"/>
                    <a:pt x="45" y="8"/>
                  </a:cubicBezTo>
                  <a:cubicBezTo>
                    <a:pt x="44" y="8"/>
                    <a:pt x="44" y="8"/>
                    <a:pt x="44" y="8"/>
                  </a:cubicBezTo>
                  <a:cubicBezTo>
                    <a:pt x="49" y="11"/>
                    <a:pt x="49" y="11"/>
                    <a:pt x="49" y="11"/>
                  </a:cubicBezTo>
                  <a:cubicBezTo>
                    <a:pt x="49" y="12"/>
                    <a:pt x="49" y="12"/>
                    <a:pt x="49" y="12"/>
                  </a:cubicBezTo>
                  <a:cubicBezTo>
                    <a:pt x="44" y="9"/>
                    <a:pt x="39" y="7"/>
                    <a:pt x="33" y="7"/>
                  </a:cubicBezTo>
                  <a:cubicBezTo>
                    <a:pt x="27" y="7"/>
                    <a:pt x="21" y="9"/>
                    <a:pt x="17" y="12"/>
                  </a:cubicBezTo>
                  <a:cubicBezTo>
                    <a:pt x="17" y="12"/>
                    <a:pt x="17" y="12"/>
                    <a:pt x="17" y="12"/>
                  </a:cubicBezTo>
                  <a:cubicBezTo>
                    <a:pt x="17" y="11"/>
                    <a:pt x="17" y="11"/>
                    <a:pt x="17" y="11"/>
                  </a:cubicBezTo>
                  <a:cubicBezTo>
                    <a:pt x="21" y="8"/>
                    <a:pt x="21" y="8"/>
                    <a:pt x="21" y="8"/>
                  </a:cubicBezTo>
                  <a:cubicBezTo>
                    <a:pt x="21" y="8"/>
                    <a:pt x="21" y="8"/>
                    <a:pt x="21" y="8"/>
                  </a:cubicBezTo>
                  <a:cubicBezTo>
                    <a:pt x="20" y="6"/>
                    <a:pt x="17" y="5"/>
                    <a:pt x="14" y="6"/>
                  </a:cubicBezTo>
                  <a:cubicBezTo>
                    <a:pt x="11" y="8"/>
                    <a:pt x="11" y="8"/>
                    <a:pt x="11" y="8"/>
                  </a:cubicBezTo>
                  <a:cubicBezTo>
                    <a:pt x="9" y="10"/>
                    <a:pt x="9" y="13"/>
                    <a:pt x="10" y="15"/>
                  </a:cubicBezTo>
                  <a:cubicBezTo>
                    <a:pt x="11" y="15"/>
                    <a:pt x="11" y="15"/>
                    <a:pt x="11" y="15"/>
                  </a:cubicBezTo>
                  <a:cubicBezTo>
                    <a:pt x="15" y="12"/>
                    <a:pt x="15" y="12"/>
                    <a:pt x="15" y="12"/>
                  </a:cubicBezTo>
                  <a:cubicBezTo>
                    <a:pt x="15" y="13"/>
                    <a:pt x="15" y="13"/>
                    <a:pt x="15" y="13"/>
                  </a:cubicBezTo>
                  <a:cubicBezTo>
                    <a:pt x="15" y="13"/>
                    <a:pt x="15" y="13"/>
                    <a:pt x="15" y="13"/>
                  </a:cubicBezTo>
                  <a:cubicBezTo>
                    <a:pt x="10" y="17"/>
                    <a:pt x="5" y="23"/>
                    <a:pt x="4" y="30"/>
                  </a:cubicBezTo>
                  <a:cubicBezTo>
                    <a:pt x="2" y="31"/>
                    <a:pt x="0" y="33"/>
                    <a:pt x="0" y="35"/>
                  </a:cubicBezTo>
                  <a:cubicBezTo>
                    <a:pt x="0" y="38"/>
                    <a:pt x="0" y="38"/>
                    <a:pt x="0" y="38"/>
                  </a:cubicBezTo>
                  <a:cubicBezTo>
                    <a:pt x="0" y="41"/>
                    <a:pt x="2" y="43"/>
                    <a:pt x="4" y="43"/>
                  </a:cubicBezTo>
                  <a:cubicBezTo>
                    <a:pt x="5" y="50"/>
                    <a:pt x="9" y="56"/>
                    <a:pt x="14" y="60"/>
                  </a:cubicBezTo>
                  <a:cubicBezTo>
                    <a:pt x="14" y="60"/>
                    <a:pt x="14" y="60"/>
                    <a:pt x="14" y="60"/>
                  </a:cubicBezTo>
                  <a:cubicBezTo>
                    <a:pt x="10" y="67"/>
                    <a:pt x="10" y="67"/>
                    <a:pt x="10" y="67"/>
                  </a:cubicBezTo>
                  <a:cubicBezTo>
                    <a:pt x="11" y="68"/>
                    <a:pt x="11" y="68"/>
                    <a:pt x="11" y="68"/>
                  </a:cubicBezTo>
                  <a:cubicBezTo>
                    <a:pt x="9" y="71"/>
                    <a:pt x="9" y="71"/>
                    <a:pt x="9" y="71"/>
                  </a:cubicBezTo>
                  <a:cubicBezTo>
                    <a:pt x="12" y="73"/>
                    <a:pt x="12" y="73"/>
                    <a:pt x="12" y="73"/>
                  </a:cubicBezTo>
                  <a:cubicBezTo>
                    <a:pt x="14" y="70"/>
                    <a:pt x="14" y="70"/>
                    <a:pt x="14" y="70"/>
                  </a:cubicBezTo>
                  <a:cubicBezTo>
                    <a:pt x="15" y="70"/>
                    <a:pt x="15" y="70"/>
                    <a:pt x="15" y="70"/>
                  </a:cubicBezTo>
                  <a:cubicBezTo>
                    <a:pt x="20" y="63"/>
                    <a:pt x="20" y="63"/>
                    <a:pt x="20" y="63"/>
                  </a:cubicBezTo>
                  <a:cubicBezTo>
                    <a:pt x="20" y="63"/>
                    <a:pt x="20" y="63"/>
                    <a:pt x="20" y="63"/>
                  </a:cubicBezTo>
                  <a:cubicBezTo>
                    <a:pt x="24" y="65"/>
                    <a:pt x="28" y="66"/>
                    <a:pt x="33" y="66"/>
                  </a:cubicBezTo>
                  <a:cubicBezTo>
                    <a:pt x="37" y="66"/>
                    <a:pt x="42" y="65"/>
                    <a:pt x="46" y="63"/>
                  </a:cubicBezTo>
                  <a:cubicBezTo>
                    <a:pt x="50" y="70"/>
                    <a:pt x="50" y="70"/>
                    <a:pt x="50" y="70"/>
                  </a:cubicBezTo>
                  <a:cubicBezTo>
                    <a:pt x="52" y="70"/>
                    <a:pt x="52" y="70"/>
                    <a:pt x="52" y="70"/>
                  </a:cubicBezTo>
                  <a:cubicBezTo>
                    <a:pt x="54" y="73"/>
                    <a:pt x="54" y="73"/>
                    <a:pt x="54" y="73"/>
                  </a:cubicBezTo>
                  <a:cubicBezTo>
                    <a:pt x="57" y="71"/>
                    <a:pt x="57" y="71"/>
                    <a:pt x="57" y="71"/>
                  </a:cubicBezTo>
                  <a:cubicBezTo>
                    <a:pt x="55" y="68"/>
                    <a:pt x="55" y="68"/>
                    <a:pt x="55" y="68"/>
                  </a:cubicBezTo>
                  <a:cubicBezTo>
                    <a:pt x="56" y="67"/>
                    <a:pt x="56" y="67"/>
                    <a:pt x="56" y="67"/>
                  </a:cubicBezTo>
                  <a:cubicBezTo>
                    <a:pt x="51" y="60"/>
                    <a:pt x="51" y="60"/>
                    <a:pt x="51" y="60"/>
                  </a:cubicBezTo>
                  <a:cubicBezTo>
                    <a:pt x="57" y="56"/>
                    <a:pt x="60" y="50"/>
                    <a:pt x="62" y="43"/>
                  </a:cubicBezTo>
                  <a:cubicBezTo>
                    <a:pt x="64" y="43"/>
                    <a:pt x="66" y="41"/>
                    <a:pt x="66" y="38"/>
                  </a:cubicBezTo>
                  <a:cubicBezTo>
                    <a:pt x="66" y="35"/>
                    <a:pt x="66" y="35"/>
                    <a:pt x="66" y="35"/>
                  </a:cubicBezTo>
                  <a:cubicBezTo>
                    <a:pt x="66" y="33"/>
                    <a:pt x="64" y="31"/>
                    <a:pt x="62" y="30"/>
                  </a:cubicBezTo>
                  <a:close/>
                  <a:moveTo>
                    <a:pt x="2" y="38"/>
                  </a:moveTo>
                  <a:cubicBezTo>
                    <a:pt x="2" y="35"/>
                    <a:pt x="2" y="35"/>
                    <a:pt x="2" y="35"/>
                  </a:cubicBezTo>
                  <a:cubicBezTo>
                    <a:pt x="2" y="34"/>
                    <a:pt x="2" y="33"/>
                    <a:pt x="3" y="32"/>
                  </a:cubicBezTo>
                  <a:cubicBezTo>
                    <a:pt x="3" y="34"/>
                    <a:pt x="3" y="35"/>
                    <a:pt x="3" y="37"/>
                  </a:cubicBezTo>
                  <a:cubicBezTo>
                    <a:pt x="3" y="38"/>
                    <a:pt x="3" y="40"/>
                    <a:pt x="3" y="41"/>
                  </a:cubicBezTo>
                  <a:cubicBezTo>
                    <a:pt x="2" y="41"/>
                    <a:pt x="2" y="40"/>
                    <a:pt x="2" y="38"/>
                  </a:cubicBezTo>
                  <a:close/>
                  <a:moveTo>
                    <a:pt x="47" y="8"/>
                  </a:moveTo>
                  <a:cubicBezTo>
                    <a:pt x="48" y="7"/>
                    <a:pt x="49" y="7"/>
                    <a:pt x="50" y="8"/>
                  </a:cubicBezTo>
                  <a:cubicBezTo>
                    <a:pt x="53" y="10"/>
                    <a:pt x="53" y="10"/>
                    <a:pt x="53" y="10"/>
                  </a:cubicBezTo>
                  <a:cubicBezTo>
                    <a:pt x="54" y="10"/>
                    <a:pt x="55" y="12"/>
                    <a:pt x="54" y="13"/>
                  </a:cubicBezTo>
                  <a:lnTo>
                    <a:pt x="47" y="8"/>
                  </a:lnTo>
                  <a:close/>
                  <a:moveTo>
                    <a:pt x="11" y="13"/>
                  </a:moveTo>
                  <a:cubicBezTo>
                    <a:pt x="11" y="12"/>
                    <a:pt x="11" y="10"/>
                    <a:pt x="12" y="10"/>
                  </a:cubicBezTo>
                  <a:cubicBezTo>
                    <a:pt x="15" y="8"/>
                    <a:pt x="15" y="8"/>
                    <a:pt x="15" y="8"/>
                  </a:cubicBezTo>
                  <a:cubicBezTo>
                    <a:pt x="16" y="7"/>
                    <a:pt x="16" y="7"/>
                    <a:pt x="17" y="7"/>
                  </a:cubicBezTo>
                  <a:cubicBezTo>
                    <a:pt x="18" y="7"/>
                    <a:pt x="18" y="8"/>
                    <a:pt x="19" y="8"/>
                  </a:cubicBezTo>
                  <a:lnTo>
                    <a:pt x="11" y="13"/>
                  </a:lnTo>
                  <a:close/>
                  <a:moveTo>
                    <a:pt x="15" y="68"/>
                  </a:moveTo>
                  <a:cubicBezTo>
                    <a:pt x="12" y="66"/>
                    <a:pt x="12" y="66"/>
                    <a:pt x="12" y="66"/>
                  </a:cubicBezTo>
                  <a:cubicBezTo>
                    <a:pt x="15" y="62"/>
                    <a:pt x="15" y="62"/>
                    <a:pt x="15" y="62"/>
                  </a:cubicBezTo>
                  <a:cubicBezTo>
                    <a:pt x="17" y="64"/>
                    <a:pt x="17" y="64"/>
                    <a:pt x="17" y="64"/>
                  </a:cubicBezTo>
                  <a:lnTo>
                    <a:pt x="15" y="68"/>
                  </a:lnTo>
                  <a:close/>
                  <a:moveTo>
                    <a:pt x="53" y="66"/>
                  </a:moveTo>
                  <a:cubicBezTo>
                    <a:pt x="51" y="68"/>
                    <a:pt x="51" y="68"/>
                    <a:pt x="51" y="68"/>
                  </a:cubicBezTo>
                  <a:cubicBezTo>
                    <a:pt x="48" y="64"/>
                    <a:pt x="48" y="64"/>
                    <a:pt x="48" y="64"/>
                  </a:cubicBezTo>
                  <a:cubicBezTo>
                    <a:pt x="50" y="62"/>
                    <a:pt x="50" y="62"/>
                    <a:pt x="50" y="62"/>
                  </a:cubicBezTo>
                  <a:lnTo>
                    <a:pt x="53" y="66"/>
                  </a:lnTo>
                  <a:close/>
                  <a:moveTo>
                    <a:pt x="33" y="64"/>
                  </a:moveTo>
                  <a:cubicBezTo>
                    <a:pt x="18" y="64"/>
                    <a:pt x="6" y="52"/>
                    <a:pt x="6" y="37"/>
                  </a:cubicBezTo>
                  <a:cubicBezTo>
                    <a:pt x="6" y="22"/>
                    <a:pt x="18" y="10"/>
                    <a:pt x="33" y="10"/>
                  </a:cubicBezTo>
                  <a:cubicBezTo>
                    <a:pt x="48" y="10"/>
                    <a:pt x="60" y="22"/>
                    <a:pt x="60" y="37"/>
                  </a:cubicBezTo>
                  <a:cubicBezTo>
                    <a:pt x="60" y="52"/>
                    <a:pt x="48" y="64"/>
                    <a:pt x="33" y="64"/>
                  </a:cubicBezTo>
                  <a:close/>
                  <a:moveTo>
                    <a:pt x="64" y="38"/>
                  </a:moveTo>
                  <a:cubicBezTo>
                    <a:pt x="64" y="40"/>
                    <a:pt x="63" y="41"/>
                    <a:pt x="62" y="41"/>
                  </a:cubicBezTo>
                  <a:cubicBezTo>
                    <a:pt x="62" y="40"/>
                    <a:pt x="62" y="38"/>
                    <a:pt x="62" y="37"/>
                  </a:cubicBezTo>
                  <a:cubicBezTo>
                    <a:pt x="62" y="35"/>
                    <a:pt x="62" y="34"/>
                    <a:pt x="62" y="32"/>
                  </a:cubicBezTo>
                  <a:cubicBezTo>
                    <a:pt x="63" y="33"/>
                    <a:pt x="64" y="34"/>
                    <a:pt x="64" y="35"/>
                  </a:cubicBezTo>
                  <a:lnTo>
                    <a:pt x="64" y="38"/>
                  </a:lnTo>
                  <a:close/>
                  <a:moveTo>
                    <a:pt x="33" y="12"/>
                  </a:moveTo>
                  <a:cubicBezTo>
                    <a:pt x="19" y="12"/>
                    <a:pt x="8" y="23"/>
                    <a:pt x="8" y="37"/>
                  </a:cubicBezTo>
                  <a:cubicBezTo>
                    <a:pt x="8" y="50"/>
                    <a:pt x="19" y="61"/>
                    <a:pt x="33" y="61"/>
                  </a:cubicBezTo>
                  <a:cubicBezTo>
                    <a:pt x="46" y="61"/>
                    <a:pt x="57" y="50"/>
                    <a:pt x="57" y="37"/>
                  </a:cubicBezTo>
                  <a:cubicBezTo>
                    <a:pt x="57" y="23"/>
                    <a:pt x="46" y="12"/>
                    <a:pt x="33" y="12"/>
                  </a:cubicBezTo>
                  <a:close/>
                  <a:moveTo>
                    <a:pt x="33" y="60"/>
                  </a:moveTo>
                  <a:cubicBezTo>
                    <a:pt x="20" y="60"/>
                    <a:pt x="10" y="49"/>
                    <a:pt x="10" y="37"/>
                  </a:cubicBezTo>
                  <a:cubicBezTo>
                    <a:pt x="10" y="24"/>
                    <a:pt x="20" y="14"/>
                    <a:pt x="33" y="14"/>
                  </a:cubicBezTo>
                  <a:cubicBezTo>
                    <a:pt x="45" y="14"/>
                    <a:pt x="56" y="24"/>
                    <a:pt x="56" y="37"/>
                  </a:cubicBezTo>
                  <a:cubicBezTo>
                    <a:pt x="56" y="49"/>
                    <a:pt x="45" y="60"/>
                    <a:pt x="33" y="60"/>
                  </a:cubicBezTo>
                  <a:close/>
                  <a:moveTo>
                    <a:pt x="36" y="35"/>
                  </a:moveTo>
                  <a:cubicBezTo>
                    <a:pt x="49" y="35"/>
                    <a:pt x="49" y="35"/>
                    <a:pt x="49" y="35"/>
                  </a:cubicBezTo>
                  <a:cubicBezTo>
                    <a:pt x="49" y="38"/>
                    <a:pt x="49" y="38"/>
                    <a:pt x="49" y="38"/>
                  </a:cubicBezTo>
                  <a:cubicBezTo>
                    <a:pt x="36" y="38"/>
                    <a:pt x="36" y="38"/>
                    <a:pt x="36" y="38"/>
                  </a:cubicBezTo>
                  <a:cubicBezTo>
                    <a:pt x="35" y="40"/>
                    <a:pt x="34" y="40"/>
                    <a:pt x="32" y="40"/>
                  </a:cubicBezTo>
                  <a:cubicBezTo>
                    <a:pt x="30" y="40"/>
                    <a:pt x="28" y="39"/>
                    <a:pt x="28" y="36"/>
                  </a:cubicBezTo>
                  <a:cubicBezTo>
                    <a:pt x="28" y="34"/>
                    <a:pt x="29" y="33"/>
                    <a:pt x="31" y="32"/>
                  </a:cubicBezTo>
                  <a:cubicBezTo>
                    <a:pt x="31" y="16"/>
                    <a:pt x="31" y="16"/>
                    <a:pt x="31" y="16"/>
                  </a:cubicBezTo>
                  <a:cubicBezTo>
                    <a:pt x="34" y="16"/>
                    <a:pt x="34" y="16"/>
                    <a:pt x="34" y="16"/>
                  </a:cubicBezTo>
                  <a:cubicBezTo>
                    <a:pt x="34" y="32"/>
                    <a:pt x="34" y="32"/>
                    <a:pt x="34" y="32"/>
                  </a:cubicBezTo>
                  <a:cubicBezTo>
                    <a:pt x="35" y="33"/>
                    <a:pt x="36" y="34"/>
                    <a:pt x="36" y="35"/>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79" name="Freeform 30"/>
            <p:cNvSpPr>
              <a:spLocks noEditPoints="1"/>
            </p:cNvSpPr>
            <p:nvPr/>
          </p:nvSpPr>
          <p:spPr bwMode="auto">
            <a:xfrm>
              <a:off x="4124046" y="4572825"/>
              <a:ext cx="323527" cy="307075"/>
            </a:xfrm>
            <a:custGeom>
              <a:avLst/>
              <a:gdLst>
                <a:gd name="T0" fmla="*/ 75 w 75"/>
                <a:gd name="T1" fmla="*/ 27 h 71"/>
                <a:gd name="T2" fmla="*/ 69 w 75"/>
                <a:gd name="T3" fmla="*/ 14 h 71"/>
                <a:gd name="T4" fmla="*/ 64 w 75"/>
                <a:gd name="T5" fmla="*/ 0 h 71"/>
                <a:gd name="T6" fmla="*/ 5 w 75"/>
                <a:gd name="T7" fmla="*/ 11 h 71"/>
                <a:gd name="T8" fmla="*/ 1 w 75"/>
                <a:gd name="T9" fmla="*/ 26 h 71"/>
                <a:gd name="T10" fmla="*/ 0 w 75"/>
                <a:gd name="T11" fmla="*/ 31 h 71"/>
                <a:gd name="T12" fmla="*/ 1 w 75"/>
                <a:gd name="T13" fmla="*/ 65 h 71"/>
                <a:gd name="T14" fmla="*/ 70 w 75"/>
                <a:gd name="T15" fmla="*/ 71 h 71"/>
                <a:gd name="T16" fmla="*/ 70 w 75"/>
                <a:gd name="T17" fmla="*/ 61 h 71"/>
                <a:gd name="T18" fmla="*/ 4 w 75"/>
                <a:gd name="T19" fmla="*/ 26 h 71"/>
                <a:gd name="T20" fmla="*/ 71 w 75"/>
                <a:gd name="T21" fmla="*/ 26 h 71"/>
                <a:gd name="T22" fmla="*/ 58 w 75"/>
                <a:gd name="T23" fmla="*/ 33 h 71"/>
                <a:gd name="T24" fmla="*/ 54 w 75"/>
                <a:gd name="T25" fmla="*/ 28 h 71"/>
                <a:gd name="T26" fmla="*/ 52 w 75"/>
                <a:gd name="T27" fmla="*/ 31 h 71"/>
                <a:gd name="T28" fmla="*/ 44 w 75"/>
                <a:gd name="T29" fmla="*/ 31 h 71"/>
                <a:gd name="T30" fmla="*/ 52 w 75"/>
                <a:gd name="T31" fmla="*/ 31 h 71"/>
                <a:gd name="T32" fmla="*/ 37 w 75"/>
                <a:gd name="T33" fmla="*/ 33 h 71"/>
                <a:gd name="T34" fmla="*/ 42 w 75"/>
                <a:gd name="T35" fmla="*/ 28 h 71"/>
                <a:gd name="T36" fmla="*/ 28 w 75"/>
                <a:gd name="T37" fmla="*/ 33 h 71"/>
                <a:gd name="T38" fmla="*/ 23 w 75"/>
                <a:gd name="T39" fmla="*/ 28 h 71"/>
                <a:gd name="T40" fmla="*/ 21 w 75"/>
                <a:gd name="T41" fmla="*/ 28 h 71"/>
                <a:gd name="T42" fmla="*/ 17 w 75"/>
                <a:gd name="T43" fmla="*/ 33 h 71"/>
                <a:gd name="T44" fmla="*/ 21 w 75"/>
                <a:gd name="T45" fmla="*/ 28 h 71"/>
                <a:gd name="T46" fmla="*/ 18 w 75"/>
                <a:gd name="T47" fmla="*/ 35 h 71"/>
                <a:gd name="T48" fmla="*/ 28 w 75"/>
                <a:gd name="T49" fmla="*/ 35 h 71"/>
                <a:gd name="T50" fmla="*/ 38 w 75"/>
                <a:gd name="T51" fmla="*/ 35 h 71"/>
                <a:gd name="T52" fmla="*/ 48 w 75"/>
                <a:gd name="T53" fmla="*/ 35 h 71"/>
                <a:gd name="T54" fmla="*/ 58 w 75"/>
                <a:gd name="T55" fmla="*/ 35 h 71"/>
                <a:gd name="T56" fmla="*/ 67 w 75"/>
                <a:gd name="T57" fmla="*/ 62 h 71"/>
                <a:gd name="T58" fmla="*/ 29 w 75"/>
                <a:gd name="T59" fmla="*/ 40 h 71"/>
                <a:gd name="T60" fmla="*/ 13 w 75"/>
                <a:gd name="T61" fmla="*/ 62 h 71"/>
                <a:gd name="T62" fmla="*/ 12 w 75"/>
                <a:gd name="T63" fmla="*/ 33 h 71"/>
                <a:gd name="T64" fmla="*/ 28 w 75"/>
                <a:gd name="T65" fmla="*/ 42 h 71"/>
                <a:gd name="T66" fmla="*/ 68 w 75"/>
                <a:gd name="T67" fmla="*/ 33 h 71"/>
                <a:gd name="T68" fmla="*/ 64 w 75"/>
                <a:gd name="T69" fmla="*/ 28 h 71"/>
                <a:gd name="T70" fmla="*/ 68 w 75"/>
                <a:gd name="T71" fmla="*/ 33 h 71"/>
                <a:gd name="T72" fmla="*/ 11 w 75"/>
                <a:gd name="T73" fmla="*/ 14 h 71"/>
                <a:gd name="T74" fmla="*/ 11 w 75"/>
                <a:gd name="T75" fmla="*/ 3 h 71"/>
                <a:gd name="T76" fmla="*/ 67 w 75"/>
                <a:gd name="T77" fmla="*/ 11 h 71"/>
                <a:gd name="T78" fmla="*/ 11 w 75"/>
                <a:gd name="T79" fmla="*/ 31 h 71"/>
                <a:gd name="T80" fmla="*/ 3 w 75"/>
                <a:gd name="T81" fmla="*/ 31 h 71"/>
                <a:gd name="T82" fmla="*/ 4 w 75"/>
                <a:gd name="T83" fmla="*/ 65 h 71"/>
                <a:gd name="T84" fmla="*/ 29 w 75"/>
                <a:gd name="T85" fmla="*/ 64 h 71"/>
                <a:gd name="T86" fmla="*/ 71 w 75"/>
                <a:gd name="T87" fmla="*/ 67 h 71"/>
                <a:gd name="T88" fmla="*/ 4 w 75"/>
                <a:gd name="T89" fmla="*/ 67 h 71"/>
                <a:gd name="T90" fmla="*/ 62 w 75"/>
                <a:gd name="T91" fmla="*/ 56 h 71"/>
                <a:gd name="T92" fmla="*/ 39 w 75"/>
                <a:gd name="T93" fmla="*/ 40 h 71"/>
                <a:gd name="T94" fmla="*/ 39 w 75"/>
                <a:gd name="T95" fmla="*/ 57 h 71"/>
                <a:gd name="T96" fmla="*/ 60 w 75"/>
                <a:gd name="T97" fmla="*/ 5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5" h="71">
                  <a:moveTo>
                    <a:pt x="75" y="31"/>
                  </a:moveTo>
                  <a:cubicBezTo>
                    <a:pt x="75" y="28"/>
                    <a:pt x="75" y="28"/>
                    <a:pt x="75" y="28"/>
                  </a:cubicBezTo>
                  <a:cubicBezTo>
                    <a:pt x="75" y="27"/>
                    <a:pt x="75" y="27"/>
                    <a:pt x="75" y="27"/>
                  </a:cubicBezTo>
                  <a:cubicBezTo>
                    <a:pt x="75" y="27"/>
                    <a:pt x="75" y="26"/>
                    <a:pt x="75" y="26"/>
                  </a:cubicBezTo>
                  <a:cubicBezTo>
                    <a:pt x="70" y="14"/>
                    <a:pt x="70" y="14"/>
                    <a:pt x="70" y="14"/>
                  </a:cubicBezTo>
                  <a:cubicBezTo>
                    <a:pt x="70" y="14"/>
                    <a:pt x="69" y="14"/>
                    <a:pt x="69" y="14"/>
                  </a:cubicBezTo>
                  <a:cubicBezTo>
                    <a:pt x="70" y="13"/>
                    <a:pt x="70" y="12"/>
                    <a:pt x="70" y="11"/>
                  </a:cubicBezTo>
                  <a:cubicBezTo>
                    <a:pt x="70" y="5"/>
                    <a:pt x="70" y="5"/>
                    <a:pt x="70" y="5"/>
                  </a:cubicBezTo>
                  <a:cubicBezTo>
                    <a:pt x="70" y="2"/>
                    <a:pt x="67" y="0"/>
                    <a:pt x="64" y="0"/>
                  </a:cubicBezTo>
                  <a:cubicBezTo>
                    <a:pt x="11" y="0"/>
                    <a:pt x="11" y="0"/>
                    <a:pt x="11" y="0"/>
                  </a:cubicBezTo>
                  <a:cubicBezTo>
                    <a:pt x="8" y="0"/>
                    <a:pt x="5" y="2"/>
                    <a:pt x="5" y="5"/>
                  </a:cubicBezTo>
                  <a:cubicBezTo>
                    <a:pt x="5" y="11"/>
                    <a:pt x="5" y="11"/>
                    <a:pt x="5" y="11"/>
                  </a:cubicBezTo>
                  <a:cubicBezTo>
                    <a:pt x="5" y="12"/>
                    <a:pt x="5" y="13"/>
                    <a:pt x="6" y="14"/>
                  </a:cubicBezTo>
                  <a:cubicBezTo>
                    <a:pt x="6" y="14"/>
                    <a:pt x="6" y="14"/>
                    <a:pt x="5" y="14"/>
                  </a:cubicBezTo>
                  <a:cubicBezTo>
                    <a:pt x="1" y="26"/>
                    <a:pt x="1" y="26"/>
                    <a:pt x="1" y="26"/>
                  </a:cubicBezTo>
                  <a:cubicBezTo>
                    <a:pt x="0" y="26"/>
                    <a:pt x="0" y="27"/>
                    <a:pt x="0" y="27"/>
                  </a:cubicBezTo>
                  <a:cubicBezTo>
                    <a:pt x="0" y="27"/>
                    <a:pt x="0" y="27"/>
                    <a:pt x="0" y="28"/>
                  </a:cubicBezTo>
                  <a:cubicBezTo>
                    <a:pt x="0" y="31"/>
                    <a:pt x="0" y="31"/>
                    <a:pt x="0" y="31"/>
                  </a:cubicBezTo>
                  <a:cubicBezTo>
                    <a:pt x="0" y="33"/>
                    <a:pt x="2" y="36"/>
                    <a:pt x="5" y="36"/>
                  </a:cubicBezTo>
                  <a:cubicBezTo>
                    <a:pt x="5" y="61"/>
                    <a:pt x="5" y="61"/>
                    <a:pt x="5" y="61"/>
                  </a:cubicBezTo>
                  <a:cubicBezTo>
                    <a:pt x="3" y="61"/>
                    <a:pt x="1" y="63"/>
                    <a:pt x="1" y="65"/>
                  </a:cubicBezTo>
                  <a:cubicBezTo>
                    <a:pt x="1" y="67"/>
                    <a:pt x="1" y="67"/>
                    <a:pt x="1" y="67"/>
                  </a:cubicBezTo>
                  <a:cubicBezTo>
                    <a:pt x="1" y="69"/>
                    <a:pt x="3" y="71"/>
                    <a:pt x="6" y="71"/>
                  </a:cubicBezTo>
                  <a:cubicBezTo>
                    <a:pt x="70" y="71"/>
                    <a:pt x="70" y="71"/>
                    <a:pt x="70" y="71"/>
                  </a:cubicBezTo>
                  <a:cubicBezTo>
                    <a:pt x="72" y="71"/>
                    <a:pt x="74" y="69"/>
                    <a:pt x="74" y="67"/>
                  </a:cubicBezTo>
                  <a:cubicBezTo>
                    <a:pt x="74" y="65"/>
                    <a:pt x="74" y="65"/>
                    <a:pt x="74" y="65"/>
                  </a:cubicBezTo>
                  <a:cubicBezTo>
                    <a:pt x="74" y="63"/>
                    <a:pt x="72" y="61"/>
                    <a:pt x="70" y="61"/>
                  </a:cubicBezTo>
                  <a:cubicBezTo>
                    <a:pt x="70" y="36"/>
                    <a:pt x="70" y="36"/>
                    <a:pt x="70" y="36"/>
                  </a:cubicBezTo>
                  <a:cubicBezTo>
                    <a:pt x="73" y="36"/>
                    <a:pt x="75" y="33"/>
                    <a:pt x="75" y="31"/>
                  </a:cubicBezTo>
                  <a:close/>
                  <a:moveTo>
                    <a:pt x="4" y="26"/>
                  </a:moveTo>
                  <a:cubicBezTo>
                    <a:pt x="8" y="16"/>
                    <a:pt x="8" y="16"/>
                    <a:pt x="8" y="16"/>
                  </a:cubicBezTo>
                  <a:cubicBezTo>
                    <a:pt x="67" y="16"/>
                    <a:pt x="67" y="16"/>
                    <a:pt x="67" y="16"/>
                  </a:cubicBezTo>
                  <a:cubicBezTo>
                    <a:pt x="71" y="26"/>
                    <a:pt x="71" y="26"/>
                    <a:pt x="71" y="26"/>
                  </a:cubicBezTo>
                  <a:lnTo>
                    <a:pt x="4" y="26"/>
                  </a:lnTo>
                  <a:close/>
                  <a:moveTo>
                    <a:pt x="62" y="31"/>
                  </a:moveTo>
                  <a:cubicBezTo>
                    <a:pt x="62" y="32"/>
                    <a:pt x="60" y="33"/>
                    <a:pt x="58" y="33"/>
                  </a:cubicBezTo>
                  <a:cubicBezTo>
                    <a:pt x="57" y="33"/>
                    <a:pt x="57" y="33"/>
                    <a:pt x="57" y="33"/>
                  </a:cubicBezTo>
                  <a:cubicBezTo>
                    <a:pt x="55" y="33"/>
                    <a:pt x="54" y="32"/>
                    <a:pt x="54" y="31"/>
                  </a:cubicBezTo>
                  <a:cubicBezTo>
                    <a:pt x="54" y="28"/>
                    <a:pt x="54" y="28"/>
                    <a:pt x="54" y="28"/>
                  </a:cubicBezTo>
                  <a:cubicBezTo>
                    <a:pt x="62" y="28"/>
                    <a:pt x="62" y="28"/>
                    <a:pt x="62" y="28"/>
                  </a:cubicBezTo>
                  <a:lnTo>
                    <a:pt x="62" y="31"/>
                  </a:lnTo>
                  <a:close/>
                  <a:moveTo>
                    <a:pt x="52" y="31"/>
                  </a:moveTo>
                  <a:cubicBezTo>
                    <a:pt x="52" y="32"/>
                    <a:pt x="50" y="33"/>
                    <a:pt x="48" y="33"/>
                  </a:cubicBezTo>
                  <a:cubicBezTo>
                    <a:pt x="47" y="33"/>
                    <a:pt x="47" y="33"/>
                    <a:pt x="47" y="33"/>
                  </a:cubicBezTo>
                  <a:cubicBezTo>
                    <a:pt x="45" y="33"/>
                    <a:pt x="44" y="32"/>
                    <a:pt x="44" y="31"/>
                  </a:cubicBezTo>
                  <a:cubicBezTo>
                    <a:pt x="44" y="28"/>
                    <a:pt x="44" y="28"/>
                    <a:pt x="44" y="28"/>
                  </a:cubicBezTo>
                  <a:cubicBezTo>
                    <a:pt x="52" y="28"/>
                    <a:pt x="52" y="28"/>
                    <a:pt x="52" y="28"/>
                  </a:cubicBezTo>
                  <a:lnTo>
                    <a:pt x="52" y="31"/>
                  </a:lnTo>
                  <a:close/>
                  <a:moveTo>
                    <a:pt x="42" y="31"/>
                  </a:moveTo>
                  <a:cubicBezTo>
                    <a:pt x="42" y="32"/>
                    <a:pt x="40" y="33"/>
                    <a:pt x="38" y="33"/>
                  </a:cubicBezTo>
                  <a:cubicBezTo>
                    <a:pt x="37" y="33"/>
                    <a:pt x="37" y="33"/>
                    <a:pt x="37" y="33"/>
                  </a:cubicBezTo>
                  <a:cubicBezTo>
                    <a:pt x="35" y="33"/>
                    <a:pt x="34" y="32"/>
                    <a:pt x="34" y="31"/>
                  </a:cubicBezTo>
                  <a:cubicBezTo>
                    <a:pt x="34" y="28"/>
                    <a:pt x="34" y="28"/>
                    <a:pt x="34" y="28"/>
                  </a:cubicBezTo>
                  <a:cubicBezTo>
                    <a:pt x="42" y="28"/>
                    <a:pt x="42" y="28"/>
                    <a:pt x="42" y="28"/>
                  </a:cubicBezTo>
                  <a:lnTo>
                    <a:pt x="42" y="31"/>
                  </a:lnTo>
                  <a:close/>
                  <a:moveTo>
                    <a:pt x="32" y="31"/>
                  </a:moveTo>
                  <a:cubicBezTo>
                    <a:pt x="32" y="32"/>
                    <a:pt x="30" y="33"/>
                    <a:pt x="28" y="33"/>
                  </a:cubicBezTo>
                  <a:cubicBezTo>
                    <a:pt x="27" y="33"/>
                    <a:pt x="27" y="33"/>
                    <a:pt x="27" y="33"/>
                  </a:cubicBezTo>
                  <a:cubicBezTo>
                    <a:pt x="25" y="33"/>
                    <a:pt x="23" y="32"/>
                    <a:pt x="23" y="31"/>
                  </a:cubicBezTo>
                  <a:cubicBezTo>
                    <a:pt x="23" y="28"/>
                    <a:pt x="23" y="28"/>
                    <a:pt x="23" y="28"/>
                  </a:cubicBezTo>
                  <a:cubicBezTo>
                    <a:pt x="32" y="28"/>
                    <a:pt x="32" y="28"/>
                    <a:pt x="32" y="28"/>
                  </a:cubicBezTo>
                  <a:lnTo>
                    <a:pt x="32" y="31"/>
                  </a:lnTo>
                  <a:close/>
                  <a:moveTo>
                    <a:pt x="21" y="28"/>
                  </a:moveTo>
                  <a:cubicBezTo>
                    <a:pt x="21" y="31"/>
                    <a:pt x="21" y="31"/>
                    <a:pt x="21" y="31"/>
                  </a:cubicBezTo>
                  <a:cubicBezTo>
                    <a:pt x="21" y="32"/>
                    <a:pt x="20" y="33"/>
                    <a:pt x="18" y="33"/>
                  </a:cubicBezTo>
                  <a:cubicBezTo>
                    <a:pt x="17" y="33"/>
                    <a:pt x="17" y="33"/>
                    <a:pt x="17" y="33"/>
                  </a:cubicBezTo>
                  <a:cubicBezTo>
                    <a:pt x="15" y="33"/>
                    <a:pt x="13" y="32"/>
                    <a:pt x="13" y="31"/>
                  </a:cubicBezTo>
                  <a:cubicBezTo>
                    <a:pt x="13" y="28"/>
                    <a:pt x="13" y="28"/>
                    <a:pt x="13" y="28"/>
                  </a:cubicBezTo>
                  <a:lnTo>
                    <a:pt x="21" y="28"/>
                  </a:lnTo>
                  <a:close/>
                  <a:moveTo>
                    <a:pt x="12" y="33"/>
                  </a:moveTo>
                  <a:cubicBezTo>
                    <a:pt x="13" y="35"/>
                    <a:pt x="15" y="35"/>
                    <a:pt x="17" y="35"/>
                  </a:cubicBezTo>
                  <a:cubicBezTo>
                    <a:pt x="18" y="35"/>
                    <a:pt x="18" y="35"/>
                    <a:pt x="18" y="35"/>
                  </a:cubicBezTo>
                  <a:cubicBezTo>
                    <a:pt x="20" y="35"/>
                    <a:pt x="21" y="35"/>
                    <a:pt x="22" y="33"/>
                  </a:cubicBezTo>
                  <a:cubicBezTo>
                    <a:pt x="23" y="35"/>
                    <a:pt x="25" y="35"/>
                    <a:pt x="27" y="35"/>
                  </a:cubicBezTo>
                  <a:cubicBezTo>
                    <a:pt x="28" y="35"/>
                    <a:pt x="28" y="35"/>
                    <a:pt x="28" y="35"/>
                  </a:cubicBezTo>
                  <a:cubicBezTo>
                    <a:pt x="30" y="35"/>
                    <a:pt x="32" y="35"/>
                    <a:pt x="33" y="33"/>
                  </a:cubicBezTo>
                  <a:cubicBezTo>
                    <a:pt x="34" y="35"/>
                    <a:pt x="35" y="35"/>
                    <a:pt x="37" y="35"/>
                  </a:cubicBezTo>
                  <a:cubicBezTo>
                    <a:pt x="38" y="35"/>
                    <a:pt x="38" y="35"/>
                    <a:pt x="38" y="35"/>
                  </a:cubicBezTo>
                  <a:cubicBezTo>
                    <a:pt x="40" y="35"/>
                    <a:pt x="42" y="35"/>
                    <a:pt x="43" y="33"/>
                  </a:cubicBezTo>
                  <a:cubicBezTo>
                    <a:pt x="44" y="35"/>
                    <a:pt x="45" y="35"/>
                    <a:pt x="47" y="35"/>
                  </a:cubicBezTo>
                  <a:cubicBezTo>
                    <a:pt x="48" y="35"/>
                    <a:pt x="48" y="35"/>
                    <a:pt x="48" y="35"/>
                  </a:cubicBezTo>
                  <a:cubicBezTo>
                    <a:pt x="50" y="35"/>
                    <a:pt x="52" y="35"/>
                    <a:pt x="53" y="33"/>
                  </a:cubicBezTo>
                  <a:cubicBezTo>
                    <a:pt x="54" y="35"/>
                    <a:pt x="55" y="35"/>
                    <a:pt x="57" y="35"/>
                  </a:cubicBezTo>
                  <a:cubicBezTo>
                    <a:pt x="58" y="35"/>
                    <a:pt x="58" y="35"/>
                    <a:pt x="58" y="35"/>
                  </a:cubicBezTo>
                  <a:cubicBezTo>
                    <a:pt x="60" y="35"/>
                    <a:pt x="62" y="35"/>
                    <a:pt x="63" y="33"/>
                  </a:cubicBezTo>
                  <a:cubicBezTo>
                    <a:pt x="64" y="35"/>
                    <a:pt x="65" y="35"/>
                    <a:pt x="67" y="35"/>
                  </a:cubicBezTo>
                  <a:cubicBezTo>
                    <a:pt x="67" y="62"/>
                    <a:pt x="67" y="62"/>
                    <a:pt x="67" y="62"/>
                  </a:cubicBezTo>
                  <a:cubicBezTo>
                    <a:pt x="30" y="62"/>
                    <a:pt x="30" y="62"/>
                    <a:pt x="30" y="62"/>
                  </a:cubicBezTo>
                  <a:cubicBezTo>
                    <a:pt x="30" y="41"/>
                    <a:pt x="30" y="41"/>
                    <a:pt x="30" y="41"/>
                  </a:cubicBezTo>
                  <a:cubicBezTo>
                    <a:pt x="30" y="40"/>
                    <a:pt x="30" y="40"/>
                    <a:pt x="29" y="40"/>
                  </a:cubicBezTo>
                  <a:cubicBezTo>
                    <a:pt x="14" y="40"/>
                    <a:pt x="14" y="40"/>
                    <a:pt x="14" y="40"/>
                  </a:cubicBezTo>
                  <a:cubicBezTo>
                    <a:pt x="13" y="40"/>
                    <a:pt x="13" y="40"/>
                    <a:pt x="13" y="41"/>
                  </a:cubicBezTo>
                  <a:cubicBezTo>
                    <a:pt x="13" y="62"/>
                    <a:pt x="13" y="62"/>
                    <a:pt x="13" y="62"/>
                  </a:cubicBezTo>
                  <a:cubicBezTo>
                    <a:pt x="8" y="62"/>
                    <a:pt x="8" y="62"/>
                    <a:pt x="8" y="62"/>
                  </a:cubicBezTo>
                  <a:cubicBezTo>
                    <a:pt x="8" y="35"/>
                    <a:pt x="8" y="35"/>
                    <a:pt x="8" y="35"/>
                  </a:cubicBezTo>
                  <a:cubicBezTo>
                    <a:pt x="10" y="35"/>
                    <a:pt x="11" y="35"/>
                    <a:pt x="12" y="33"/>
                  </a:cubicBezTo>
                  <a:close/>
                  <a:moveTo>
                    <a:pt x="15" y="62"/>
                  </a:moveTo>
                  <a:cubicBezTo>
                    <a:pt x="15" y="42"/>
                    <a:pt x="15" y="42"/>
                    <a:pt x="15" y="42"/>
                  </a:cubicBezTo>
                  <a:cubicBezTo>
                    <a:pt x="28" y="42"/>
                    <a:pt x="28" y="42"/>
                    <a:pt x="28" y="42"/>
                  </a:cubicBezTo>
                  <a:cubicBezTo>
                    <a:pt x="28" y="62"/>
                    <a:pt x="28" y="62"/>
                    <a:pt x="28" y="62"/>
                  </a:cubicBezTo>
                  <a:lnTo>
                    <a:pt x="15" y="62"/>
                  </a:lnTo>
                  <a:close/>
                  <a:moveTo>
                    <a:pt x="68" y="33"/>
                  </a:moveTo>
                  <a:cubicBezTo>
                    <a:pt x="67" y="33"/>
                    <a:pt x="67" y="33"/>
                    <a:pt x="67" y="33"/>
                  </a:cubicBezTo>
                  <a:cubicBezTo>
                    <a:pt x="65" y="33"/>
                    <a:pt x="64" y="32"/>
                    <a:pt x="64" y="31"/>
                  </a:cubicBezTo>
                  <a:cubicBezTo>
                    <a:pt x="64" y="28"/>
                    <a:pt x="64" y="28"/>
                    <a:pt x="64" y="28"/>
                  </a:cubicBezTo>
                  <a:cubicBezTo>
                    <a:pt x="72" y="28"/>
                    <a:pt x="72" y="28"/>
                    <a:pt x="72" y="28"/>
                  </a:cubicBezTo>
                  <a:cubicBezTo>
                    <a:pt x="72" y="31"/>
                    <a:pt x="72" y="31"/>
                    <a:pt x="72" y="31"/>
                  </a:cubicBezTo>
                  <a:cubicBezTo>
                    <a:pt x="72" y="32"/>
                    <a:pt x="70" y="33"/>
                    <a:pt x="68" y="33"/>
                  </a:cubicBezTo>
                  <a:close/>
                  <a:moveTo>
                    <a:pt x="67" y="11"/>
                  </a:moveTo>
                  <a:cubicBezTo>
                    <a:pt x="67" y="13"/>
                    <a:pt x="66" y="14"/>
                    <a:pt x="64" y="14"/>
                  </a:cubicBezTo>
                  <a:cubicBezTo>
                    <a:pt x="11" y="14"/>
                    <a:pt x="11" y="14"/>
                    <a:pt x="11" y="14"/>
                  </a:cubicBezTo>
                  <a:cubicBezTo>
                    <a:pt x="9" y="14"/>
                    <a:pt x="8" y="13"/>
                    <a:pt x="8" y="11"/>
                  </a:cubicBezTo>
                  <a:cubicBezTo>
                    <a:pt x="8" y="5"/>
                    <a:pt x="8" y="5"/>
                    <a:pt x="8" y="5"/>
                  </a:cubicBezTo>
                  <a:cubicBezTo>
                    <a:pt x="8" y="4"/>
                    <a:pt x="9" y="3"/>
                    <a:pt x="11" y="3"/>
                  </a:cubicBezTo>
                  <a:cubicBezTo>
                    <a:pt x="64" y="3"/>
                    <a:pt x="64" y="3"/>
                    <a:pt x="64" y="3"/>
                  </a:cubicBezTo>
                  <a:cubicBezTo>
                    <a:pt x="66" y="3"/>
                    <a:pt x="67" y="4"/>
                    <a:pt x="67" y="5"/>
                  </a:cubicBezTo>
                  <a:lnTo>
                    <a:pt x="67" y="11"/>
                  </a:lnTo>
                  <a:close/>
                  <a:moveTo>
                    <a:pt x="3" y="28"/>
                  </a:moveTo>
                  <a:cubicBezTo>
                    <a:pt x="11" y="28"/>
                    <a:pt x="11" y="28"/>
                    <a:pt x="11" y="28"/>
                  </a:cubicBezTo>
                  <a:cubicBezTo>
                    <a:pt x="11" y="31"/>
                    <a:pt x="11" y="31"/>
                    <a:pt x="11" y="31"/>
                  </a:cubicBezTo>
                  <a:cubicBezTo>
                    <a:pt x="11" y="32"/>
                    <a:pt x="10" y="33"/>
                    <a:pt x="8" y="33"/>
                  </a:cubicBezTo>
                  <a:cubicBezTo>
                    <a:pt x="7" y="33"/>
                    <a:pt x="7" y="33"/>
                    <a:pt x="7" y="33"/>
                  </a:cubicBezTo>
                  <a:cubicBezTo>
                    <a:pt x="5" y="33"/>
                    <a:pt x="3" y="32"/>
                    <a:pt x="3" y="31"/>
                  </a:cubicBezTo>
                  <a:lnTo>
                    <a:pt x="3" y="28"/>
                  </a:lnTo>
                  <a:close/>
                  <a:moveTo>
                    <a:pt x="4" y="67"/>
                  </a:moveTo>
                  <a:cubicBezTo>
                    <a:pt x="4" y="65"/>
                    <a:pt x="4" y="65"/>
                    <a:pt x="4" y="65"/>
                  </a:cubicBezTo>
                  <a:cubicBezTo>
                    <a:pt x="4" y="65"/>
                    <a:pt x="5" y="64"/>
                    <a:pt x="6" y="64"/>
                  </a:cubicBezTo>
                  <a:cubicBezTo>
                    <a:pt x="14" y="64"/>
                    <a:pt x="14" y="64"/>
                    <a:pt x="14" y="64"/>
                  </a:cubicBezTo>
                  <a:cubicBezTo>
                    <a:pt x="29" y="64"/>
                    <a:pt x="29" y="64"/>
                    <a:pt x="29" y="64"/>
                  </a:cubicBezTo>
                  <a:cubicBezTo>
                    <a:pt x="70" y="64"/>
                    <a:pt x="70" y="64"/>
                    <a:pt x="70" y="64"/>
                  </a:cubicBezTo>
                  <a:cubicBezTo>
                    <a:pt x="70" y="64"/>
                    <a:pt x="71" y="65"/>
                    <a:pt x="71" y="65"/>
                  </a:cubicBezTo>
                  <a:cubicBezTo>
                    <a:pt x="71" y="67"/>
                    <a:pt x="71" y="67"/>
                    <a:pt x="71" y="67"/>
                  </a:cubicBezTo>
                  <a:cubicBezTo>
                    <a:pt x="71" y="68"/>
                    <a:pt x="70" y="68"/>
                    <a:pt x="70" y="68"/>
                  </a:cubicBezTo>
                  <a:cubicBezTo>
                    <a:pt x="6" y="68"/>
                    <a:pt x="6" y="68"/>
                    <a:pt x="6" y="68"/>
                  </a:cubicBezTo>
                  <a:cubicBezTo>
                    <a:pt x="5" y="68"/>
                    <a:pt x="4" y="68"/>
                    <a:pt x="4" y="67"/>
                  </a:cubicBezTo>
                  <a:close/>
                  <a:moveTo>
                    <a:pt x="39" y="57"/>
                  </a:moveTo>
                  <a:cubicBezTo>
                    <a:pt x="61" y="57"/>
                    <a:pt x="61" y="57"/>
                    <a:pt x="61" y="57"/>
                  </a:cubicBezTo>
                  <a:cubicBezTo>
                    <a:pt x="62" y="57"/>
                    <a:pt x="62" y="56"/>
                    <a:pt x="62" y="56"/>
                  </a:cubicBezTo>
                  <a:cubicBezTo>
                    <a:pt x="62" y="41"/>
                    <a:pt x="62" y="41"/>
                    <a:pt x="62" y="41"/>
                  </a:cubicBezTo>
                  <a:cubicBezTo>
                    <a:pt x="62" y="40"/>
                    <a:pt x="62" y="40"/>
                    <a:pt x="61" y="40"/>
                  </a:cubicBezTo>
                  <a:cubicBezTo>
                    <a:pt x="39" y="40"/>
                    <a:pt x="39" y="40"/>
                    <a:pt x="39" y="40"/>
                  </a:cubicBezTo>
                  <a:cubicBezTo>
                    <a:pt x="38" y="40"/>
                    <a:pt x="38" y="40"/>
                    <a:pt x="38" y="41"/>
                  </a:cubicBezTo>
                  <a:cubicBezTo>
                    <a:pt x="38" y="56"/>
                    <a:pt x="38" y="56"/>
                    <a:pt x="38" y="56"/>
                  </a:cubicBezTo>
                  <a:cubicBezTo>
                    <a:pt x="38" y="56"/>
                    <a:pt x="38" y="57"/>
                    <a:pt x="39" y="57"/>
                  </a:cubicBezTo>
                  <a:close/>
                  <a:moveTo>
                    <a:pt x="40" y="42"/>
                  </a:moveTo>
                  <a:cubicBezTo>
                    <a:pt x="60" y="42"/>
                    <a:pt x="60" y="42"/>
                    <a:pt x="60" y="42"/>
                  </a:cubicBezTo>
                  <a:cubicBezTo>
                    <a:pt x="60" y="55"/>
                    <a:pt x="60" y="55"/>
                    <a:pt x="60" y="55"/>
                  </a:cubicBezTo>
                  <a:cubicBezTo>
                    <a:pt x="40" y="55"/>
                    <a:pt x="40" y="55"/>
                    <a:pt x="40" y="55"/>
                  </a:cubicBezTo>
                  <a:lnTo>
                    <a:pt x="4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80" name="Freeform 17"/>
            <p:cNvSpPr>
              <a:spLocks noEditPoints="1"/>
            </p:cNvSpPr>
            <p:nvPr/>
          </p:nvSpPr>
          <p:spPr bwMode="auto">
            <a:xfrm>
              <a:off x="8238493" y="4190759"/>
              <a:ext cx="395516" cy="335025"/>
            </a:xfrm>
            <a:custGeom>
              <a:avLst/>
              <a:gdLst>
                <a:gd name="T0" fmla="*/ 70 w 72"/>
                <a:gd name="T1" fmla="*/ 16 h 61"/>
                <a:gd name="T2" fmla="*/ 56 w 72"/>
                <a:gd name="T3" fmla="*/ 18 h 61"/>
                <a:gd name="T4" fmla="*/ 43 w 72"/>
                <a:gd name="T5" fmla="*/ 46 h 61"/>
                <a:gd name="T6" fmla="*/ 12 w 72"/>
                <a:gd name="T7" fmla="*/ 46 h 61"/>
                <a:gd name="T8" fmla="*/ 13 w 72"/>
                <a:gd name="T9" fmla="*/ 49 h 61"/>
                <a:gd name="T10" fmla="*/ 48 w 72"/>
                <a:gd name="T11" fmla="*/ 51 h 61"/>
                <a:gd name="T12" fmla="*/ 13 w 72"/>
                <a:gd name="T13" fmla="*/ 52 h 61"/>
                <a:gd name="T14" fmla="*/ 9 w 72"/>
                <a:gd name="T15" fmla="*/ 45 h 61"/>
                <a:gd name="T16" fmla="*/ 7 w 72"/>
                <a:gd name="T17" fmla="*/ 42 h 61"/>
                <a:gd name="T18" fmla="*/ 1 w 72"/>
                <a:gd name="T19" fmla="*/ 23 h 61"/>
                <a:gd name="T20" fmla="*/ 10 w 72"/>
                <a:gd name="T21" fmla="*/ 41 h 61"/>
                <a:gd name="T22" fmla="*/ 43 w 72"/>
                <a:gd name="T23" fmla="*/ 43 h 61"/>
                <a:gd name="T24" fmla="*/ 54 w 72"/>
                <a:gd name="T25" fmla="*/ 17 h 61"/>
                <a:gd name="T26" fmla="*/ 70 w 72"/>
                <a:gd name="T27" fmla="*/ 13 h 61"/>
                <a:gd name="T28" fmla="*/ 18 w 72"/>
                <a:gd name="T29" fmla="*/ 57 h 61"/>
                <a:gd name="T30" fmla="*/ 11 w 72"/>
                <a:gd name="T31" fmla="*/ 57 h 61"/>
                <a:gd name="T32" fmla="*/ 18 w 72"/>
                <a:gd name="T33" fmla="*/ 57 h 61"/>
                <a:gd name="T34" fmla="*/ 14 w 72"/>
                <a:gd name="T35" fmla="*/ 55 h 61"/>
                <a:gd name="T36" fmla="*/ 14 w 72"/>
                <a:gd name="T37" fmla="*/ 59 h 61"/>
                <a:gd name="T38" fmla="*/ 45 w 72"/>
                <a:gd name="T39" fmla="*/ 57 h 61"/>
                <a:gd name="T40" fmla="*/ 38 w 72"/>
                <a:gd name="T41" fmla="*/ 57 h 61"/>
                <a:gd name="T42" fmla="*/ 45 w 72"/>
                <a:gd name="T43" fmla="*/ 57 h 61"/>
                <a:gd name="T44" fmla="*/ 41 w 72"/>
                <a:gd name="T45" fmla="*/ 55 h 61"/>
                <a:gd name="T46" fmla="*/ 41 w 72"/>
                <a:gd name="T47" fmla="*/ 59 h 61"/>
                <a:gd name="T48" fmla="*/ 12 w 72"/>
                <a:gd name="T49" fmla="*/ 37 h 61"/>
                <a:gd name="T50" fmla="*/ 45 w 72"/>
                <a:gd name="T51" fmla="*/ 36 h 61"/>
                <a:gd name="T52" fmla="*/ 12 w 72"/>
                <a:gd name="T53" fmla="*/ 35 h 61"/>
                <a:gd name="T54" fmla="*/ 12 w 72"/>
                <a:gd name="T55" fmla="*/ 37 h 61"/>
                <a:gd name="T56" fmla="*/ 12 w 72"/>
                <a:gd name="T57" fmla="*/ 40 h 61"/>
                <a:gd name="T58" fmla="*/ 43 w 72"/>
                <a:gd name="T59" fmla="*/ 41 h 61"/>
                <a:gd name="T60" fmla="*/ 43 w 72"/>
                <a:gd name="T61" fmla="*/ 39 h 61"/>
                <a:gd name="T62" fmla="*/ 37 w 72"/>
                <a:gd name="T63" fmla="*/ 31 h 61"/>
                <a:gd name="T64" fmla="*/ 44 w 72"/>
                <a:gd name="T65" fmla="*/ 30 h 61"/>
                <a:gd name="T66" fmla="*/ 43 w 72"/>
                <a:gd name="T67" fmla="*/ 0 h 61"/>
                <a:gd name="T68" fmla="*/ 36 w 72"/>
                <a:gd name="T69" fmla="*/ 0 h 61"/>
                <a:gd name="T70" fmla="*/ 37 w 72"/>
                <a:gd name="T71" fmla="*/ 31 h 61"/>
                <a:gd name="T72" fmla="*/ 31 w 72"/>
                <a:gd name="T73" fmla="*/ 31 h 61"/>
                <a:gd name="T74" fmla="*/ 32 w 72"/>
                <a:gd name="T75" fmla="*/ 8 h 61"/>
                <a:gd name="T76" fmla="*/ 25 w 72"/>
                <a:gd name="T77" fmla="*/ 8 h 61"/>
                <a:gd name="T78" fmla="*/ 24 w 72"/>
                <a:gd name="T79" fmla="*/ 30 h 61"/>
                <a:gd name="T80" fmla="*/ 13 w 72"/>
                <a:gd name="T81" fmla="*/ 31 h 61"/>
                <a:gd name="T82" fmla="*/ 20 w 72"/>
                <a:gd name="T83" fmla="*/ 30 h 61"/>
                <a:gd name="T84" fmla="*/ 20 w 72"/>
                <a:gd name="T85" fmla="*/ 16 h 61"/>
                <a:gd name="T86" fmla="*/ 13 w 72"/>
                <a:gd name="T87" fmla="*/ 16 h 61"/>
                <a:gd name="T88" fmla="*/ 13 w 72"/>
                <a:gd name="T89"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61">
                  <a:moveTo>
                    <a:pt x="72" y="14"/>
                  </a:moveTo>
                  <a:cubicBezTo>
                    <a:pt x="72" y="15"/>
                    <a:pt x="71" y="16"/>
                    <a:pt x="70" y="16"/>
                  </a:cubicBezTo>
                  <a:cubicBezTo>
                    <a:pt x="59" y="16"/>
                    <a:pt x="59" y="16"/>
                    <a:pt x="59" y="16"/>
                  </a:cubicBezTo>
                  <a:cubicBezTo>
                    <a:pt x="58" y="16"/>
                    <a:pt x="57" y="17"/>
                    <a:pt x="56" y="18"/>
                  </a:cubicBezTo>
                  <a:cubicBezTo>
                    <a:pt x="49" y="42"/>
                    <a:pt x="49" y="42"/>
                    <a:pt x="49" y="42"/>
                  </a:cubicBezTo>
                  <a:cubicBezTo>
                    <a:pt x="48" y="44"/>
                    <a:pt x="46" y="46"/>
                    <a:pt x="43" y="46"/>
                  </a:cubicBezTo>
                  <a:cubicBezTo>
                    <a:pt x="13" y="46"/>
                    <a:pt x="13" y="46"/>
                    <a:pt x="13" y="46"/>
                  </a:cubicBezTo>
                  <a:cubicBezTo>
                    <a:pt x="13" y="46"/>
                    <a:pt x="12" y="46"/>
                    <a:pt x="12" y="46"/>
                  </a:cubicBezTo>
                  <a:cubicBezTo>
                    <a:pt x="12" y="48"/>
                    <a:pt x="12" y="48"/>
                    <a:pt x="12" y="48"/>
                  </a:cubicBezTo>
                  <a:cubicBezTo>
                    <a:pt x="12" y="49"/>
                    <a:pt x="12" y="49"/>
                    <a:pt x="13" y="49"/>
                  </a:cubicBezTo>
                  <a:cubicBezTo>
                    <a:pt x="47" y="49"/>
                    <a:pt x="47" y="49"/>
                    <a:pt x="47" y="49"/>
                  </a:cubicBezTo>
                  <a:cubicBezTo>
                    <a:pt x="47" y="49"/>
                    <a:pt x="48" y="50"/>
                    <a:pt x="48" y="51"/>
                  </a:cubicBezTo>
                  <a:cubicBezTo>
                    <a:pt x="48" y="52"/>
                    <a:pt x="47" y="52"/>
                    <a:pt x="47" y="52"/>
                  </a:cubicBezTo>
                  <a:cubicBezTo>
                    <a:pt x="13" y="52"/>
                    <a:pt x="13" y="52"/>
                    <a:pt x="13" y="52"/>
                  </a:cubicBezTo>
                  <a:cubicBezTo>
                    <a:pt x="11" y="52"/>
                    <a:pt x="9" y="50"/>
                    <a:pt x="9" y="48"/>
                  </a:cubicBezTo>
                  <a:cubicBezTo>
                    <a:pt x="9" y="45"/>
                    <a:pt x="9" y="45"/>
                    <a:pt x="9" y="45"/>
                  </a:cubicBezTo>
                  <a:cubicBezTo>
                    <a:pt x="9" y="45"/>
                    <a:pt x="9" y="44"/>
                    <a:pt x="9" y="44"/>
                  </a:cubicBezTo>
                  <a:cubicBezTo>
                    <a:pt x="8" y="44"/>
                    <a:pt x="8" y="43"/>
                    <a:pt x="7" y="42"/>
                  </a:cubicBezTo>
                  <a:cubicBezTo>
                    <a:pt x="0" y="25"/>
                    <a:pt x="0" y="25"/>
                    <a:pt x="0" y="25"/>
                  </a:cubicBezTo>
                  <a:cubicBezTo>
                    <a:pt x="0" y="24"/>
                    <a:pt x="0" y="23"/>
                    <a:pt x="1" y="23"/>
                  </a:cubicBezTo>
                  <a:cubicBezTo>
                    <a:pt x="1" y="22"/>
                    <a:pt x="2" y="23"/>
                    <a:pt x="3" y="24"/>
                  </a:cubicBezTo>
                  <a:cubicBezTo>
                    <a:pt x="10" y="41"/>
                    <a:pt x="10" y="41"/>
                    <a:pt x="10" y="41"/>
                  </a:cubicBezTo>
                  <a:cubicBezTo>
                    <a:pt x="11" y="42"/>
                    <a:pt x="12" y="43"/>
                    <a:pt x="13" y="43"/>
                  </a:cubicBezTo>
                  <a:cubicBezTo>
                    <a:pt x="43" y="43"/>
                    <a:pt x="43" y="43"/>
                    <a:pt x="43" y="43"/>
                  </a:cubicBezTo>
                  <a:cubicBezTo>
                    <a:pt x="44" y="43"/>
                    <a:pt x="46" y="42"/>
                    <a:pt x="46" y="41"/>
                  </a:cubicBezTo>
                  <a:cubicBezTo>
                    <a:pt x="54" y="17"/>
                    <a:pt x="54" y="17"/>
                    <a:pt x="54" y="17"/>
                  </a:cubicBezTo>
                  <a:cubicBezTo>
                    <a:pt x="54" y="15"/>
                    <a:pt x="57" y="13"/>
                    <a:pt x="59" y="13"/>
                  </a:cubicBezTo>
                  <a:cubicBezTo>
                    <a:pt x="70" y="13"/>
                    <a:pt x="70" y="13"/>
                    <a:pt x="70" y="13"/>
                  </a:cubicBezTo>
                  <a:cubicBezTo>
                    <a:pt x="71" y="13"/>
                    <a:pt x="72" y="13"/>
                    <a:pt x="72" y="14"/>
                  </a:cubicBezTo>
                  <a:close/>
                  <a:moveTo>
                    <a:pt x="18" y="57"/>
                  </a:moveTo>
                  <a:cubicBezTo>
                    <a:pt x="18" y="59"/>
                    <a:pt x="16" y="61"/>
                    <a:pt x="14" y="61"/>
                  </a:cubicBezTo>
                  <a:cubicBezTo>
                    <a:pt x="12" y="61"/>
                    <a:pt x="11" y="59"/>
                    <a:pt x="11" y="57"/>
                  </a:cubicBezTo>
                  <a:cubicBezTo>
                    <a:pt x="11" y="55"/>
                    <a:pt x="12" y="53"/>
                    <a:pt x="14" y="53"/>
                  </a:cubicBezTo>
                  <a:cubicBezTo>
                    <a:pt x="16" y="53"/>
                    <a:pt x="18" y="55"/>
                    <a:pt x="18" y="57"/>
                  </a:cubicBezTo>
                  <a:close/>
                  <a:moveTo>
                    <a:pt x="16" y="57"/>
                  </a:moveTo>
                  <a:cubicBezTo>
                    <a:pt x="16" y="56"/>
                    <a:pt x="15" y="55"/>
                    <a:pt x="14" y="55"/>
                  </a:cubicBezTo>
                  <a:cubicBezTo>
                    <a:pt x="14" y="55"/>
                    <a:pt x="13" y="56"/>
                    <a:pt x="13" y="57"/>
                  </a:cubicBezTo>
                  <a:cubicBezTo>
                    <a:pt x="13" y="58"/>
                    <a:pt x="14" y="59"/>
                    <a:pt x="14" y="59"/>
                  </a:cubicBezTo>
                  <a:cubicBezTo>
                    <a:pt x="15" y="59"/>
                    <a:pt x="16" y="58"/>
                    <a:pt x="16" y="57"/>
                  </a:cubicBezTo>
                  <a:close/>
                  <a:moveTo>
                    <a:pt x="45" y="57"/>
                  </a:moveTo>
                  <a:cubicBezTo>
                    <a:pt x="45" y="59"/>
                    <a:pt x="43" y="61"/>
                    <a:pt x="41" y="61"/>
                  </a:cubicBezTo>
                  <a:cubicBezTo>
                    <a:pt x="39" y="61"/>
                    <a:pt x="38" y="59"/>
                    <a:pt x="38" y="57"/>
                  </a:cubicBezTo>
                  <a:cubicBezTo>
                    <a:pt x="38" y="55"/>
                    <a:pt x="39" y="53"/>
                    <a:pt x="41" y="53"/>
                  </a:cubicBezTo>
                  <a:cubicBezTo>
                    <a:pt x="43" y="53"/>
                    <a:pt x="45" y="55"/>
                    <a:pt x="45" y="57"/>
                  </a:cubicBezTo>
                  <a:close/>
                  <a:moveTo>
                    <a:pt x="43" y="57"/>
                  </a:moveTo>
                  <a:cubicBezTo>
                    <a:pt x="43" y="56"/>
                    <a:pt x="42" y="55"/>
                    <a:pt x="41" y="55"/>
                  </a:cubicBezTo>
                  <a:cubicBezTo>
                    <a:pt x="40" y="55"/>
                    <a:pt x="40" y="56"/>
                    <a:pt x="40" y="57"/>
                  </a:cubicBezTo>
                  <a:cubicBezTo>
                    <a:pt x="40" y="58"/>
                    <a:pt x="40" y="59"/>
                    <a:pt x="41" y="59"/>
                  </a:cubicBezTo>
                  <a:cubicBezTo>
                    <a:pt x="42" y="59"/>
                    <a:pt x="43" y="58"/>
                    <a:pt x="43" y="57"/>
                  </a:cubicBezTo>
                  <a:close/>
                  <a:moveTo>
                    <a:pt x="12" y="37"/>
                  </a:moveTo>
                  <a:cubicBezTo>
                    <a:pt x="44" y="37"/>
                    <a:pt x="44" y="37"/>
                    <a:pt x="44" y="37"/>
                  </a:cubicBezTo>
                  <a:cubicBezTo>
                    <a:pt x="45" y="37"/>
                    <a:pt x="45" y="36"/>
                    <a:pt x="45" y="36"/>
                  </a:cubicBezTo>
                  <a:cubicBezTo>
                    <a:pt x="45" y="35"/>
                    <a:pt x="45" y="35"/>
                    <a:pt x="44" y="35"/>
                  </a:cubicBezTo>
                  <a:cubicBezTo>
                    <a:pt x="12" y="35"/>
                    <a:pt x="12" y="35"/>
                    <a:pt x="12" y="35"/>
                  </a:cubicBezTo>
                  <a:cubicBezTo>
                    <a:pt x="11" y="35"/>
                    <a:pt x="11" y="35"/>
                    <a:pt x="11" y="36"/>
                  </a:cubicBezTo>
                  <a:cubicBezTo>
                    <a:pt x="11" y="36"/>
                    <a:pt x="11" y="37"/>
                    <a:pt x="12" y="37"/>
                  </a:cubicBezTo>
                  <a:close/>
                  <a:moveTo>
                    <a:pt x="13" y="39"/>
                  </a:moveTo>
                  <a:cubicBezTo>
                    <a:pt x="13" y="39"/>
                    <a:pt x="12" y="40"/>
                    <a:pt x="12" y="40"/>
                  </a:cubicBezTo>
                  <a:cubicBezTo>
                    <a:pt x="12" y="41"/>
                    <a:pt x="13" y="41"/>
                    <a:pt x="13" y="41"/>
                  </a:cubicBezTo>
                  <a:cubicBezTo>
                    <a:pt x="43" y="41"/>
                    <a:pt x="43" y="41"/>
                    <a:pt x="43" y="41"/>
                  </a:cubicBezTo>
                  <a:cubicBezTo>
                    <a:pt x="44" y="41"/>
                    <a:pt x="44" y="41"/>
                    <a:pt x="44" y="40"/>
                  </a:cubicBezTo>
                  <a:cubicBezTo>
                    <a:pt x="44" y="40"/>
                    <a:pt x="44" y="39"/>
                    <a:pt x="43" y="39"/>
                  </a:cubicBezTo>
                  <a:lnTo>
                    <a:pt x="13" y="39"/>
                  </a:lnTo>
                  <a:close/>
                  <a:moveTo>
                    <a:pt x="37" y="31"/>
                  </a:moveTo>
                  <a:cubicBezTo>
                    <a:pt x="43" y="31"/>
                    <a:pt x="43" y="31"/>
                    <a:pt x="43" y="31"/>
                  </a:cubicBezTo>
                  <a:cubicBezTo>
                    <a:pt x="43" y="31"/>
                    <a:pt x="44" y="30"/>
                    <a:pt x="44" y="30"/>
                  </a:cubicBezTo>
                  <a:cubicBezTo>
                    <a:pt x="44" y="0"/>
                    <a:pt x="44" y="0"/>
                    <a:pt x="44" y="0"/>
                  </a:cubicBezTo>
                  <a:cubicBezTo>
                    <a:pt x="44" y="0"/>
                    <a:pt x="43" y="0"/>
                    <a:pt x="43" y="0"/>
                  </a:cubicBezTo>
                  <a:cubicBezTo>
                    <a:pt x="37" y="0"/>
                    <a:pt x="37" y="0"/>
                    <a:pt x="37" y="0"/>
                  </a:cubicBezTo>
                  <a:cubicBezTo>
                    <a:pt x="36" y="0"/>
                    <a:pt x="36" y="0"/>
                    <a:pt x="36" y="0"/>
                  </a:cubicBezTo>
                  <a:cubicBezTo>
                    <a:pt x="36" y="30"/>
                    <a:pt x="36" y="30"/>
                    <a:pt x="36" y="30"/>
                  </a:cubicBezTo>
                  <a:cubicBezTo>
                    <a:pt x="36" y="30"/>
                    <a:pt x="36" y="31"/>
                    <a:pt x="37" y="31"/>
                  </a:cubicBezTo>
                  <a:close/>
                  <a:moveTo>
                    <a:pt x="25" y="31"/>
                  </a:moveTo>
                  <a:cubicBezTo>
                    <a:pt x="31" y="31"/>
                    <a:pt x="31" y="31"/>
                    <a:pt x="31" y="31"/>
                  </a:cubicBezTo>
                  <a:cubicBezTo>
                    <a:pt x="32" y="31"/>
                    <a:pt x="32" y="30"/>
                    <a:pt x="32" y="30"/>
                  </a:cubicBezTo>
                  <a:cubicBezTo>
                    <a:pt x="32" y="8"/>
                    <a:pt x="32" y="8"/>
                    <a:pt x="32" y="8"/>
                  </a:cubicBezTo>
                  <a:cubicBezTo>
                    <a:pt x="32" y="8"/>
                    <a:pt x="32" y="8"/>
                    <a:pt x="31" y="8"/>
                  </a:cubicBezTo>
                  <a:cubicBezTo>
                    <a:pt x="25" y="8"/>
                    <a:pt x="25" y="8"/>
                    <a:pt x="25" y="8"/>
                  </a:cubicBezTo>
                  <a:cubicBezTo>
                    <a:pt x="25" y="8"/>
                    <a:pt x="24" y="8"/>
                    <a:pt x="24" y="8"/>
                  </a:cubicBezTo>
                  <a:cubicBezTo>
                    <a:pt x="24" y="30"/>
                    <a:pt x="24" y="30"/>
                    <a:pt x="24" y="30"/>
                  </a:cubicBezTo>
                  <a:cubicBezTo>
                    <a:pt x="24" y="30"/>
                    <a:pt x="25" y="31"/>
                    <a:pt x="25" y="31"/>
                  </a:cubicBezTo>
                  <a:close/>
                  <a:moveTo>
                    <a:pt x="13" y="31"/>
                  </a:moveTo>
                  <a:cubicBezTo>
                    <a:pt x="20" y="31"/>
                    <a:pt x="20" y="31"/>
                    <a:pt x="20" y="31"/>
                  </a:cubicBezTo>
                  <a:cubicBezTo>
                    <a:pt x="20" y="31"/>
                    <a:pt x="20" y="30"/>
                    <a:pt x="20" y="30"/>
                  </a:cubicBezTo>
                  <a:cubicBezTo>
                    <a:pt x="20" y="16"/>
                    <a:pt x="20" y="16"/>
                    <a:pt x="20" y="16"/>
                  </a:cubicBezTo>
                  <a:cubicBezTo>
                    <a:pt x="20" y="16"/>
                    <a:pt x="20" y="16"/>
                    <a:pt x="20" y="16"/>
                  </a:cubicBezTo>
                  <a:cubicBezTo>
                    <a:pt x="13" y="16"/>
                    <a:pt x="13" y="16"/>
                    <a:pt x="13" y="16"/>
                  </a:cubicBezTo>
                  <a:cubicBezTo>
                    <a:pt x="13" y="16"/>
                    <a:pt x="13" y="16"/>
                    <a:pt x="13" y="16"/>
                  </a:cubicBezTo>
                  <a:cubicBezTo>
                    <a:pt x="13" y="30"/>
                    <a:pt x="13" y="30"/>
                    <a:pt x="13" y="30"/>
                  </a:cubicBezTo>
                  <a:cubicBezTo>
                    <a:pt x="13" y="30"/>
                    <a:pt x="13" y="31"/>
                    <a:pt x="13" y="31"/>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81" name="Freeform 32"/>
            <p:cNvSpPr>
              <a:spLocks noEditPoints="1"/>
            </p:cNvSpPr>
            <p:nvPr/>
          </p:nvSpPr>
          <p:spPr bwMode="auto">
            <a:xfrm>
              <a:off x="7709719" y="3927654"/>
              <a:ext cx="267607" cy="298800"/>
            </a:xfrm>
            <a:custGeom>
              <a:avLst/>
              <a:gdLst>
                <a:gd name="T0" fmla="*/ 55 w 69"/>
                <a:gd name="T1" fmla="*/ 0 h 77"/>
                <a:gd name="T2" fmla="*/ 45 w 69"/>
                <a:gd name="T3" fmla="*/ 5 h 77"/>
                <a:gd name="T4" fmla="*/ 31 w 69"/>
                <a:gd name="T5" fmla="*/ 7 h 77"/>
                <a:gd name="T6" fmla="*/ 24 w 69"/>
                <a:gd name="T7" fmla="*/ 7 h 77"/>
                <a:gd name="T8" fmla="*/ 10 w 69"/>
                <a:gd name="T9" fmla="*/ 5 h 77"/>
                <a:gd name="T10" fmla="*/ 0 w 69"/>
                <a:gd name="T11" fmla="*/ 69 h 77"/>
                <a:gd name="T12" fmla="*/ 69 w 69"/>
                <a:gd name="T13" fmla="*/ 14 h 77"/>
                <a:gd name="T14" fmla="*/ 10 w 69"/>
                <a:gd name="T15" fmla="*/ 13 h 77"/>
                <a:gd name="T16" fmla="*/ 24 w 69"/>
                <a:gd name="T17" fmla="*/ 10 h 77"/>
                <a:gd name="T18" fmla="*/ 31 w 69"/>
                <a:gd name="T19" fmla="*/ 10 h 77"/>
                <a:gd name="T20" fmla="*/ 45 w 69"/>
                <a:gd name="T21" fmla="*/ 13 h 77"/>
                <a:gd name="T22" fmla="*/ 55 w 69"/>
                <a:gd name="T23" fmla="*/ 17 h 77"/>
                <a:gd name="T24" fmla="*/ 66 w 69"/>
                <a:gd name="T25" fmla="*/ 14 h 77"/>
                <a:gd name="T26" fmla="*/ 7 w 69"/>
                <a:gd name="T27" fmla="*/ 10 h 77"/>
                <a:gd name="T28" fmla="*/ 61 w 69"/>
                <a:gd name="T29" fmla="*/ 74 h 77"/>
                <a:gd name="T30" fmla="*/ 34 w 69"/>
                <a:gd name="T31" fmla="*/ 39 h 77"/>
                <a:gd name="T32" fmla="*/ 34 w 69"/>
                <a:gd name="T33" fmla="*/ 39 h 77"/>
                <a:gd name="T34" fmla="*/ 33 w 69"/>
                <a:gd name="T35" fmla="*/ 36 h 77"/>
                <a:gd name="T36" fmla="*/ 44 w 69"/>
                <a:gd name="T37" fmla="*/ 33 h 77"/>
                <a:gd name="T38" fmla="*/ 45 w 69"/>
                <a:gd name="T39" fmla="*/ 36 h 77"/>
                <a:gd name="T40" fmla="*/ 54 w 69"/>
                <a:gd name="T41" fmla="*/ 39 h 77"/>
                <a:gd name="T42" fmla="*/ 54 w 69"/>
                <a:gd name="T43" fmla="*/ 39 h 77"/>
                <a:gd name="T44" fmla="*/ 53 w 69"/>
                <a:gd name="T45" fmla="*/ 36 h 77"/>
                <a:gd name="T46" fmla="*/ 14 w 69"/>
                <a:gd name="T47" fmla="*/ 43 h 77"/>
                <a:gd name="T48" fmla="*/ 15 w 69"/>
                <a:gd name="T49" fmla="*/ 46 h 77"/>
                <a:gd name="T50" fmla="*/ 24 w 69"/>
                <a:gd name="T51" fmla="*/ 49 h 77"/>
                <a:gd name="T52" fmla="*/ 24 w 69"/>
                <a:gd name="T53" fmla="*/ 49 h 77"/>
                <a:gd name="T54" fmla="*/ 23 w 69"/>
                <a:gd name="T55" fmla="*/ 46 h 77"/>
                <a:gd name="T56" fmla="*/ 34 w 69"/>
                <a:gd name="T57" fmla="*/ 43 h 77"/>
                <a:gd name="T58" fmla="*/ 35 w 69"/>
                <a:gd name="T59" fmla="*/ 46 h 77"/>
                <a:gd name="T60" fmla="*/ 44 w 69"/>
                <a:gd name="T61" fmla="*/ 49 h 77"/>
                <a:gd name="T62" fmla="*/ 44 w 69"/>
                <a:gd name="T63" fmla="*/ 49 h 77"/>
                <a:gd name="T64" fmla="*/ 43 w 69"/>
                <a:gd name="T65" fmla="*/ 46 h 77"/>
                <a:gd name="T66" fmla="*/ 54 w 69"/>
                <a:gd name="T67" fmla="*/ 43 h 77"/>
                <a:gd name="T68" fmla="*/ 55 w 69"/>
                <a:gd name="T69" fmla="*/ 46 h 77"/>
                <a:gd name="T70" fmla="*/ 14 w 69"/>
                <a:gd name="T71" fmla="*/ 59 h 77"/>
                <a:gd name="T72" fmla="*/ 14 w 69"/>
                <a:gd name="T73" fmla="*/ 59 h 77"/>
                <a:gd name="T74" fmla="*/ 13 w 69"/>
                <a:gd name="T75" fmla="*/ 56 h 77"/>
                <a:gd name="T76" fmla="*/ 24 w 69"/>
                <a:gd name="T77" fmla="*/ 53 h 77"/>
                <a:gd name="T78" fmla="*/ 25 w 69"/>
                <a:gd name="T79" fmla="*/ 56 h 77"/>
                <a:gd name="T80" fmla="*/ 34 w 69"/>
                <a:gd name="T81" fmla="*/ 59 h 77"/>
                <a:gd name="T82" fmla="*/ 34 w 69"/>
                <a:gd name="T83" fmla="*/ 59 h 77"/>
                <a:gd name="T84" fmla="*/ 33 w 69"/>
                <a:gd name="T85" fmla="*/ 56 h 77"/>
                <a:gd name="T86" fmla="*/ 44 w 69"/>
                <a:gd name="T87" fmla="*/ 53 h 77"/>
                <a:gd name="T88" fmla="*/ 45 w 69"/>
                <a:gd name="T89" fmla="*/ 56 h 77"/>
                <a:gd name="T90" fmla="*/ 54 w 69"/>
                <a:gd name="T91" fmla="*/ 59 h 77"/>
                <a:gd name="T92" fmla="*/ 54 w 69"/>
                <a:gd name="T93" fmla="*/ 59 h 77"/>
                <a:gd name="T94" fmla="*/ 53 w 69"/>
                <a:gd name="T95" fmla="*/ 56 h 77"/>
                <a:gd name="T96" fmla="*/ 14 w 69"/>
                <a:gd name="T97" fmla="*/ 63 h 77"/>
                <a:gd name="T98" fmla="*/ 15 w 69"/>
                <a:gd name="T99" fmla="*/ 65 h 77"/>
                <a:gd name="T100" fmla="*/ 24 w 69"/>
                <a:gd name="T101" fmla="*/ 68 h 77"/>
                <a:gd name="T102" fmla="*/ 24 w 69"/>
                <a:gd name="T103" fmla="*/ 68 h 77"/>
                <a:gd name="T104" fmla="*/ 23 w 69"/>
                <a:gd name="T10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77">
                  <a:moveTo>
                    <a:pt x="61" y="7"/>
                  </a:moveTo>
                  <a:cubicBezTo>
                    <a:pt x="59" y="7"/>
                    <a:pt x="59" y="7"/>
                    <a:pt x="59" y="7"/>
                  </a:cubicBezTo>
                  <a:cubicBezTo>
                    <a:pt x="59" y="5"/>
                    <a:pt x="59" y="5"/>
                    <a:pt x="59" y="5"/>
                  </a:cubicBezTo>
                  <a:cubicBezTo>
                    <a:pt x="59" y="2"/>
                    <a:pt x="57" y="0"/>
                    <a:pt x="55" y="0"/>
                  </a:cubicBezTo>
                  <a:cubicBezTo>
                    <a:pt x="53" y="0"/>
                    <a:pt x="51" y="2"/>
                    <a:pt x="51" y="5"/>
                  </a:cubicBezTo>
                  <a:cubicBezTo>
                    <a:pt x="51" y="7"/>
                    <a:pt x="51" y="7"/>
                    <a:pt x="51" y="7"/>
                  </a:cubicBezTo>
                  <a:cubicBezTo>
                    <a:pt x="45" y="7"/>
                    <a:pt x="45" y="7"/>
                    <a:pt x="45" y="7"/>
                  </a:cubicBezTo>
                  <a:cubicBezTo>
                    <a:pt x="45" y="5"/>
                    <a:pt x="45" y="5"/>
                    <a:pt x="45" y="5"/>
                  </a:cubicBezTo>
                  <a:cubicBezTo>
                    <a:pt x="45" y="2"/>
                    <a:pt x="43" y="0"/>
                    <a:pt x="41" y="0"/>
                  </a:cubicBezTo>
                  <a:cubicBezTo>
                    <a:pt x="39" y="0"/>
                    <a:pt x="37" y="2"/>
                    <a:pt x="37" y="5"/>
                  </a:cubicBezTo>
                  <a:cubicBezTo>
                    <a:pt x="37" y="7"/>
                    <a:pt x="37" y="7"/>
                    <a:pt x="37" y="7"/>
                  </a:cubicBezTo>
                  <a:cubicBezTo>
                    <a:pt x="31" y="7"/>
                    <a:pt x="31" y="7"/>
                    <a:pt x="31" y="7"/>
                  </a:cubicBezTo>
                  <a:cubicBezTo>
                    <a:pt x="31" y="5"/>
                    <a:pt x="31" y="5"/>
                    <a:pt x="31" y="5"/>
                  </a:cubicBezTo>
                  <a:cubicBezTo>
                    <a:pt x="31" y="2"/>
                    <a:pt x="29" y="0"/>
                    <a:pt x="27" y="0"/>
                  </a:cubicBezTo>
                  <a:cubicBezTo>
                    <a:pt x="25" y="0"/>
                    <a:pt x="24" y="2"/>
                    <a:pt x="24" y="5"/>
                  </a:cubicBezTo>
                  <a:cubicBezTo>
                    <a:pt x="24" y="7"/>
                    <a:pt x="24" y="7"/>
                    <a:pt x="24" y="7"/>
                  </a:cubicBezTo>
                  <a:cubicBezTo>
                    <a:pt x="17" y="7"/>
                    <a:pt x="17" y="7"/>
                    <a:pt x="17" y="7"/>
                  </a:cubicBezTo>
                  <a:cubicBezTo>
                    <a:pt x="17" y="5"/>
                    <a:pt x="17" y="5"/>
                    <a:pt x="17" y="5"/>
                  </a:cubicBezTo>
                  <a:cubicBezTo>
                    <a:pt x="17" y="2"/>
                    <a:pt x="16" y="0"/>
                    <a:pt x="14" y="0"/>
                  </a:cubicBezTo>
                  <a:cubicBezTo>
                    <a:pt x="11" y="0"/>
                    <a:pt x="10" y="2"/>
                    <a:pt x="10" y="5"/>
                  </a:cubicBezTo>
                  <a:cubicBezTo>
                    <a:pt x="10" y="7"/>
                    <a:pt x="10" y="7"/>
                    <a:pt x="10" y="7"/>
                  </a:cubicBezTo>
                  <a:cubicBezTo>
                    <a:pt x="7" y="7"/>
                    <a:pt x="7" y="7"/>
                    <a:pt x="7" y="7"/>
                  </a:cubicBezTo>
                  <a:cubicBezTo>
                    <a:pt x="3" y="7"/>
                    <a:pt x="0" y="10"/>
                    <a:pt x="0" y="14"/>
                  </a:cubicBezTo>
                  <a:cubicBezTo>
                    <a:pt x="0" y="69"/>
                    <a:pt x="0" y="69"/>
                    <a:pt x="0" y="69"/>
                  </a:cubicBezTo>
                  <a:cubicBezTo>
                    <a:pt x="0" y="74"/>
                    <a:pt x="3" y="77"/>
                    <a:pt x="7" y="77"/>
                  </a:cubicBezTo>
                  <a:cubicBezTo>
                    <a:pt x="61" y="77"/>
                    <a:pt x="61" y="77"/>
                    <a:pt x="61" y="77"/>
                  </a:cubicBezTo>
                  <a:cubicBezTo>
                    <a:pt x="65" y="77"/>
                    <a:pt x="69" y="74"/>
                    <a:pt x="69" y="69"/>
                  </a:cubicBezTo>
                  <a:cubicBezTo>
                    <a:pt x="69" y="14"/>
                    <a:pt x="69" y="14"/>
                    <a:pt x="69" y="14"/>
                  </a:cubicBezTo>
                  <a:cubicBezTo>
                    <a:pt x="69" y="10"/>
                    <a:pt x="65" y="7"/>
                    <a:pt x="61" y="7"/>
                  </a:cubicBezTo>
                  <a:close/>
                  <a:moveTo>
                    <a:pt x="7" y="10"/>
                  </a:moveTo>
                  <a:cubicBezTo>
                    <a:pt x="10" y="10"/>
                    <a:pt x="10" y="10"/>
                    <a:pt x="10" y="10"/>
                  </a:cubicBezTo>
                  <a:cubicBezTo>
                    <a:pt x="10" y="13"/>
                    <a:pt x="10" y="13"/>
                    <a:pt x="10" y="13"/>
                  </a:cubicBezTo>
                  <a:cubicBezTo>
                    <a:pt x="10" y="15"/>
                    <a:pt x="11" y="17"/>
                    <a:pt x="14" y="17"/>
                  </a:cubicBezTo>
                  <a:cubicBezTo>
                    <a:pt x="16" y="17"/>
                    <a:pt x="17" y="15"/>
                    <a:pt x="17" y="13"/>
                  </a:cubicBezTo>
                  <a:cubicBezTo>
                    <a:pt x="17" y="10"/>
                    <a:pt x="17" y="10"/>
                    <a:pt x="17" y="10"/>
                  </a:cubicBezTo>
                  <a:cubicBezTo>
                    <a:pt x="24" y="10"/>
                    <a:pt x="24" y="10"/>
                    <a:pt x="24" y="10"/>
                  </a:cubicBezTo>
                  <a:cubicBezTo>
                    <a:pt x="24" y="13"/>
                    <a:pt x="24" y="13"/>
                    <a:pt x="24" y="13"/>
                  </a:cubicBezTo>
                  <a:cubicBezTo>
                    <a:pt x="24" y="15"/>
                    <a:pt x="25" y="17"/>
                    <a:pt x="27" y="17"/>
                  </a:cubicBezTo>
                  <a:cubicBezTo>
                    <a:pt x="29" y="17"/>
                    <a:pt x="31" y="15"/>
                    <a:pt x="31" y="13"/>
                  </a:cubicBezTo>
                  <a:cubicBezTo>
                    <a:pt x="31" y="10"/>
                    <a:pt x="31" y="10"/>
                    <a:pt x="31" y="10"/>
                  </a:cubicBezTo>
                  <a:cubicBezTo>
                    <a:pt x="37" y="10"/>
                    <a:pt x="37" y="10"/>
                    <a:pt x="37" y="10"/>
                  </a:cubicBezTo>
                  <a:cubicBezTo>
                    <a:pt x="37" y="13"/>
                    <a:pt x="37" y="13"/>
                    <a:pt x="37" y="13"/>
                  </a:cubicBezTo>
                  <a:cubicBezTo>
                    <a:pt x="37" y="15"/>
                    <a:pt x="39" y="17"/>
                    <a:pt x="41" y="17"/>
                  </a:cubicBezTo>
                  <a:cubicBezTo>
                    <a:pt x="43" y="17"/>
                    <a:pt x="45" y="15"/>
                    <a:pt x="45" y="13"/>
                  </a:cubicBezTo>
                  <a:cubicBezTo>
                    <a:pt x="45" y="10"/>
                    <a:pt x="45" y="10"/>
                    <a:pt x="45" y="10"/>
                  </a:cubicBezTo>
                  <a:cubicBezTo>
                    <a:pt x="51" y="10"/>
                    <a:pt x="51" y="10"/>
                    <a:pt x="51" y="10"/>
                  </a:cubicBezTo>
                  <a:cubicBezTo>
                    <a:pt x="51" y="13"/>
                    <a:pt x="51" y="13"/>
                    <a:pt x="51" y="13"/>
                  </a:cubicBezTo>
                  <a:cubicBezTo>
                    <a:pt x="51" y="15"/>
                    <a:pt x="53" y="17"/>
                    <a:pt x="55" y="17"/>
                  </a:cubicBezTo>
                  <a:cubicBezTo>
                    <a:pt x="57" y="17"/>
                    <a:pt x="59" y="15"/>
                    <a:pt x="59" y="13"/>
                  </a:cubicBezTo>
                  <a:cubicBezTo>
                    <a:pt x="59" y="10"/>
                    <a:pt x="59" y="10"/>
                    <a:pt x="59" y="10"/>
                  </a:cubicBezTo>
                  <a:cubicBezTo>
                    <a:pt x="61" y="10"/>
                    <a:pt x="61" y="10"/>
                    <a:pt x="61" y="10"/>
                  </a:cubicBezTo>
                  <a:cubicBezTo>
                    <a:pt x="64" y="10"/>
                    <a:pt x="66" y="12"/>
                    <a:pt x="66" y="14"/>
                  </a:cubicBezTo>
                  <a:cubicBezTo>
                    <a:pt x="66" y="26"/>
                    <a:pt x="66" y="26"/>
                    <a:pt x="66" y="26"/>
                  </a:cubicBezTo>
                  <a:cubicBezTo>
                    <a:pt x="3" y="26"/>
                    <a:pt x="3" y="26"/>
                    <a:pt x="3" y="26"/>
                  </a:cubicBezTo>
                  <a:cubicBezTo>
                    <a:pt x="3" y="14"/>
                    <a:pt x="3" y="14"/>
                    <a:pt x="3" y="14"/>
                  </a:cubicBezTo>
                  <a:cubicBezTo>
                    <a:pt x="3" y="12"/>
                    <a:pt x="5" y="10"/>
                    <a:pt x="7" y="10"/>
                  </a:cubicBezTo>
                  <a:close/>
                  <a:moveTo>
                    <a:pt x="3" y="28"/>
                  </a:moveTo>
                  <a:cubicBezTo>
                    <a:pt x="66" y="28"/>
                    <a:pt x="66" y="28"/>
                    <a:pt x="66" y="28"/>
                  </a:cubicBezTo>
                  <a:cubicBezTo>
                    <a:pt x="66" y="69"/>
                    <a:pt x="66" y="69"/>
                    <a:pt x="66" y="69"/>
                  </a:cubicBezTo>
                  <a:cubicBezTo>
                    <a:pt x="66" y="72"/>
                    <a:pt x="64" y="74"/>
                    <a:pt x="61" y="74"/>
                  </a:cubicBezTo>
                  <a:cubicBezTo>
                    <a:pt x="7" y="74"/>
                    <a:pt x="7" y="74"/>
                    <a:pt x="7" y="74"/>
                  </a:cubicBezTo>
                  <a:cubicBezTo>
                    <a:pt x="5" y="74"/>
                    <a:pt x="3" y="72"/>
                    <a:pt x="3" y="69"/>
                  </a:cubicBezTo>
                  <a:lnTo>
                    <a:pt x="3" y="28"/>
                  </a:lnTo>
                  <a:close/>
                  <a:moveTo>
                    <a:pt x="34" y="39"/>
                  </a:moveTo>
                  <a:cubicBezTo>
                    <a:pt x="36" y="39"/>
                    <a:pt x="37" y="38"/>
                    <a:pt x="37" y="36"/>
                  </a:cubicBezTo>
                  <a:cubicBezTo>
                    <a:pt x="37" y="34"/>
                    <a:pt x="36" y="33"/>
                    <a:pt x="34" y="33"/>
                  </a:cubicBezTo>
                  <a:cubicBezTo>
                    <a:pt x="33" y="33"/>
                    <a:pt x="31" y="34"/>
                    <a:pt x="31" y="36"/>
                  </a:cubicBezTo>
                  <a:cubicBezTo>
                    <a:pt x="31" y="38"/>
                    <a:pt x="33" y="39"/>
                    <a:pt x="34" y="39"/>
                  </a:cubicBezTo>
                  <a:close/>
                  <a:moveTo>
                    <a:pt x="34" y="35"/>
                  </a:moveTo>
                  <a:cubicBezTo>
                    <a:pt x="35" y="35"/>
                    <a:pt x="35" y="36"/>
                    <a:pt x="35" y="36"/>
                  </a:cubicBezTo>
                  <a:cubicBezTo>
                    <a:pt x="35" y="36"/>
                    <a:pt x="35" y="37"/>
                    <a:pt x="34" y="37"/>
                  </a:cubicBezTo>
                  <a:cubicBezTo>
                    <a:pt x="34" y="37"/>
                    <a:pt x="33" y="36"/>
                    <a:pt x="33" y="36"/>
                  </a:cubicBezTo>
                  <a:cubicBezTo>
                    <a:pt x="33" y="36"/>
                    <a:pt x="34" y="35"/>
                    <a:pt x="34" y="35"/>
                  </a:cubicBezTo>
                  <a:close/>
                  <a:moveTo>
                    <a:pt x="44" y="39"/>
                  </a:moveTo>
                  <a:cubicBezTo>
                    <a:pt x="46" y="39"/>
                    <a:pt x="47" y="38"/>
                    <a:pt x="47" y="36"/>
                  </a:cubicBezTo>
                  <a:cubicBezTo>
                    <a:pt x="47" y="34"/>
                    <a:pt x="46" y="33"/>
                    <a:pt x="44" y="33"/>
                  </a:cubicBezTo>
                  <a:cubicBezTo>
                    <a:pt x="43" y="33"/>
                    <a:pt x="41" y="34"/>
                    <a:pt x="41" y="36"/>
                  </a:cubicBezTo>
                  <a:cubicBezTo>
                    <a:pt x="41" y="38"/>
                    <a:pt x="43" y="39"/>
                    <a:pt x="44" y="39"/>
                  </a:cubicBezTo>
                  <a:close/>
                  <a:moveTo>
                    <a:pt x="44" y="35"/>
                  </a:moveTo>
                  <a:cubicBezTo>
                    <a:pt x="45" y="35"/>
                    <a:pt x="45" y="36"/>
                    <a:pt x="45" y="36"/>
                  </a:cubicBezTo>
                  <a:cubicBezTo>
                    <a:pt x="45" y="36"/>
                    <a:pt x="45" y="37"/>
                    <a:pt x="44" y="37"/>
                  </a:cubicBezTo>
                  <a:cubicBezTo>
                    <a:pt x="44" y="37"/>
                    <a:pt x="43" y="36"/>
                    <a:pt x="43" y="36"/>
                  </a:cubicBezTo>
                  <a:cubicBezTo>
                    <a:pt x="43" y="36"/>
                    <a:pt x="44" y="35"/>
                    <a:pt x="44" y="35"/>
                  </a:cubicBezTo>
                  <a:close/>
                  <a:moveTo>
                    <a:pt x="54" y="39"/>
                  </a:moveTo>
                  <a:cubicBezTo>
                    <a:pt x="56" y="39"/>
                    <a:pt x="57" y="38"/>
                    <a:pt x="57" y="36"/>
                  </a:cubicBezTo>
                  <a:cubicBezTo>
                    <a:pt x="57" y="34"/>
                    <a:pt x="56" y="33"/>
                    <a:pt x="54" y="33"/>
                  </a:cubicBezTo>
                  <a:cubicBezTo>
                    <a:pt x="52" y="33"/>
                    <a:pt x="51" y="34"/>
                    <a:pt x="51" y="36"/>
                  </a:cubicBezTo>
                  <a:cubicBezTo>
                    <a:pt x="51" y="38"/>
                    <a:pt x="52" y="39"/>
                    <a:pt x="54" y="39"/>
                  </a:cubicBezTo>
                  <a:close/>
                  <a:moveTo>
                    <a:pt x="54" y="35"/>
                  </a:moveTo>
                  <a:cubicBezTo>
                    <a:pt x="55" y="35"/>
                    <a:pt x="55" y="36"/>
                    <a:pt x="55" y="36"/>
                  </a:cubicBezTo>
                  <a:cubicBezTo>
                    <a:pt x="55" y="36"/>
                    <a:pt x="55" y="37"/>
                    <a:pt x="54" y="37"/>
                  </a:cubicBezTo>
                  <a:cubicBezTo>
                    <a:pt x="54" y="37"/>
                    <a:pt x="53" y="36"/>
                    <a:pt x="53" y="36"/>
                  </a:cubicBezTo>
                  <a:cubicBezTo>
                    <a:pt x="53" y="36"/>
                    <a:pt x="54" y="35"/>
                    <a:pt x="54" y="35"/>
                  </a:cubicBezTo>
                  <a:close/>
                  <a:moveTo>
                    <a:pt x="14" y="49"/>
                  </a:moveTo>
                  <a:cubicBezTo>
                    <a:pt x="16" y="49"/>
                    <a:pt x="17" y="47"/>
                    <a:pt x="17" y="46"/>
                  </a:cubicBezTo>
                  <a:cubicBezTo>
                    <a:pt x="17" y="44"/>
                    <a:pt x="16" y="43"/>
                    <a:pt x="14" y="43"/>
                  </a:cubicBezTo>
                  <a:cubicBezTo>
                    <a:pt x="13" y="43"/>
                    <a:pt x="11" y="44"/>
                    <a:pt x="11" y="46"/>
                  </a:cubicBezTo>
                  <a:cubicBezTo>
                    <a:pt x="11" y="47"/>
                    <a:pt x="13" y="49"/>
                    <a:pt x="14" y="49"/>
                  </a:cubicBezTo>
                  <a:close/>
                  <a:moveTo>
                    <a:pt x="14" y="45"/>
                  </a:moveTo>
                  <a:cubicBezTo>
                    <a:pt x="15" y="45"/>
                    <a:pt x="15" y="45"/>
                    <a:pt x="15" y="46"/>
                  </a:cubicBezTo>
                  <a:cubicBezTo>
                    <a:pt x="15" y="46"/>
                    <a:pt x="15" y="47"/>
                    <a:pt x="14" y="47"/>
                  </a:cubicBezTo>
                  <a:cubicBezTo>
                    <a:pt x="14" y="47"/>
                    <a:pt x="13" y="46"/>
                    <a:pt x="13" y="46"/>
                  </a:cubicBezTo>
                  <a:cubicBezTo>
                    <a:pt x="13" y="45"/>
                    <a:pt x="14" y="45"/>
                    <a:pt x="14" y="45"/>
                  </a:cubicBezTo>
                  <a:close/>
                  <a:moveTo>
                    <a:pt x="24" y="49"/>
                  </a:moveTo>
                  <a:cubicBezTo>
                    <a:pt x="26" y="49"/>
                    <a:pt x="27" y="47"/>
                    <a:pt x="27" y="46"/>
                  </a:cubicBezTo>
                  <a:cubicBezTo>
                    <a:pt x="27" y="44"/>
                    <a:pt x="26" y="43"/>
                    <a:pt x="24" y="43"/>
                  </a:cubicBezTo>
                  <a:cubicBezTo>
                    <a:pt x="23" y="43"/>
                    <a:pt x="21" y="44"/>
                    <a:pt x="21" y="46"/>
                  </a:cubicBezTo>
                  <a:cubicBezTo>
                    <a:pt x="21" y="47"/>
                    <a:pt x="23" y="49"/>
                    <a:pt x="24" y="49"/>
                  </a:cubicBezTo>
                  <a:close/>
                  <a:moveTo>
                    <a:pt x="24" y="45"/>
                  </a:moveTo>
                  <a:cubicBezTo>
                    <a:pt x="25" y="45"/>
                    <a:pt x="25" y="45"/>
                    <a:pt x="25" y="46"/>
                  </a:cubicBezTo>
                  <a:cubicBezTo>
                    <a:pt x="25" y="46"/>
                    <a:pt x="25" y="47"/>
                    <a:pt x="24" y="47"/>
                  </a:cubicBezTo>
                  <a:cubicBezTo>
                    <a:pt x="24" y="47"/>
                    <a:pt x="23" y="46"/>
                    <a:pt x="23" y="46"/>
                  </a:cubicBezTo>
                  <a:cubicBezTo>
                    <a:pt x="23" y="45"/>
                    <a:pt x="24" y="45"/>
                    <a:pt x="24" y="45"/>
                  </a:cubicBezTo>
                  <a:close/>
                  <a:moveTo>
                    <a:pt x="34" y="49"/>
                  </a:moveTo>
                  <a:cubicBezTo>
                    <a:pt x="36" y="49"/>
                    <a:pt x="37" y="47"/>
                    <a:pt x="37" y="46"/>
                  </a:cubicBezTo>
                  <a:cubicBezTo>
                    <a:pt x="37" y="44"/>
                    <a:pt x="36" y="43"/>
                    <a:pt x="34" y="43"/>
                  </a:cubicBezTo>
                  <a:cubicBezTo>
                    <a:pt x="33" y="43"/>
                    <a:pt x="31" y="44"/>
                    <a:pt x="31" y="46"/>
                  </a:cubicBezTo>
                  <a:cubicBezTo>
                    <a:pt x="31" y="47"/>
                    <a:pt x="33" y="49"/>
                    <a:pt x="34" y="49"/>
                  </a:cubicBezTo>
                  <a:close/>
                  <a:moveTo>
                    <a:pt x="34" y="45"/>
                  </a:moveTo>
                  <a:cubicBezTo>
                    <a:pt x="35" y="45"/>
                    <a:pt x="35" y="45"/>
                    <a:pt x="35" y="46"/>
                  </a:cubicBezTo>
                  <a:cubicBezTo>
                    <a:pt x="35" y="46"/>
                    <a:pt x="35" y="47"/>
                    <a:pt x="34" y="47"/>
                  </a:cubicBezTo>
                  <a:cubicBezTo>
                    <a:pt x="34" y="47"/>
                    <a:pt x="33" y="46"/>
                    <a:pt x="33" y="46"/>
                  </a:cubicBezTo>
                  <a:cubicBezTo>
                    <a:pt x="33" y="45"/>
                    <a:pt x="34" y="45"/>
                    <a:pt x="34" y="45"/>
                  </a:cubicBezTo>
                  <a:close/>
                  <a:moveTo>
                    <a:pt x="44" y="49"/>
                  </a:moveTo>
                  <a:cubicBezTo>
                    <a:pt x="46" y="49"/>
                    <a:pt x="47" y="47"/>
                    <a:pt x="47" y="46"/>
                  </a:cubicBezTo>
                  <a:cubicBezTo>
                    <a:pt x="47" y="44"/>
                    <a:pt x="46" y="43"/>
                    <a:pt x="44" y="43"/>
                  </a:cubicBezTo>
                  <a:cubicBezTo>
                    <a:pt x="43" y="43"/>
                    <a:pt x="41" y="44"/>
                    <a:pt x="41" y="46"/>
                  </a:cubicBezTo>
                  <a:cubicBezTo>
                    <a:pt x="41" y="47"/>
                    <a:pt x="43" y="49"/>
                    <a:pt x="44" y="49"/>
                  </a:cubicBezTo>
                  <a:close/>
                  <a:moveTo>
                    <a:pt x="44" y="45"/>
                  </a:moveTo>
                  <a:cubicBezTo>
                    <a:pt x="45" y="45"/>
                    <a:pt x="45" y="45"/>
                    <a:pt x="45" y="46"/>
                  </a:cubicBezTo>
                  <a:cubicBezTo>
                    <a:pt x="45" y="46"/>
                    <a:pt x="45" y="47"/>
                    <a:pt x="44" y="47"/>
                  </a:cubicBezTo>
                  <a:cubicBezTo>
                    <a:pt x="44" y="47"/>
                    <a:pt x="43" y="46"/>
                    <a:pt x="43" y="46"/>
                  </a:cubicBezTo>
                  <a:cubicBezTo>
                    <a:pt x="43" y="45"/>
                    <a:pt x="44" y="45"/>
                    <a:pt x="44" y="45"/>
                  </a:cubicBezTo>
                  <a:close/>
                  <a:moveTo>
                    <a:pt x="54" y="49"/>
                  </a:moveTo>
                  <a:cubicBezTo>
                    <a:pt x="56" y="49"/>
                    <a:pt x="57" y="47"/>
                    <a:pt x="57" y="46"/>
                  </a:cubicBezTo>
                  <a:cubicBezTo>
                    <a:pt x="57" y="44"/>
                    <a:pt x="56" y="43"/>
                    <a:pt x="54" y="43"/>
                  </a:cubicBezTo>
                  <a:cubicBezTo>
                    <a:pt x="52" y="43"/>
                    <a:pt x="51" y="44"/>
                    <a:pt x="51" y="46"/>
                  </a:cubicBezTo>
                  <a:cubicBezTo>
                    <a:pt x="51" y="47"/>
                    <a:pt x="52" y="49"/>
                    <a:pt x="54" y="49"/>
                  </a:cubicBezTo>
                  <a:close/>
                  <a:moveTo>
                    <a:pt x="54" y="45"/>
                  </a:moveTo>
                  <a:cubicBezTo>
                    <a:pt x="55" y="45"/>
                    <a:pt x="55" y="45"/>
                    <a:pt x="55" y="46"/>
                  </a:cubicBezTo>
                  <a:cubicBezTo>
                    <a:pt x="55" y="46"/>
                    <a:pt x="55" y="47"/>
                    <a:pt x="54" y="47"/>
                  </a:cubicBezTo>
                  <a:cubicBezTo>
                    <a:pt x="54" y="47"/>
                    <a:pt x="53" y="46"/>
                    <a:pt x="53" y="46"/>
                  </a:cubicBezTo>
                  <a:cubicBezTo>
                    <a:pt x="53" y="45"/>
                    <a:pt x="54" y="45"/>
                    <a:pt x="54" y="45"/>
                  </a:cubicBezTo>
                  <a:close/>
                  <a:moveTo>
                    <a:pt x="14" y="59"/>
                  </a:moveTo>
                  <a:cubicBezTo>
                    <a:pt x="16" y="59"/>
                    <a:pt x="17" y="57"/>
                    <a:pt x="17" y="56"/>
                  </a:cubicBezTo>
                  <a:cubicBezTo>
                    <a:pt x="17" y="54"/>
                    <a:pt x="16" y="53"/>
                    <a:pt x="14" y="53"/>
                  </a:cubicBezTo>
                  <a:cubicBezTo>
                    <a:pt x="13" y="53"/>
                    <a:pt x="11" y="54"/>
                    <a:pt x="11" y="56"/>
                  </a:cubicBezTo>
                  <a:cubicBezTo>
                    <a:pt x="11" y="57"/>
                    <a:pt x="13" y="59"/>
                    <a:pt x="14" y="59"/>
                  </a:cubicBezTo>
                  <a:close/>
                  <a:moveTo>
                    <a:pt x="14" y="55"/>
                  </a:moveTo>
                  <a:cubicBezTo>
                    <a:pt x="15" y="55"/>
                    <a:pt x="15" y="55"/>
                    <a:pt x="15" y="56"/>
                  </a:cubicBezTo>
                  <a:cubicBezTo>
                    <a:pt x="15" y="56"/>
                    <a:pt x="15" y="57"/>
                    <a:pt x="14" y="57"/>
                  </a:cubicBezTo>
                  <a:cubicBezTo>
                    <a:pt x="14" y="57"/>
                    <a:pt x="13" y="56"/>
                    <a:pt x="13" y="56"/>
                  </a:cubicBezTo>
                  <a:cubicBezTo>
                    <a:pt x="13" y="55"/>
                    <a:pt x="14" y="55"/>
                    <a:pt x="14" y="55"/>
                  </a:cubicBezTo>
                  <a:close/>
                  <a:moveTo>
                    <a:pt x="24" y="59"/>
                  </a:moveTo>
                  <a:cubicBezTo>
                    <a:pt x="26" y="59"/>
                    <a:pt x="27" y="57"/>
                    <a:pt x="27" y="56"/>
                  </a:cubicBezTo>
                  <a:cubicBezTo>
                    <a:pt x="27" y="54"/>
                    <a:pt x="26" y="53"/>
                    <a:pt x="24" y="53"/>
                  </a:cubicBezTo>
                  <a:cubicBezTo>
                    <a:pt x="23" y="53"/>
                    <a:pt x="21" y="54"/>
                    <a:pt x="21" y="56"/>
                  </a:cubicBezTo>
                  <a:cubicBezTo>
                    <a:pt x="21" y="57"/>
                    <a:pt x="23" y="59"/>
                    <a:pt x="24" y="59"/>
                  </a:cubicBezTo>
                  <a:close/>
                  <a:moveTo>
                    <a:pt x="24" y="55"/>
                  </a:moveTo>
                  <a:cubicBezTo>
                    <a:pt x="25" y="55"/>
                    <a:pt x="25" y="55"/>
                    <a:pt x="25" y="56"/>
                  </a:cubicBezTo>
                  <a:cubicBezTo>
                    <a:pt x="25" y="56"/>
                    <a:pt x="25" y="57"/>
                    <a:pt x="24" y="57"/>
                  </a:cubicBezTo>
                  <a:cubicBezTo>
                    <a:pt x="24" y="57"/>
                    <a:pt x="23" y="56"/>
                    <a:pt x="23" y="56"/>
                  </a:cubicBezTo>
                  <a:cubicBezTo>
                    <a:pt x="23" y="55"/>
                    <a:pt x="24" y="55"/>
                    <a:pt x="24" y="55"/>
                  </a:cubicBezTo>
                  <a:close/>
                  <a:moveTo>
                    <a:pt x="34" y="59"/>
                  </a:moveTo>
                  <a:cubicBezTo>
                    <a:pt x="36" y="59"/>
                    <a:pt x="37" y="57"/>
                    <a:pt x="37" y="56"/>
                  </a:cubicBezTo>
                  <a:cubicBezTo>
                    <a:pt x="37" y="54"/>
                    <a:pt x="36" y="53"/>
                    <a:pt x="34" y="53"/>
                  </a:cubicBezTo>
                  <a:cubicBezTo>
                    <a:pt x="33" y="53"/>
                    <a:pt x="31" y="54"/>
                    <a:pt x="31" y="56"/>
                  </a:cubicBezTo>
                  <a:cubicBezTo>
                    <a:pt x="31" y="57"/>
                    <a:pt x="33" y="59"/>
                    <a:pt x="34" y="59"/>
                  </a:cubicBezTo>
                  <a:close/>
                  <a:moveTo>
                    <a:pt x="34" y="55"/>
                  </a:moveTo>
                  <a:cubicBezTo>
                    <a:pt x="35" y="55"/>
                    <a:pt x="35" y="55"/>
                    <a:pt x="35" y="56"/>
                  </a:cubicBezTo>
                  <a:cubicBezTo>
                    <a:pt x="35" y="56"/>
                    <a:pt x="35" y="57"/>
                    <a:pt x="34" y="57"/>
                  </a:cubicBezTo>
                  <a:cubicBezTo>
                    <a:pt x="34" y="57"/>
                    <a:pt x="33" y="56"/>
                    <a:pt x="33" y="56"/>
                  </a:cubicBezTo>
                  <a:cubicBezTo>
                    <a:pt x="33" y="55"/>
                    <a:pt x="34" y="55"/>
                    <a:pt x="34" y="55"/>
                  </a:cubicBezTo>
                  <a:close/>
                  <a:moveTo>
                    <a:pt x="44" y="59"/>
                  </a:moveTo>
                  <a:cubicBezTo>
                    <a:pt x="46" y="59"/>
                    <a:pt x="47" y="57"/>
                    <a:pt x="47" y="56"/>
                  </a:cubicBezTo>
                  <a:cubicBezTo>
                    <a:pt x="47" y="54"/>
                    <a:pt x="46" y="53"/>
                    <a:pt x="44" y="53"/>
                  </a:cubicBezTo>
                  <a:cubicBezTo>
                    <a:pt x="43" y="53"/>
                    <a:pt x="41" y="54"/>
                    <a:pt x="41" y="56"/>
                  </a:cubicBezTo>
                  <a:cubicBezTo>
                    <a:pt x="41" y="57"/>
                    <a:pt x="43" y="59"/>
                    <a:pt x="44" y="59"/>
                  </a:cubicBezTo>
                  <a:close/>
                  <a:moveTo>
                    <a:pt x="44" y="55"/>
                  </a:moveTo>
                  <a:cubicBezTo>
                    <a:pt x="45" y="55"/>
                    <a:pt x="45" y="55"/>
                    <a:pt x="45" y="56"/>
                  </a:cubicBezTo>
                  <a:cubicBezTo>
                    <a:pt x="45" y="56"/>
                    <a:pt x="45" y="57"/>
                    <a:pt x="44" y="57"/>
                  </a:cubicBezTo>
                  <a:cubicBezTo>
                    <a:pt x="44" y="57"/>
                    <a:pt x="43" y="56"/>
                    <a:pt x="43" y="56"/>
                  </a:cubicBezTo>
                  <a:cubicBezTo>
                    <a:pt x="43" y="55"/>
                    <a:pt x="44" y="55"/>
                    <a:pt x="44" y="55"/>
                  </a:cubicBezTo>
                  <a:close/>
                  <a:moveTo>
                    <a:pt x="54" y="59"/>
                  </a:moveTo>
                  <a:cubicBezTo>
                    <a:pt x="56" y="59"/>
                    <a:pt x="57" y="57"/>
                    <a:pt x="57" y="56"/>
                  </a:cubicBezTo>
                  <a:cubicBezTo>
                    <a:pt x="57" y="54"/>
                    <a:pt x="56" y="53"/>
                    <a:pt x="54" y="53"/>
                  </a:cubicBezTo>
                  <a:cubicBezTo>
                    <a:pt x="52" y="53"/>
                    <a:pt x="51" y="54"/>
                    <a:pt x="51" y="56"/>
                  </a:cubicBezTo>
                  <a:cubicBezTo>
                    <a:pt x="51" y="57"/>
                    <a:pt x="52" y="59"/>
                    <a:pt x="54" y="59"/>
                  </a:cubicBezTo>
                  <a:close/>
                  <a:moveTo>
                    <a:pt x="54" y="55"/>
                  </a:moveTo>
                  <a:cubicBezTo>
                    <a:pt x="55" y="55"/>
                    <a:pt x="55" y="55"/>
                    <a:pt x="55" y="56"/>
                  </a:cubicBezTo>
                  <a:cubicBezTo>
                    <a:pt x="55" y="56"/>
                    <a:pt x="55" y="57"/>
                    <a:pt x="54" y="57"/>
                  </a:cubicBezTo>
                  <a:cubicBezTo>
                    <a:pt x="54" y="57"/>
                    <a:pt x="53" y="56"/>
                    <a:pt x="53" y="56"/>
                  </a:cubicBezTo>
                  <a:cubicBezTo>
                    <a:pt x="53" y="55"/>
                    <a:pt x="54" y="55"/>
                    <a:pt x="54" y="55"/>
                  </a:cubicBezTo>
                  <a:close/>
                  <a:moveTo>
                    <a:pt x="14" y="68"/>
                  </a:moveTo>
                  <a:cubicBezTo>
                    <a:pt x="16" y="68"/>
                    <a:pt x="17" y="67"/>
                    <a:pt x="17" y="65"/>
                  </a:cubicBezTo>
                  <a:cubicBezTo>
                    <a:pt x="17" y="64"/>
                    <a:pt x="16" y="63"/>
                    <a:pt x="14" y="63"/>
                  </a:cubicBezTo>
                  <a:cubicBezTo>
                    <a:pt x="13" y="63"/>
                    <a:pt x="11" y="64"/>
                    <a:pt x="11" y="65"/>
                  </a:cubicBezTo>
                  <a:cubicBezTo>
                    <a:pt x="11" y="67"/>
                    <a:pt x="13" y="68"/>
                    <a:pt x="14" y="68"/>
                  </a:cubicBezTo>
                  <a:close/>
                  <a:moveTo>
                    <a:pt x="14" y="65"/>
                  </a:moveTo>
                  <a:cubicBezTo>
                    <a:pt x="15" y="65"/>
                    <a:pt x="15" y="65"/>
                    <a:pt x="15" y="65"/>
                  </a:cubicBezTo>
                  <a:cubicBezTo>
                    <a:pt x="15" y="66"/>
                    <a:pt x="15" y="66"/>
                    <a:pt x="14" y="66"/>
                  </a:cubicBezTo>
                  <a:cubicBezTo>
                    <a:pt x="14" y="66"/>
                    <a:pt x="13" y="66"/>
                    <a:pt x="13" y="65"/>
                  </a:cubicBezTo>
                  <a:cubicBezTo>
                    <a:pt x="13" y="65"/>
                    <a:pt x="14" y="65"/>
                    <a:pt x="14" y="65"/>
                  </a:cubicBezTo>
                  <a:close/>
                  <a:moveTo>
                    <a:pt x="24" y="68"/>
                  </a:moveTo>
                  <a:cubicBezTo>
                    <a:pt x="26" y="68"/>
                    <a:pt x="27" y="67"/>
                    <a:pt x="27" y="65"/>
                  </a:cubicBezTo>
                  <a:cubicBezTo>
                    <a:pt x="27" y="64"/>
                    <a:pt x="26" y="63"/>
                    <a:pt x="24" y="63"/>
                  </a:cubicBezTo>
                  <a:cubicBezTo>
                    <a:pt x="23" y="63"/>
                    <a:pt x="21" y="64"/>
                    <a:pt x="21" y="65"/>
                  </a:cubicBezTo>
                  <a:cubicBezTo>
                    <a:pt x="21" y="67"/>
                    <a:pt x="23" y="68"/>
                    <a:pt x="24" y="68"/>
                  </a:cubicBezTo>
                  <a:close/>
                  <a:moveTo>
                    <a:pt x="24" y="65"/>
                  </a:moveTo>
                  <a:cubicBezTo>
                    <a:pt x="25" y="65"/>
                    <a:pt x="25" y="65"/>
                    <a:pt x="25" y="65"/>
                  </a:cubicBezTo>
                  <a:cubicBezTo>
                    <a:pt x="25" y="66"/>
                    <a:pt x="25" y="66"/>
                    <a:pt x="24" y="66"/>
                  </a:cubicBezTo>
                  <a:cubicBezTo>
                    <a:pt x="24" y="66"/>
                    <a:pt x="23" y="66"/>
                    <a:pt x="23" y="65"/>
                  </a:cubicBezTo>
                  <a:cubicBezTo>
                    <a:pt x="23" y="65"/>
                    <a:pt x="24" y="65"/>
                    <a:pt x="24" y="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82" name="Freeform 60"/>
            <p:cNvSpPr>
              <a:spLocks noEditPoints="1"/>
            </p:cNvSpPr>
            <p:nvPr/>
          </p:nvSpPr>
          <p:spPr bwMode="auto">
            <a:xfrm>
              <a:off x="5007514" y="1797752"/>
              <a:ext cx="299924" cy="195603"/>
            </a:xfrm>
            <a:custGeom>
              <a:avLst/>
              <a:gdLst>
                <a:gd name="T0" fmla="*/ 28 w 77"/>
                <a:gd name="T1" fmla="*/ 2 h 48"/>
                <a:gd name="T2" fmla="*/ 10 w 77"/>
                <a:gd name="T3" fmla="*/ 9 h 48"/>
                <a:gd name="T4" fmla="*/ 0 w 77"/>
                <a:gd name="T5" fmla="*/ 34 h 48"/>
                <a:gd name="T6" fmla="*/ 9 w 77"/>
                <a:gd name="T7" fmla="*/ 42 h 48"/>
                <a:gd name="T8" fmla="*/ 10 w 77"/>
                <a:gd name="T9" fmla="*/ 44 h 48"/>
                <a:gd name="T10" fmla="*/ 11 w 77"/>
                <a:gd name="T11" fmla="*/ 46 h 48"/>
                <a:gd name="T12" fmla="*/ 13 w 77"/>
                <a:gd name="T13" fmla="*/ 47 h 48"/>
                <a:gd name="T14" fmla="*/ 15 w 77"/>
                <a:gd name="T15" fmla="*/ 48 h 48"/>
                <a:gd name="T16" fmla="*/ 19 w 77"/>
                <a:gd name="T17" fmla="*/ 48 h 48"/>
                <a:gd name="T18" fmla="*/ 21 w 77"/>
                <a:gd name="T19" fmla="*/ 47 h 48"/>
                <a:gd name="T20" fmla="*/ 23 w 77"/>
                <a:gd name="T21" fmla="*/ 46 h 48"/>
                <a:gd name="T22" fmla="*/ 25 w 77"/>
                <a:gd name="T23" fmla="*/ 43 h 48"/>
                <a:gd name="T24" fmla="*/ 49 w 77"/>
                <a:gd name="T25" fmla="*/ 42 h 48"/>
                <a:gd name="T26" fmla="*/ 50 w 77"/>
                <a:gd name="T27" fmla="*/ 44 h 48"/>
                <a:gd name="T28" fmla="*/ 52 w 77"/>
                <a:gd name="T29" fmla="*/ 46 h 48"/>
                <a:gd name="T30" fmla="*/ 54 w 77"/>
                <a:gd name="T31" fmla="*/ 47 h 48"/>
                <a:gd name="T32" fmla="*/ 56 w 77"/>
                <a:gd name="T33" fmla="*/ 48 h 48"/>
                <a:gd name="T34" fmla="*/ 60 w 77"/>
                <a:gd name="T35" fmla="*/ 48 h 48"/>
                <a:gd name="T36" fmla="*/ 62 w 77"/>
                <a:gd name="T37" fmla="*/ 47 h 48"/>
                <a:gd name="T38" fmla="*/ 64 w 77"/>
                <a:gd name="T39" fmla="*/ 46 h 48"/>
                <a:gd name="T40" fmla="*/ 65 w 77"/>
                <a:gd name="T41" fmla="*/ 43 h 48"/>
                <a:gd name="T42" fmla="*/ 75 w 77"/>
                <a:gd name="T43" fmla="*/ 42 h 48"/>
                <a:gd name="T44" fmla="*/ 77 w 77"/>
                <a:gd name="T45" fmla="*/ 2 h 48"/>
                <a:gd name="T46" fmla="*/ 3 w 77"/>
                <a:gd name="T47" fmla="*/ 39 h 48"/>
                <a:gd name="T48" fmla="*/ 10 w 77"/>
                <a:gd name="T49" fmla="*/ 35 h 48"/>
                <a:gd name="T50" fmla="*/ 21 w 77"/>
                <a:gd name="T51" fmla="*/ 42 h 48"/>
                <a:gd name="T52" fmla="*/ 19 w 77"/>
                <a:gd name="T53" fmla="*/ 43 h 48"/>
                <a:gd name="T54" fmla="*/ 15 w 77"/>
                <a:gd name="T55" fmla="*/ 44 h 48"/>
                <a:gd name="T56" fmla="*/ 13 w 77"/>
                <a:gd name="T57" fmla="*/ 42 h 48"/>
                <a:gd name="T58" fmla="*/ 12 w 77"/>
                <a:gd name="T59" fmla="*/ 40 h 48"/>
                <a:gd name="T60" fmla="*/ 14 w 77"/>
                <a:gd name="T61" fmla="*/ 36 h 48"/>
                <a:gd name="T62" fmla="*/ 17 w 77"/>
                <a:gd name="T63" fmla="*/ 35 h 48"/>
                <a:gd name="T64" fmla="*/ 20 w 77"/>
                <a:gd name="T65" fmla="*/ 36 h 48"/>
                <a:gd name="T66" fmla="*/ 21 w 77"/>
                <a:gd name="T67" fmla="*/ 40 h 48"/>
                <a:gd name="T68" fmla="*/ 17 w 77"/>
                <a:gd name="T69" fmla="*/ 31 h 48"/>
                <a:gd name="T70" fmla="*/ 3 w 77"/>
                <a:gd name="T71" fmla="*/ 32 h 48"/>
                <a:gd name="T72" fmla="*/ 11 w 77"/>
                <a:gd name="T73" fmla="*/ 12 h 48"/>
                <a:gd name="T74" fmla="*/ 29 w 77"/>
                <a:gd name="T75" fmla="*/ 12 h 48"/>
                <a:gd name="T76" fmla="*/ 22 w 77"/>
                <a:gd name="T77" fmla="*/ 33 h 48"/>
                <a:gd name="T78" fmla="*/ 24 w 77"/>
                <a:gd name="T79" fmla="*/ 35 h 48"/>
                <a:gd name="T80" fmla="*/ 50 w 77"/>
                <a:gd name="T81" fmla="*/ 35 h 48"/>
                <a:gd name="T82" fmla="*/ 61 w 77"/>
                <a:gd name="T83" fmla="*/ 42 h 48"/>
                <a:gd name="T84" fmla="*/ 60 w 77"/>
                <a:gd name="T85" fmla="*/ 43 h 48"/>
                <a:gd name="T86" fmla="*/ 56 w 77"/>
                <a:gd name="T87" fmla="*/ 44 h 48"/>
                <a:gd name="T88" fmla="*/ 54 w 77"/>
                <a:gd name="T89" fmla="*/ 42 h 48"/>
                <a:gd name="T90" fmla="*/ 53 w 77"/>
                <a:gd name="T91" fmla="*/ 40 h 48"/>
                <a:gd name="T92" fmla="*/ 55 w 77"/>
                <a:gd name="T93" fmla="*/ 36 h 48"/>
                <a:gd name="T94" fmla="*/ 58 w 77"/>
                <a:gd name="T95" fmla="*/ 35 h 48"/>
                <a:gd name="T96" fmla="*/ 60 w 77"/>
                <a:gd name="T97" fmla="*/ 36 h 48"/>
                <a:gd name="T98" fmla="*/ 62 w 77"/>
                <a:gd name="T99" fmla="*/ 40 h 48"/>
                <a:gd name="T100" fmla="*/ 66 w 77"/>
                <a:gd name="T101" fmla="*/ 39 h 48"/>
                <a:gd name="T102" fmla="*/ 74 w 77"/>
                <a:gd name="T103" fmla="*/ 39 h 48"/>
                <a:gd name="T104" fmla="*/ 12 w 77"/>
                <a:gd name="T105" fmla="*/ 14 h 48"/>
                <a:gd name="T106" fmla="*/ 7 w 77"/>
                <a:gd name="T107" fmla="*/ 25 h 48"/>
                <a:gd name="T108" fmla="*/ 27 w 77"/>
                <a:gd name="T109" fmla="*/ 14 h 48"/>
                <a:gd name="T110" fmla="*/ 8 w 77"/>
                <a:gd name="T111" fmla="*/ 23 h 48"/>
                <a:gd name="T112" fmla="*/ 25 w 77"/>
                <a:gd name="T113" fmla="*/ 23 h 48"/>
                <a:gd name="T114" fmla="*/ 14 w 77"/>
                <a:gd name="T115" fmla="*/ 29 h 48"/>
                <a:gd name="T116" fmla="*/ 17 w 77"/>
                <a:gd name="T117"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7" h="48">
                  <a:moveTo>
                    <a:pt x="75" y="0"/>
                  </a:moveTo>
                  <a:cubicBezTo>
                    <a:pt x="30" y="0"/>
                    <a:pt x="30" y="0"/>
                    <a:pt x="30" y="0"/>
                  </a:cubicBezTo>
                  <a:cubicBezTo>
                    <a:pt x="29" y="0"/>
                    <a:pt x="28" y="1"/>
                    <a:pt x="28" y="2"/>
                  </a:cubicBezTo>
                  <a:cubicBezTo>
                    <a:pt x="28" y="8"/>
                    <a:pt x="28" y="8"/>
                    <a:pt x="28" y="8"/>
                  </a:cubicBezTo>
                  <a:cubicBezTo>
                    <a:pt x="11" y="8"/>
                    <a:pt x="11" y="8"/>
                    <a:pt x="11" y="8"/>
                  </a:cubicBezTo>
                  <a:cubicBezTo>
                    <a:pt x="11" y="8"/>
                    <a:pt x="10" y="8"/>
                    <a:pt x="10" y="9"/>
                  </a:cubicBezTo>
                  <a:cubicBezTo>
                    <a:pt x="0" y="22"/>
                    <a:pt x="0" y="22"/>
                    <a:pt x="0" y="22"/>
                  </a:cubicBezTo>
                  <a:cubicBezTo>
                    <a:pt x="0" y="22"/>
                    <a:pt x="0" y="22"/>
                    <a:pt x="0" y="23"/>
                  </a:cubicBezTo>
                  <a:cubicBezTo>
                    <a:pt x="0" y="34"/>
                    <a:pt x="0" y="34"/>
                    <a:pt x="0" y="34"/>
                  </a:cubicBezTo>
                  <a:cubicBezTo>
                    <a:pt x="0" y="40"/>
                    <a:pt x="0" y="40"/>
                    <a:pt x="0" y="40"/>
                  </a:cubicBezTo>
                  <a:cubicBezTo>
                    <a:pt x="0" y="41"/>
                    <a:pt x="1" y="42"/>
                    <a:pt x="2" y="42"/>
                  </a:cubicBezTo>
                  <a:cubicBezTo>
                    <a:pt x="9" y="42"/>
                    <a:pt x="9" y="42"/>
                    <a:pt x="9" y="42"/>
                  </a:cubicBezTo>
                  <a:cubicBezTo>
                    <a:pt x="9" y="42"/>
                    <a:pt x="9" y="43"/>
                    <a:pt x="9" y="43"/>
                  </a:cubicBezTo>
                  <a:cubicBezTo>
                    <a:pt x="9" y="43"/>
                    <a:pt x="9" y="43"/>
                    <a:pt x="9" y="43"/>
                  </a:cubicBezTo>
                  <a:cubicBezTo>
                    <a:pt x="9" y="44"/>
                    <a:pt x="10" y="44"/>
                    <a:pt x="10" y="44"/>
                  </a:cubicBezTo>
                  <a:cubicBezTo>
                    <a:pt x="10" y="45"/>
                    <a:pt x="10" y="45"/>
                    <a:pt x="10" y="45"/>
                  </a:cubicBezTo>
                  <a:cubicBezTo>
                    <a:pt x="10" y="45"/>
                    <a:pt x="11" y="45"/>
                    <a:pt x="11" y="46"/>
                  </a:cubicBezTo>
                  <a:cubicBezTo>
                    <a:pt x="11" y="46"/>
                    <a:pt x="11" y="46"/>
                    <a:pt x="11" y="46"/>
                  </a:cubicBezTo>
                  <a:cubicBezTo>
                    <a:pt x="11" y="46"/>
                    <a:pt x="12" y="46"/>
                    <a:pt x="12" y="47"/>
                  </a:cubicBezTo>
                  <a:cubicBezTo>
                    <a:pt x="12" y="47"/>
                    <a:pt x="12" y="47"/>
                    <a:pt x="12" y="47"/>
                  </a:cubicBezTo>
                  <a:cubicBezTo>
                    <a:pt x="13" y="47"/>
                    <a:pt x="13" y="47"/>
                    <a:pt x="13" y="47"/>
                  </a:cubicBezTo>
                  <a:cubicBezTo>
                    <a:pt x="13" y="48"/>
                    <a:pt x="14" y="48"/>
                    <a:pt x="14" y="48"/>
                  </a:cubicBezTo>
                  <a:cubicBezTo>
                    <a:pt x="14" y="48"/>
                    <a:pt x="14" y="48"/>
                    <a:pt x="15" y="48"/>
                  </a:cubicBezTo>
                  <a:cubicBezTo>
                    <a:pt x="15" y="48"/>
                    <a:pt x="15" y="48"/>
                    <a:pt x="15" y="48"/>
                  </a:cubicBezTo>
                  <a:cubicBezTo>
                    <a:pt x="16" y="48"/>
                    <a:pt x="16" y="48"/>
                    <a:pt x="17" y="48"/>
                  </a:cubicBezTo>
                  <a:cubicBezTo>
                    <a:pt x="17" y="48"/>
                    <a:pt x="18" y="48"/>
                    <a:pt x="19" y="48"/>
                  </a:cubicBezTo>
                  <a:cubicBezTo>
                    <a:pt x="19" y="48"/>
                    <a:pt x="19" y="48"/>
                    <a:pt x="19" y="48"/>
                  </a:cubicBezTo>
                  <a:cubicBezTo>
                    <a:pt x="19" y="48"/>
                    <a:pt x="20" y="48"/>
                    <a:pt x="20" y="48"/>
                  </a:cubicBezTo>
                  <a:cubicBezTo>
                    <a:pt x="20" y="48"/>
                    <a:pt x="20" y="48"/>
                    <a:pt x="21" y="47"/>
                  </a:cubicBezTo>
                  <a:cubicBezTo>
                    <a:pt x="21" y="47"/>
                    <a:pt x="21" y="47"/>
                    <a:pt x="21" y="47"/>
                  </a:cubicBezTo>
                  <a:cubicBezTo>
                    <a:pt x="22" y="47"/>
                    <a:pt x="22" y="47"/>
                    <a:pt x="22" y="47"/>
                  </a:cubicBezTo>
                  <a:cubicBezTo>
                    <a:pt x="22" y="46"/>
                    <a:pt x="22" y="46"/>
                    <a:pt x="23" y="46"/>
                  </a:cubicBezTo>
                  <a:cubicBezTo>
                    <a:pt x="23" y="46"/>
                    <a:pt x="23" y="46"/>
                    <a:pt x="23" y="46"/>
                  </a:cubicBezTo>
                  <a:cubicBezTo>
                    <a:pt x="23" y="45"/>
                    <a:pt x="24" y="45"/>
                    <a:pt x="24" y="45"/>
                  </a:cubicBezTo>
                  <a:cubicBezTo>
                    <a:pt x="24" y="45"/>
                    <a:pt x="24" y="45"/>
                    <a:pt x="24" y="44"/>
                  </a:cubicBezTo>
                  <a:cubicBezTo>
                    <a:pt x="24" y="44"/>
                    <a:pt x="25" y="44"/>
                    <a:pt x="25" y="43"/>
                  </a:cubicBezTo>
                  <a:cubicBezTo>
                    <a:pt x="25" y="43"/>
                    <a:pt x="25" y="43"/>
                    <a:pt x="25" y="43"/>
                  </a:cubicBezTo>
                  <a:cubicBezTo>
                    <a:pt x="25" y="43"/>
                    <a:pt x="25" y="42"/>
                    <a:pt x="25" y="42"/>
                  </a:cubicBezTo>
                  <a:cubicBezTo>
                    <a:pt x="49" y="42"/>
                    <a:pt x="49" y="42"/>
                    <a:pt x="49" y="42"/>
                  </a:cubicBezTo>
                  <a:cubicBezTo>
                    <a:pt x="49" y="42"/>
                    <a:pt x="49" y="43"/>
                    <a:pt x="50" y="43"/>
                  </a:cubicBezTo>
                  <a:cubicBezTo>
                    <a:pt x="50" y="43"/>
                    <a:pt x="50" y="43"/>
                    <a:pt x="50" y="43"/>
                  </a:cubicBezTo>
                  <a:cubicBezTo>
                    <a:pt x="50" y="44"/>
                    <a:pt x="50" y="44"/>
                    <a:pt x="50" y="44"/>
                  </a:cubicBezTo>
                  <a:cubicBezTo>
                    <a:pt x="51" y="45"/>
                    <a:pt x="51" y="45"/>
                    <a:pt x="51" y="45"/>
                  </a:cubicBezTo>
                  <a:cubicBezTo>
                    <a:pt x="51" y="45"/>
                    <a:pt x="51" y="45"/>
                    <a:pt x="51" y="46"/>
                  </a:cubicBezTo>
                  <a:cubicBezTo>
                    <a:pt x="52" y="46"/>
                    <a:pt x="52" y="46"/>
                    <a:pt x="52" y="46"/>
                  </a:cubicBezTo>
                  <a:cubicBezTo>
                    <a:pt x="52" y="46"/>
                    <a:pt x="52" y="46"/>
                    <a:pt x="53" y="47"/>
                  </a:cubicBezTo>
                  <a:cubicBezTo>
                    <a:pt x="53" y="47"/>
                    <a:pt x="53" y="47"/>
                    <a:pt x="53" y="47"/>
                  </a:cubicBezTo>
                  <a:cubicBezTo>
                    <a:pt x="53" y="47"/>
                    <a:pt x="54" y="47"/>
                    <a:pt x="54" y="47"/>
                  </a:cubicBezTo>
                  <a:cubicBezTo>
                    <a:pt x="54" y="48"/>
                    <a:pt x="54" y="48"/>
                    <a:pt x="54" y="48"/>
                  </a:cubicBezTo>
                  <a:cubicBezTo>
                    <a:pt x="55" y="48"/>
                    <a:pt x="55" y="48"/>
                    <a:pt x="55" y="48"/>
                  </a:cubicBezTo>
                  <a:cubicBezTo>
                    <a:pt x="56" y="48"/>
                    <a:pt x="56" y="48"/>
                    <a:pt x="56" y="48"/>
                  </a:cubicBezTo>
                  <a:cubicBezTo>
                    <a:pt x="56" y="48"/>
                    <a:pt x="57" y="48"/>
                    <a:pt x="58" y="48"/>
                  </a:cubicBezTo>
                  <a:cubicBezTo>
                    <a:pt x="58" y="48"/>
                    <a:pt x="59" y="48"/>
                    <a:pt x="59" y="48"/>
                  </a:cubicBezTo>
                  <a:cubicBezTo>
                    <a:pt x="59" y="48"/>
                    <a:pt x="59" y="48"/>
                    <a:pt x="60" y="48"/>
                  </a:cubicBezTo>
                  <a:cubicBezTo>
                    <a:pt x="60" y="48"/>
                    <a:pt x="60" y="48"/>
                    <a:pt x="61" y="48"/>
                  </a:cubicBezTo>
                  <a:cubicBezTo>
                    <a:pt x="61" y="48"/>
                    <a:pt x="61" y="48"/>
                    <a:pt x="61" y="47"/>
                  </a:cubicBezTo>
                  <a:cubicBezTo>
                    <a:pt x="61" y="47"/>
                    <a:pt x="62" y="47"/>
                    <a:pt x="62" y="47"/>
                  </a:cubicBezTo>
                  <a:cubicBezTo>
                    <a:pt x="62" y="47"/>
                    <a:pt x="62" y="47"/>
                    <a:pt x="63" y="47"/>
                  </a:cubicBezTo>
                  <a:cubicBezTo>
                    <a:pt x="63" y="46"/>
                    <a:pt x="63" y="46"/>
                    <a:pt x="63" y="46"/>
                  </a:cubicBezTo>
                  <a:cubicBezTo>
                    <a:pt x="63" y="46"/>
                    <a:pt x="64" y="46"/>
                    <a:pt x="64" y="46"/>
                  </a:cubicBezTo>
                  <a:cubicBezTo>
                    <a:pt x="64" y="45"/>
                    <a:pt x="64" y="45"/>
                    <a:pt x="64" y="45"/>
                  </a:cubicBezTo>
                  <a:cubicBezTo>
                    <a:pt x="64" y="45"/>
                    <a:pt x="65" y="45"/>
                    <a:pt x="65" y="44"/>
                  </a:cubicBezTo>
                  <a:cubicBezTo>
                    <a:pt x="65" y="44"/>
                    <a:pt x="65" y="44"/>
                    <a:pt x="65" y="43"/>
                  </a:cubicBezTo>
                  <a:cubicBezTo>
                    <a:pt x="65" y="43"/>
                    <a:pt x="65" y="43"/>
                    <a:pt x="65" y="43"/>
                  </a:cubicBezTo>
                  <a:cubicBezTo>
                    <a:pt x="66" y="43"/>
                    <a:pt x="66" y="42"/>
                    <a:pt x="66" y="42"/>
                  </a:cubicBezTo>
                  <a:cubicBezTo>
                    <a:pt x="75" y="42"/>
                    <a:pt x="75" y="42"/>
                    <a:pt x="75" y="42"/>
                  </a:cubicBezTo>
                  <a:cubicBezTo>
                    <a:pt x="76" y="42"/>
                    <a:pt x="77" y="41"/>
                    <a:pt x="77" y="40"/>
                  </a:cubicBezTo>
                  <a:cubicBezTo>
                    <a:pt x="77" y="34"/>
                    <a:pt x="77" y="34"/>
                    <a:pt x="77" y="34"/>
                  </a:cubicBezTo>
                  <a:cubicBezTo>
                    <a:pt x="77" y="2"/>
                    <a:pt x="77" y="2"/>
                    <a:pt x="77" y="2"/>
                  </a:cubicBezTo>
                  <a:cubicBezTo>
                    <a:pt x="77" y="1"/>
                    <a:pt x="76" y="0"/>
                    <a:pt x="75" y="0"/>
                  </a:cubicBezTo>
                  <a:close/>
                  <a:moveTo>
                    <a:pt x="8" y="39"/>
                  </a:moveTo>
                  <a:cubicBezTo>
                    <a:pt x="3" y="39"/>
                    <a:pt x="3" y="39"/>
                    <a:pt x="3" y="39"/>
                  </a:cubicBezTo>
                  <a:cubicBezTo>
                    <a:pt x="3" y="35"/>
                    <a:pt x="3" y="35"/>
                    <a:pt x="3" y="35"/>
                  </a:cubicBezTo>
                  <a:cubicBezTo>
                    <a:pt x="4" y="35"/>
                    <a:pt x="4" y="35"/>
                    <a:pt x="4" y="35"/>
                  </a:cubicBezTo>
                  <a:cubicBezTo>
                    <a:pt x="10" y="35"/>
                    <a:pt x="10" y="35"/>
                    <a:pt x="10" y="35"/>
                  </a:cubicBezTo>
                  <a:cubicBezTo>
                    <a:pt x="9" y="36"/>
                    <a:pt x="9" y="37"/>
                    <a:pt x="8" y="39"/>
                  </a:cubicBezTo>
                  <a:close/>
                  <a:moveTo>
                    <a:pt x="21" y="41"/>
                  </a:moveTo>
                  <a:cubicBezTo>
                    <a:pt x="21" y="41"/>
                    <a:pt x="21" y="42"/>
                    <a:pt x="21" y="42"/>
                  </a:cubicBezTo>
                  <a:cubicBezTo>
                    <a:pt x="21" y="42"/>
                    <a:pt x="21" y="42"/>
                    <a:pt x="21" y="42"/>
                  </a:cubicBezTo>
                  <a:cubicBezTo>
                    <a:pt x="20" y="43"/>
                    <a:pt x="20" y="43"/>
                    <a:pt x="20" y="43"/>
                  </a:cubicBezTo>
                  <a:cubicBezTo>
                    <a:pt x="20" y="43"/>
                    <a:pt x="19" y="43"/>
                    <a:pt x="19" y="43"/>
                  </a:cubicBezTo>
                  <a:cubicBezTo>
                    <a:pt x="19" y="44"/>
                    <a:pt x="19" y="44"/>
                    <a:pt x="19" y="44"/>
                  </a:cubicBezTo>
                  <a:cubicBezTo>
                    <a:pt x="18" y="44"/>
                    <a:pt x="17" y="44"/>
                    <a:pt x="17" y="44"/>
                  </a:cubicBezTo>
                  <a:cubicBezTo>
                    <a:pt x="16" y="44"/>
                    <a:pt x="16" y="44"/>
                    <a:pt x="15" y="44"/>
                  </a:cubicBezTo>
                  <a:cubicBezTo>
                    <a:pt x="15" y="44"/>
                    <a:pt x="15" y="44"/>
                    <a:pt x="15" y="43"/>
                  </a:cubicBezTo>
                  <a:cubicBezTo>
                    <a:pt x="14" y="43"/>
                    <a:pt x="14" y="43"/>
                    <a:pt x="14" y="43"/>
                  </a:cubicBezTo>
                  <a:cubicBezTo>
                    <a:pt x="14" y="43"/>
                    <a:pt x="13" y="43"/>
                    <a:pt x="13" y="42"/>
                  </a:cubicBezTo>
                  <a:cubicBezTo>
                    <a:pt x="13" y="42"/>
                    <a:pt x="13" y="42"/>
                    <a:pt x="13" y="42"/>
                  </a:cubicBezTo>
                  <a:cubicBezTo>
                    <a:pt x="13" y="42"/>
                    <a:pt x="13" y="41"/>
                    <a:pt x="13" y="41"/>
                  </a:cubicBezTo>
                  <a:cubicBezTo>
                    <a:pt x="13" y="40"/>
                    <a:pt x="12" y="40"/>
                    <a:pt x="12" y="40"/>
                  </a:cubicBezTo>
                  <a:cubicBezTo>
                    <a:pt x="12" y="39"/>
                    <a:pt x="13" y="38"/>
                    <a:pt x="13" y="37"/>
                  </a:cubicBezTo>
                  <a:cubicBezTo>
                    <a:pt x="13" y="37"/>
                    <a:pt x="13" y="37"/>
                    <a:pt x="13" y="37"/>
                  </a:cubicBezTo>
                  <a:cubicBezTo>
                    <a:pt x="13" y="37"/>
                    <a:pt x="14" y="37"/>
                    <a:pt x="14" y="36"/>
                  </a:cubicBezTo>
                  <a:cubicBezTo>
                    <a:pt x="14" y="36"/>
                    <a:pt x="14" y="36"/>
                    <a:pt x="15" y="36"/>
                  </a:cubicBezTo>
                  <a:cubicBezTo>
                    <a:pt x="15" y="36"/>
                    <a:pt x="15" y="36"/>
                    <a:pt x="15" y="36"/>
                  </a:cubicBezTo>
                  <a:cubicBezTo>
                    <a:pt x="16" y="35"/>
                    <a:pt x="16" y="35"/>
                    <a:pt x="17" y="35"/>
                  </a:cubicBezTo>
                  <a:cubicBezTo>
                    <a:pt x="17" y="35"/>
                    <a:pt x="18" y="35"/>
                    <a:pt x="19" y="36"/>
                  </a:cubicBezTo>
                  <a:cubicBezTo>
                    <a:pt x="19" y="36"/>
                    <a:pt x="19" y="36"/>
                    <a:pt x="19" y="36"/>
                  </a:cubicBezTo>
                  <a:cubicBezTo>
                    <a:pt x="19" y="36"/>
                    <a:pt x="20" y="36"/>
                    <a:pt x="20" y="36"/>
                  </a:cubicBezTo>
                  <a:cubicBezTo>
                    <a:pt x="20" y="37"/>
                    <a:pt x="20" y="37"/>
                    <a:pt x="21" y="37"/>
                  </a:cubicBezTo>
                  <a:cubicBezTo>
                    <a:pt x="21" y="37"/>
                    <a:pt x="21" y="37"/>
                    <a:pt x="21" y="37"/>
                  </a:cubicBezTo>
                  <a:cubicBezTo>
                    <a:pt x="21" y="38"/>
                    <a:pt x="21" y="39"/>
                    <a:pt x="21" y="40"/>
                  </a:cubicBezTo>
                  <a:cubicBezTo>
                    <a:pt x="21" y="40"/>
                    <a:pt x="21" y="40"/>
                    <a:pt x="21" y="41"/>
                  </a:cubicBezTo>
                  <a:close/>
                  <a:moveTo>
                    <a:pt x="22" y="33"/>
                  </a:moveTo>
                  <a:cubicBezTo>
                    <a:pt x="21" y="32"/>
                    <a:pt x="19" y="31"/>
                    <a:pt x="17" y="31"/>
                  </a:cubicBezTo>
                  <a:cubicBezTo>
                    <a:pt x="15" y="31"/>
                    <a:pt x="13" y="32"/>
                    <a:pt x="12" y="33"/>
                  </a:cubicBezTo>
                  <a:cubicBezTo>
                    <a:pt x="4" y="33"/>
                    <a:pt x="4" y="33"/>
                    <a:pt x="4" y="33"/>
                  </a:cubicBezTo>
                  <a:cubicBezTo>
                    <a:pt x="3" y="33"/>
                    <a:pt x="3" y="33"/>
                    <a:pt x="3" y="32"/>
                  </a:cubicBezTo>
                  <a:cubicBezTo>
                    <a:pt x="3" y="25"/>
                    <a:pt x="3" y="25"/>
                    <a:pt x="3" y="25"/>
                  </a:cubicBezTo>
                  <a:cubicBezTo>
                    <a:pt x="3" y="24"/>
                    <a:pt x="3" y="23"/>
                    <a:pt x="4" y="22"/>
                  </a:cubicBezTo>
                  <a:cubicBezTo>
                    <a:pt x="11" y="12"/>
                    <a:pt x="11" y="12"/>
                    <a:pt x="11" y="12"/>
                  </a:cubicBezTo>
                  <a:cubicBezTo>
                    <a:pt x="12" y="11"/>
                    <a:pt x="13" y="11"/>
                    <a:pt x="13" y="11"/>
                  </a:cubicBezTo>
                  <a:cubicBezTo>
                    <a:pt x="28" y="11"/>
                    <a:pt x="28" y="11"/>
                    <a:pt x="28" y="11"/>
                  </a:cubicBezTo>
                  <a:cubicBezTo>
                    <a:pt x="28" y="11"/>
                    <a:pt x="29" y="11"/>
                    <a:pt x="29" y="12"/>
                  </a:cubicBezTo>
                  <a:cubicBezTo>
                    <a:pt x="29" y="32"/>
                    <a:pt x="29" y="32"/>
                    <a:pt x="29" y="32"/>
                  </a:cubicBezTo>
                  <a:cubicBezTo>
                    <a:pt x="29" y="33"/>
                    <a:pt x="28" y="33"/>
                    <a:pt x="28" y="33"/>
                  </a:cubicBezTo>
                  <a:lnTo>
                    <a:pt x="22" y="33"/>
                  </a:lnTo>
                  <a:close/>
                  <a:moveTo>
                    <a:pt x="49" y="39"/>
                  </a:moveTo>
                  <a:cubicBezTo>
                    <a:pt x="25" y="39"/>
                    <a:pt x="25" y="39"/>
                    <a:pt x="25" y="39"/>
                  </a:cubicBezTo>
                  <a:cubicBezTo>
                    <a:pt x="25" y="37"/>
                    <a:pt x="25" y="36"/>
                    <a:pt x="24" y="35"/>
                  </a:cubicBezTo>
                  <a:cubicBezTo>
                    <a:pt x="28" y="35"/>
                    <a:pt x="28" y="35"/>
                    <a:pt x="28" y="35"/>
                  </a:cubicBezTo>
                  <a:cubicBezTo>
                    <a:pt x="30" y="35"/>
                    <a:pt x="30" y="35"/>
                    <a:pt x="30" y="35"/>
                  </a:cubicBezTo>
                  <a:cubicBezTo>
                    <a:pt x="50" y="35"/>
                    <a:pt x="50" y="35"/>
                    <a:pt x="50" y="35"/>
                  </a:cubicBezTo>
                  <a:cubicBezTo>
                    <a:pt x="50" y="36"/>
                    <a:pt x="49" y="37"/>
                    <a:pt x="49" y="39"/>
                  </a:cubicBezTo>
                  <a:close/>
                  <a:moveTo>
                    <a:pt x="62" y="41"/>
                  </a:moveTo>
                  <a:cubicBezTo>
                    <a:pt x="62" y="41"/>
                    <a:pt x="62" y="42"/>
                    <a:pt x="61" y="42"/>
                  </a:cubicBezTo>
                  <a:cubicBezTo>
                    <a:pt x="61" y="42"/>
                    <a:pt x="61" y="42"/>
                    <a:pt x="61" y="42"/>
                  </a:cubicBezTo>
                  <a:cubicBezTo>
                    <a:pt x="61" y="43"/>
                    <a:pt x="61" y="43"/>
                    <a:pt x="60" y="43"/>
                  </a:cubicBezTo>
                  <a:cubicBezTo>
                    <a:pt x="60" y="43"/>
                    <a:pt x="60" y="43"/>
                    <a:pt x="60" y="43"/>
                  </a:cubicBezTo>
                  <a:cubicBezTo>
                    <a:pt x="60" y="44"/>
                    <a:pt x="59" y="44"/>
                    <a:pt x="59" y="44"/>
                  </a:cubicBezTo>
                  <a:cubicBezTo>
                    <a:pt x="59" y="44"/>
                    <a:pt x="58" y="44"/>
                    <a:pt x="58" y="44"/>
                  </a:cubicBezTo>
                  <a:cubicBezTo>
                    <a:pt x="57" y="44"/>
                    <a:pt x="56" y="44"/>
                    <a:pt x="56" y="44"/>
                  </a:cubicBezTo>
                  <a:cubicBezTo>
                    <a:pt x="56" y="44"/>
                    <a:pt x="55" y="44"/>
                    <a:pt x="55" y="43"/>
                  </a:cubicBezTo>
                  <a:cubicBezTo>
                    <a:pt x="55" y="43"/>
                    <a:pt x="55" y="43"/>
                    <a:pt x="55" y="43"/>
                  </a:cubicBezTo>
                  <a:cubicBezTo>
                    <a:pt x="54" y="43"/>
                    <a:pt x="54" y="43"/>
                    <a:pt x="54" y="42"/>
                  </a:cubicBezTo>
                  <a:cubicBezTo>
                    <a:pt x="54" y="42"/>
                    <a:pt x="54" y="42"/>
                    <a:pt x="54" y="42"/>
                  </a:cubicBezTo>
                  <a:cubicBezTo>
                    <a:pt x="54" y="42"/>
                    <a:pt x="53" y="41"/>
                    <a:pt x="53" y="41"/>
                  </a:cubicBezTo>
                  <a:cubicBezTo>
                    <a:pt x="53" y="40"/>
                    <a:pt x="53" y="40"/>
                    <a:pt x="53" y="40"/>
                  </a:cubicBezTo>
                  <a:cubicBezTo>
                    <a:pt x="53" y="39"/>
                    <a:pt x="53" y="38"/>
                    <a:pt x="54" y="37"/>
                  </a:cubicBezTo>
                  <a:cubicBezTo>
                    <a:pt x="54" y="37"/>
                    <a:pt x="54" y="37"/>
                    <a:pt x="54" y="37"/>
                  </a:cubicBezTo>
                  <a:cubicBezTo>
                    <a:pt x="54" y="37"/>
                    <a:pt x="54" y="37"/>
                    <a:pt x="55" y="36"/>
                  </a:cubicBezTo>
                  <a:cubicBezTo>
                    <a:pt x="55" y="36"/>
                    <a:pt x="55" y="36"/>
                    <a:pt x="55" y="36"/>
                  </a:cubicBezTo>
                  <a:cubicBezTo>
                    <a:pt x="55" y="36"/>
                    <a:pt x="56" y="36"/>
                    <a:pt x="56" y="36"/>
                  </a:cubicBezTo>
                  <a:cubicBezTo>
                    <a:pt x="56" y="35"/>
                    <a:pt x="57" y="35"/>
                    <a:pt x="58" y="35"/>
                  </a:cubicBezTo>
                  <a:cubicBezTo>
                    <a:pt x="58" y="35"/>
                    <a:pt x="59" y="35"/>
                    <a:pt x="59" y="36"/>
                  </a:cubicBezTo>
                  <a:cubicBezTo>
                    <a:pt x="59" y="36"/>
                    <a:pt x="60" y="36"/>
                    <a:pt x="60" y="36"/>
                  </a:cubicBezTo>
                  <a:cubicBezTo>
                    <a:pt x="60" y="36"/>
                    <a:pt x="60" y="36"/>
                    <a:pt x="60" y="36"/>
                  </a:cubicBezTo>
                  <a:cubicBezTo>
                    <a:pt x="61" y="37"/>
                    <a:pt x="61" y="37"/>
                    <a:pt x="61" y="37"/>
                  </a:cubicBezTo>
                  <a:cubicBezTo>
                    <a:pt x="61" y="37"/>
                    <a:pt x="61" y="37"/>
                    <a:pt x="61" y="37"/>
                  </a:cubicBezTo>
                  <a:cubicBezTo>
                    <a:pt x="62" y="38"/>
                    <a:pt x="62" y="39"/>
                    <a:pt x="62" y="40"/>
                  </a:cubicBezTo>
                  <a:cubicBezTo>
                    <a:pt x="62" y="40"/>
                    <a:pt x="62" y="40"/>
                    <a:pt x="62" y="41"/>
                  </a:cubicBezTo>
                  <a:close/>
                  <a:moveTo>
                    <a:pt x="74" y="39"/>
                  </a:moveTo>
                  <a:cubicBezTo>
                    <a:pt x="66" y="39"/>
                    <a:pt x="66" y="39"/>
                    <a:pt x="66" y="39"/>
                  </a:cubicBezTo>
                  <a:cubicBezTo>
                    <a:pt x="66" y="37"/>
                    <a:pt x="65" y="36"/>
                    <a:pt x="65" y="35"/>
                  </a:cubicBezTo>
                  <a:cubicBezTo>
                    <a:pt x="74" y="35"/>
                    <a:pt x="74" y="35"/>
                    <a:pt x="74" y="35"/>
                  </a:cubicBezTo>
                  <a:lnTo>
                    <a:pt x="74" y="39"/>
                  </a:lnTo>
                  <a:close/>
                  <a:moveTo>
                    <a:pt x="26" y="13"/>
                  </a:moveTo>
                  <a:cubicBezTo>
                    <a:pt x="13" y="13"/>
                    <a:pt x="13" y="13"/>
                    <a:pt x="13" y="13"/>
                  </a:cubicBezTo>
                  <a:cubicBezTo>
                    <a:pt x="12" y="13"/>
                    <a:pt x="12" y="14"/>
                    <a:pt x="12" y="14"/>
                  </a:cubicBezTo>
                  <a:cubicBezTo>
                    <a:pt x="6" y="23"/>
                    <a:pt x="6" y="23"/>
                    <a:pt x="6" y="23"/>
                  </a:cubicBezTo>
                  <a:cubicBezTo>
                    <a:pt x="5" y="24"/>
                    <a:pt x="5" y="24"/>
                    <a:pt x="6" y="24"/>
                  </a:cubicBezTo>
                  <a:cubicBezTo>
                    <a:pt x="6" y="25"/>
                    <a:pt x="6" y="25"/>
                    <a:pt x="7" y="25"/>
                  </a:cubicBezTo>
                  <a:cubicBezTo>
                    <a:pt x="26" y="25"/>
                    <a:pt x="26" y="25"/>
                    <a:pt x="26" y="25"/>
                  </a:cubicBezTo>
                  <a:cubicBezTo>
                    <a:pt x="26" y="25"/>
                    <a:pt x="27" y="25"/>
                    <a:pt x="27" y="24"/>
                  </a:cubicBezTo>
                  <a:cubicBezTo>
                    <a:pt x="27" y="14"/>
                    <a:pt x="27" y="14"/>
                    <a:pt x="27" y="14"/>
                  </a:cubicBezTo>
                  <a:cubicBezTo>
                    <a:pt x="27" y="14"/>
                    <a:pt x="26" y="13"/>
                    <a:pt x="26" y="13"/>
                  </a:cubicBezTo>
                  <a:close/>
                  <a:moveTo>
                    <a:pt x="25" y="23"/>
                  </a:moveTo>
                  <a:cubicBezTo>
                    <a:pt x="8" y="23"/>
                    <a:pt x="8" y="23"/>
                    <a:pt x="8" y="23"/>
                  </a:cubicBezTo>
                  <a:cubicBezTo>
                    <a:pt x="13" y="15"/>
                    <a:pt x="13" y="15"/>
                    <a:pt x="13" y="15"/>
                  </a:cubicBezTo>
                  <a:cubicBezTo>
                    <a:pt x="25" y="15"/>
                    <a:pt x="25" y="15"/>
                    <a:pt x="25" y="15"/>
                  </a:cubicBezTo>
                  <a:lnTo>
                    <a:pt x="25" y="23"/>
                  </a:lnTo>
                  <a:close/>
                  <a:moveTo>
                    <a:pt x="18" y="28"/>
                  </a:moveTo>
                  <a:cubicBezTo>
                    <a:pt x="18" y="28"/>
                    <a:pt x="18" y="29"/>
                    <a:pt x="17" y="29"/>
                  </a:cubicBezTo>
                  <a:cubicBezTo>
                    <a:pt x="14" y="29"/>
                    <a:pt x="14" y="29"/>
                    <a:pt x="14" y="29"/>
                  </a:cubicBezTo>
                  <a:cubicBezTo>
                    <a:pt x="13" y="29"/>
                    <a:pt x="13" y="28"/>
                    <a:pt x="13" y="28"/>
                  </a:cubicBezTo>
                  <a:cubicBezTo>
                    <a:pt x="13" y="27"/>
                    <a:pt x="13" y="27"/>
                    <a:pt x="14" y="27"/>
                  </a:cubicBezTo>
                  <a:cubicBezTo>
                    <a:pt x="17" y="27"/>
                    <a:pt x="17" y="27"/>
                    <a:pt x="17" y="27"/>
                  </a:cubicBezTo>
                  <a:cubicBezTo>
                    <a:pt x="18" y="27"/>
                    <a:pt x="18" y="27"/>
                    <a:pt x="18" y="28"/>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83" name="Freeform 60"/>
            <p:cNvSpPr>
              <a:spLocks noEditPoints="1"/>
            </p:cNvSpPr>
            <p:nvPr/>
          </p:nvSpPr>
          <p:spPr bwMode="auto">
            <a:xfrm>
              <a:off x="3668030" y="4983937"/>
              <a:ext cx="299924" cy="195603"/>
            </a:xfrm>
            <a:custGeom>
              <a:avLst/>
              <a:gdLst>
                <a:gd name="T0" fmla="*/ 28 w 77"/>
                <a:gd name="T1" fmla="*/ 2 h 48"/>
                <a:gd name="T2" fmla="*/ 10 w 77"/>
                <a:gd name="T3" fmla="*/ 9 h 48"/>
                <a:gd name="T4" fmla="*/ 0 w 77"/>
                <a:gd name="T5" fmla="*/ 34 h 48"/>
                <a:gd name="T6" fmla="*/ 9 w 77"/>
                <a:gd name="T7" fmla="*/ 42 h 48"/>
                <a:gd name="T8" fmla="*/ 10 w 77"/>
                <a:gd name="T9" fmla="*/ 44 h 48"/>
                <a:gd name="T10" fmla="*/ 11 w 77"/>
                <a:gd name="T11" fmla="*/ 46 h 48"/>
                <a:gd name="T12" fmla="*/ 13 w 77"/>
                <a:gd name="T13" fmla="*/ 47 h 48"/>
                <a:gd name="T14" fmla="*/ 15 w 77"/>
                <a:gd name="T15" fmla="*/ 48 h 48"/>
                <a:gd name="T16" fmla="*/ 19 w 77"/>
                <a:gd name="T17" fmla="*/ 48 h 48"/>
                <a:gd name="T18" fmla="*/ 21 w 77"/>
                <a:gd name="T19" fmla="*/ 47 h 48"/>
                <a:gd name="T20" fmla="*/ 23 w 77"/>
                <a:gd name="T21" fmla="*/ 46 h 48"/>
                <a:gd name="T22" fmla="*/ 25 w 77"/>
                <a:gd name="T23" fmla="*/ 43 h 48"/>
                <a:gd name="T24" fmla="*/ 49 w 77"/>
                <a:gd name="T25" fmla="*/ 42 h 48"/>
                <a:gd name="T26" fmla="*/ 50 w 77"/>
                <a:gd name="T27" fmla="*/ 44 h 48"/>
                <a:gd name="T28" fmla="*/ 52 w 77"/>
                <a:gd name="T29" fmla="*/ 46 h 48"/>
                <a:gd name="T30" fmla="*/ 54 w 77"/>
                <a:gd name="T31" fmla="*/ 47 h 48"/>
                <a:gd name="T32" fmla="*/ 56 w 77"/>
                <a:gd name="T33" fmla="*/ 48 h 48"/>
                <a:gd name="T34" fmla="*/ 60 w 77"/>
                <a:gd name="T35" fmla="*/ 48 h 48"/>
                <a:gd name="T36" fmla="*/ 62 w 77"/>
                <a:gd name="T37" fmla="*/ 47 h 48"/>
                <a:gd name="T38" fmla="*/ 64 w 77"/>
                <a:gd name="T39" fmla="*/ 46 h 48"/>
                <a:gd name="T40" fmla="*/ 65 w 77"/>
                <a:gd name="T41" fmla="*/ 43 h 48"/>
                <a:gd name="T42" fmla="*/ 75 w 77"/>
                <a:gd name="T43" fmla="*/ 42 h 48"/>
                <a:gd name="T44" fmla="*/ 77 w 77"/>
                <a:gd name="T45" fmla="*/ 2 h 48"/>
                <a:gd name="T46" fmla="*/ 3 w 77"/>
                <a:gd name="T47" fmla="*/ 39 h 48"/>
                <a:gd name="T48" fmla="*/ 10 w 77"/>
                <a:gd name="T49" fmla="*/ 35 h 48"/>
                <a:gd name="T50" fmla="*/ 21 w 77"/>
                <a:gd name="T51" fmla="*/ 42 h 48"/>
                <a:gd name="T52" fmla="*/ 19 w 77"/>
                <a:gd name="T53" fmla="*/ 43 h 48"/>
                <a:gd name="T54" fmla="*/ 15 w 77"/>
                <a:gd name="T55" fmla="*/ 44 h 48"/>
                <a:gd name="T56" fmla="*/ 13 w 77"/>
                <a:gd name="T57" fmla="*/ 42 h 48"/>
                <a:gd name="T58" fmla="*/ 12 w 77"/>
                <a:gd name="T59" fmla="*/ 40 h 48"/>
                <a:gd name="T60" fmla="*/ 14 w 77"/>
                <a:gd name="T61" fmla="*/ 36 h 48"/>
                <a:gd name="T62" fmla="*/ 17 w 77"/>
                <a:gd name="T63" fmla="*/ 35 h 48"/>
                <a:gd name="T64" fmla="*/ 20 w 77"/>
                <a:gd name="T65" fmla="*/ 36 h 48"/>
                <a:gd name="T66" fmla="*/ 21 w 77"/>
                <a:gd name="T67" fmla="*/ 40 h 48"/>
                <a:gd name="T68" fmla="*/ 17 w 77"/>
                <a:gd name="T69" fmla="*/ 31 h 48"/>
                <a:gd name="T70" fmla="*/ 3 w 77"/>
                <a:gd name="T71" fmla="*/ 32 h 48"/>
                <a:gd name="T72" fmla="*/ 11 w 77"/>
                <a:gd name="T73" fmla="*/ 12 h 48"/>
                <a:gd name="T74" fmla="*/ 29 w 77"/>
                <a:gd name="T75" fmla="*/ 12 h 48"/>
                <a:gd name="T76" fmla="*/ 22 w 77"/>
                <a:gd name="T77" fmla="*/ 33 h 48"/>
                <a:gd name="T78" fmla="*/ 24 w 77"/>
                <a:gd name="T79" fmla="*/ 35 h 48"/>
                <a:gd name="T80" fmla="*/ 50 w 77"/>
                <a:gd name="T81" fmla="*/ 35 h 48"/>
                <a:gd name="T82" fmla="*/ 61 w 77"/>
                <a:gd name="T83" fmla="*/ 42 h 48"/>
                <a:gd name="T84" fmla="*/ 60 w 77"/>
                <a:gd name="T85" fmla="*/ 43 h 48"/>
                <a:gd name="T86" fmla="*/ 56 w 77"/>
                <a:gd name="T87" fmla="*/ 44 h 48"/>
                <a:gd name="T88" fmla="*/ 54 w 77"/>
                <a:gd name="T89" fmla="*/ 42 h 48"/>
                <a:gd name="T90" fmla="*/ 53 w 77"/>
                <a:gd name="T91" fmla="*/ 40 h 48"/>
                <a:gd name="T92" fmla="*/ 55 w 77"/>
                <a:gd name="T93" fmla="*/ 36 h 48"/>
                <a:gd name="T94" fmla="*/ 58 w 77"/>
                <a:gd name="T95" fmla="*/ 35 h 48"/>
                <a:gd name="T96" fmla="*/ 60 w 77"/>
                <a:gd name="T97" fmla="*/ 36 h 48"/>
                <a:gd name="T98" fmla="*/ 62 w 77"/>
                <a:gd name="T99" fmla="*/ 40 h 48"/>
                <a:gd name="T100" fmla="*/ 66 w 77"/>
                <a:gd name="T101" fmla="*/ 39 h 48"/>
                <a:gd name="T102" fmla="*/ 74 w 77"/>
                <a:gd name="T103" fmla="*/ 39 h 48"/>
                <a:gd name="T104" fmla="*/ 12 w 77"/>
                <a:gd name="T105" fmla="*/ 14 h 48"/>
                <a:gd name="T106" fmla="*/ 7 w 77"/>
                <a:gd name="T107" fmla="*/ 25 h 48"/>
                <a:gd name="T108" fmla="*/ 27 w 77"/>
                <a:gd name="T109" fmla="*/ 14 h 48"/>
                <a:gd name="T110" fmla="*/ 8 w 77"/>
                <a:gd name="T111" fmla="*/ 23 h 48"/>
                <a:gd name="T112" fmla="*/ 25 w 77"/>
                <a:gd name="T113" fmla="*/ 23 h 48"/>
                <a:gd name="T114" fmla="*/ 14 w 77"/>
                <a:gd name="T115" fmla="*/ 29 h 48"/>
                <a:gd name="T116" fmla="*/ 17 w 77"/>
                <a:gd name="T117"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7" h="48">
                  <a:moveTo>
                    <a:pt x="75" y="0"/>
                  </a:moveTo>
                  <a:cubicBezTo>
                    <a:pt x="30" y="0"/>
                    <a:pt x="30" y="0"/>
                    <a:pt x="30" y="0"/>
                  </a:cubicBezTo>
                  <a:cubicBezTo>
                    <a:pt x="29" y="0"/>
                    <a:pt x="28" y="1"/>
                    <a:pt x="28" y="2"/>
                  </a:cubicBezTo>
                  <a:cubicBezTo>
                    <a:pt x="28" y="8"/>
                    <a:pt x="28" y="8"/>
                    <a:pt x="28" y="8"/>
                  </a:cubicBezTo>
                  <a:cubicBezTo>
                    <a:pt x="11" y="8"/>
                    <a:pt x="11" y="8"/>
                    <a:pt x="11" y="8"/>
                  </a:cubicBezTo>
                  <a:cubicBezTo>
                    <a:pt x="11" y="8"/>
                    <a:pt x="10" y="8"/>
                    <a:pt x="10" y="9"/>
                  </a:cubicBezTo>
                  <a:cubicBezTo>
                    <a:pt x="0" y="22"/>
                    <a:pt x="0" y="22"/>
                    <a:pt x="0" y="22"/>
                  </a:cubicBezTo>
                  <a:cubicBezTo>
                    <a:pt x="0" y="22"/>
                    <a:pt x="0" y="22"/>
                    <a:pt x="0" y="23"/>
                  </a:cubicBezTo>
                  <a:cubicBezTo>
                    <a:pt x="0" y="34"/>
                    <a:pt x="0" y="34"/>
                    <a:pt x="0" y="34"/>
                  </a:cubicBezTo>
                  <a:cubicBezTo>
                    <a:pt x="0" y="40"/>
                    <a:pt x="0" y="40"/>
                    <a:pt x="0" y="40"/>
                  </a:cubicBezTo>
                  <a:cubicBezTo>
                    <a:pt x="0" y="41"/>
                    <a:pt x="1" y="42"/>
                    <a:pt x="2" y="42"/>
                  </a:cubicBezTo>
                  <a:cubicBezTo>
                    <a:pt x="9" y="42"/>
                    <a:pt x="9" y="42"/>
                    <a:pt x="9" y="42"/>
                  </a:cubicBezTo>
                  <a:cubicBezTo>
                    <a:pt x="9" y="42"/>
                    <a:pt x="9" y="43"/>
                    <a:pt x="9" y="43"/>
                  </a:cubicBezTo>
                  <a:cubicBezTo>
                    <a:pt x="9" y="43"/>
                    <a:pt x="9" y="43"/>
                    <a:pt x="9" y="43"/>
                  </a:cubicBezTo>
                  <a:cubicBezTo>
                    <a:pt x="9" y="44"/>
                    <a:pt x="10" y="44"/>
                    <a:pt x="10" y="44"/>
                  </a:cubicBezTo>
                  <a:cubicBezTo>
                    <a:pt x="10" y="45"/>
                    <a:pt x="10" y="45"/>
                    <a:pt x="10" y="45"/>
                  </a:cubicBezTo>
                  <a:cubicBezTo>
                    <a:pt x="10" y="45"/>
                    <a:pt x="11" y="45"/>
                    <a:pt x="11" y="46"/>
                  </a:cubicBezTo>
                  <a:cubicBezTo>
                    <a:pt x="11" y="46"/>
                    <a:pt x="11" y="46"/>
                    <a:pt x="11" y="46"/>
                  </a:cubicBezTo>
                  <a:cubicBezTo>
                    <a:pt x="11" y="46"/>
                    <a:pt x="12" y="46"/>
                    <a:pt x="12" y="47"/>
                  </a:cubicBezTo>
                  <a:cubicBezTo>
                    <a:pt x="12" y="47"/>
                    <a:pt x="12" y="47"/>
                    <a:pt x="12" y="47"/>
                  </a:cubicBezTo>
                  <a:cubicBezTo>
                    <a:pt x="13" y="47"/>
                    <a:pt x="13" y="47"/>
                    <a:pt x="13" y="47"/>
                  </a:cubicBezTo>
                  <a:cubicBezTo>
                    <a:pt x="13" y="48"/>
                    <a:pt x="14" y="48"/>
                    <a:pt x="14" y="48"/>
                  </a:cubicBezTo>
                  <a:cubicBezTo>
                    <a:pt x="14" y="48"/>
                    <a:pt x="14" y="48"/>
                    <a:pt x="15" y="48"/>
                  </a:cubicBezTo>
                  <a:cubicBezTo>
                    <a:pt x="15" y="48"/>
                    <a:pt x="15" y="48"/>
                    <a:pt x="15" y="48"/>
                  </a:cubicBezTo>
                  <a:cubicBezTo>
                    <a:pt x="16" y="48"/>
                    <a:pt x="16" y="48"/>
                    <a:pt x="17" y="48"/>
                  </a:cubicBezTo>
                  <a:cubicBezTo>
                    <a:pt x="17" y="48"/>
                    <a:pt x="18" y="48"/>
                    <a:pt x="19" y="48"/>
                  </a:cubicBezTo>
                  <a:cubicBezTo>
                    <a:pt x="19" y="48"/>
                    <a:pt x="19" y="48"/>
                    <a:pt x="19" y="48"/>
                  </a:cubicBezTo>
                  <a:cubicBezTo>
                    <a:pt x="19" y="48"/>
                    <a:pt x="20" y="48"/>
                    <a:pt x="20" y="48"/>
                  </a:cubicBezTo>
                  <a:cubicBezTo>
                    <a:pt x="20" y="48"/>
                    <a:pt x="20" y="48"/>
                    <a:pt x="21" y="47"/>
                  </a:cubicBezTo>
                  <a:cubicBezTo>
                    <a:pt x="21" y="47"/>
                    <a:pt x="21" y="47"/>
                    <a:pt x="21" y="47"/>
                  </a:cubicBezTo>
                  <a:cubicBezTo>
                    <a:pt x="22" y="47"/>
                    <a:pt x="22" y="47"/>
                    <a:pt x="22" y="47"/>
                  </a:cubicBezTo>
                  <a:cubicBezTo>
                    <a:pt x="22" y="46"/>
                    <a:pt x="22" y="46"/>
                    <a:pt x="23" y="46"/>
                  </a:cubicBezTo>
                  <a:cubicBezTo>
                    <a:pt x="23" y="46"/>
                    <a:pt x="23" y="46"/>
                    <a:pt x="23" y="46"/>
                  </a:cubicBezTo>
                  <a:cubicBezTo>
                    <a:pt x="23" y="45"/>
                    <a:pt x="24" y="45"/>
                    <a:pt x="24" y="45"/>
                  </a:cubicBezTo>
                  <a:cubicBezTo>
                    <a:pt x="24" y="45"/>
                    <a:pt x="24" y="45"/>
                    <a:pt x="24" y="44"/>
                  </a:cubicBezTo>
                  <a:cubicBezTo>
                    <a:pt x="24" y="44"/>
                    <a:pt x="25" y="44"/>
                    <a:pt x="25" y="43"/>
                  </a:cubicBezTo>
                  <a:cubicBezTo>
                    <a:pt x="25" y="43"/>
                    <a:pt x="25" y="43"/>
                    <a:pt x="25" y="43"/>
                  </a:cubicBezTo>
                  <a:cubicBezTo>
                    <a:pt x="25" y="43"/>
                    <a:pt x="25" y="42"/>
                    <a:pt x="25" y="42"/>
                  </a:cubicBezTo>
                  <a:cubicBezTo>
                    <a:pt x="49" y="42"/>
                    <a:pt x="49" y="42"/>
                    <a:pt x="49" y="42"/>
                  </a:cubicBezTo>
                  <a:cubicBezTo>
                    <a:pt x="49" y="42"/>
                    <a:pt x="49" y="43"/>
                    <a:pt x="50" y="43"/>
                  </a:cubicBezTo>
                  <a:cubicBezTo>
                    <a:pt x="50" y="43"/>
                    <a:pt x="50" y="43"/>
                    <a:pt x="50" y="43"/>
                  </a:cubicBezTo>
                  <a:cubicBezTo>
                    <a:pt x="50" y="44"/>
                    <a:pt x="50" y="44"/>
                    <a:pt x="50" y="44"/>
                  </a:cubicBezTo>
                  <a:cubicBezTo>
                    <a:pt x="51" y="45"/>
                    <a:pt x="51" y="45"/>
                    <a:pt x="51" y="45"/>
                  </a:cubicBezTo>
                  <a:cubicBezTo>
                    <a:pt x="51" y="45"/>
                    <a:pt x="51" y="45"/>
                    <a:pt x="51" y="46"/>
                  </a:cubicBezTo>
                  <a:cubicBezTo>
                    <a:pt x="52" y="46"/>
                    <a:pt x="52" y="46"/>
                    <a:pt x="52" y="46"/>
                  </a:cubicBezTo>
                  <a:cubicBezTo>
                    <a:pt x="52" y="46"/>
                    <a:pt x="52" y="46"/>
                    <a:pt x="53" y="47"/>
                  </a:cubicBezTo>
                  <a:cubicBezTo>
                    <a:pt x="53" y="47"/>
                    <a:pt x="53" y="47"/>
                    <a:pt x="53" y="47"/>
                  </a:cubicBezTo>
                  <a:cubicBezTo>
                    <a:pt x="53" y="47"/>
                    <a:pt x="54" y="47"/>
                    <a:pt x="54" y="47"/>
                  </a:cubicBezTo>
                  <a:cubicBezTo>
                    <a:pt x="54" y="48"/>
                    <a:pt x="54" y="48"/>
                    <a:pt x="54" y="48"/>
                  </a:cubicBezTo>
                  <a:cubicBezTo>
                    <a:pt x="55" y="48"/>
                    <a:pt x="55" y="48"/>
                    <a:pt x="55" y="48"/>
                  </a:cubicBezTo>
                  <a:cubicBezTo>
                    <a:pt x="56" y="48"/>
                    <a:pt x="56" y="48"/>
                    <a:pt x="56" y="48"/>
                  </a:cubicBezTo>
                  <a:cubicBezTo>
                    <a:pt x="56" y="48"/>
                    <a:pt x="57" y="48"/>
                    <a:pt x="58" y="48"/>
                  </a:cubicBezTo>
                  <a:cubicBezTo>
                    <a:pt x="58" y="48"/>
                    <a:pt x="59" y="48"/>
                    <a:pt x="59" y="48"/>
                  </a:cubicBezTo>
                  <a:cubicBezTo>
                    <a:pt x="59" y="48"/>
                    <a:pt x="59" y="48"/>
                    <a:pt x="60" y="48"/>
                  </a:cubicBezTo>
                  <a:cubicBezTo>
                    <a:pt x="60" y="48"/>
                    <a:pt x="60" y="48"/>
                    <a:pt x="61" y="48"/>
                  </a:cubicBezTo>
                  <a:cubicBezTo>
                    <a:pt x="61" y="48"/>
                    <a:pt x="61" y="48"/>
                    <a:pt x="61" y="47"/>
                  </a:cubicBezTo>
                  <a:cubicBezTo>
                    <a:pt x="61" y="47"/>
                    <a:pt x="62" y="47"/>
                    <a:pt x="62" y="47"/>
                  </a:cubicBezTo>
                  <a:cubicBezTo>
                    <a:pt x="62" y="47"/>
                    <a:pt x="62" y="47"/>
                    <a:pt x="63" y="47"/>
                  </a:cubicBezTo>
                  <a:cubicBezTo>
                    <a:pt x="63" y="46"/>
                    <a:pt x="63" y="46"/>
                    <a:pt x="63" y="46"/>
                  </a:cubicBezTo>
                  <a:cubicBezTo>
                    <a:pt x="63" y="46"/>
                    <a:pt x="64" y="46"/>
                    <a:pt x="64" y="46"/>
                  </a:cubicBezTo>
                  <a:cubicBezTo>
                    <a:pt x="64" y="45"/>
                    <a:pt x="64" y="45"/>
                    <a:pt x="64" y="45"/>
                  </a:cubicBezTo>
                  <a:cubicBezTo>
                    <a:pt x="64" y="45"/>
                    <a:pt x="65" y="45"/>
                    <a:pt x="65" y="44"/>
                  </a:cubicBezTo>
                  <a:cubicBezTo>
                    <a:pt x="65" y="44"/>
                    <a:pt x="65" y="44"/>
                    <a:pt x="65" y="43"/>
                  </a:cubicBezTo>
                  <a:cubicBezTo>
                    <a:pt x="65" y="43"/>
                    <a:pt x="65" y="43"/>
                    <a:pt x="65" y="43"/>
                  </a:cubicBezTo>
                  <a:cubicBezTo>
                    <a:pt x="66" y="43"/>
                    <a:pt x="66" y="42"/>
                    <a:pt x="66" y="42"/>
                  </a:cubicBezTo>
                  <a:cubicBezTo>
                    <a:pt x="75" y="42"/>
                    <a:pt x="75" y="42"/>
                    <a:pt x="75" y="42"/>
                  </a:cubicBezTo>
                  <a:cubicBezTo>
                    <a:pt x="76" y="42"/>
                    <a:pt x="77" y="41"/>
                    <a:pt x="77" y="40"/>
                  </a:cubicBezTo>
                  <a:cubicBezTo>
                    <a:pt x="77" y="34"/>
                    <a:pt x="77" y="34"/>
                    <a:pt x="77" y="34"/>
                  </a:cubicBezTo>
                  <a:cubicBezTo>
                    <a:pt x="77" y="2"/>
                    <a:pt x="77" y="2"/>
                    <a:pt x="77" y="2"/>
                  </a:cubicBezTo>
                  <a:cubicBezTo>
                    <a:pt x="77" y="1"/>
                    <a:pt x="76" y="0"/>
                    <a:pt x="75" y="0"/>
                  </a:cubicBezTo>
                  <a:close/>
                  <a:moveTo>
                    <a:pt x="8" y="39"/>
                  </a:moveTo>
                  <a:cubicBezTo>
                    <a:pt x="3" y="39"/>
                    <a:pt x="3" y="39"/>
                    <a:pt x="3" y="39"/>
                  </a:cubicBezTo>
                  <a:cubicBezTo>
                    <a:pt x="3" y="35"/>
                    <a:pt x="3" y="35"/>
                    <a:pt x="3" y="35"/>
                  </a:cubicBezTo>
                  <a:cubicBezTo>
                    <a:pt x="4" y="35"/>
                    <a:pt x="4" y="35"/>
                    <a:pt x="4" y="35"/>
                  </a:cubicBezTo>
                  <a:cubicBezTo>
                    <a:pt x="10" y="35"/>
                    <a:pt x="10" y="35"/>
                    <a:pt x="10" y="35"/>
                  </a:cubicBezTo>
                  <a:cubicBezTo>
                    <a:pt x="9" y="36"/>
                    <a:pt x="9" y="37"/>
                    <a:pt x="8" y="39"/>
                  </a:cubicBezTo>
                  <a:close/>
                  <a:moveTo>
                    <a:pt x="21" y="41"/>
                  </a:moveTo>
                  <a:cubicBezTo>
                    <a:pt x="21" y="41"/>
                    <a:pt x="21" y="42"/>
                    <a:pt x="21" y="42"/>
                  </a:cubicBezTo>
                  <a:cubicBezTo>
                    <a:pt x="21" y="42"/>
                    <a:pt x="21" y="42"/>
                    <a:pt x="21" y="42"/>
                  </a:cubicBezTo>
                  <a:cubicBezTo>
                    <a:pt x="20" y="43"/>
                    <a:pt x="20" y="43"/>
                    <a:pt x="20" y="43"/>
                  </a:cubicBezTo>
                  <a:cubicBezTo>
                    <a:pt x="20" y="43"/>
                    <a:pt x="19" y="43"/>
                    <a:pt x="19" y="43"/>
                  </a:cubicBezTo>
                  <a:cubicBezTo>
                    <a:pt x="19" y="44"/>
                    <a:pt x="19" y="44"/>
                    <a:pt x="19" y="44"/>
                  </a:cubicBezTo>
                  <a:cubicBezTo>
                    <a:pt x="18" y="44"/>
                    <a:pt x="17" y="44"/>
                    <a:pt x="17" y="44"/>
                  </a:cubicBezTo>
                  <a:cubicBezTo>
                    <a:pt x="16" y="44"/>
                    <a:pt x="16" y="44"/>
                    <a:pt x="15" y="44"/>
                  </a:cubicBezTo>
                  <a:cubicBezTo>
                    <a:pt x="15" y="44"/>
                    <a:pt x="15" y="44"/>
                    <a:pt x="15" y="43"/>
                  </a:cubicBezTo>
                  <a:cubicBezTo>
                    <a:pt x="14" y="43"/>
                    <a:pt x="14" y="43"/>
                    <a:pt x="14" y="43"/>
                  </a:cubicBezTo>
                  <a:cubicBezTo>
                    <a:pt x="14" y="43"/>
                    <a:pt x="13" y="43"/>
                    <a:pt x="13" y="42"/>
                  </a:cubicBezTo>
                  <a:cubicBezTo>
                    <a:pt x="13" y="42"/>
                    <a:pt x="13" y="42"/>
                    <a:pt x="13" y="42"/>
                  </a:cubicBezTo>
                  <a:cubicBezTo>
                    <a:pt x="13" y="42"/>
                    <a:pt x="13" y="41"/>
                    <a:pt x="13" y="41"/>
                  </a:cubicBezTo>
                  <a:cubicBezTo>
                    <a:pt x="13" y="40"/>
                    <a:pt x="12" y="40"/>
                    <a:pt x="12" y="40"/>
                  </a:cubicBezTo>
                  <a:cubicBezTo>
                    <a:pt x="12" y="39"/>
                    <a:pt x="13" y="38"/>
                    <a:pt x="13" y="37"/>
                  </a:cubicBezTo>
                  <a:cubicBezTo>
                    <a:pt x="13" y="37"/>
                    <a:pt x="13" y="37"/>
                    <a:pt x="13" y="37"/>
                  </a:cubicBezTo>
                  <a:cubicBezTo>
                    <a:pt x="13" y="37"/>
                    <a:pt x="14" y="37"/>
                    <a:pt x="14" y="36"/>
                  </a:cubicBezTo>
                  <a:cubicBezTo>
                    <a:pt x="14" y="36"/>
                    <a:pt x="14" y="36"/>
                    <a:pt x="15" y="36"/>
                  </a:cubicBezTo>
                  <a:cubicBezTo>
                    <a:pt x="15" y="36"/>
                    <a:pt x="15" y="36"/>
                    <a:pt x="15" y="36"/>
                  </a:cubicBezTo>
                  <a:cubicBezTo>
                    <a:pt x="16" y="35"/>
                    <a:pt x="16" y="35"/>
                    <a:pt x="17" y="35"/>
                  </a:cubicBezTo>
                  <a:cubicBezTo>
                    <a:pt x="17" y="35"/>
                    <a:pt x="18" y="35"/>
                    <a:pt x="19" y="36"/>
                  </a:cubicBezTo>
                  <a:cubicBezTo>
                    <a:pt x="19" y="36"/>
                    <a:pt x="19" y="36"/>
                    <a:pt x="19" y="36"/>
                  </a:cubicBezTo>
                  <a:cubicBezTo>
                    <a:pt x="19" y="36"/>
                    <a:pt x="20" y="36"/>
                    <a:pt x="20" y="36"/>
                  </a:cubicBezTo>
                  <a:cubicBezTo>
                    <a:pt x="20" y="37"/>
                    <a:pt x="20" y="37"/>
                    <a:pt x="21" y="37"/>
                  </a:cubicBezTo>
                  <a:cubicBezTo>
                    <a:pt x="21" y="37"/>
                    <a:pt x="21" y="37"/>
                    <a:pt x="21" y="37"/>
                  </a:cubicBezTo>
                  <a:cubicBezTo>
                    <a:pt x="21" y="38"/>
                    <a:pt x="21" y="39"/>
                    <a:pt x="21" y="40"/>
                  </a:cubicBezTo>
                  <a:cubicBezTo>
                    <a:pt x="21" y="40"/>
                    <a:pt x="21" y="40"/>
                    <a:pt x="21" y="41"/>
                  </a:cubicBezTo>
                  <a:close/>
                  <a:moveTo>
                    <a:pt x="22" y="33"/>
                  </a:moveTo>
                  <a:cubicBezTo>
                    <a:pt x="21" y="32"/>
                    <a:pt x="19" y="31"/>
                    <a:pt x="17" y="31"/>
                  </a:cubicBezTo>
                  <a:cubicBezTo>
                    <a:pt x="15" y="31"/>
                    <a:pt x="13" y="32"/>
                    <a:pt x="12" y="33"/>
                  </a:cubicBezTo>
                  <a:cubicBezTo>
                    <a:pt x="4" y="33"/>
                    <a:pt x="4" y="33"/>
                    <a:pt x="4" y="33"/>
                  </a:cubicBezTo>
                  <a:cubicBezTo>
                    <a:pt x="3" y="33"/>
                    <a:pt x="3" y="33"/>
                    <a:pt x="3" y="32"/>
                  </a:cubicBezTo>
                  <a:cubicBezTo>
                    <a:pt x="3" y="25"/>
                    <a:pt x="3" y="25"/>
                    <a:pt x="3" y="25"/>
                  </a:cubicBezTo>
                  <a:cubicBezTo>
                    <a:pt x="3" y="24"/>
                    <a:pt x="3" y="23"/>
                    <a:pt x="4" y="22"/>
                  </a:cubicBezTo>
                  <a:cubicBezTo>
                    <a:pt x="11" y="12"/>
                    <a:pt x="11" y="12"/>
                    <a:pt x="11" y="12"/>
                  </a:cubicBezTo>
                  <a:cubicBezTo>
                    <a:pt x="12" y="11"/>
                    <a:pt x="13" y="11"/>
                    <a:pt x="13" y="11"/>
                  </a:cubicBezTo>
                  <a:cubicBezTo>
                    <a:pt x="28" y="11"/>
                    <a:pt x="28" y="11"/>
                    <a:pt x="28" y="11"/>
                  </a:cubicBezTo>
                  <a:cubicBezTo>
                    <a:pt x="28" y="11"/>
                    <a:pt x="29" y="11"/>
                    <a:pt x="29" y="12"/>
                  </a:cubicBezTo>
                  <a:cubicBezTo>
                    <a:pt x="29" y="32"/>
                    <a:pt x="29" y="32"/>
                    <a:pt x="29" y="32"/>
                  </a:cubicBezTo>
                  <a:cubicBezTo>
                    <a:pt x="29" y="33"/>
                    <a:pt x="28" y="33"/>
                    <a:pt x="28" y="33"/>
                  </a:cubicBezTo>
                  <a:lnTo>
                    <a:pt x="22" y="33"/>
                  </a:lnTo>
                  <a:close/>
                  <a:moveTo>
                    <a:pt x="49" y="39"/>
                  </a:moveTo>
                  <a:cubicBezTo>
                    <a:pt x="25" y="39"/>
                    <a:pt x="25" y="39"/>
                    <a:pt x="25" y="39"/>
                  </a:cubicBezTo>
                  <a:cubicBezTo>
                    <a:pt x="25" y="37"/>
                    <a:pt x="25" y="36"/>
                    <a:pt x="24" y="35"/>
                  </a:cubicBezTo>
                  <a:cubicBezTo>
                    <a:pt x="28" y="35"/>
                    <a:pt x="28" y="35"/>
                    <a:pt x="28" y="35"/>
                  </a:cubicBezTo>
                  <a:cubicBezTo>
                    <a:pt x="30" y="35"/>
                    <a:pt x="30" y="35"/>
                    <a:pt x="30" y="35"/>
                  </a:cubicBezTo>
                  <a:cubicBezTo>
                    <a:pt x="50" y="35"/>
                    <a:pt x="50" y="35"/>
                    <a:pt x="50" y="35"/>
                  </a:cubicBezTo>
                  <a:cubicBezTo>
                    <a:pt x="50" y="36"/>
                    <a:pt x="49" y="37"/>
                    <a:pt x="49" y="39"/>
                  </a:cubicBezTo>
                  <a:close/>
                  <a:moveTo>
                    <a:pt x="62" y="41"/>
                  </a:moveTo>
                  <a:cubicBezTo>
                    <a:pt x="62" y="41"/>
                    <a:pt x="62" y="42"/>
                    <a:pt x="61" y="42"/>
                  </a:cubicBezTo>
                  <a:cubicBezTo>
                    <a:pt x="61" y="42"/>
                    <a:pt x="61" y="42"/>
                    <a:pt x="61" y="42"/>
                  </a:cubicBezTo>
                  <a:cubicBezTo>
                    <a:pt x="61" y="43"/>
                    <a:pt x="61" y="43"/>
                    <a:pt x="60" y="43"/>
                  </a:cubicBezTo>
                  <a:cubicBezTo>
                    <a:pt x="60" y="43"/>
                    <a:pt x="60" y="43"/>
                    <a:pt x="60" y="43"/>
                  </a:cubicBezTo>
                  <a:cubicBezTo>
                    <a:pt x="60" y="44"/>
                    <a:pt x="59" y="44"/>
                    <a:pt x="59" y="44"/>
                  </a:cubicBezTo>
                  <a:cubicBezTo>
                    <a:pt x="59" y="44"/>
                    <a:pt x="58" y="44"/>
                    <a:pt x="58" y="44"/>
                  </a:cubicBezTo>
                  <a:cubicBezTo>
                    <a:pt x="57" y="44"/>
                    <a:pt x="56" y="44"/>
                    <a:pt x="56" y="44"/>
                  </a:cubicBezTo>
                  <a:cubicBezTo>
                    <a:pt x="56" y="44"/>
                    <a:pt x="55" y="44"/>
                    <a:pt x="55" y="43"/>
                  </a:cubicBezTo>
                  <a:cubicBezTo>
                    <a:pt x="55" y="43"/>
                    <a:pt x="55" y="43"/>
                    <a:pt x="55" y="43"/>
                  </a:cubicBezTo>
                  <a:cubicBezTo>
                    <a:pt x="54" y="43"/>
                    <a:pt x="54" y="43"/>
                    <a:pt x="54" y="42"/>
                  </a:cubicBezTo>
                  <a:cubicBezTo>
                    <a:pt x="54" y="42"/>
                    <a:pt x="54" y="42"/>
                    <a:pt x="54" y="42"/>
                  </a:cubicBezTo>
                  <a:cubicBezTo>
                    <a:pt x="54" y="42"/>
                    <a:pt x="53" y="41"/>
                    <a:pt x="53" y="41"/>
                  </a:cubicBezTo>
                  <a:cubicBezTo>
                    <a:pt x="53" y="40"/>
                    <a:pt x="53" y="40"/>
                    <a:pt x="53" y="40"/>
                  </a:cubicBezTo>
                  <a:cubicBezTo>
                    <a:pt x="53" y="39"/>
                    <a:pt x="53" y="38"/>
                    <a:pt x="54" y="37"/>
                  </a:cubicBezTo>
                  <a:cubicBezTo>
                    <a:pt x="54" y="37"/>
                    <a:pt x="54" y="37"/>
                    <a:pt x="54" y="37"/>
                  </a:cubicBezTo>
                  <a:cubicBezTo>
                    <a:pt x="54" y="37"/>
                    <a:pt x="54" y="37"/>
                    <a:pt x="55" y="36"/>
                  </a:cubicBezTo>
                  <a:cubicBezTo>
                    <a:pt x="55" y="36"/>
                    <a:pt x="55" y="36"/>
                    <a:pt x="55" y="36"/>
                  </a:cubicBezTo>
                  <a:cubicBezTo>
                    <a:pt x="55" y="36"/>
                    <a:pt x="56" y="36"/>
                    <a:pt x="56" y="36"/>
                  </a:cubicBezTo>
                  <a:cubicBezTo>
                    <a:pt x="56" y="35"/>
                    <a:pt x="57" y="35"/>
                    <a:pt x="58" y="35"/>
                  </a:cubicBezTo>
                  <a:cubicBezTo>
                    <a:pt x="58" y="35"/>
                    <a:pt x="59" y="35"/>
                    <a:pt x="59" y="36"/>
                  </a:cubicBezTo>
                  <a:cubicBezTo>
                    <a:pt x="59" y="36"/>
                    <a:pt x="60" y="36"/>
                    <a:pt x="60" y="36"/>
                  </a:cubicBezTo>
                  <a:cubicBezTo>
                    <a:pt x="60" y="36"/>
                    <a:pt x="60" y="36"/>
                    <a:pt x="60" y="36"/>
                  </a:cubicBezTo>
                  <a:cubicBezTo>
                    <a:pt x="61" y="37"/>
                    <a:pt x="61" y="37"/>
                    <a:pt x="61" y="37"/>
                  </a:cubicBezTo>
                  <a:cubicBezTo>
                    <a:pt x="61" y="37"/>
                    <a:pt x="61" y="37"/>
                    <a:pt x="61" y="37"/>
                  </a:cubicBezTo>
                  <a:cubicBezTo>
                    <a:pt x="62" y="38"/>
                    <a:pt x="62" y="39"/>
                    <a:pt x="62" y="40"/>
                  </a:cubicBezTo>
                  <a:cubicBezTo>
                    <a:pt x="62" y="40"/>
                    <a:pt x="62" y="40"/>
                    <a:pt x="62" y="41"/>
                  </a:cubicBezTo>
                  <a:close/>
                  <a:moveTo>
                    <a:pt x="74" y="39"/>
                  </a:moveTo>
                  <a:cubicBezTo>
                    <a:pt x="66" y="39"/>
                    <a:pt x="66" y="39"/>
                    <a:pt x="66" y="39"/>
                  </a:cubicBezTo>
                  <a:cubicBezTo>
                    <a:pt x="66" y="37"/>
                    <a:pt x="65" y="36"/>
                    <a:pt x="65" y="35"/>
                  </a:cubicBezTo>
                  <a:cubicBezTo>
                    <a:pt x="74" y="35"/>
                    <a:pt x="74" y="35"/>
                    <a:pt x="74" y="35"/>
                  </a:cubicBezTo>
                  <a:lnTo>
                    <a:pt x="74" y="39"/>
                  </a:lnTo>
                  <a:close/>
                  <a:moveTo>
                    <a:pt x="26" y="13"/>
                  </a:moveTo>
                  <a:cubicBezTo>
                    <a:pt x="13" y="13"/>
                    <a:pt x="13" y="13"/>
                    <a:pt x="13" y="13"/>
                  </a:cubicBezTo>
                  <a:cubicBezTo>
                    <a:pt x="12" y="13"/>
                    <a:pt x="12" y="14"/>
                    <a:pt x="12" y="14"/>
                  </a:cubicBezTo>
                  <a:cubicBezTo>
                    <a:pt x="6" y="23"/>
                    <a:pt x="6" y="23"/>
                    <a:pt x="6" y="23"/>
                  </a:cubicBezTo>
                  <a:cubicBezTo>
                    <a:pt x="5" y="24"/>
                    <a:pt x="5" y="24"/>
                    <a:pt x="6" y="24"/>
                  </a:cubicBezTo>
                  <a:cubicBezTo>
                    <a:pt x="6" y="25"/>
                    <a:pt x="6" y="25"/>
                    <a:pt x="7" y="25"/>
                  </a:cubicBezTo>
                  <a:cubicBezTo>
                    <a:pt x="26" y="25"/>
                    <a:pt x="26" y="25"/>
                    <a:pt x="26" y="25"/>
                  </a:cubicBezTo>
                  <a:cubicBezTo>
                    <a:pt x="26" y="25"/>
                    <a:pt x="27" y="25"/>
                    <a:pt x="27" y="24"/>
                  </a:cubicBezTo>
                  <a:cubicBezTo>
                    <a:pt x="27" y="14"/>
                    <a:pt x="27" y="14"/>
                    <a:pt x="27" y="14"/>
                  </a:cubicBezTo>
                  <a:cubicBezTo>
                    <a:pt x="27" y="14"/>
                    <a:pt x="26" y="13"/>
                    <a:pt x="26" y="13"/>
                  </a:cubicBezTo>
                  <a:close/>
                  <a:moveTo>
                    <a:pt x="25" y="23"/>
                  </a:moveTo>
                  <a:cubicBezTo>
                    <a:pt x="8" y="23"/>
                    <a:pt x="8" y="23"/>
                    <a:pt x="8" y="23"/>
                  </a:cubicBezTo>
                  <a:cubicBezTo>
                    <a:pt x="13" y="15"/>
                    <a:pt x="13" y="15"/>
                    <a:pt x="13" y="15"/>
                  </a:cubicBezTo>
                  <a:cubicBezTo>
                    <a:pt x="25" y="15"/>
                    <a:pt x="25" y="15"/>
                    <a:pt x="25" y="15"/>
                  </a:cubicBezTo>
                  <a:lnTo>
                    <a:pt x="25" y="23"/>
                  </a:lnTo>
                  <a:close/>
                  <a:moveTo>
                    <a:pt x="18" y="28"/>
                  </a:moveTo>
                  <a:cubicBezTo>
                    <a:pt x="18" y="28"/>
                    <a:pt x="18" y="29"/>
                    <a:pt x="17" y="29"/>
                  </a:cubicBezTo>
                  <a:cubicBezTo>
                    <a:pt x="14" y="29"/>
                    <a:pt x="14" y="29"/>
                    <a:pt x="14" y="29"/>
                  </a:cubicBezTo>
                  <a:cubicBezTo>
                    <a:pt x="13" y="29"/>
                    <a:pt x="13" y="28"/>
                    <a:pt x="13" y="28"/>
                  </a:cubicBezTo>
                  <a:cubicBezTo>
                    <a:pt x="13" y="27"/>
                    <a:pt x="13" y="27"/>
                    <a:pt x="14" y="27"/>
                  </a:cubicBezTo>
                  <a:cubicBezTo>
                    <a:pt x="17" y="27"/>
                    <a:pt x="17" y="27"/>
                    <a:pt x="17" y="27"/>
                  </a:cubicBezTo>
                  <a:cubicBezTo>
                    <a:pt x="18" y="27"/>
                    <a:pt x="18" y="27"/>
                    <a:pt x="18" y="28"/>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84" name="Freeform 64"/>
            <p:cNvSpPr>
              <a:spLocks noEditPoints="1"/>
            </p:cNvSpPr>
            <p:nvPr/>
          </p:nvSpPr>
          <p:spPr bwMode="auto">
            <a:xfrm>
              <a:off x="4446233" y="1761946"/>
              <a:ext cx="284921" cy="192035"/>
            </a:xfrm>
            <a:custGeom>
              <a:avLst/>
              <a:gdLst>
                <a:gd name="T0" fmla="*/ 58 w 58"/>
                <a:gd name="T1" fmla="*/ 18 h 38"/>
                <a:gd name="T2" fmla="*/ 31 w 58"/>
                <a:gd name="T3" fmla="*/ 0 h 38"/>
                <a:gd name="T4" fmla="*/ 1 w 58"/>
                <a:gd name="T5" fmla="*/ 18 h 38"/>
                <a:gd name="T6" fmla="*/ 0 w 58"/>
                <a:gd name="T7" fmla="*/ 20 h 38"/>
                <a:gd name="T8" fmla="*/ 31 w 58"/>
                <a:gd name="T9" fmla="*/ 38 h 38"/>
                <a:gd name="T10" fmla="*/ 58 w 58"/>
                <a:gd name="T11" fmla="*/ 20 h 38"/>
                <a:gd name="T12" fmla="*/ 58 w 58"/>
                <a:gd name="T13" fmla="*/ 18 h 38"/>
                <a:gd name="T14" fmla="*/ 18 w 58"/>
                <a:gd name="T15" fmla="*/ 19 h 38"/>
                <a:gd name="T16" fmla="*/ 16 w 58"/>
                <a:gd name="T17" fmla="*/ 19 h 38"/>
                <a:gd name="T18" fmla="*/ 28 w 58"/>
                <a:gd name="T19" fmla="*/ 34 h 38"/>
                <a:gd name="T20" fmla="*/ 4 w 58"/>
                <a:gd name="T21" fmla="*/ 19 h 38"/>
                <a:gd name="T22" fmla="*/ 27 w 58"/>
                <a:gd name="T23" fmla="*/ 4 h 38"/>
                <a:gd name="T24" fmla="*/ 19 w 58"/>
                <a:gd name="T25" fmla="*/ 9 h 38"/>
                <a:gd name="T26" fmla="*/ 21 w 58"/>
                <a:gd name="T27" fmla="*/ 10 h 38"/>
                <a:gd name="T28" fmla="*/ 31 w 58"/>
                <a:gd name="T29" fmla="*/ 5 h 38"/>
                <a:gd name="T30" fmla="*/ 45 w 58"/>
                <a:gd name="T31" fmla="*/ 19 h 38"/>
                <a:gd name="T32" fmla="*/ 31 w 58"/>
                <a:gd name="T33" fmla="*/ 33 h 38"/>
                <a:gd name="T34" fmla="*/ 18 w 58"/>
                <a:gd name="T35" fmla="*/ 19 h 38"/>
                <a:gd name="T36" fmla="*/ 36 w 58"/>
                <a:gd name="T37" fmla="*/ 34 h 38"/>
                <a:gd name="T38" fmla="*/ 47 w 58"/>
                <a:gd name="T39" fmla="*/ 19 h 38"/>
                <a:gd name="T40" fmla="*/ 38 w 58"/>
                <a:gd name="T41" fmla="*/ 4 h 38"/>
                <a:gd name="T42" fmla="*/ 55 w 58"/>
                <a:gd name="T43" fmla="*/ 19 h 38"/>
                <a:gd name="T44" fmla="*/ 36 w 58"/>
                <a:gd name="T45" fmla="*/ 34 h 38"/>
                <a:gd name="T46" fmla="*/ 40 w 58"/>
                <a:gd name="T47" fmla="*/ 19 h 38"/>
                <a:gd name="T48" fmla="*/ 31 w 58"/>
                <a:gd name="T49" fmla="*/ 28 h 38"/>
                <a:gd name="T50" fmla="*/ 23 w 58"/>
                <a:gd name="T51" fmla="*/ 19 h 38"/>
                <a:gd name="T52" fmla="*/ 31 w 58"/>
                <a:gd name="T53" fmla="*/ 19 h 38"/>
                <a:gd name="T54" fmla="*/ 24 w 58"/>
                <a:gd name="T55" fmla="*/ 14 h 38"/>
                <a:gd name="T56" fmla="*/ 31 w 58"/>
                <a:gd name="T57" fmla="*/ 10 h 38"/>
                <a:gd name="T58" fmla="*/ 40 w 58"/>
                <a:gd name="T5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38">
                  <a:moveTo>
                    <a:pt x="58" y="18"/>
                  </a:moveTo>
                  <a:cubicBezTo>
                    <a:pt x="57" y="18"/>
                    <a:pt x="47" y="0"/>
                    <a:pt x="31" y="0"/>
                  </a:cubicBezTo>
                  <a:cubicBezTo>
                    <a:pt x="15" y="0"/>
                    <a:pt x="1" y="17"/>
                    <a:pt x="1" y="18"/>
                  </a:cubicBezTo>
                  <a:cubicBezTo>
                    <a:pt x="0" y="19"/>
                    <a:pt x="0" y="19"/>
                    <a:pt x="0" y="20"/>
                  </a:cubicBezTo>
                  <a:cubicBezTo>
                    <a:pt x="1" y="21"/>
                    <a:pt x="13" y="38"/>
                    <a:pt x="31" y="38"/>
                  </a:cubicBezTo>
                  <a:cubicBezTo>
                    <a:pt x="49" y="38"/>
                    <a:pt x="57" y="20"/>
                    <a:pt x="58" y="20"/>
                  </a:cubicBezTo>
                  <a:cubicBezTo>
                    <a:pt x="58" y="19"/>
                    <a:pt x="58" y="19"/>
                    <a:pt x="58" y="18"/>
                  </a:cubicBezTo>
                  <a:close/>
                  <a:moveTo>
                    <a:pt x="18" y="19"/>
                  </a:moveTo>
                  <a:cubicBezTo>
                    <a:pt x="16" y="19"/>
                    <a:pt x="16" y="19"/>
                    <a:pt x="16" y="19"/>
                  </a:cubicBezTo>
                  <a:cubicBezTo>
                    <a:pt x="16" y="27"/>
                    <a:pt x="21" y="33"/>
                    <a:pt x="28" y="34"/>
                  </a:cubicBezTo>
                  <a:cubicBezTo>
                    <a:pt x="16" y="33"/>
                    <a:pt x="6" y="22"/>
                    <a:pt x="4" y="19"/>
                  </a:cubicBezTo>
                  <a:cubicBezTo>
                    <a:pt x="6" y="16"/>
                    <a:pt x="16" y="6"/>
                    <a:pt x="27" y="4"/>
                  </a:cubicBezTo>
                  <a:cubicBezTo>
                    <a:pt x="24" y="5"/>
                    <a:pt x="21" y="7"/>
                    <a:pt x="19" y="9"/>
                  </a:cubicBezTo>
                  <a:cubicBezTo>
                    <a:pt x="21" y="10"/>
                    <a:pt x="21" y="10"/>
                    <a:pt x="21" y="10"/>
                  </a:cubicBezTo>
                  <a:cubicBezTo>
                    <a:pt x="23" y="7"/>
                    <a:pt x="27" y="5"/>
                    <a:pt x="31" y="5"/>
                  </a:cubicBezTo>
                  <a:cubicBezTo>
                    <a:pt x="39" y="5"/>
                    <a:pt x="45" y="11"/>
                    <a:pt x="45" y="19"/>
                  </a:cubicBezTo>
                  <a:cubicBezTo>
                    <a:pt x="45" y="27"/>
                    <a:pt x="39" y="33"/>
                    <a:pt x="31" y="33"/>
                  </a:cubicBezTo>
                  <a:cubicBezTo>
                    <a:pt x="24" y="33"/>
                    <a:pt x="18" y="27"/>
                    <a:pt x="18" y="19"/>
                  </a:cubicBezTo>
                  <a:close/>
                  <a:moveTo>
                    <a:pt x="36" y="34"/>
                  </a:moveTo>
                  <a:cubicBezTo>
                    <a:pt x="42" y="32"/>
                    <a:pt x="47" y="26"/>
                    <a:pt x="47" y="19"/>
                  </a:cubicBezTo>
                  <a:cubicBezTo>
                    <a:pt x="47" y="12"/>
                    <a:pt x="43" y="7"/>
                    <a:pt x="38" y="4"/>
                  </a:cubicBezTo>
                  <a:cubicBezTo>
                    <a:pt x="47" y="8"/>
                    <a:pt x="53" y="17"/>
                    <a:pt x="55" y="19"/>
                  </a:cubicBezTo>
                  <a:cubicBezTo>
                    <a:pt x="53" y="22"/>
                    <a:pt x="47" y="32"/>
                    <a:pt x="36" y="34"/>
                  </a:cubicBezTo>
                  <a:close/>
                  <a:moveTo>
                    <a:pt x="40" y="19"/>
                  </a:moveTo>
                  <a:cubicBezTo>
                    <a:pt x="40" y="24"/>
                    <a:pt x="36" y="28"/>
                    <a:pt x="31" y="28"/>
                  </a:cubicBezTo>
                  <a:cubicBezTo>
                    <a:pt x="27" y="28"/>
                    <a:pt x="23" y="24"/>
                    <a:pt x="23" y="19"/>
                  </a:cubicBezTo>
                  <a:cubicBezTo>
                    <a:pt x="31" y="19"/>
                    <a:pt x="31" y="19"/>
                    <a:pt x="31" y="19"/>
                  </a:cubicBezTo>
                  <a:cubicBezTo>
                    <a:pt x="24" y="14"/>
                    <a:pt x="24" y="14"/>
                    <a:pt x="24" y="14"/>
                  </a:cubicBezTo>
                  <a:cubicBezTo>
                    <a:pt x="26" y="12"/>
                    <a:pt x="29" y="10"/>
                    <a:pt x="31" y="10"/>
                  </a:cubicBezTo>
                  <a:cubicBezTo>
                    <a:pt x="36" y="10"/>
                    <a:pt x="40" y="14"/>
                    <a:pt x="40" y="19"/>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85" name="Freeform 20"/>
            <p:cNvSpPr>
              <a:spLocks noEditPoints="1"/>
            </p:cNvSpPr>
            <p:nvPr/>
          </p:nvSpPr>
          <p:spPr bwMode="auto">
            <a:xfrm>
              <a:off x="7966245" y="4370787"/>
              <a:ext cx="248280" cy="230333"/>
            </a:xfrm>
            <a:custGeom>
              <a:avLst/>
              <a:gdLst>
                <a:gd name="T0" fmla="*/ 55 w 70"/>
                <a:gd name="T1" fmla="*/ 45 h 65"/>
                <a:gd name="T2" fmla="*/ 55 w 70"/>
                <a:gd name="T3" fmla="*/ 35 h 65"/>
                <a:gd name="T4" fmla="*/ 29 w 70"/>
                <a:gd name="T5" fmla="*/ 25 h 65"/>
                <a:gd name="T6" fmla="*/ 40 w 70"/>
                <a:gd name="T7" fmla="*/ 50 h 65"/>
                <a:gd name="T8" fmla="*/ 49 w 70"/>
                <a:gd name="T9" fmla="*/ 51 h 65"/>
                <a:gd name="T10" fmla="*/ 64 w 70"/>
                <a:gd name="T11" fmla="*/ 65 h 65"/>
                <a:gd name="T12" fmla="*/ 48 w 70"/>
                <a:gd name="T13" fmla="*/ 44 h 65"/>
                <a:gd name="T14" fmla="*/ 28 w 70"/>
                <a:gd name="T15" fmla="*/ 35 h 65"/>
                <a:gd name="T16" fmla="*/ 48 w 70"/>
                <a:gd name="T17" fmla="*/ 27 h 65"/>
                <a:gd name="T18" fmla="*/ 50 w 70"/>
                <a:gd name="T19" fmla="*/ 47 h 65"/>
                <a:gd name="T20" fmla="*/ 51 w 70"/>
                <a:gd name="T21" fmla="*/ 45 h 65"/>
                <a:gd name="T22" fmla="*/ 66 w 70"/>
                <a:gd name="T23" fmla="*/ 61 h 65"/>
                <a:gd name="T24" fmla="*/ 52 w 70"/>
                <a:gd name="T25" fmla="*/ 50 h 65"/>
                <a:gd name="T26" fmla="*/ 53 w 70"/>
                <a:gd name="T27" fmla="*/ 49 h 65"/>
                <a:gd name="T28" fmla="*/ 55 w 70"/>
                <a:gd name="T29" fmla="*/ 48 h 65"/>
                <a:gd name="T30" fmla="*/ 66 w 70"/>
                <a:gd name="T31" fmla="*/ 61 h 65"/>
                <a:gd name="T32" fmla="*/ 34 w 70"/>
                <a:gd name="T33" fmla="*/ 42 h 65"/>
                <a:gd name="T34" fmla="*/ 32 w 70"/>
                <a:gd name="T35" fmla="*/ 43 h 65"/>
                <a:gd name="T36" fmla="*/ 34 w 70"/>
                <a:gd name="T37" fmla="*/ 28 h 65"/>
                <a:gd name="T38" fmla="*/ 39 w 70"/>
                <a:gd name="T39" fmla="*/ 60 h 65"/>
                <a:gd name="T40" fmla="*/ 33 w 70"/>
                <a:gd name="T41" fmla="*/ 60 h 65"/>
                <a:gd name="T42" fmla="*/ 31 w 70"/>
                <a:gd name="T43" fmla="*/ 60 h 65"/>
                <a:gd name="T44" fmla="*/ 28 w 70"/>
                <a:gd name="T45" fmla="*/ 47 h 65"/>
                <a:gd name="T46" fmla="*/ 18 w 70"/>
                <a:gd name="T47" fmla="*/ 33 h 65"/>
                <a:gd name="T48" fmla="*/ 18 w 70"/>
                <a:gd name="T49" fmla="*/ 31 h 65"/>
                <a:gd name="T50" fmla="*/ 31 w 70"/>
                <a:gd name="T51" fmla="*/ 21 h 65"/>
                <a:gd name="T52" fmla="*/ 45 w 70"/>
                <a:gd name="T53" fmla="*/ 19 h 65"/>
                <a:gd name="T54" fmla="*/ 47 w 70"/>
                <a:gd name="T55" fmla="*/ 19 h 65"/>
                <a:gd name="T56" fmla="*/ 56 w 70"/>
                <a:gd name="T57" fmla="*/ 33 h 65"/>
                <a:gd name="T58" fmla="*/ 55 w 70"/>
                <a:gd name="T59" fmla="*/ 43 h 65"/>
                <a:gd name="T60" fmla="*/ 60 w 70"/>
                <a:gd name="T61" fmla="*/ 45 h 65"/>
                <a:gd name="T62" fmla="*/ 32 w 70"/>
                <a:gd name="T63" fmla="*/ 0 h 65"/>
                <a:gd name="T64" fmla="*/ 51 w 70"/>
                <a:gd name="T65" fmla="*/ 57 h 65"/>
                <a:gd name="T66" fmla="*/ 60 w 70"/>
                <a:gd name="T67" fmla="*/ 24 h 65"/>
                <a:gd name="T68" fmla="*/ 60 w 70"/>
                <a:gd name="T69" fmla="*/ 24 h 65"/>
                <a:gd name="T70" fmla="*/ 33 w 70"/>
                <a:gd name="T71" fmla="*/ 15 h 65"/>
                <a:gd name="T72" fmla="*/ 31 w 70"/>
                <a:gd name="T73" fmla="*/ 15 h 65"/>
                <a:gd name="T74" fmla="*/ 25 w 70"/>
                <a:gd name="T75" fmla="*/ 4 h 65"/>
                <a:gd name="T76" fmla="*/ 25 w 70"/>
                <a:gd name="T77" fmla="*/ 4 h 65"/>
                <a:gd name="T78" fmla="*/ 3 w 70"/>
                <a:gd name="T79" fmla="*/ 31 h 65"/>
                <a:gd name="T80" fmla="*/ 17 w 70"/>
                <a:gd name="T81" fmla="*/ 44 h 65"/>
                <a:gd name="T82" fmla="*/ 4 w 70"/>
                <a:gd name="T83" fmla="*/ 39 h 65"/>
                <a:gd name="T84" fmla="*/ 4 w 70"/>
                <a:gd name="T85" fmla="*/ 3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 h="65">
                  <a:moveTo>
                    <a:pt x="68" y="55"/>
                  </a:moveTo>
                  <a:cubicBezTo>
                    <a:pt x="59" y="47"/>
                    <a:pt x="59" y="47"/>
                    <a:pt x="59" y="47"/>
                  </a:cubicBezTo>
                  <a:cubicBezTo>
                    <a:pt x="58" y="46"/>
                    <a:pt x="56" y="45"/>
                    <a:pt x="55" y="45"/>
                  </a:cubicBezTo>
                  <a:cubicBezTo>
                    <a:pt x="54" y="45"/>
                    <a:pt x="54" y="45"/>
                    <a:pt x="54" y="45"/>
                  </a:cubicBezTo>
                  <a:cubicBezTo>
                    <a:pt x="52" y="44"/>
                    <a:pt x="52" y="44"/>
                    <a:pt x="52" y="44"/>
                  </a:cubicBezTo>
                  <a:cubicBezTo>
                    <a:pt x="54" y="41"/>
                    <a:pt x="55" y="38"/>
                    <a:pt x="55" y="35"/>
                  </a:cubicBezTo>
                  <a:cubicBezTo>
                    <a:pt x="55" y="31"/>
                    <a:pt x="53" y="28"/>
                    <a:pt x="50" y="25"/>
                  </a:cubicBezTo>
                  <a:cubicBezTo>
                    <a:pt x="47" y="22"/>
                    <a:pt x="44" y="21"/>
                    <a:pt x="40" y="21"/>
                  </a:cubicBezTo>
                  <a:cubicBezTo>
                    <a:pt x="36" y="21"/>
                    <a:pt x="32" y="22"/>
                    <a:pt x="29" y="25"/>
                  </a:cubicBezTo>
                  <a:cubicBezTo>
                    <a:pt x="26" y="28"/>
                    <a:pt x="25" y="31"/>
                    <a:pt x="25" y="35"/>
                  </a:cubicBezTo>
                  <a:cubicBezTo>
                    <a:pt x="25" y="39"/>
                    <a:pt x="26" y="43"/>
                    <a:pt x="29" y="46"/>
                  </a:cubicBezTo>
                  <a:cubicBezTo>
                    <a:pt x="32" y="49"/>
                    <a:pt x="36" y="50"/>
                    <a:pt x="40" y="50"/>
                  </a:cubicBezTo>
                  <a:cubicBezTo>
                    <a:pt x="43" y="50"/>
                    <a:pt x="46" y="50"/>
                    <a:pt x="48" y="48"/>
                  </a:cubicBezTo>
                  <a:cubicBezTo>
                    <a:pt x="49" y="49"/>
                    <a:pt x="49" y="49"/>
                    <a:pt x="49" y="49"/>
                  </a:cubicBezTo>
                  <a:cubicBezTo>
                    <a:pt x="49" y="50"/>
                    <a:pt x="49" y="50"/>
                    <a:pt x="49" y="51"/>
                  </a:cubicBezTo>
                  <a:cubicBezTo>
                    <a:pt x="49" y="52"/>
                    <a:pt x="50" y="53"/>
                    <a:pt x="51" y="55"/>
                  </a:cubicBezTo>
                  <a:cubicBezTo>
                    <a:pt x="60" y="63"/>
                    <a:pt x="60" y="63"/>
                    <a:pt x="60" y="63"/>
                  </a:cubicBezTo>
                  <a:cubicBezTo>
                    <a:pt x="61" y="64"/>
                    <a:pt x="62" y="65"/>
                    <a:pt x="64" y="65"/>
                  </a:cubicBezTo>
                  <a:cubicBezTo>
                    <a:pt x="65" y="65"/>
                    <a:pt x="67" y="64"/>
                    <a:pt x="68" y="63"/>
                  </a:cubicBezTo>
                  <a:cubicBezTo>
                    <a:pt x="70" y="61"/>
                    <a:pt x="70" y="58"/>
                    <a:pt x="68" y="55"/>
                  </a:cubicBezTo>
                  <a:close/>
                  <a:moveTo>
                    <a:pt x="48" y="44"/>
                  </a:moveTo>
                  <a:cubicBezTo>
                    <a:pt x="46" y="46"/>
                    <a:pt x="43" y="47"/>
                    <a:pt x="40" y="47"/>
                  </a:cubicBezTo>
                  <a:cubicBezTo>
                    <a:pt x="37" y="47"/>
                    <a:pt x="34" y="46"/>
                    <a:pt x="31" y="44"/>
                  </a:cubicBezTo>
                  <a:cubicBezTo>
                    <a:pt x="29" y="42"/>
                    <a:pt x="28" y="39"/>
                    <a:pt x="28" y="35"/>
                  </a:cubicBezTo>
                  <a:cubicBezTo>
                    <a:pt x="28" y="32"/>
                    <a:pt x="29" y="29"/>
                    <a:pt x="31" y="27"/>
                  </a:cubicBezTo>
                  <a:cubicBezTo>
                    <a:pt x="34" y="25"/>
                    <a:pt x="37" y="24"/>
                    <a:pt x="40" y="24"/>
                  </a:cubicBezTo>
                  <a:cubicBezTo>
                    <a:pt x="43" y="24"/>
                    <a:pt x="46" y="25"/>
                    <a:pt x="48" y="27"/>
                  </a:cubicBezTo>
                  <a:cubicBezTo>
                    <a:pt x="53" y="32"/>
                    <a:pt x="53" y="39"/>
                    <a:pt x="48" y="44"/>
                  </a:cubicBezTo>
                  <a:close/>
                  <a:moveTo>
                    <a:pt x="51" y="47"/>
                  </a:moveTo>
                  <a:cubicBezTo>
                    <a:pt x="51" y="47"/>
                    <a:pt x="50" y="47"/>
                    <a:pt x="50" y="47"/>
                  </a:cubicBezTo>
                  <a:cubicBezTo>
                    <a:pt x="49" y="47"/>
                    <a:pt x="49" y="47"/>
                    <a:pt x="49" y="47"/>
                  </a:cubicBezTo>
                  <a:cubicBezTo>
                    <a:pt x="50" y="46"/>
                    <a:pt x="50" y="46"/>
                    <a:pt x="50" y="46"/>
                  </a:cubicBezTo>
                  <a:cubicBezTo>
                    <a:pt x="51" y="46"/>
                    <a:pt x="51" y="45"/>
                    <a:pt x="51" y="45"/>
                  </a:cubicBezTo>
                  <a:cubicBezTo>
                    <a:pt x="52" y="46"/>
                    <a:pt x="52" y="46"/>
                    <a:pt x="52" y="46"/>
                  </a:cubicBezTo>
                  <a:cubicBezTo>
                    <a:pt x="51" y="46"/>
                    <a:pt x="51" y="46"/>
                    <a:pt x="51" y="47"/>
                  </a:cubicBezTo>
                  <a:close/>
                  <a:moveTo>
                    <a:pt x="66" y="61"/>
                  </a:moveTo>
                  <a:cubicBezTo>
                    <a:pt x="65" y="62"/>
                    <a:pt x="63" y="62"/>
                    <a:pt x="62" y="61"/>
                  </a:cubicBezTo>
                  <a:cubicBezTo>
                    <a:pt x="53" y="52"/>
                    <a:pt x="53" y="52"/>
                    <a:pt x="53" y="52"/>
                  </a:cubicBezTo>
                  <a:cubicBezTo>
                    <a:pt x="53" y="52"/>
                    <a:pt x="52" y="51"/>
                    <a:pt x="52" y="50"/>
                  </a:cubicBezTo>
                  <a:cubicBezTo>
                    <a:pt x="52" y="50"/>
                    <a:pt x="52" y="50"/>
                    <a:pt x="52" y="50"/>
                  </a:cubicBezTo>
                  <a:cubicBezTo>
                    <a:pt x="52" y="50"/>
                    <a:pt x="52" y="49"/>
                    <a:pt x="52" y="49"/>
                  </a:cubicBezTo>
                  <a:cubicBezTo>
                    <a:pt x="53" y="49"/>
                    <a:pt x="53" y="49"/>
                    <a:pt x="53" y="49"/>
                  </a:cubicBezTo>
                  <a:cubicBezTo>
                    <a:pt x="53" y="48"/>
                    <a:pt x="53" y="48"/>
                    <a:pt x="54" y="48"/>
                  </a:cubicBezTo>
                  <a:cubicBezTo>
                    <a:pt x="54" y="48"/>
                    <a:pt x="54" y="48"/>
                    <a:pt x="54" y="48"/>
                  </a:cubicBezTo>
                  <a:cubicBezTo>
                    <a:pt x="54" y="48"/>
                    <a:pt x="54" y="48"/>
                    <a:pt x="55" y="48"/>
                  </a:cubicBezTo>
                  <a:cubicBezTo>
                    <a:pt x="55" y="48"/>
                    <a:pt x="56" y="48"/>
                    <a:pt x="57" y="49"/>
                  </a:cubicBezTo>
                  <a:cubicBezTo>
                    <a:pt x="65" y="58"/>
                    <a:pt x="65" y="58"/>
                    <a:pt x="65" y="58"/>
                  </a:cubicBezTo>
                  <a:cubicBezTo>
                    <a:pt x="66" y="59"/>
                    <a:pt x="67" y="60"/>
                    <a:pt x="66" y="61"/>
                  </a:cubicBezTo>
                  <a:close/>
                  <a:moveTo>
                    <a:pt x="34" y="29"/>
                  </a:moveTo>
                  <a:cubicBezTo>
                    <a:pt x="32" y="31"/>
                    <a:pt x="31" y="33"/>
                    <a:pt x="31" y="35"/>
                  </a:cubicBezTo>
                  <a:cubicBezTo>
                    <a:pt x="31" y="38"/>
                    <a:pt x="32" y="40"/>
                    <a:pt x="34" y="42"/>
                  </a:cubicBezTo>
                  <a:cubicBezTo>
                    <a:pt x="34" y="42"/>
                    <a:pt x="34" y="43"/>
                    <a:pt x="34" y="43"/>
                  </a:cubicBezTo>
                  <a:cubicBezTo>
                    <a:pt x="33" y="43"/>
                    <a:pt x="33" y="43"/>
                    <a:pt x="33" y="43"/>
                  </a:cubicBezTo>
                  <a:cubicBezTo>
                    <a:pt x="33" y="43"/>
                    <a:pt x="32" y="43"/>
                    <a:pt x="32" y="43"/>
                  </a:cubicBezTo>
                  <a:cubicBezTo>
                    <a:pt x="30" y="41"/>
                    <a:pt x="29" y="38"/>
                    <a:pt x="29" y="35"/>
                  </a:cubicBezTo>
                  <a:cubicBezTo>
                    <a:pt x="29" y="33"/>
                    <a:pt x="30" y="30"/>
                    <a:pt x="32" y="28"/>
                  </a:cubicBezTo>
                  <a:cubicBezTo>
                    <a:pt x="33" y="28"/>
                    <a:pt x="33" y="28"/>
                    <a:pt x="34" y="28"/>
                  </a:cubicBezTo>
                  <a:cubicBezTo>
                    <a:pt x="34" y="28"/>
                    <a:pt x="34" y="29"/>
                    <a:pt x="34" y="29"/>
                  </a:cubicBezTo>
                  <a:close/>
                  <a:moveTo>
                    <a:pt x="49" y="55"/>
                  </a:moveTo>
                  <a:cubicBezTo>
                    <a:pt x="46" y="57"/>
                    <a:pt x="43" y="59"/>
                    <a:pt x="39" y="60"/>
                  </a:cubicBezTo>
                  <a:cubicBezTo>
                    <a:pt x="41" y="58"/>
                    <a:pt x="43" y="55"/>
                    <a:pt x="45" y="52"/>
                  </a:cubicBezTo>
                  <a:cubicBezTo>
                    <a:pt x="44" y="52"/>
                    <a:pt x="43" y="52"/>
                    <a:pt x="42" y="52"/>
                  </a:cubicBezTo>
                  <a:cubicBezTo>
                    <a:pt x="40" y="57"/>
                    <a:pt x="37" y="60"/>
                    <a:pt x="33" y="60"/>
                  </a:cubicBezTo>
                  <a:cubicBezTo>
                    <a:pt x="33" y="51"/>
                    <a:pt x="33" y="51"/>
                    <a:pt x="33" y="51"/>
                  </a:cubicBezTo>
                  <a:cubicBezTo>
                    <a:pt x="32" y="51"/>
                    <a:pt x="32" y="50"/>
                    <a:pt x="31" y="50"/>
                  </a:cubicBezTo>
                  <a:cubicBezTo>
                    <a:pt x="31" y="60"/>
                    <a:pt x="31" y="60"/>
                    <a:pt x="31" y="60"/>
                  </a:cubicBezTo>
                  <a:cubicBezTo>
                    <a:pt x="26" y="60"/>
                    <a:pt x="22" y="54"/>
                    <a:pt x="20" y="47"/>
                  </a:cubicBezTo>
                  <a:cubicBezTo>
                    <a:pt x="22" y="47"/>
                    <a:pt x="25" y="48"/>
                    <a:pt x="28" y="48"/>
                  </a:cubicBezTo>
                  <a:cubicBezTo>
                    <a:pt x="28" y="48"/>
                    <a:pt x="28" y="48"/>
                    <a:pt x="28" y="47"/>
                  </a:cubicBezTo>
                  <a:cubicBezTo>
                    <a:pt x="27" y="47"/>
                    <a:pt x="27" y="46"/>
                    <a:pt x="26" y="46"/>
                  </a:cubicBezTo>
                  <a:cubicBezTo>
                    <a:pt x="24" y="45"/>
                    <a:pt x="21" y="45"/>
                    <a:pt x="19" y="44"/>
                  </a:cubicBezTo>
                  <a:cubicBezTo>
                    <a:pt x="18" y="41"/>
                    <a:pt x="18" y="37"/>
                    <a:pt x="18" y="33"/>
                  </a:cubicBezTo>
                  <a:cubicBezTo>
                    <a:pt x="23" y="33"/>
                    <a:pt x="23" y="33"/>
                    <a:pt x="23" y="33"/>
                  </a:cubicBezTo>
                  <a:cubicBezTo>
                    <a:pt x="23" y="32"/>
                    <a:pt x="23" y="31"/>
                    <a:pt x="24" y="31"/>
                  </a:cubicBezTo>
                  <a:cubicBezTo>
                    <a:pt x="18" y="31"/>
                    <a:pt x="18" y="31"/>
                    <a:pt x="18" y="31"/>
                  </a:cubicBezTo>
                  <a:cubicBezTo>
                    <a:pt x="18" y="26"/>
                    <a:pt x="18" y="22"/>
                    <a:pt x="19" y="19"/>
                  </a:cubicBezTo>
                  <a:cubicBezTo>
                    <a:pt x="23" y="18"/>
                    <a:pt x="27" y="17"/>
                    <a:pt x="31" y="17"/>
                  </a:cubicBezTo>
                  <a:cubicBezTo>
                    <a:pt x="31" y="21"/>
                    <a:pt x="31" y="21"/>
                    <a:pt x="31" y="21"/>
                  </a:cubicBezTo>
                  <a:cubicBezTo>
                    <a:pt x="32" y="21"/>
                    <a:pt x="32" y="20"/>
                    <a:pt x="33" y="20"/>
                  </a:cubicBezTo>
                  <a:cubicBezTo>
                    <a:pt x="33" y="17"/>
                    <a:pt x="33" y="17"/>
                    <a:pt x="33" y="17"/>
                  </a:cubicBezTo>
                  <a:cubicBezTo>
                    <a:pt x="37" y="17"/>
                    <a:pt x="41" y="18"/>
                    <a:pt x="45" y="19"/>
                  </a:cubicBezTo>
                  <a:cubicBezTo>
                    <a:pt x="45" y="19"/>
                    <a:pt x="45" y="19"/>
                    <a:pt x="45" y="20"/>
                  </a:cubicBezTo>
                  <a:cubicBezTo>
                    <a:pt x="46" y="20"/>
                    <a:pt x="47" y="20"/>
                    <a:pt x="48" y="21"/>
                  </a:cubicBezTo>
                  <a:cubicBezTo>
                    <a:pt x="47" y="20"/>
                    <a:pt x="47" y="20"/>
                    <a:pt x="47" y="19"/>
                  </a:cubicBezTo>
                  <a:cubicBezTo>
                    <a:pt x="55" y="22"/>
                    <a:pt x="60" y="26"/>
                    <a:pt x="61" y="31"/>
                  </a:cubicBezTo>
                  <a:cubicBezTo>
                    <a:pt x="56" y="31"/>
                    <a:pt x="56" y="31"/>
                    <a:pt x="56" y="31"/>
                  </a:cubicBezTo>
                  <a:cubicBezTo>
                    <a:pt x="56" y="31"/>
                    <a:pt x="56" y="32"/>
                    <a:pt x="56" y="33"/>
                  </a:cubicBezTo>
                  <a:cubicBezTo>
                    <a:pt x="61" y="33"/>
                    <a:pt x="61" y="33"/>
                    <a:pt x="61" y="33"/>
                  </a:cubicBezTo>
                  <a:cubicBezTo>
                    <a:pt x="61" y="35"/>
                    <a:pt x="59" y="38"/>
                    <a:pt x="56" y="40"/>
                  </a:cubicBezTo>
                  <a:cubicBezTo>
                    <a:pt x="56" y="41"/>
                    <a:pt x="55" y="42"/>
                    <a:pt x="55" y="43"/>
                  </a:cubicBezTo>
                  <a:cubicBezTo>
                    <a:pt x="57" y="41"/>
                    <a:pt x="59" y="40"/>
                    <a:pt x="60" y="39"/>
                  </a:cubicBezTo>
                  <a:cubicBezTo>
                    <a:pt x="60" y="40"/>
                    <a:pt x="59" y="42"/>
                    <a:pt x="58" y="44"/>
                  </a:cubicBezTo>
                  <a:cubicBezTo>
                    <a:pt x="59" y="44"/>
                    <a:pt x="60" y="45"/>
                    <a:pt x="60" y="45"/>
                  </a:cubicBezTo>
                  <a:cubicBezTo>
                    <a:pt x="61" y="46"/>
                    <a:pt x="61" y="46"/>
                    <a:pt x="61" y="46"/>
                  </a:cubicBezTo>
                  <a:cubicBezTo>
                    <a:pt x="63" y="41"/>
                    <a:pt x="64" y="37"/>
                    <a:pt x="64" y="32"/>
                  </a:cubicBezTo>
                  <a:cubicBezTo>
                    <a:pt x="64" y="14"/>
                    <a:pt x="50" y="0"/>
                    <a:pt x="32" y="0"/>
                  </a:cubicBezTo>
                  <a:cubicBezTo>
                    <a:pt x="15" y="0"/>
                    <a:pt x="0" y="14"/>
                    <a:pt x="0" y="32"/>
                  </a:cubicBezTo>
                  <a:cubicBezTo>
                    <a:pt x="0" y="49"/>
                    <a:pt x="15" y="63"/>
                    <a:pt x="32" y="63"/>
                  </a:cubicBezTo>
                  <a:cubicBezTo>
                    <a:pt x="39" y="63"/>
                    <a:pt x="46" y="61"/>
                    <a:pt x="51" y="57"/>
                  </a:cubicBezTo>
                  <a:cubicBezTo>
                    <a:pt x="50" y="56"/>
                    <a:pt x="50" y="56"/>
                    <a:pt x="50" y="56"/>
                  </a:cubicBezTo>
                  <a:cubicBezTo>
                    <a:pt x="49" y="56"/>
                    <a:pt x="49" y="55"/>
                    <a:pt x="49" y="55"/>
                  </a:cubicBezTo>
                  <a:close/>
                  <a:moveTo>
                    <a:pt x="60" y="24"/>
                  </a:moveTo>
                  <a:cubicBezTo>
                    <a:pt x="57" y="21"/>
                    <a:pt x="53" y="19"/>
                    <a:pt x="47" y="17"/>
                  </a:cubicBezTo>
                  <a:cubicBezTo>
                    <a:pt x="45" y="11"/>
                    <a:pt x="42" y="6"/>
                    <a:pt x="39" y="4"/>
                  </a:cubicBezTo>
                  <a:cubicBezTo>
                    <a:pt x="50" y="6"/>
                    <a:pt x="58" y="14"/>
                    <a:pt x="60" y="24"/>
                  </a:cubicBezTo>
                  <a:close/>
                  <a:moveTo>
                    <a:pt x="33" y="3"/>
                  </a:moveTo>
                  <a:cubicBezTo>
                    <a:pt x="38" y="3"/>
                    <a:pt x="42" y="9"/>
                    <a:pt x="44" y="16"/>
                  </a:cubicBezTo>
                  <a:cubicBezTo>
                    <a:pt x="41" y="16"/>
                    <a:pt x="37" y="15"/>
                    <a:pt x="33" y="15"/>
                  </a:cubicBezTo>
                  <a:lnTo>
                    <a:pt x="33" y="3"/>
                  </a:lnTo>
                  <a:close/>
                  <a:moveTo>
                    <a:pt x="31" y="3"/>
                  </a:moveTo>
                  <a:cubicBezTo>
                    <a:pt x="31" y="15"/>
                    <a:pt x="31" y="15"/>
                    <a:pt x="31" y="15"/>
                  </a:cubicBezTo>
                  <a:cubicBezTo>
                    <a:pt x="27" y="15"/>
                    <a:pt x="23" y="16"/>
                    <a:pt x="20" y="16"/>
                  </a:cubicBezTo>
                  <a:cubicBezTo>
                    <a:pt x="22" y="9"/>
                    <a:pt x="26" y="3"/>
                    <a:pt x="31" y="3"/>
                  </a:cubicBezTo>
                  <a:close/>
                  <a:moveTo>
                    <a:pt x="25" y="4"/>
                  </a:moveTo>
                  <a:cubicBezTo>
                    <a:pt x="22" y="6"/>
                    <a:pt x="19" y="11"/>
                    <a:pt x="18" y="17"/>
                  </a:cubicBezTo>
                  <a:cubicBezTo>
                    <a:pt x="12" y="19"/>
                    <a:pt x="7" y="21"/>
                    <a:pt x="4" y="24"/>
                  </a:cubicBezTo>
                  <a:cubicBezTo>
                    <a:pt x="7" y="14"/>
                    <a:pt x="15" y="6"/>
                    <a:pt x="25" y="4"/>
                  </a:cubicBezTo>
                  <a:close/>
                  <a:moveTo>
                    <a:pt x="17" y="19"/>
                  </a:moveTo>
                  <a:cubicBezTo>
                    <a:pt x="16" y="23"/>
                    <a:pt x="16" y="27"/>
                    <a:pt x="16" y="31"/>
                  </a:cubicBezTo>
                  <a:cubicBezTo>
                    <a:pt x="3" y="31"/>
                    <a:pt x="3" y="31"/>
                    <a:pt x="3" y="31"/>
                  </a:cubicBezTo>
                  <a:cubicBezTo>
                    <a:pt x="4" y="26"/>
                    <a:pt x="9" y="22"/>
                    <a:pt x="17" y="19"/>
                  </a:cubicBezTo>
                  <a:close/>
                  <a:moveTo>
                    <a:pt x="16" y="33"/>
                  </a:moveTo>
                  <a:cubicBezTo>
                    <a:pt x="16" y="37"/>
                    <a:pt x="16" y="40"/>
                    <a:pt x="17" y="44"/>
                  </a:cubicBezTo>
                  <a:cubicBezTo>
                    <a:pt x="9" y="41"/>
                    <a:pt x="4" y="37"/>
                    <a:pt x="3" y="33"/>
                  </a:cubicBezTo>
                  <a:lnTo>
                    <a:pt x="16" y="33"/>
                  </a:lnTo>
                  <a:close/>
                  <a:moveTo>
                    <a:pt x="4" y="39"/>
                  </a:moveTo>
                  <a:cubicBezTo>
                    <a:pt x="7" y="42"/>
                    <a:pt x="12" y="44"/>
                    <a:pt x="18" y="46"/>
                  </a:cubicBezTo>
                  <a:cubicBezTo>
                    <a:pt x="19" y="52"/>
                    <a:pt x="22" y="57"/>
                    <a:pt x="25" y="60"/>
                  </a:cubicBezTo>
                  <a:cubicBezTo>
                    <a:pt x="15" y="57"/>
                    <a:pt x="7" y="49"/>
                    <a:pt x="4" y="39"/>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86" name="Freeform 35"/>
            <p:cNvSpPr>
              <a:spLocks noEditPoints="1"/>
            </p:cNvSpPr>
            <p:nvPr/>
          </p:nvSpPr>
          <p:spPr bwMode="auto">
            <a:xfrm>
              <a:off x="6856905" y="3611909"/>
              <a:ext cx="239130" cy="228536"/>
            </a:xfrm>
            <a:custGeom>
              <a:avLst/>
              <a:gdLst>
                <a:gd name="T0" fmla="*/ 44 w 67"/>
                <a:gd name="T1" fmla="*/ 21 h 64"/>
                <a:gd name="T2" fmla="*/ 25 w 67"/>
                <a:gd name="T3" fmla="*/ 19 h 64"/>
                <a:gd name="T4" fmla="*/ 24 w 67"/>
                <a:gd name="T5" fmla="*/ 21 h 64"/>
                <a:gd name="T6" fmla="*/ 16 w 67"/>
                <a:gd name="T7" fmla="*/ 30 h 64"/>
                <a:gd name="T8" fmla="*/ 26 w 67"/>
                <a:gd name="T9" fmla="*/ 36 h 64"/>
                <a:gd name="T10" fmla="*/ 32 w 67"/>
                <a:gd name="T11" fmla="*/ 42 h 64"/>
                <a:gd name="T12" fmla="*/ 26 w 67"/>
                <a:gd name="T13" fmla="*/ 48 h 64"/>
                <a:gd name="T14" fmla="*/ 42 w 67"/>
                <a:gd name="T15" fmla="*/ 48 h 64"/>
                <a:gd name="T16" fmla="*/ 36 w 67"/>
                <a:gd name="T17" fmla="*/ 42 h 64"/>
                <a:gd name="T18" fmla="*/ 42 w 67"/>
                <a:gd name="T19" fmla="*/ 36 h 64"/>
                <a:gd name="T20" fmla="*/ 51 w 67"/>
                <a:gd name="T21" fmla="*/ 30 h 64"/>
                <a:gd name="T22" fmla="*/ 19 w 67"/>
                <a:gd name="T23" fmla="*/ 30 h 64"/>
                <a:gd name="T24" fmla="*/ 24 w 67"/>
                <a:gd name="T25" fmla="*/ 31 h 64"/>
                <a:gd name="T26" fmla="*/ 48 w 67"/>
                <a:gd name="T27" fmla="*/ 30 h 64"/>
                <a:gd name="T28" fmla="*/ 44 w 67"/>
                <a:gd name="T29" fmla="*/ 31 h 64"/>
                <a:gd name="T30" fmla="*/ 48 w 67"/>
                <a:gd name="T31" fmla="*/ 30 h 64"/>
                <a:gd name="T32" fmla="*/ 61 w 67"/>
                <a:gd name="T33" fmla="*/ 20 h 64"/>
                <a:gd name="T34" fmla="*/ 51 w 67"/>
                <a:gd name="T35" fmla="*/ 9 h 64"/>
                <a:gd name="T36" fmla="*/ 43 w 67"/>
                <a:gd name="T37" fmla="*/ 0 h 64"/>
                <a:gd name="T38" fmla="*/ 30 w 67"/>
                <a:gd name="T39" fmla="*/ 2 h 64"/>
                <a:gd name="T40" fmla="*/ 19 w 67"/>
                <a:gd name="T41" fmla="*/ 6 h 64"/>
                <a:gd name="T42" fmla="*/ 7 w 67"/>
                <a:gd name="T43" fmla="*/ 13 h 64"/>
                <a:gd name="T44" fmla="*/ 4 w 67"/>
                <a:gd name="T45" fmla="*/ 26 h 64"/>
                <a:gd name="T46" fmla="*/ 7 w 67"/>
                <a:gd name="T47" fmla="*/ 41 h 64"/>
                <a:gd name="T48" fmla="*/ 13 w 67"/>
                <a:gd name="T49" fmla="*/ 55 h 64"/>
                <a:gd name="T50" fmla="*/ 24 w 67"/>
                <a:gd name="T51" fmla="*/ 64 h 64"/>
                <a:gd name="T52" fmla="*/ 34 w 67"/>
                <a:gd name="T53" fmla="*/ 61 h 64"/>
                <a:gd name="T54" fmla="*/ 44 w 67"/>
                <a:gd name="T55" fmla="*/ 64 h 64"/>
                <a:gd name="T56" fmla="*/ 54 w 67"/>
                <a:gd name="T57" fmla="*/ 55 h 64"/>
                <a:gd name="T58" fmla="*/ 61 w 67"/>
                <a:gd name="T59" fmla="*/ 41 h 64"/>
                <a:gd name="T60" fmla="*/ 63 w 67"/>
                <a:gd name="T61" fmla="*/ 26 h 64"/>
                <a:gd name="T62" fmla="*/ 58 w 67"/>
                <a:gd name="T63" fmla="*/ 19 h 64"/>
                <a:gd name="T64" fmla="*/ 54 w 67"/>
                <a:gd name="T65" fmla="*/ 13 h 64"/>
                <a:gd name="T66" fmla="*/ 46 w 67"/>
                <a:gd name="T67" fmla="*/ 7 h 64"/>
                <a:gd name="T68" fmla="*/ 39 w 67"/>
                <a:gd name="T69" fmla="*/ 5 h 64"/>
                <a:gd name="T70" fmla="*/ 29 w 67"/>
                <a:gd name="T71" fmla="*/ 5 h 64"/>
                <a:gd name="T72" fmla="*/ 22 w 67"/>
                <a:gd name="T73" fmla="*/ 7 h 64"/>
                <a:gd name="T74" fmla="*/ 18 w 67"/>
                <a:gd name="T75" fmla="*/ 12 h 64"/>
                <a:gd name="T76" fmla="*/ 9 w 67"/>
                <a:gd name="T77" fmla="*/ 14 h 64"/>
                <a:gd name="T78" fmla="*/ 6 w 67"/>
                <a:gd name="T79" fmla="*/ 28 h 64"/>
                <a:gd name="T80" fmla="*/ 9 w 67"/>
                <a:gd name="T81" fmla="*/ 40 h 64"/>
                <a:gd name="T82" fmla="*/ 9 w 67"/>
                <a:gd name="T83" fmla="*/ 50 h 64"/>
                <a:gd name="T84" fmla="*/ 18 w 67"/>
                <a:gd name="T85" fmla="*/ 53 h 64"/>
                <a:gd name="T86" fmla="*/ 24 w 67"/>
                <a:gd name="T87" fmla="*/ 61 h 64"/>
                <a:gd name="T88" fmla="*/ 33 w 67"/>
                <a:gd name="T89" fmla="*/ 58 h 64"/>
                <a:gd name="T90" fmla="*/ 43 w 67"/>
                <a:gd name="T91" fmla="*/ 61 h 64"/>
                <a:gd name="T92" fmla="*/ 48 w 67"/>
                <a:gd name="T93" fmla="*/ 53 h 64"/>
                <a:gd name="T94" fmla="*/ 10 w 67"/>
                <a:gd name="T95" fmla="*/ 32 h 64"/>
                <a:gd name="T96" fmla="*/ 34 w 67"/>
                <a:gd name="T97" fmla="*/ 56 h 64"/>
                <a:gd name="T98" fmla="*/ 49 w 67"/>
                <a:gd name="T99" fmla="*/ 53 h 64"/>
                <a:gd name="T100" fmla="*/ 58 w 67"/>
                <a:gd name="T101" fmla="*/ 50 h 64"/>
                <a:gd name="T102" fmla="*/ 60 w 67"/>
                <a:gd name="T103" fmla="*/ 32 h 64"/>
                <a:gd name="T104" fmla="*/ 64 w 67"/>
                <a:gd name="T10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 h="64">
                  <a:moveTo>
                    <a:pt x="51" y="23"/>
                  </a:moveTo>
                  <a:cubicBezTo>
                    <a:pt x="51" y="22"/>
                    <a:pt x="51" y="21"/>
                    <a:pt x="50" y="21"/>
                  </a:cubicBezTo>
                  <a:cubicBezTo>
                    <a:pt x="44" y="21"/>
                    <a:pt x="44" y="21"/>
                    <a:pt x="44" y="21"/>
                  </a:cubicBezTo>
                  <a:cubicBezTo>
                    <a:pt x="44" y="20"/>
                    <a:pt x="44" y="20"/>
                    <a:pt x="44" y="20"/>
                  </a:cubicBezTo>
                  <a:cubicBezTo>
                    <a:pt x="44" y="20"/>
                    <a:pt x="44" y="19"/>
                    <a:pt x="43" y="19"/>
                  </a:cubicBezTo>
                  <a:cubicBezTo>
                    <a:pt x="25" y="19"/>
                    <a:pt x="25" y="19"/>
                    <a:pt x="25" y="19"/>
                  </a:cubicBezTo>
                  <a:cubicBezTo>
                    <a:pt x="24" y="19"/>
                    <a:pt x="24" y="19"/>
                    <a:pt x="24" y="19"/>
                  </a:cubicBezTo>
                  <a:cubicBezTo>
                    <a:pt x="24" y="20"/>
                    <a:pt x="24" y="20"/>
                    <a:pt x="24" y="20"/>
                  </a:cubicBezTo>
                  <a:cubicBezTo>
                    <a:pt x="24" y="21"/>
                    <a:pt x="24" y="21"/>
                    <a:pt x="24" y="21"/>
                  </a:cubicBezTo>
                  <a:cubicBezTo>
                    <a:pt x="18" y="21"/>
                    <a:pt x="18" y="21"/>
                    <a:pt x="18" y="21"/>
                  </a:cubicBezTo>
                  <a:cubicBezTo>
                    <a:pt x="17" y="21"/>
                    <a:pt x="16" y="22"/>
                    <a:pt x="16" y="23"/>
                  </a:cubicBezTo>
                  <a:cubicBezTo>
                    <a:pt x="16" y="30"/>
                    <a:pt x="16" y="30"/>
                    <a:pt x="16" y="30"/>
                  </a:cubicBezTo>
                  <a:cubicBezTo>
                    <a:pt x="16" y="33"/>
                    <a:pt x="20" y="35"/>
                    <a:pt x="22" y="37"/>
                  </a:cubicBezTo>
                  <a:cubicBezTo>
                    <a:pt x="23" y="37"/>
                    <a:pt x="23" y="37"/>
                    <a:pt x="23" y="37"/>
                  </a:cubicBezTo>
                  <a:cubicBezTo>
                    <a:pt x="24" y="37"/>
                    <a:pt x="25" y="37"/>
                    <a:pt x="26" y="36"/>
                  </a:cubicBezTo>
                  <a:cubicBezTo>
                    <a:pt x="27" y="37"/>
                    <a:pt x="28" y="38"/>
                    <a:pt x="30" y="39"/>
                  </a:cubicBezTo>
                  <a:cubicBezTo>
                    <a:pt x="30" y="39"/>
                    <a:pt x="31" y="39"/>
                    <a:pt x="31" y="40"/>
                  </a:cubicBezTo>
                  <a:cubicBezTo>
                    <a:pt x="31" y="40"/>
                    <a:pt x="32" y="41"/>
                    <a:pt x="32" y="42"/>
                  </a:cubicBezTo>
                  <a:cubicBezTo>
                    <a:pt x="32" y="45"/>
                    <a:pt x="30" y="46"/>
                    <a:pt x="30" y="46"/>
                  </a:cubicBezTo>
                  <a:cubicBezTo>
                    <a:pt x="30" y="46"/>
                    <a:pt x="28" y="47"/>
                    <a:pt x="26" y="47"/>
                  </a:cubicBezTo>
                  <a:cubicBezTo>
                    <a:pt x="26" y="47"/>
                    <a:pt x="26" y="48"/>
                    <a:pt x="26" y="48"/>
                  </a:cubicBezTo>
                  <a:cubicBezTo>
                    <a:pt x="26" y="49"/>
                    <a:pt x="26" y="49"/>
                    <a:pt x="27" y="49"/>
                  </a:cubicBezTo>
                  <a:cubicBezTo>
                    <a:pt x="41" y="49"/>
                    <a:pt x="41" y="49"/>
                    <a:pt x="41" y="49"/>
                  </a:cubicBezTo>
                  <a:cubicBezTo>
                    <a:pt x="42" y="49"/>
                    <a:pt x="42" y="49"/>
                    <a:pt x="42" y="48"/>
                  </a:cubicBezTo>
                  <a:cubicBezTo>
                    <a:pt x="42" y="48"/>
                    <a:pt x="42" y="47"/>
                    <a:pt x="42" y="47"/>
                  </a:cubicBezTo>
                  <a:cubicBezTo>
                    <a:pt x="40" y="47"/>
                    <a:pt x="38" y="46"/>
                    <a:pt x="38" y="46"/>
                  </a:cubicBezTo>
                  <a:cubicBezTo>
                    <a:pt x="37" y="46"/>
                    <a:pt x="36" y="45"/>
                    <a:pt x="36" y="42"/>
                  </a:cubicBezTo>
                  <a:cubicBezTo>
                    <a:pt x="36" y="41"/>
                    <a:pt x="37" y="40"/>
                    <a:pt x="37" y="39"/>
                  </a:cubicBezTo>
                  <a:cubicBezTo>
                    <a:pt x="37" y="39"/>
                    <a:pt x="38" y="39"/>
                    <a:pt x="38" y="39"/>
                  </a:cubicBezTo>
                  <a:cubicBezTo>
                    <a:pt x="40" y="38"/>
                    <a:pt x="41" y="37"/>
                    <a:pt x="42" y="36"/>
                  </a:cubicBezTo>
                  <a:cubicBezTo>
                    <a:pt x="43" y="37"/>
                    <a:pt x="44" y="37"/>
                    <a:pt x="44" y="37"/>
                  </a:cubicBezTo>
                  <a:cubicBezTo>
                    <a:pt x="45" y="37"/>
                    <a:pt x="45" y="37"/>
                    <a:pt x="46" y="37"/>
                  </a:cubicBezTo>
                  <a:cubicBezTo>
                    <a:pt x="48" y="35"/>
                    <a:pt x="51" y="33"/>
                    <a:pt x="51" y="30"/>
                  </a:cubicBezTo>
                  <a:lnTo>
                    <a:pt x="51" y="23"/>
                  </a:lnTo>
                  <a:close/>
                  <a:moveTo>
                    <a:pt x="23" y="34"/>
                  </a:moveTo>
                  <a:cubicBezTo>
                    <a:pt x="19" y="31"/>
                    <a:pt x="19" y="30"/>
                    <a:pt x="19" y="30"/>
                  </a:cubicBezTo>
                  <a:cubicBezTo>
                    <a:pt x="19" y="24"/>
                    <a:pt x="19" y="24"/>
                    <a:pt x="19" y="24"/>
                  </a:cubicBezTo>
                  <a:cubicBezTo>
                    <a:pt x="24" y="24"/>
                    <a:pt x="24" y="24"/>
                    <a:pt x="24" y="24"/>
                  </a:cubicBezTo>
                  <a:cubicBezTo>
                    <a:pt x="24" y="31"/>
                    <a:pt x="24" y="31"/>
                    <a:pt x="24" y="31"/>
                  </a:cubicBezTo>
                  <a:cubicBezTo>
                    <a:pt x="24" y="32"/>
                    <a:pt x="24" y="33"/>
                    <a:pt x="24" y="33"/>
                  </a:cubicBezTo>
                  <a:cubicBezTo>
                    <a:pt x="24" y="34"/>
                    <a:pt x="24" y="34"/>
                    <a:pt x="23" y="34"/>
                  </a:cubicBezTo>
                  <a:close/>
                  <a:moveTo>
                    <a:pt x="48" y="30"/>
                  </a:moveTo>
                  <a:cubicBezTo>
                    <a:pt x="48" y="30"/>
                    <a:pt x="48" y="31"/>
                    <a:pt x="44" y="34"/>
                  </a:cubicBezTo>
                  <a:cubicBezTo>
                    <a:pt x="44" y="34"/>
                    <a:pt x="44" y="34"/>
                    <a:pt x="44" y="33"/>
                  </a:cubicBezTo>
                  <a:cubicBezTo>
                    <a:pt x="44" y="33"/>
                    <a:pt x="44" y="32"/>
                    <a:pt x="44" y="31"/>
                  </a:cubicBezTo>
                  <a:cubicBezTo>
                    <a:pt x="44" y="24"/>
                    <a:pt x="44" y="24"/>
                    <a:pt x="44" y="24"/>
                  </a:cubicBezTo>
                  <a:cubicBezTo>
                    <a:pt x="48" y="24"/>
                    <a:pt x="48" y="24"/>
                    <a:pt x="48" y="24"/>
                  </a:cubicBezTo>
                  <a:lnTo>
                    <a:pt x="48" y="30"/>
                  </a:lnTo>
                  <a:close/>
                  <a:moveTo>
                    <a:pt x="63" y="26"/>
                  </a:moveTo>
                  <a:cubicBezTo>
                    <a:pt x="62" y="25"/>
                    <a:pt x="61" y="24"/>
                    <a:pt x="61" y="24"/>
                  </a:cubicBezTo>
                  <a:cubicBezTo>
                    <a:pt x="61" y="23"/>
                    <a:pt x="61" y="21"/>
                    <a:pt x="61" y="20"/>
                  </a:cubicBezTo>
                  <a:cubicBezTo>
                    <a:pt x="62" y="17"/>
                    <a:pt x="62" y="15"/>
                    <a:pt x="61" y="13"/>
                  </a:cubicBezTo>
                  <a:cubicBezTo>
                    <a:pt x="59" y="11"/>
                    <a:pt x="57" y="10"/>
                    <a:pt x="54" y="10"/>
                  </a:cubicBezTo>
                  <a:cubicBezTo>
                    <a:pt x="53" y="10"/>
                    <a:pt x="51" y="10"/>
                    <a:pt x="51" y="9"/>
                  </a:cubicBezTo>
                  <a:cubicBezTo>
                    <a:pt x="50" y="9"/>
                    <a:pt x="49" y="7"/>
                    <a:pt x="49" y="6"/>
                  </a:cubicBezTo>
                  <a:cubicBezTo>
                    <a:pt x="48" y="4"/>
                    <a:pt x="47" y="1"/>
                    <a:pt x="44" y="1"/>
                  </a:cubicBezTo>
                  <a:cubicBezTo>
                    <a:pt x="44" y="0"/>
                    <a:pt x="43" y="0"/>
                    <a:pt x="43" y="0"/>
                  </a:cubicBezTo>
                  <a:cubicBezTo>
                    <a:pt x="41" y="0"/>
                    <a:pt x="39" y="1"/>
                    <a:pt x="37" y="2"/>
                  </a:cubicBezTo>
                  <a:cubicBezTo>
                    <a:pt x="36" y="3"/>
                    <a:pt x="35" y="4"/>
                    <a:pt x="34" y="4"/>
                  </a:cubicBezTo>
                  <a:cubicBezTo>
                    <a:pt x="33" y="4"/>
                    <a:pt x="32" y="3"/>
                    <a:pt x="30" y="2"/>
                  </a:cubicBezTo>
                  <a:cubicBezTo>
                    <a:pt x="29" y="1"/>
                    <a:pt x="27" y="0"/>
                    <a:pt x="25" y="0"/>
                  </a:cubicBezTo>
                  <a:cubicBezTo>
                    <a:pt x="25" y="0"/>
                    <a:pt x="24" y="0"/>
                    <a:pt x="24" y="1"/>
                  </a:cubicBezTo>
                  <a:cubicBezTo>
                    <a:pt x="21" y="1"/>
                    <a:pt x="20" y="4"/>
                    <a:pt x="19" y="6"/>
                  </a:cubicBezTo>
                  <a:cubicBezTo>
                    <a:pt x="18" y="7"/>
                    <a:pt x="18" y="9"/>
                    <a:pt x="17" y="9"/>
                  </a:cubicBezTo>
                  <a:cubicBezTo>
                    <a:pt x="16" y="10"/>
                    <a:pt x="15" y="10"/>
                    <a:pt x="13" y="10"/>
                  </a:cubicBezTo>
                  <a:cubicBezTo>
                    <a:pt x="11" y="10"/>
                    <a:pt x="8" y="11"/>
                    <a:pt x="7" y="13"/>
                  </a:cubicBezTo>
                  <a:cubicBezTo>
                    <a:pt x="5" y="15"/>
                    <a:pt x="6" y="17"/>
                    <a:pt x="6" y="20"/>
                  </a:cubicBezTo>
                  <a:cubicBezTo>
                    <a:pt x="7" y="21"/>
                    <a:pt x="7" y="23"/>
                    <a:pt x="7" y="24"/>
                  </a:cubicBezTo>
                  <a:cubicBezTo>
                    <a:pt x="7" y="24"/>
                    <a:pt x="5" y="25"/>
                    <a:pt x="4" y="26"/>
                  </a:cubicBezTo>
                  <a:cubicBezTo>
                    <a:pt x="3" y="28"/>
                    <a:pt x="0" y="30"/>
                    <a:pt x="0" y="32"/>
                  </a:cubicBezTo>
                  <a:cubicBezTo>
                    <a:pt x="0" y="35"/>
                    <a:pt x="3" y="37"/>
                    <a:pt x="4" y="38"/>
                  </a:cubicBezTo>
                  <a:cubicBezTo>
                    <a:pt x="5" y="39"/>
                    <a:pt x="7" y="40"/>
                    <a:pt x="7" y="41"/>
                  </a:cubicBezTo>
                  <a:cubicBezTo>
                    <a:pt x="7" y="42"/>
                    <a:pt x="7" y="44"/>
                    <a:pt x="6" y="45"/>
                  </a:cubicBezTo>
                  <a:cubicBezTo>
                    <a:pt x="6" y="47"/>
                    <a:pt x="5" y="50"/>
                    <a:pt x="7" y="52"/>
                  </a:cubicBezTo>
                  <a:cubicBezTo>
                    <a:pt x="8" y="54"/>
                    <a:pt x="11" y="54"/>
                    <a:pt x="13" y="55"/>
                  </a:cubicBezTo>
                  <a:cubicBezTo>
                    <a:pt x="15" y="55"/>
                    <a:pt x="16" y="55"/>
                    <a:pt x="17" y="55"/>
                  </a:cubicBezTo>
                  <a:cubicBezTo>
                    <a:pt x="18" y="56"/>
                    <a:pt x="18" y="57"/>
                    <a:pt x="19" y="59"/>
                  </a:cubicBezTo>
                  <a:cubicBezTo>
                    <a:pt x="20" y="61"/>
                    <a:pt x="21" y="63"/>
                    <a:pt x="24" y="64"/>
                  </a:cubicBezTo>
                  <a:cubicBezTo>
                    <a:pt x="24" y="64"/>
                    <a:pt x="25" y="64"/>
                    <a:pt x="25" y="64"/>
                  </a:cubicBezTo>
                  <a:cubicBezTo>
                    <a:pt x="27" y="64"/>
                    <a:pt x="29" y="63"/>
                    <a:pt x="30" y="62"/>
                  </a:cubicBezTo>
                  <a:cubicBezTo>
                    <a:pt x="32" y="62"/>
                    <a:pt x="33" y="61"/>
                    <a:pt x="34" y="61"/>
                  </a:cubicBezTo>
                  <a:cubicBezTo>
                    <a:pt x="35" y="61"/>
                    <a:pt x="36" y="62"/>
                    <a:pt x="37" y="62"/>
                  </a:cubicBezTo>
                  <a:cubicBezTo>
                    <a:pt x="39" y="63"/>
                    <a:pt x="41" y="64"/>
                    <a:pt x="43" y="64"/>
                  </a:cubicBezTo>
                  <a:cubicBezTo>
                    <a:pt x="43" y="64"/>
                    <a:pt x="44" y="64"/>
                    <a:pt x="44" y="64"/>
                  </a:cubicBezTo>
                  <a:cubicBezTo>
                    <a:pt x="47" y="63"/>
                    <a:pt x="48" y="61"/>
                    <a:pt x="49" y="59"/>
                  </a:cubicBezTo>
                  <a:cubicBezTo>
                    <a:pt x="49" y="57"/>
                    <a:pt x="50" y="56"/>
                    <a:pt x="51" y="55"/>
                  </a:cubicBezTo>
                  <a:cubicBezTo>
                    <a:pt x="51" y="55"/>
                    <a:pt x="53" y="55"/>
                    <a:pt x="54" y="55"/>
                  </a:cubicBezTo>
                  <a:cubicBezTo>
                    <a:pt x="57" y="54"/>
                    <a:pt x="59" y="54"/>
                    <a:pt x="61" y="52"/>
                  </a:cubicBezTo>
                  <a:cubicBezTo>
                    <a:pt x="62" y="50"/>
                    <a:pt x="62" y="47"/>
                    <a:pt x="61" y="45"/>
                  </a:cubicBezTo>
                  <a:cubicBezTo>
                    <a:pt x="61" y="44"/>
                    <a:pt x="61" y="42"/>
                    <a:pt x="61" y="41"/>
                  </a:cubicBezTo>
                  <a:cubicBezTo>
                    <a:pt x="61" y="40"/>
                    <a:pt x="62" y="39"/>
                    <a:pt x="63" y="38"/>
                  </a:cubicBezTo>
                  <a:cubicBezTo>
                    <a:pt x="65" y="37"/>
                    <a:pt x="67" y="35"/>
                    <a:pt x="67" y="32"/>
                  </a:cubicBezTo>
                  <a:cubicBezTo>
                    <a:pt x="67" y="30"/>
                    <a:pt x="65" y="28"/>
                    <a:pt x="63" y="26"/>
                  </a:cubicBezTo>
                  <a:close/>
                  <a:moveTo>
                    <a:pt x="54" y="13"/>
                  </a:moveTo>
                  <a:cubicBezTo>
                    <a:pt x="56" y="13"/>
                    <a:pt x="58" y="13"/>
                    <a:pt x="58" y="14"/>
                  </a:cubicBezTo>
                  <a:cubicBezTo>
                    <a:pt x="59" y="15"/>
                    <a:pt x="59" y="17"/>
                    <a:pt x="58" y="19"/>
                  </a:cubicBezTo>
                  <a:cubicBezTo>
                    <a:pt x="58" y="21"/>
                    <a:pt x="58" y="22"/>
                    <a:pt x="58" y="24"/>
                  </a:cubicBezTo>
                  <a:cubicBezTo>
                    <a:pt x="56" y="19"/>
                    <a:pt x="53" y="15"/>
                    <a:pt x="49" y="12"/>
                  </a:cubicBezTo>
                  <a:cubicBezTo>
                    <a:pt x="51" y="13"/>
                    <a:pt x="52" y="13"/>
                    <a:pt x="54" y="13"/>
                  </a:cubicBezTo>
                  <a:close/>
                  <a:moveTo>
                    <a:pt x="39" y="5"/>
                  </a:moveTo>
                  <a:cubicBezTo>
                    <a:pt x="41" y="4"/>
                    <a:pt x="42" y="3"/>
                    <a:pt x="43" y="3"/>
                  </a:cubicBezTo>
                  <a:cubicBezTo>
                    <a:pt x="44" y="4"/>
                    <a:pt x="45" y="6"/>
                    <a:pt x="46" y="7"/>
                  </a:cubicBezTo>
                  <a:cubicBezTo>
                    <a:pt x="47" y="9"/>
                    <a:pt x="47" y="10"/>
                    <a:pt x="48" y="11"/>
                  </a:cubicBezTo>
                  <a:cubicBezTo>
                    <a:pt x="44" y="8"/>
                    <a:pt x="40" y="7"/>
                    <a:pt x="35" y="7"/>
                  </a:cubicBezTo>
                  <a:cubicBezTo>
                    <a:pt x="36" y="6"/>
                    <a:pt x="38" y="6"/>
                    <a:pt x="39" y="5"/>
                  </a:cubicBezTo>
                  <a:close/>
                  <a:moveTo>
                    <a:pt x="22" y="7"/>
                  </a:moveTo>
                  <a:cubicBezTo>
                    <a:pt x="22" y="6"/>
                    <a:pt x="23" y="4"/>
                    <a:pt x="24" y="3"/>
                  </a:cubicBezTo>
                  <a:cubicBezTo>
                    <a:pt x="26" y="3"/>
                    <a:pt x="27" y="4"/>
                    <a:pt x="29" y="5"/>
                  </a:cubicBezTo>
                  <a:cubicBezTo>
                    <a:pt x="30" y="6"/>
                    <a:pt x="32" y="6"/>
                    <a:pt x="33" y="7"/>
                  </a:cubicBezTo>
                  <a:cubicBezTo>
                    <a:pt x="28" y="7"/>
                    <a:pt x="23" y="8"/>
                    <a:pt x="19" y="11"/>
                  </a:cubicBezTo>
                  <a:cubicBezTo>
                    <a:pt x="20" y="10"/>
                    <a:pt x="21" y="9"/>
                    <a:pt x="22" y="7"/>
                  </a:cubicBezTo>
                  <a:close/>
                  <a:moveTo>
                    <a:pt x="9" y="14"/>
                  </a:moveTo>
                  <a:cubicBezTo>
                    <a:pt x="10" y="13"/>
                    <a:pt x="12" y="13"/>
                    <a:pt x="14" y="13"/>
                  </a:cubicBezTo>
                  <a:cubicBezTo>
                    <a:pt x="15" y="13"/>
                    <a:pt x="17" y="13"/>
                    <a:pt x="18" y="12"/>
                  </a:cubicBezTo>
                  <a:cubicBezTo>
                    <a:pt x="14" y="15"/>
                    <a:pt x="11" y="19"/>
                    <a:pt x="10" y="24"/>
                  </a:cubicBezTo>
                  <a:cubicBezTo>
                    <a:pt x="10" y="22"/>
                    <a:pt x="10" y="21"/>
                    <a:pt x="9" y="19"/>
                  </a:cubicBezTo>
                  <a:cubicBezTo>
                    <a:pt x="9" y="17"/>
                    <a:pt x="9" y="15"/>
                    <a:pt x="9" y="14"/>
                  </a:cubicBezTo>
                  <a:close/>
                  <a:moveTo>
                    <a:pt x="6" y="36"/>
                  </a:moveTo>
                  <a:cubicBezTo>
                    <a:pt x="5" y="35"/>
                    <a:pt x="3" y="34"/>
                    <a:pt x="3" y="32"/>
                  </a:cubicBezTo>
                  <a:cubicBezTo>
                    <a:pt x="3" y="31"/>
                    <a:pt x="5" y="30"/>
                    <a:pt x="6" y="28"/>
                  </a:cubicBezTo>
                  <a:cubicBezTo>
                    <a:pt x="8" y="27"/>
                    <a:pt x="9" y="26"/>
                    <a:pt x="9" y="25"/>
                  </a:cubicBezTo>
                  <a:cubicBezTo>
                    <a:pt x="9" y="27"/>
                    <a:pt x="8" y="30"/>
                    <a:pt x="8" y="32"/>
                  </a:cubicBezTo>
                  <a:cubicBezTo>
                    <a:pt x="8" y="35"/>
                    <a:pt x="9" y="37"/>
                    <a:pt x="9" y="40"/>
                  </a:cubicBezTo>
                  <a:cubicBezTo>
                    <a:pt x="9" y="38"/>
                    <a:pt x="8" y="37"/>
                    <a:pt x="6" y="36"/>
                  </a:cubicBezTo>
                  <a:close/>
                  <a:moveTo>
                    <a:pt x="14" y="52"/>
                  </a:moveTo>
                  <a:cubicBezTo>
                    <a:pt x="12" y="51"/>
                    <a:pt x="10" y="51"/>
                    <a:pt x="9" y="50"/>
                  </a:cubicBezTo>
                  <a:cubicBezTo>
                    <a:pt x="9" y="49"/>
                    <a:pt x="9" y="47"/>
                    <a:pt x="9" y="46"/>
                  </a:cubicBezTo>
                  <a:cubicBezTo>
                    <a:pt x="10" y="44"/>
                    <a:pt x="10" y="42"/>
                    <a:pt x="10" y="41"/>
                  </a:cubicBezTo>
                  <a:cubicBezTo>
                    <a:pt x="11" y="46"/>
                    <a:pt x="14" y="50"/>
                    <a:pt x="18" y="53"/>
                  </a:cubicBezTo>
                  <a:cubicBezTo>
                    <a:pt x="17" y="52"/>
                    <a:pt x="15" y="52"/>
                    <a:pt x="14" y="52"/>
                  </a:cubicBezTo>
                  <a:close/>
                  <a:moveTo>
                    <a:pt x="29" y="60"/>
                  </a:moveTo>
                  <a:cubicBezTo>
                    <a:pt x="27" y="61"/>
                    <a:pt x="26" y="62"/>
                    <a:pt x="24" y="61"/>
                  </a:cubicBezTo>
                  <a:cubicBezTo>
                    <a:pt x="23" y="61"/>
                    <a:pt x="22" y="59"/>
                    <a:pt x="22" y="57"/>
                  </a:cubicBezTo>
                  <a:cubicBezTo>
                    <a:pt x="21" y="56"/>
                    <a:pt x="20" y="54"/>
                    <a:pt x="19" y="53"/>
                  </a:cubicBezTo>
                  <a:cubicBezTo>
                    <a:pt x="23" y="56"/>
                    <a:pt x="28" y="58"/>
                    <a:pt x="33" y="58"/>
                  </a:cubicBezTo>
                  <a:cubicBezTo>
                    <a:pt x="32" y="58"/>
                    <a:pt x="30" y="59"/>
                    <a:pt x="29" y="60"/>
                  </a:cubicBezTo>
                  <a:close/>
                  <a:moveTo>
                    <a:pt x="46" y="57"/>
                  </a:moveTo>
                  <a:cubicBezTo>
                    <a:pt x="45" y="59"/>
                    <a:pt x="44" y="61"/>
                    <a:pt x="43" y="61"/>
                  </a:cubicBezTo>
                  <a:cubicBezTo>
                    <a:pt x="42" y="62"/>
                    <a:pt x="41" y="61"/>
                    <a:pt x="39" y="60"/>
                  </a:cubicBezTo>
                  <a:cubicBezTo>
                    <a:pt x="37" y="59"/>
                    <a:pt x="36" y="58"/>
                    <a:pt x="35" y="58"/>
                  </a:cubicBezTo>
                  <a:cubicBezTo>
                    <a:pt x="40" y="58"/>
                    <a:pt x="44" y="56"/>
                    <a:pt x="48" y="53"/>
                  </a:cubicBezTo>
                  <a:cubicBezTo>
                    <a:pt x="47" y="54"/>
                    <a:pt x="47" y="56"/>
                    <a:pt x="46" y="57"/>
                  </a:cubicBezTo>
                  <a:close/>
                  <a:moveTo>
                    <a:pt x="34" y="56"/>
                  </a:moveTo>
                  <a:cubicBezTo>
                    <a:pt x="21" y="56"/>
                    <a:pt x="10" y="45"/>
                    <a:pt x="10" y="32"/>
                  </a:cubicBezTo>
                  <a:cubicBezTo>
                    <a:pt x="10" y="19"/>
                    <a:pt x="21" y="9"/>
                    <a:pt x="34" y="9"/>
                  </a:cubicBezTo>
                  <a:cubicBezTo>
                    <a:pt x="47" y="9"/>
                    <a:pt x="58" y="19"/>
                    <a:pt x="58" y="32"/>
                  </a:cubicBezTo>
                  <a:cubicBezTo>
                    <a:pt x="58" y="45"/>
                    <a:pt x="47" y="56"/>
                    <a:pt x="34" y="56"/>
                  </a:cubicBezTo>
                  <a:close/>
                  <a:moveTo>
                    <a:pt x="58" y="50"/>
                  </a:moveTo>
                  <a:cubicBezTo>
                    <a:pt x="58" y="51"/>
                    <a:pt x="56" y="51"/>
                    <a:pt x="54" y="52"/>
                  </a:cubicBezTo>
                  <a:cubicBezTo>
                    <a:pt x="52" y="52"/>
                    <a:pt x="51" y="52"/>
                    <a:pt x="49" y="53"/>
                  </a:cubicBezTo>
                  <a:cubicBezTo>
                    <a:pt x="53" y="50"/>
                    <a:pt x="56" y="46"/>
                    <a:pt x="58" y="41"/>
                  </a:cubicBezTo>
                  <a:cubicBezTo>
                    <a:pt x="58" y="42"/>
                    <a:pt x="58" y="44"/>
                    <a:pt x="58" y="46"/>
                  </a:cubicBezTo>
                  <a:cubicBezTo>
                    <a:pt x="59" y="47"/>
                    <a:pt x="59" y="49"/>
                    <a:pt x="58" y="50"/>
                  </a:cubicBezTo>
                  <a:close/>
                  <a:moveTo>
                    <a:pt x="61" y="36"/>
                  </a:moveTo>
                  <a:cubicBezTo>
                    <a:pt x="60" y="37"/>
                    <a:pt x="59" y="38"/>
                    <a:pt x="58" y="40"/>
                  </a:cubicBezTo>
                  <a:cubicBezTo>
                    <a:pt x="59" y="37"/>
                    <a:pt x="60" y="35"/>
                    <a:pt x="60" y="32"/>
                  </a:cubicBezTo>
                  <a:cubicBezTo>
                    <a:pt x="60" y="30"/>
                    <a:pt x="59" y="27"/>
                    <a:pt x="58" y="25"/>
                  </a:cubicBezTo>
                  <a:cubicBezTo>
                    <a:pt x="59" y="26"/>
                    <a:pt x="60" y="27"/>
                    <a:pt x="61" y="28"/>
                  </a:cubicBezTo>
                  <a:cubicBezTo>
                    <a:pt x="63" y="30"/>
                    <a:pt x="64" y="31"/>
                    <a:pt x="64" y="32"/>
                  </a:cubicBezTo>
                  <a:cubicBezTo>
                    <a:pt x="64" y="34"/>
                    <a:pt x="63" y="35"/>
                    <a:pt x="61"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87" name="Freeform 38"/>
            <p:cNvSpPr>
              <a:spLocks noEditPoints="1"/>
            </p:cNvSpPr>
            <p:nvPr/>
          </p:nvSpPr>
          <p:spPr bwMode="auto">
            <a:xfrm>
              <a:off x="8610410" y="2708898"/>
              <a:ext cx="301764" cy="268451"/>
            </a:xfrm>
            <a:custGeom>
              <a:avLst/>
              <a:gdLst>
                <a:gd name="T0" fmla="*/ 63 w 65"/>
                <a:gd name="T1" fmla="*/ 24 h 58"/>
                <a:gd name="T2" fmla="*/ 49 w 65"/>
                <a:gd name="T3" fmla="*/ 22 h 58"/>
                <a:gd name="T4" fmla="*/ 42 w 65"/>
                <a:gd name="T5" fmla="*/ 16 h 58"/>
                <a:gd name="T6" fmla="*/ 32 w 65"/>
                <a:gd name="T7" fmla="*/ 6 h 58"/>
                <a:gd name="T8" fmla="*/ 24 w 65"/>
                <a:gd name="T9" fmla="*/ 0 h 58"/>
                <a:gd name="T10" fmla="*/ 24 w 65"/>
                <a:gd name="T11" fmla="*/ 23 h 58"/>
                <a:gd name="T12" fmla="*/ 21 w 65"/>
                <a:gd name="T13" fmla="*/ 22 h 58"/>
                <a:gd name="T14" fmla="*/ 3 w 65"/>
                <a:gd name="T15" fmla="*/ 28 h 58"/>
                <a:gd name="T16" fmla="*/ 0 w 65"/>
                <a:gd name="T17" fmla="*/ 34 h 58"/>
                <a:gd name="T18" fmla="*/ 2 w 65"/>
                <a:gd name="T19" fmla="*/ 41 h 58"/>
                <a:gd name="T20" fmla="*/ 5 w 65"/>
                <a:gd name="T21" fmla="*/ 48 h 58"/>
                <a:gd name="T22" fmla="*/ 10 w 65"/>
                <a:gd name="T23" fmla="*/ 55 h 58"/>
                <a:gd name="T24" fmla="*/ 35 w 65"/>
                <a:gd name="T25" fmla="*/ 57 h 58"/>
                <a:gd name="T26" fmla="*/ 45 w 65"/>
                <a:gd name="T27" fmla="*/ 55 h 58"/>
                <a:gd name="T28" fmla="*/ 60 w 65"/>
                <a:gd name="T29" fmla="*/ 57 h 58"/>
                <a:gd name="T30" fmla="*/ 64 w 65"/>
                <a:gd name="T31" fmla="*/ 26 h 58"/>
                <a:gd name="T32" fmla="*/ 9 w 65"/>
                <a:gd name="T33" fmla="*/ 25 h 58"/>
                <a:gd name="T34" fmla="*/ 24 w 65"/>
                <a:gd name="T35" fmla="*/ 28 h 58"/>
                <a:gd name="T36" fmla="*/ 9 w 65"/>
                <a:gd name="T37" fmla="*/ 30 h 58"/>
                <a:gd name="T38" fmla="*/ 9 w 65"/>
                <a:gd name="T39" fmla="*/ 25 h 58"/>
                <a:gd name="T40" fmla="*/ 18 w 65"/>
                <a:gd name="T41" fmla="*/ 32 h 58"/>
                <a:gd name="T42" fmla="*/ 18 w 65"/>
                <a:gd name="T43" fmla="*/ 37 h 58"/>
                <a:gd name="T44" fmla="*/ 6 w 65"/>
                <a:gd name="T45" fmla="*/ 37 h 58"/>
                <a:gd name="T46" fmla="*/ 6 w 65"/>
                <a:gd name="T47" fmla="*/ 32 h 58"/>
                <a:gd name="T48" fmla="*/ 18 w 65"/>
                <a:gd name="T49" fmla="*/ 39 h 58"/>
                <a:gd name="T50" fmla="*/ 23 w 65"/>
                <a:gd name="T51" fmla="*/ 41 h 58"/>
                <a:gd name="T52" fmla="*/ 11 w 65"/>
                <a:gd name="T53" fmla="*/ 43 h 58"/>
                <a:gd name="T54" fmla="*/ 5 w 65"/>
                <a:gd name="T55" fmla="*/ 41 h 58"/>
                <a:gd name="T56" fmla="*/ 11 w 65"/>
                <a:gd name="T57" fmla="*/ 45 h 58"/>
                <a:gd name="T58" fmla="*/ 23 w 65"/>
                <a:gd name="T59" fmla="*/ 45 h 58"/>
                <a:gd name="T60" fmla="*/ 23 w 65"/>
                <a:gd name="T61" fmla="*/ 50 h 58"/>
                <a:gd name="T62" fmla="*/ 8 w 65"/>
                <a:gd name="T63" fmla="*/ 48 h 58"/>
                <a:gd name="T64" fmla="*/ 23 w 65"/>
                <a:gd name="T65" fmla="*/ 52 h 58"/>
                <a:gd name="T66" fmla="*/ 24 w 65"/>
                <a:gd name="T67" fmla="*/ 44 h 58"/>
                <a:gd name="T68" fmla="*/ 22 w 65"/>
                <a:gd name="T69" fmla="*/ 37 h 58"/>
                <a:gd name="T70" fmla="*/ 21 w 65"/>
                <a:gd name="T71" fmla="*/ 32 h 58"/>
                <a:gd name="T72" fmla="*/ 26 w 65"/>
                <a:gd name="T73" fmla="*/ 26 h 58"/>
                <a:gd name="T74" fmla="*/ 28 w 65"/>
                <a:gd name="T75" fmla="*/ 31 h 58"/>
                <a:gd name="T76" fmla="*/ 39 w 65"/>
                <a:gd name="T77" fmla="*/ 40 h 58"/>
                <a:gd name="T78" fmla="*/ 30 w 65"/>
                <a:gd name="T79" fmla="*/ 31 h 58"/>
                <a:gd name="T80" fmla="*/ 29 w 65"/>
                <a:gd name="T81" fmla="*/ 24 h 58"/>
                <a:gd name="T82" fmla="*/ 29 w 65"/>
                <a:gd name="T83" fmla="*/ 24 h 58"/>
                <a:gd name="T84" fmla="*/ 22 w 65"/>
                <a:gd name="T85" fmla="*/ 8 h 58"/>
                <a:gd name="T86" fmla="*/ 28 w 65"/>
                <a:gd name="T87" fmla="*/ 4 h 58"/>
                <a:gd name="T88" fmla="*/ 32 w 65"/>
                <a:gd name="T89" fmla="*/ 14 h 58"/>
                <a:gd name="T90" fmla="*/ 43 w 65"/>
                <a:gd name="T91" fmla="*/ 20 h 58"/>
                <a:gd name="T92" fmla="*/ 46 w 65"/>
                <a:gd name="T93" fmla="*/ 50 h 58"/>
                <a:gd name="T94" fmla="*/ 12 w 65"/>
                <a:gd name="T95" fmla="*/ 52 h 58"/>
                <a:gd name="T96" fmla="*/ 23 w 65"/>
                <a:gd name="T97" fmla="*/ 52 h 58"/>
                <a:gd name="T98" fmla="*/ 61 w 65"/>
                <a:gd name="T99" fmla="*/ 27 h 58"/>
                <a:gd name="T100" fmla="*/ 48 w 65"/>
                <a:gd name="T101" fmla="*/ 5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58">
                  <a:moveTo>
                    <a:pt x="64" y="24"/>
                  </a:moveTo>
                  <a:cubicBezTo>
                    <a:pt x="64" y="24"/>
                    <a:pt x="63" y="24"/>
                    <a:pt x="63" y="24"/>
                  </a:cubicBezTo>
                  <a:cubicBezTo>
                    <a:pt x="49" y="22"/>
                    <a:pt x="49" y="22"/>
                    <a:pt x="49" y="22"/>
                  </a:cubicBezTo>
                  <a:cubicBezTo>
                    <a:pt x="49" y="22"/>
                    <a:pt x="49" y="22"/>
                    <a:pt x="49" y="22"/>
                  </a:cubicBezTo>
                  <a:cubicBezTo>
                    <a:pt x="47" y="20"/>
                    <a:pt x="46" y="18"/>
                    <a:pt x="45" y="18"/>
                  </a:cubicBezTo>
                  <a:cubicBezTo>
                    <a:pt x="44" y="17"/>
                    <a:pt x="43" y="17"/>
                    <a:pt x="42" y="16"/>
                  </a:cubicBezTo>
                  <a:cubicBezTo>
                    <a:pt x="39" y="15"/>
                    <a:pt x="37" y="14"/>
                    <a:pt x="35" y="12"/>
                  </a:cubicBezTo>
                  <a:cubicBezTo>
                    <a:pt x="33" y="10"/>
                    <a:pt x="32" y="8"/>
                    <a:pt x="32" y="6"/>
                  </a:cubicBezTo>
                  <a:cubicBezTo>
                    <a:pt x="31" y="4"/>
                    <a:pt x="31" y="2"/>
                    <a:pt x="30" y="1"/>
                  </a:cubicBezTo>
                  <a:cubicBezTo>
                    <a:pt x="28" y="0"/>
                    <a:pt x="26" y="0"/>
                    <a:pt x="24" y="0"/>
                  </a:cubicBezTo>
                  <a:cubicBezTo>
                    <a:pt x="22" y="1"/>
                    <a:pt x="20" y="4"/>
                    <a:pt x="20" y="7"/>
                  </a:cubicBezTo>
                  <a:cubicBezTo>
                    <a:pt x="19" y="14"/>
                    <a:pt x="22" y="19"/>
                    <a:pt x="24" y="23"/>
                  </a:cubicBezTo>
                  <a:cubicBezTo>
                    <a:pt x="24" y="23"/>
                    <a:pt x="24" y="23"/>
                    <a:pt x="24" y="23"/>
                  </a:cubicBezTo>
                  <a:cubicBezTo>
                    <a:pt x="23" y="22"/>
                    <a:pt x="22" y="22"/>
                    <a:pt x="21" y="22"/>
                  </a:cubicBezTo>
                  <a:cubicBezTo>
                    <a:pt x="9" y="22"/>
                    <a:pt x="9" y="22"/>
                    <a:pt x="9" y="22"/>
                  </a:cubicBezTo>
                  <a:cubicBezTo>
                    <a:pt x="6" y="22"/>
                    <a:pt x="3" y="25"/>
                    <a:pt x="3" y="28"/>
                  </a:cubicBezTo>
                  <a:cubicBezTo>
                    <a:pt x="3" y="28"/>
                    <a:pt x="3" y="29"/>
                    <a:pt x="4" y="29"/>
                  </a:cubicBezTo>
                  <a:cubicBezTo>
                    <a:pt x="1" y="30"/>
                    <a:pt x="0" y="32"/>
                    <a:pt x="0" y="34"/>
                  </a:cubicBezTo>
                  <a:cubicBezTo>
                    <a:pt x="0" y="36"/>
                    <a:pt x="1" y="38"/>
                    <a:pt x="2" y="39"/>
                  </a:cubicBezTo>
                  <a:cubicBezTo>
                    <a:pt x="2" y="40"/>
                    <a:pt x="2" y="40"/>
                    <a:pt x="2" y="41"/>
                  </a:cubicBezTo>
                  <a:cubicBezTo>
                    <a:pt x="2" y="43"/>
                    <a:pt x="3" y="45"/>
                    <a:pt x="5" y="46"/>
                  </a:cubicBezTo>
                  <a:cubicBezTo>
                    <a:pt x="5" y="46"/>
                    <a:pt x="5" y="47"/>
                    <a:pt x="5" y="48"/>
                  </a:cubicBezTo>
                  <a:cubicBezTo>
                    <a:pt x="5" y="50"/>
                    <a:pt x="6" y="52"/>
                    <a:pt x="8" y="53"/>
                  </a:cubicBezTo>
                  <a:cubicBezTo>
                    <a:pt x="9" y="53"/>
                    <a:pt x="9" y="54"/>
                    <a:pt x="10" y="55"/>
                  </a:cubicBezTo>
                  <a:cubicBezTo>
                    <a:pt x="13" y="57"/>
                    <a:pt x="24" y="58"/>
                    <a:pt x="30" y="58"/>
                  </a:cubicBezTo>
                  <a:cubicBezTo>
                    <a:pt x="32" y="58"/>
                    <a:pt x="34" y="58"/>
                    <a:pt x="35" y="57"/>
                  </a:cubicBezTo>
                  <a:cubicBezTo>
                    <a:pt x="38" y="57"/>
                    <a:pt x="41" y="56"/>
                    <a:pt x="45" y="54"/>
                  </a:cubicBezTo>
                  <a:cubicBezTo>
                    <a:pt x="45" y="55"/>
                    <a:pt x="45" y="55"/>
                    <a:pt x="45" y="55"/>
                  </a:cubicBezTo>
                  <a:cubicBezTo>
                    <a:pt x="45" y="56"/>
                    <a:pt x="46" y="56"/>
                    <a:pt x="46" y="56"/>
                  </a:cubicBezTo>
                  <a:cubicBezTo>
                    <a:pt x="60" y="57"/>
                    <a:pt x="60" y="57"/>
                    <a:pt x="60" y="57"/>
                  </a:cubicBezTo>
                  <a:cubicBezTo>
                    <a:pt x="61" y="57"/>
                    <a:pt x="62" y="56"/>
                    <a:pt x="62" y="55"/>
                  </a:cubicBezTo>
                  <a:cubicBezTo>
                    <a:pt x="64" y="26"/>
                    <a:pt x="64" y="26"/>
                    <a:pt x="64" y="26"/>
                  </a:cubicBezTo>
                  <a:cubicBezTo>
                    <a:pt x="65" y="25"/>
                    <a:pt x="64" y="25"/>
                    <a:pt x="64" y="24"/>
                  </a:cubicBezTo>
                  <a:close/>
                  <a:moveTo>
                    <a:pt x="9" y="25"/>
                  </a:moveTo>
                  <a:cubicBezTo>
                    <a:pt x="21" y="25"/>
                    <a:pt x="21" y="25"/>
                    <a:pt x="21" y="25"/>
                  </a:cubicBezTo>
                  <a:cubicBezTo>
                    <a:pt x="23" y="25"/>
                    <a:pt x="24" y="26"/>
                    <a:pt x="24" y="28"/>
                  </a:cubicBezTo>
                  <a:cubicBezTo>
                    <a:pt x="24" y="29"/>
                    <a:pt x="23" y="30"/>
                    <a:pt x="21" y="30"/>
                  </a:cubicBezTo>
                  <a:cubicBezTo>
                    <a:pt x="9" y="30"/>
                    <a:pt x="9" y="30"/>
                    <a:pt x="9" y="30"/>
                  </a:cubicBezTo>
                  <a:cubicBezTo>
                    <a:pt x="8" y="30"/>
                    <a:pt x="6" y="29"/>
                    <a:pt x="6" y="28"/>
                  </a:cubicBezTo>
                  <a:cubicBezTo>
                    <a:pt x="6" y="26"/>
                    <a:pt x="8" y="25"/>
                    <a:pt x="9" y="25"/>
                  </a:cubicBezTo>
                  <a:close/>
                  <a:moveTo>
                    <a:pt x="6" y="32"/>
                  </a:moveTo>
                  <a:cubicBezTo>
                    <a:pt x="18" y="32"/>
                    <a:pt x="18" y="32"/>
                    <a:pt x="18" y="32"/>
                  </a:cubicBezTo>
                  <a:cubicBezTo>
                    <a:pt x="19" y="32"/>
                    <a:pt x="21" y="33"/>
                    <a:pt x="21" y="34"/>
                  </a:cubicBezTo>
                  <a:cubicBezTo>
                    <a:pt x="21" y="36"/>
                    <a:pt x="19" y="37"/>
                    <a:pt x="18" y="37"/>
                  </a:cubicBezTo>
                  <a:cubicBezTo>
                    <a:pt x="8" y="37"/>
                    <a:pt x="8" y="37"/>
                    <a:pt x="8" y="37"/>
                  </a:cubicBezTo>
                  <a:cubicBezTo>
                    <a:pt x="6" y="37"/>
                    <a:pt x="6" y="37"/>
                    <a:pt x="6" y="37"/>
                  </a:cubicBezTo>
                  <a:cubicBezTo>
                    <a:pt x="4" y="37"/>
                    <a:pt x="3" y="36"/>
                    <a:pt x="3" y="34"/>
                  </a:cubicBezTo>
                  <a:cubicBezTo>
                    <a:pt x="3" y="33"/>
                    <a:pt x="4" y="32"/>
                    <a:pt x="6" y="32"/>
                  </a:cubicBezTo>
                  <a:close/>
                  <a:moveTo>
                    <a:pt x="8" y="39"/>
                  </a:moveTo>
                  <a:cubicBezTo>
                    <a:pt x="18" y="39"/>
                    <a:pt x="18" y="39"/>
                    <a:pt x="18" y="39"/>
                  </a:cubicBezTo>
                  <a:cubicBezTo>
                    <a:pt x="20" y="39"/>
                    <a:pt x="20" y="39"/>
                    <a:pt x="20" y="39"/>
                  </a:cubicBezTo>
                  <a:cubicBezTo>
                    <a:pt x="22" y="39"/>
                    <a:pt x="23" y="40"/>
                    <a:pt x="23" y="41"/>
                  </a:cubicBezTo>
                  <a:cubicBezTo>
                    <a:pt x="23" y="42"/>
                    <a:pt x="22" y="43"/>
                    <a:pt x="20" y="43"/>
                  </a:cubicBezTo>
                  <a:cubicBezTo>
                    <a:pt x="11" y="43"/>
                    <a:pt x="11" y="43"/>
                    <a:pt x="11" y="43"/>
                  </a:cubicBezTo>
                  <a:cubicBezTo>
                    <a:pt x="8" y="43"/>
                    <a:pt x="8" y="43"/>
                    <a:pt x="8" y="43"/>
                  </a:cubicBezTo>
                  <a:cubicBezTo>
                    <a:pt x="6" y="43"/>
                    <a:pt x="5" y="42"/>
                    <a:pt x="5" y="41"/>
                  </a:cubicBezTo>
                  <a:cubicBezTo>
                    <a:pt x="5" y="40"/>
                    <a:pt x="6" y="39"/>
                    <a:pt x="8" y="39"/>
                  </a:cubicBezTo>
                  <a:close/>
                  <a:moveTo>
                    <a:pt x="11" y="45"/>
                  </a:moveTo>
                  <a:cubicBezTo>
                    <a:pt x="20" y="45"/>
                    <a:pt x="20" y="45"/>
                    <a:pt x="20" y="45"/>
                  </a:cubicBezTo>
                  <a:cubicBezTo>
                    <a:pt x="23" y="45"/>
                    <a:pt x="23" y="45"/>
                    <a:pt x="23" y="45"/>
                  </a:cubicBezTo>
                  <a:cubicBezTo>
                    <a:pt x="25" y="45"/>
                    <a:pt x="26" y="47"/>
                    <a:pt x="26" y="48"/>
                  </a:cubicBezTo>
                  <a:cubicBezTo>
                    <a:pt x="26" y="49"/>
                    <a:pt x="25" y="50"/>
                    <a:pt x="23" y="50"/>
                  </a:cubicBezTo>
                  <a:cubicBezTo>
                    <a:pt x="11" y="50"/>
                    <a:pt x="11" y="50"/>
                    <a:pt x="11" y="50"/>
                  </a:cubicBezTo>
                  <a:cubicBezTo>
                    <a:pt x="9" y="50"/>
                    <a:pt x="8" y="49"/>
                    <a:pt x="8" y="48"/>
                  </a:cubicBezTo>
                  <a:cubicBezTo>
                    <a:pt x="8" y="47"/>
                    <a:pt x="9" y="45"/>
                    <a:pt x="11" y="45"/>
                  </a:cubicBezTo>
                  <a:close/>
                  <a:moveTo>
                    <a:pt x="23" y="52"/>
                  </a:moveTo>
                  <a:cubicBezTo>
                    <a:pt x="26" y="52"/>
                    <a:pt x="28" y="50"/>
                    <a:pt x="28" y="48"/>
                  </a:cubicBezTo>
                  <a:cubicBezTo>
                    <a:pt x="28" y="46"/>
                    <a:pt x="26" y="44"/>
                    <a:pt x="24" y="44"/>
                  </a:cubicBezTo>
                  <a:cubicBezTo>
                    <a:pt x="25" y="43"/>
                    <a:pt x="25" y="42"/>
                    <a:pt x="25" y="41"/>
                  </a:cubicBezTo>
                  <a:cubicBezTo>
                    <a:pt x="25" y="39"/>
                    <a:pt x="24" y="38"/>
                    <a:pt x="22" y="37"/>
                  </a:cubicBezTo>
                  <a:cubicBezTo>
                    <a:pt x="22" y="36"/>
                    <a:pt x="23" y="35"/>
                    <a:pt x="23" y="34"/>
                  </a:cubicBezTo>
                  <a:cubicBezTo>
                    <a:pt x="23" y="33"/>
                    <a:pt x="22" y="33"/>
                    <a:pt x="21" y="32"/>
                  </a:cubicBezTo>
                  <a:cubicBezTo>
                    <a:pt x="24" y="32"/>
                    <a:pt x="26" y="30"/>
                    <a:pt x="26" y="28"/>
                  </a:cubicBezTo>
                  <a:cubicBezTo>
                    <a:pt x="26" y="27"/>
                    <a:pt x="26" y="26"/>
                    <a:pt x="26" y="26"/>
                  </a:cubicBezTo>
                  <a:cubicBezTo>
                    <a:pt x="27" y="25"/>
                    <a:pt x="27" y="25"/>
                    <a:pt x="27" y="25"/>
                  </a:cubicBezTo>
                  <a:cubicBezTo>
                    <a:pt x="28" y="27"/>
                    <a:pt x="28" y="29"/>
                    <a:pt x="28" y="31"/>
                  </a:cubicBezTo>
                  <a:cubicBezTo>
                    <a:pt x="29" y="38"/>
                    <a:pt x="37" y="41"/>
                    <a:pt x="37" y="41"/>
                  </a:cubicBezTo>
                  <a:cubicBezTo>
                    <a:pt x="38" y="41"/>
                    <a:pt x="38" y="41"/>
                    <a:pt x="39" y="40"/>
                  </a:cubicBezTo>
                  <a:cubicBezTo>
                    <a:pt x="39" y="40"/>
                    <a:pt x="38" y="39"/>
                    <a:pt x="38" y="39"/>
                  </a:cubicBezTo>
                  <a:cubicBezTo>
                    <a:pt x="38" y="39"/>
                    <a:pt x="31" y="37"/>
                    <a:pt x="30" y="31"/>
                  </a:cubicBezTo>
                  <a:cubicBezTo>
                    <a:pt x="30" y="28"/>
                    <a:pt x="29" y="24"/>
                    <a:pt x="29" y="24"/>
                  </a:cubicBezTo>
                  <a:cubicBezTo>
                    <a:pt x="29" y="24"/>
                    <a:pt x="29" y="24"/>
                    <a:pt x="29" y="24"/>
                  </a:cubicBezTo>
                  <a:cubicBezTo>
                    <a:pt x="29" y="24"/>
                    <a:pt x="29" y="24"/>
                    <a:pt x="29" y="24"/>
                  </a:cubicBezTo>
                  <a:cubicBezTo>
                    <a:pt x="29" y="24"/>
                    <a:pt x="29" y="24"/>
                    <a:pt x="29" y="24"/>
                  </a:cubicBezTo>
                  <a:cubicBezTo>
                    <a:pt x="29" y="24"/>
                    <a:pt x="29" y="24"/>
                    <a:pt x="29" y="23"/>
                  </a:cubicBezTo>
                  <a:cubicBezTo>
                    <a:pt x="29" y="23"/>
                    <a:pt x="21" y="16"/>
                    <a:pt x="22" y="8"/>
                  </a:cubicBezTo>
                  <a:cubicBezTo>
                    <a:pt x="23" y="5"/>
                    <a:pt x="24" y="4"/>
                    <a:pt x="25" y="3"/>
                  </a:cubicBezTo>
                  <a:cubicBezTo>
                    <a:pt x="26" y="3"/>
                    <a:pt x="27" y="3"/>
                    <a:pt x="28" y="4"/>
                  </a:cubicBezTo>
                  <a:cubicBezTo>
                    <a:pt x="28" y="4"/>
                    <a:pt x="29" y="5"/>
                    <a:pt x="29" y="7"/>
                  </a:cubicBezTo>
                  <a:cubicBezTo>
                    <a:pt x="30" y="9"/>
                    <a:pt x="31" y="11"/>
                    <a:pt x="32" y="14"/>
                  </a:cubicBezTo>
                  <a:cubicBezTo>
                    <a:pt x="35" y="17"/>
                    <a:pt x="38" y="18"/>
                    <a:pt x="40" y="19"/>
                  </a:cubicBezTo>
                  <a:cubicBezTo>
                    <a:pt x="41" y="19"/>
                    <a:pt x="42" y="20"/>
                    <a:pt x="43" y="20"/>
                  </a:cubicBezTo>
                  <a:cubicBezTo>
                    <a:pt x="44" y="21"/>
                    <a:pt x="47" y="25"/>
                    <a:pt x="48" y="26"/>
                  </a:cubicBezTo>
                  <a:cubicBezTo>
                    <a:pt x="46" y="50"/>
                    <a:pt x="46" y="50"/>
                    <a:pt x="46" y="50"/>
                  </a:cubicBezTo>
                  <a:cubicBezTo>
                    <a:pt x="43" y="52"/>
                    <a:pt x="39" y="54"/>
                    <a:pt x="34" y="54"/>
                  </a:cubicBezTo>
                  <a:cubicBezTo>
                    <a:pt x="27" y="55"/>
                    <a:pt x="14" y="54"/>
                    <a:pt x="12" y="52"/>
                  </a:cubicBezTo>
                  <a:cubicBezTo>
                    <a:pt x="12" y="52"/>
                    <a:pt x="12" y="52"/>
                    <a:pt x="12" y="52"/>
                  </a:cubicBezTo>
                  <a:lnTo>
                    <a:pt x="23" y="52"/>
                  </a:lnTo>
                  <a:close/>
                  <a:moveTo>
                    <a:pt x="50" y="26"/>
                  </a:moveTo>
                  <a:cubicBezTo>
                    <a:pt x="61" y="27"/>
                    <a:pt x="61" y="27"/>
                    <a:pt x="61" y="27"/>
                  </a:cubicBezTo>
                  <a:cubicBezTo>
                    <a:pt x="59" y="54"/>
                    <a:pt x="59" y="54"/>
                    <a:pt x="59" y="54"/>
                  </a:cubicBezTo>
                  <a:cubicBezTo>
                    <a:pt x="48" y="53"/>
                    <a:pt x="48" y="53"/>
                    <a:pt x="48" y="53"/>
                  </a:cubicBezTo>
                  <a:lnTo>
                    <a:pt x="5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sp>
          <p:nvSpPr>
            <p:cNvPr id="88" name="Freeform 64"/>
            <p:cNvSpPr>
              <a:spLocks noEditPoints="1"/>
            </p:cNvSpPr>
            <p:nvPr/>
          </p:nvSpPr>
          <p:spPr bwMode="auto">
            <a:xfrm>
              <a:off x="8014315" y="3728737"/>
              <a:ext cx="236963" cy="159712"/>
            </a:xfrm>
            <a:custGeom>
              <a:avLst/>
              <a:gdLst>
                <a:gd name="T0" fmla="*/ 58 w 58"/>
                <a:gd name="T1" fmla="*/ 18 h 38"/>
                <a:gd name="T2" fmla="*/ 31 w 58"/>
                <a:gd name="T3" fmla="*/ 0 h 38"/>
                <a:gd name="T4" fmla="*/ 1 w 58"/>
                <a:gd name="T5" fmla="*/ 18 h 38"/>
                <a:gd name="T6" fmla="*/ 0 w 58"/>
                <a:gd name="T7" fmla="*/ 20 h 38"/>
                <a:gd name="T8" fmla="*/ 31 w 58"/>
                <a:gd name="T9" fmla="*/ 38 h 38"/>
                <a:gd name="T10" fmla="*/ 58 w 58"/>
                <a:gd name="T11" fmla="*/ 20 h 38"/>
                <a:gd name="T12" fmla="*/ 58 w 58"/>
                <a:gd name="T13" fmla="*/ 18 h 38"/>
                <a:gd name="T14" fmla="*/ 18 w 58"/>
                <a:gd name="T15" fmla="*/ 19 h 38"/>
                <a:gd name="T16" fmla="*/ 16 w 58"/>
                <a:gd name="T17" fmla="*/ 19 h 38"/>
                <a:gd name="T18" fmla="*/ 28 w 58"/>
                <a:gd name="T19" fmla="*/ 34 h 38"/>
                <a:gd name="T20" fmla="*/ 4 w 58"/>
                <a:gd name="T21" fmla="*/ 19 h 38"/>
                <a:gd name="T22" fmla="*/ 27 w 58"/>
                <a:gd name="T23" fmla="*/ 4 h 38"/>
                <a:gd name="T24" fmla="*/ 19 w 58"/>
                <a:gd name="T25" fmla="*/ 9 h 38"/>
                <a:gd name="T26" fmla="*/ 21 w 58"/>
                <a:gd name="T27" fmla="*/ 10 h 38"/>
                <a:gd name="T28" fmla="*/ 31 w 58"/>
                <a:gd name="T29" fmla="*/ 5 h 38"/>
                <a:gd name="T30" fmla="*/ 45 w 58"/>
                <a:gd name="T31" fmla="*/ 19 h 38"/>
                <a:gd name="T32" fmla="*/ 31 w 58"/>
                <a:gd name="T33" fmla="*/ 33 h 38"/>
                <a:gd name="T34" fmla="*/ 18 w 58"/>
                <a:gd name="T35" fmla="*/ 19 h 38"/>
                <a:gd name="T36" fmla="*/ 36 w 58"/>
                <a:gd name="T37" fmla="*/ 34 h 38"/>
                <a:gd name="T38" fmla="*/ 47 w 58"/>
                <a:gd name="T39" fmla="*/ 19 h 38"/>
                <a:gd name="T40" fmla="*/ 38 w 58"/>
                <a:gd name="T41" fmla="*/ 4 h 38"/>
                <a:gd name="T42" fmla="*/ 55 w 58"/>
                <a:gd name="T43" fmla="*/ 19 h 38"/>
                <a:gd name="T44" fmla="*/ 36 w 58"/>
                <a:gd name="T45" fmla="*/ 34 h 38"/>
                <a:gd name="T46" fmla="*/ 40 w 58"/>
                <a:gd name="T47" fmla="*/ 19 h 38"/>
                <a:gd name="T48" fmla="*/ 31 w 58"/>
                <a:gd name="T49" fmla="*/ 28 h 38"/>
                <a:gd name="T50" fmla="*/ 23 w 58"/>
                <a:gd name="T51" fmla="*/ 19 h 38"/>
                <a:gd name="T52" fmla="*/ 31 w 58"/>
                <a:gd name="T53" fmla="*/ 19 h 38"/>
                <a:gd name="T54" fmla="*/ 24 w 58"/>
                <a:gd name="T55" fmla="*/ 14 h 38"/>
                <a:gd name="T56" fmla="*/ 31 w 58"/>
                <a:gd name="T57" fmla="*/ 10 h 38"/>
                <a:gd name="T58" fmla="*/ 40 w 58"/>
                <a:gd name="T5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38">
                  <a:moveTo>
                    <a:pt x="58" y="18"/>
                  </a:moveTo>
                  <a:cubicBezTo>
                    <a:pt x="57" y="18"/>
                    <a:pt x="47" y="0"/>
                    <a:pt x="31" y="0"/>
                  </a:cubicBezTo>
                  <a:cubicBezTo>
                    <a:pt x="15" y="0"/>
                    <a:pt x="1" y="17"/>
                    <a:pt x="1" y="18"/>
                  </a:cubicBezTo>
                  <a:cubicBezTo>
                    <a:pt x="0" y="19"/>
                    <a:pt x="0" y="19"/>
                    <a:pt x="0" y="20"/>
                  </a:cubicBezTo>
                  <a:cubicBezTo>
                    <a:pt x="1" y="21"/>
                    <a:pt x="13" y="38"/>
                    <a:pt x="31" y="38"/>
                  </a:cubicBezTo>
                  <a:cubicBezTo>
                    <a:pt x="49" y="38"/>
                    <a:pt x="57" y="20"/>
                    <a:pt x="58" y="20"/>
                  </a:cubicBezTo>
                  <a:cubicBezTo>
                    <a:pt x="58" y="19"/>
                    <a:pt x="58" y="19"/>
                    <a:pt x="58" y="18"/>
                  </a:cubicBezTo>
                  <a:close/>
                  <a:moveTo>
                    <a:pt x="18" y="19"/>
                  </a:moveTo>
                  <a:cubicBezTo>
                    <a:pt x="16" y="19"/>
                    <a:pt x="16" y="19"/>
                    <a:pt x="16" y="19"/>
                  </a:cubicBezTo>
                  <a:cubicBezTo>
                    <a:pt x="16" y="27"/>
                    <a:pt x="21" y="33"/>
                    <a:pt x="28" y="34"/>
                  </a:cubicBezTo>
                  <a:cubicBezTo>
                    <a:pt x="16" y="33"/>
                    <a:pt x="6" y="22"/>
                    <a:pt x="4" y="19"/>
                  </a:cubicBezTo>
                  <a:cubicBezTo>
                    <a:pt x="6" y="16"/>
                    <a:pt x="16" y="6"/>
                    <a:pt x="27" y="4"/>
                  </a:cubicBezTo>
                  <a:cubicBezTo>
                    <a:pt x="24" y="5"/>
                    <a:pt x="21" y="7"/>
                    <a:pt x="19" y="9"/>
                  </a:cubicBezTo>
                  <a:cubicBezTo>
                    <a:pt x="21" y="10"/>
                    <a:pt x="21" y="10"/>
                    <a:pt x="21" y="10"/>
                  </a:cubicBezTo>
                  <a:cubicBezTo>
                    <a:pt x="23" y="7"/>
                    <a:pt x="27" y="5"/>
                    <a:pt x="31" y="5"/>
                  </a:cubicBezTo>
                  <a:cubicBezTo>
                    <a:pt x="39" y="5"/>
                    <a:pt x="45" y="11"/>
                    <a:pt x="45" y="19"/>
                  </a:cubicBezTo>
                  <a:cubicBezTo>
                    <a:pt x="45" y="27"/>
                    <a:pt x="39" y="33"/>
                    <a:pt x="31" y="33"/>
                  </a:cubicBezTo>
                  <a:cubicBezTo>
                    <a:pt x="24" y="33"/>
                    <a:pt x="18" y="27"/>
                    <a:pt x="18" y="19"/>
                  </a:cubicBezTo>
                  <a:close/>
                  <a:moveTo>
                    <a:pt x="36" y="34"/>
                  </a:moveTo>
                  <a:cubicBezTo>
                    <a:pt x="42" y="32"/>
                    <a:pt x="47" y="26"/>
                    <a:pt x="47" y="19"/>
                  </a:cubicBezTo>
                  <a:cubicBezTo>
                    <a:pt x="47" y="12"/>
                    <a:pt x="43" y="7"/>
                    <a:pt x="38" y="4"/>
                  </a:cubicBezTo>
                  <a:cubicBezTo>
                    <a:pt x="47" y="8"/>
                    <a:pt x="53" y="17"/>
                    <a:pt x="55" y="19"/>
                  </a:cubicBezTo>
                  <a:cubicBezTo>
                    <a:pt x="53" y="22"/>
                    <a:pt x="47" y="32"/>
                    <a:pt x="36" y="34"/>
                  </a:cubicBezTo>
                  <a:close/>
                  <a:moveTo>
                    <a:pt x="40" y="19"/>
                  </a:moveTo>
                  <a:cubicBezTo>
                    <a:pt x="40" y="24"/>
                    <a:pt x="36" y="28"/>
                    <a:pt x="31" y="28"/>
                  </a:cubicBezTo>
                  <a:cubicBezTo>
                    <a:pt x="27" y="28"/>
                    <a:pt x="23" y="24"/>
                    <a:pt x="23" y="19"/>
                  </a:cubicBezTo>
                  <a:cubicBezTo>
                    <a:pt x="31" y="19"/>
                    <a:pt x="31" y="19"/>
                    <a:pt x="31" y="19"/>
                  </a:cubicBezTo>
                  <a:cubicBezTo>
                    <a:pt x="24" y="14"/>
                    <a:pt x="24" y="14"/>
                    <a:pt x="24" y="14"/>
                  </a:cubicBezTo>
                  <a:cubicBezTo>
                    <a:pt x="26" y="12"/>
                    <a:pt x="29" y="10"/>
                    <a:pt x="31" y="10"/>
                  </a:cubicBezTo>
                  <a:cubicBezTo>
                    <a:pt x="36" y="10"/>
                    <a:pt x="40" y="14"/>
                    <a:pt x="40" y="19"/>
                  </a:cubicBezTo>
                  <a:close/>
                </a:path>
              </a:pathLst>
            </a:custGeom>
            <a:grpFill/>
            <a:ln>
              <a:noFill/>
            </a:ln>
          </p:spPr>
          <p:txBody>
            <a:bodyPr vert="horz" wrap="square" lIns="68580" tIns="34291" rIns="68580" bIns="3429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prstClr val="black"/>
                </a:solidFill>
                <a:effectLst/>
                <a:uLnTx/>
                <a:uFillTx/>
              </a:endParaRPr>
            </a:p>
          </p:txBody>
        </p:sp>
      </p:grpSp>
      <p:grpSp>
        <p:nvGrpSpPr>
          <p:cNvPr id="89" name="Group 10"/>
          <p:cNvGrpSpPr/>
          <p:nvPr/>
        </p:nvGrpSpPr>
        <p:grpSpPr>
          <a:xfrm>
            <a:off x="3883804" y="2609934"/>
            <a:ext cx="1475418" cy="2535154"/>
            <a:chOff x="3724275" y="1833563"/>
            <a:chExt cx="1316038" cy="2260600"/>
          </a:xfrm>
        </p:grpSpPr>
        <p:sp>
          <p:nvSpPr>
            <p:cNvPr id="90" name="Freeform 5"/>
            <p:cNvSpPr>
              <a:spLocks/>
            </p:cNvSpPr>
            <p:nvPr/>
          </p:nvSpPr>
          <p:spPr bwMode="auto">
            <a:xfrm>
              <a:off x="4216400" y="2362201"/>
              <a:ext cx="330200" cy="381000"/>
            </a:xfrm>
            <a:custGeom>
              <a:avLst/>
              <a:gdLst>
                <a:gd name="T0" fmla="*/ 208 w 208"/>
                <a:gd name="T1" fmla="*/ 240 h 240"/>
                <a:gd name="T2" fmla="*/ 0 w 208"/>
                <a:gd name="T3" fmla="*/ 240 h 240"/>
                <a:gd name="T4" fmla="*/ 8 w 208"/>
                <a:gd name="T5" fmla="*/ 0 h 240"/>
                <a:gd name="T6" fmla="*/ 199 w 208"/>
                <a:gd name="T7" fmla="*/ 0 h 240"/>
                <a:gd name="T8" fmla="*/ 208 w 208"/>
                <a:gd name="T9" fmla="*/ 240 h 240"/>
              </a:gdLst>
              <a:ahLst/>
              <a:cxnLst>
                <a:cxn ang="0">
                  <a:pos x="T0" y="T1"/>
                </a:cxn>
                <a:cxn ang="0">
                  <a:pos x="T2" y="T3"/>
                </a:cxn>
                <a:cxn ang="0">
                  <a:pos x="T4" y="T5"/>
                </a:cxn>
                <a:cxn ang="0">
                  <a:pos x="T6" y="T7"/>
                </a:cxn>
                <a:cxn ang="0">
                  <a:pos x="T8" y="T9"/>
                </a:cxn>
              </a:cxnLst>
              <a:rect l="0" t="0" r="r" b="b"/>
              <a:pathLst>
                <a:path w="208" h="240">
                  <a:moveTo>
                    <a:pt x="208" y="240"/>
                  </a:moveTo>
                  <a:lnTo>
                    <a:pt x="0" y="240"/>
                  </a:lnTo>
                  <a:lnTo>
                    <a:pt x="8" y="0"/>
                  </a:lnTo>
                  <a:lnTo>
                    <a:pt x="199" y="0"/>
                  </a:lnTo>
                  <a:lnTo>
                    <a:pt x="208" y="240"/>
                  </a:lnTo>
                  <a:close/>
                </a:path>
              </a:pathLst>
            </a:custGeom>
            <a:solidFill>
              <a:srgbClr val="F1C9A5"/>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prstClr val="black"/>
                </a:solidFill>
                <a:effectLst/>
                <a:uLnTx/>
                <a:uFillTx/>
              </a:endParaRPr>
            </a:p>
          </p:txBody>
        </p:sp>
        <p:sp>
          <p:nvSpPr>
            <p:cNvPr id="91" name="Freeform 6"/>
            <p:cNvSpPr>
              <a:spLocks/>
            </p:cNvSpPr>
            <p:nvPr/>
          </p:nvSpPr>
          <p:spPr bwMode="auto">
            <a:xfrm>
              <a:off x="4111625" y="1833563"/>
              <a:ext cx="538163" cy="676275"/>
            </a:xfrm>
            <a:custGeom>
              <a:avLst/>
              <a:gdLst>
                <a:gd name="T0" fmla="*/ 179 w 179"/>
                <a:gd name="T1" fmla="*/ 109 h 226"/>
                <a:gd name="T2" fmla="*/ 90 w 179"/>
                <a:gd name="T3" fmla="*/ 0 h 226"/>
                <a:gd name="T4" fmla="*/ 0 w 179"/>
                <a:gd name="T5" fmla="*/ 109 h 226"/>
                <a:gd name="T6" fmla="*/ 42 w 179"/>
                <a:gd name="T7" fmla="*/ 194 h 226"/>
                <a:gd name="T8" fmla="*/ 49 w 179"/>
                <a:gd name="T9" fmla="*/ 218 h 226"/>
                <a:gd name="T10" fmla="*/ 59 w 179"/>
                <a:gd name="T11" fmla="*/ 226 h 226"/>
                <a:gd name="T12" fmla="*/ 121 w 179"/>
                <a:gd name="T13" fmla="*/ 226 h 226"/>
                <a:gd name="T14" fmla="*/ 131 w 179"/>
                <a:gd name="T15" fmla="*/ 218 h 226"/>
                <a:gd name="T16" fmla="*/ 138 w 179"/>
                <a:gd name="T17" fmla="*/ 194 h 226"/>
                <a:gd name="T18" fmla="*/ 179 w 179"/>
                <a:gd name="T19" fmla="*/ 109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226">
                  <a:moveTo>
                    <a:pt x="179" y="109"/>
                  </a:moveTo>
                  <a:cubicBezTo>
                    <a:pt x="179" y="54"/>
                    <a:pt x="171" y="0"/>
                    <a:pt x="90" y="0"/>
                  </a:cubicBezTo>
                  <a:cubicBezTo>
                    <a:pt x="7" y="0"/>
                    <a:pt x="0" y="54"/>
                    <a:pt x="0" y="109"/>
                  </a:cubicBezTo>
                  <a:cubicBezTo>
                    <a:pt x="0" y="145"/>
                    <a:pt x="17" y="176"/>
                    <a:pt x="42" y="194"/>
                  </a:cubicBezTo>
                  <a:cubicBezTo>
                    <a:pt x="49" y="218"/>
                    <a:pt x="49" y="218"/>
                    <a:pt x="49" y="218"/>
                  </a:cubicBezTo>
                  <a:cubicBezTo>
                    <a:pt x="50" y="223"/>
                    <a:pt x="55" y="226"/>
                    <a:pt x="59" y="226"/>
                  </a:cubicBezTo>
                  <a:cubicBezTo>
                    <a:pt x="121" y="226"/>
                    <a:pt x="121" y="226"/>
                    <a:pt x="121" y="226"/>
                  </a:cubicBezTo>
                  <a:cubicBezTo>
                    <a:pt x="125" y="226"/>
                    <a:pt x="130" y="223"/>
                    <a:pt x="131" y="218"/>
                  </a:cubicBezTo>
                  <a:cubicBezTo>
                    <a:pt x="138" y="194"/>
                    <a:pt x="138" y="194"/>
                    <a:pt x="138" y="194"/>
                  </a:cubicBezTo>
                  <a:cubicBezTo>
                    <a:pt x="163" y="176"/>
                    <a:pt x="179" y="145"/>
                    <a:pt x="179" y="10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prstClr val="black"/>
                </a:solidFill>
                <a:effectLst/>
                <a:uLnTx/>
                <a:uFillTx/>
              </a:endParaRPr>
            </a:p>
          </p:txBody>
        </p:sp>
        <p:sp>
          <p:nvSpPr>
            <p:cNvPr id="92" name="Freeform 7"/>
            <p:cNvSpPr>
              <a:spLocks/>
            </p:cNvSpPr>
            <p:nvPr/>
          </p:nvSpPr>
          <p:spPr bwMode="auto">
            <a:xfrm>
              <a:off x="3724275" y="2557463"/>
              <a:ext cx="1316038" cy="1536700"/>
            </a:xfrm>
            <a:custGeom>
              <a:avLst/>
              <a:gdLst>
                <a:gd name="T0" fmla="*/ 405 w 438"/>
                <a:gd name="T1" fmla="*/ 60 h 514"/>
                <a:gd name="T2" fmla="*/ 287 w 438"/>
                <a:gd name="T3" fmla="*/ 28 h 514"/>
                <a:gd name="T4" fmla="*/ 282 w 438"/>
                <a:gd name="T5" fmla="*/ 8 h 514"/>
                <a:gd name="T6" fmla="*/ 219 w 438"/>
                <a:gd name="T7" fmla="*/ 0 h 514"/>
                <a:gd name="T8" fmla="*/ 156 w 438"/>
                <a:gd name="T9" fmla="*/ 8 h 514"/>
                <a:gd name="T10" fmla="*/ 152 w 438"/>
                <a:gd name="T11" fmla="*/ 28 h 514"/>
                <a:gd name="T12" fmla="*/ 33 w 438"/>
                <a:gd name="T13" fmla="*/ 60 h 514"/>
                <a:gd name="T14" fmla="*/ 0 w 438"/>
                <a:gd name="T15" fmla="*/ 93 h 514"/>
                <a:gd name="T16" fmla="*/ 7 w 438"/>
                <a:gd name="T17" fmla="*/ 258 h 514"/>
                <a:gd name="T18" fmla="*/ 65 w 438"/>
                <a:gd name="T19" fmla="*/ 344 h 514"/>
                <a:gd name="T20" fmla="*/ 35 w 438"/>
                <a:gd name="T21" fmla="*/ 514 h 514"/>
                <a:gd name="T22" fmla="*/ 402 w 438"/>
                <a:gd name="T23" fmla="*/ 514 h 514"/>
                <a:gd name="T24" fmla="*/ 371 w 438"/>
                <a:gd name="T25" fmla="*/ 344 h 514"/>
                <a:gd name="T26" fmla="*/ 431 w 438"/>
                <a:gd name="T27" fmla="*/ 258 h 514"/>
                <a:gd name="T28" fmla="*/ 438 w 438"/>
                <a:gd name="T29" fmla="*/ 93 h 514"/>
                <a:gd name="T30" fmla="*/ 405 w 438"/>
                <a:gd name="T31" fmla="*/ 6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514">
                  <a:moveTo>
                    <a:pt x="405" y="60"/>
                  </a:moveTo>
                  <a:cubicBezTo>
                    <a:pt x="287" y="28"/>
                    <a:pt x="287" y="28"/>
                    <a:pt x="287" y="28"/>
                  </a:cubicBezTo>
                  <a:cubicBezTo>
                    <a:pt x="282" y="8"/>
                    <a:pt x="282" y="8"/>
                    <a:pt x="282" y="8"/>
                  </a:cubicBezTo>
                  <a:cubicBezTo>
                    <a:pt x="282" y="8"/>
                    <a:pt x="235" y="0"/>
                    <a:pt x="219" y="0"/>
                  </a:cubicBezTo>
                  <a:cubicBezTo>
                    <a:pt x="203" y="0"/>
                    <a:pt x="156" y="8"/>
                    <a:pt x="156" y="8"/>
                  </a:cubicBezTo>
                  <a:cubicBezTo>
                    <a:pt x="152" y="28"/>
                    <a:pt x="152" y="28"/>
                    <a:pt x="152" y="28"/>
                  </a:cubicBezTo>
                  <a:cubicBezTo>
                    <a:pt x="33" y="60"/>
                    <a:pt x="33" y="60"/>
                    <a:pt x="33" y="60"/>
                  </a:cubicBezTo>
                  <a:cubicBezTo>
                    <a:pt x="15" y="66"/>
                    <a:pt x="0" y="75"/>
                    <a:pt x="0" y="93"/>
                  </a:cubicBezTo>
                  <a:cubicBezTo>
                    <a:pt x="0" y="93"/>
                    <a:pt x="3" y="213"/>
                    <a:pt x="7" y="258"/>
                  </a:cubicBezTo>
                  <a:cubicBezTo>
                    <a:pt x="9" y="285"/>
                    <a:pt x="15" y="341"/>
                    <a:pt x="65" y="344"/>
                  </a:cubicBezTo>
                  <a:cubicBezTo>
                    <a:pt x="35" y="514"/>
                    <a:pt x="35" y="514"/>
                    <a:pt x="35" y="514"/>
                  </a:cubicBezTo>
                  <a:cubicBezTo>
                    <a:pt x="402" y="514"/>
                    <a:pt x="402" y="514"/>
                    <a:pt x="402" y="514"/>
                  </a:cubicBezTo>
                  <a:cubicBezTo>
                    <a:pt x="371" y="344"/>
                    <a:pt x="371" y="344"/>
                    <a:pt x="371" y="344"/>
                  </a:cubicBezTo>
                  <a:cubicBezTo>
                    <a:pt x="424" y="344"/>
                    <a:pt x="428" y="285"/>
                    <a:pt x="431" y="258"/>
                  </a:cubicBezTo>
                  <a:cubicBezTo>
                    <a:pt x="436" y="213"/>
                    <a:pt x="438" y="93"/>
                    <a:pt x="438" y="93"/>
                  </a:cubicBezTo>
                  <a:cubicBezTo>
                    <a:pt x="438" y="75"/>
                    <a:pt x="425" y="67"/>
                    <a:pt x="405" y="6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prstClr val="black"/>
                </a:solidFill>
                <a:effectLst/>
                <a:uLnTx/>
                <a:uFillTx/>
              </a:endParaRPr>
            </a:p>
          </p:txBody>
        </p:sp>
      </p:grpSp>
      <p:sp>
        <p:nvSpPr>
          <p:cNvPr id="93" name="TextBox 121"/>
          <p:cNvSpPr txBox="1"/>
          <p:nvPr/>
        </p:nvSpPr>
        <p:spPr>
          <a:xfrm>
            <a:off x="515280" y="1499428"/>
            <a:ext cx="1032384" cy="239193"/>
          </a:xfrm>
          <a:prstGeom prst="rect">
            <a:avLst/>
          </a:prstGeom>
          <a:noFill/>
        </p:spPr>
        <p:txBody>
          <a:bodyPr wrap="none" lIns="54000" tIns="27000" rIns="54000" bIns="27000" rtlCol="0" anchor="t">
            <a:spAutoFit/>
          </a:bodyPr>
          <a:lstStyle/>
          <a:p>
            <a:pPr algn="ctr"/>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单击添加标题</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94" name="Rectangle 122"/>
          <p:cNvSpPr/>
          <p:nvPr/>
        </p:nvSpPr>
        <p:spPr>
          <a:xfrm>
            <a:off x="472312" y="1680900"/>
            <a:ext cx="1855023" cy="715802"/>
          </a:xfrm>
          <a:prstGeom prst="rect">
            <a:avLst/>
          </a:prstGeom>
        </p:spPr>
        <p:txBody>
          <a:bodyPr wrap="square">
            <a:spAutoFit/>
          </a:bodyPr>
          <a:lstStyle/>
          <a:p>
            <a:pPr>
              <a:lnSpc>
                <a:spcPct val="150000"/>
              </a:lnSpc>
            </a:pPr>
            <a:r>
              <a:rPr lang="zh-CN" altLang="en-US" sz="900" dirty="0">
                <a:solidFill>
                  <a:schemeClr val="tx1">
                    <a:lumMod val="50000"/>
                    <a:lumOff val="50000"/>
                  </a:schemeClr>
                </a:solidFill>
                <a:latin typeface="微软雅黑" pitchFamily="34" charset="-122"/>
                <a:ea typeface="微软雅黑" pitchFamily="34" charset="-122"/>
                <a:sym typeface="Gill Sans" charset="0"/>
              </a:rPr>
              <a:t>此处添加详细文本描述，建议与标题相关并符合整体语言风格，语言描述尽量简洁。</a:t>
            </a:r>
          </a:p>
        </p:txBody>
      </p:sp>
      <p:sp>
        <p:nvSpPr>
          <p:cNvPr id="95" name="TextBox 123"/>
          <p:cNvSpPr txBox="1"/>
          <p:nvPr/>
        </p:nvSpPr>
        <p:spPr>
          <a:xfrm>
            <a:off x="507113" y="2511166"/>
            <a:ext cx="1032384" cy="239193"/>
          </a:xfrm>
          <a:prstGeom prst="rect">
            <a:avLst/>
          </a:prstGeom>
          <a:noFill/>
        </p:spPr>
        <p:txBody>
          <a:bodyPr wrap="none" lIns="54000" tIns="27000" rIns="54000" bIns="27000" rtlCol="0" anchor="t">
            <a:spAutoFit/>
          </a:bodyPr>
          <a:lstStyle/>
          <a:p>
            <a:pPr algn="ctr"/>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单击添加标题</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96" name="Rectangle 124"/>
          <p:cNvSpPr/>
          <p:nvPr/>
        </p:nvSpPr>
        <p:spPr>
          <a:xfrm>
            <a:off x="472312" y="2692638"/>
            <a:ext cx="1855023" cy="715802"/>
          </a:xfrm>
          <a:prstGeom prst="rect">
            <a:avLst/>
          </a:prstGeom>
        </p:spPr>
        <p:txBody>
          <a:bodyPr wrap="square">
            <a:spAutoFit/>
          </a:bodyPr>
          <a:lstStyle/>
          <a:p>
            <a:pPr>
              <a:lnSpc>
                <a:spcPct val="150000"/>
              </a:lnSpc>
            </a:pPr>
            <a:r>
              <a:rPr lang="zh-CN" altLang="en-US" sz="900">
                <a:solidFill>
                  <a:schemeClr val="tx1">
                    <a:lumMod val="50000"/>
                    <a:lumOff val="50000"/>
                  </a:schemeClr>
                </a:solidFill>
                <a:latin typeface="微软雅黑" pitchFamily="34" charset="-122"/>
                <a:ea typeface="微软雅黑" pitchFamily="34" charset="-122"/>
                <a:sym typeface="Gill Sans" charset="0"/>
              </a:rPr>
              <a:t>此处添加详细文本描述，建议与标题相关并符合整体语言风格，语言描述尽量简洁。</a:t>
            </a:r>
            <a:endParaRPr lang="zh-CN" altLang="en-US" sz="900" dirty="0">
              <a:solidFill>
                <a:schemeClr val="tx1">
                  <a:lumMod val="50000"/>
                  <a:lumOff val="50000"/>
                </a:schemeClr>
              </a:solidFill>
              <a:latin typeface="微软雅黑" pitchFamily="34" charset="-122"/>
              <a:ea typeface="微软雅黑" pitchFamily="34" charset="-122"/>
              <a:sym typeface="Gill Sans" charset="0"/>
            </a:endParaRPr>
          </a:p>
        </p:txBody>
      </p:sp>
      <p:sp>
        <p:nvSpPr>
          <p:cNvPr id="97" name="TextBox 125"/>
          <p:cNvSpPr txBox="1"/>
          <p:nvPr/>
        </p:nvSpPr>
        <p:spPr>
          <a:xfrm>
            <a:off x="515279" y="3490805"/>
            <a:ext cx="1032384" cy="239193"/>
          </a:xfrm>
          <a:prstGeom prst="rect">
            <a:avLst/>
          </a:prstGeom>
          <a:noFill/>
        </p:spPr>
        <p:txBody>
          <a:bodyPr wrap="none" lIns="54000" tIns="27000" rIns="54000" bIns="27000" rtlCol="0" anchor="t">
            <a:spAutoFit/>
          </a:bodyPr>
          <a:lstStyle/>
          <a:p>
            <a:pPr algn="ctr"/>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单击添加标题</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98" name="Rectangle 126"/>
          <p:cNvSpPr/>
          <p:nvPr/>
        </p:nvSpPr>
        <p:spPr>
          <a:xfrm>
            <a:off x="472312" y="3672277"/>
            <a:ext cx="1855023" cy="715802"/>
          </a:xfrm>
          <a:prstGeom prst="rect">
            <a:avLst/>
          </a:prstGeom>
        </p:spPr>
        <p:txBody>
          <a:bodyPr wrap="square">
            <a:spAutoFit/>
          </a:bodyPr>
          <a:lstStyle/>
          <a:p>
            <a:pPr>
              <a:lnSpc>
                <a:spcPct val="150000"/>
              </a:lnSpc>
            </a:pPr>
            <a:r>
              <a:rPr lang="zh-CN" altLang="en-US" sz="900">
                <a:solidFill>
                  <a:schemeClr val="tx1">
                    <a:lumMod val="50000"/>
                    <a:lumOff val="50000"/>
                  </a:schemeClr>
                </a:solidFill>
                <a:latin typeface="微软雅黑" pitchFamily="34" charset="-122"/>
                <a:ea typeface="微软雅黑" pitchFamily="34" charset="-122"/>
                <a:sym typeface="Gill Sans" charset="0"/>
              </a:rPr>
              <a:t>此处添加详细文本描述，建议与标题相关并符合整体语言风格，语言描述尽量简洁。</a:t>
            </a:r>
            <a:endParaRPr lang="zh-CN" altLang="en-US" sz="900" dirty="0">
              <a:solidFill>
                <a:schemeClr val="tx1">
                  <a:lumMod val="50000"/>
                  <a:lumOff val="50000"/>
                </a:schemeClr>
              </a:solidFill>
              <a:latin typeface="微软雅黑" pitchFamily="34" charset="-122"/>
              <a:ea typeface="微软雅黑" pitchFamily="34" charset="-122"/>
              <a:sym typeface="Gill Sans" charset="0"/>
            </a:endParaRPr>
          </a:p>
        </p:txBody>
      </p:sp>
      <p:sp>
        <p:nvSpPr>
          <p:cNvPr id="99" name="TextBox 128"/>
          <p:cNvSpPr txBox="1"/>
          <p:nvPr/>
        </p:nvSpPr>
        <p:spPr>
          <a:xfrm>
            <a:off x="7212024" y="1537540"/>
            <a:ext cx="1032384" cy="239193"/>
          </a:xfrm>
          <a:prstGeom prst="rect">
            <a:avLst/>
          </a:prstGeom>
          <a:noFill/>
        </p:spPr>
        <p:txBody>
          <a:bodyPr wrap="none" lIns="54000" tIns="27000" rIns="54000" bIns="27000" rtlCol="0" anchor="t">
            <a:spAutoFit/>
          </a:bodyPr>
          <a:lstStyle/>
          <a:p>
            <a:pPr algn="ctr"/>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单击添加标题</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100" name="Rectangle 129"/>
          <p:cNvSpPr/>
          <p:nvPr/>
        </p:nvSpPr>
        <p:spPr>
          <a:xfrm>
            <a:off x="7166421" y="1721765"/>
            <a:ext cx="1855659" cy="715802"/>
          </a:xfrm>
          <a:prstGeom prst="rect">
            <a:avLst/>
          </a:prstGeom>
        </p:spPr>
        <p:txBody>
          <a:bodyPr wrap="square">
            <a:spAutoFit/>
          </a:bodyPr>
          <a:lstStyle/>
          <a:p>
            <a:pPr>
              <a:lnSpc>
                <a:spcPct val="150000"/>
              </a:lnSpc>
            </a:pPr>
            <a:r>
              <a:rPr lang="zh-CN" altLang="en-US" sz="900" dirty="0">
                <a:solidFill>
                  <a:prstClr val="black">
                    <a:lumMod val="50000"/>
                    <a:lumOff val="50000"/>
                  </a:prstClr>
                </a:solidFill>
                <a:latin typeface="微软雅黑" pitchFamily="34" charset="-122"/>
                <a:ea typeface="微软雅黑" pitchFamily="34" charset="-122"/>
                <a:sym typeface="Gill Sans" charset="0"/>
              </a:rPr>
              <a:t>此处添加详细文本描述，建议与标题相关并符合整体语言风格，语言描述尽量简洁。</a:t>
            </a:r>
          </a:p>
        </p:txBody>
      </p:sp>
      <p:sp>
        <p:nvSpPr>
          <p:cNvPr id="101" name="TextBox 130"/>
          <p:cNvSpPr txBox="1"/>
          <p:nvPr/>
        </p:nvSpPr>
        <p:spPr>
          <a:xfrm>
            <a:off x="7212024" y="2549277"/>
            <a:ext cx="1032384" cy="239193"/>
          </a:xfrm>
          <a:prstGeom prst="rect">
            <a:avLst/>
          </a:prstGeom>
          <a:noFill/>
        </p:spPr>
        <p:txBody>
          <a:bodyPr wrap="none" lIns="54000" tIns="27000" rIns="54000" bIns="27000" rtlCol="0" anchor="t">
            <a:spAutoFit/>
          </a:bodyPr>
          <a:lstStyle/>
          <a:p>
            <a:pPr algn="ctr"/>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单击添加标题</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102" name="Rectangle 131"/>
          <p:cNvSpPr/>
          <p:nvPr/>
        </p:nvSpPr>
        <p:spPr>
          <a:xfrm>
            <a:off x="7166422" y="2733502"/>
            <a:ext cx="1712655" cy="715802"/>
          </a:xfrm>
          <a:prstGeom prst="rect">
            <a:avLst/>
          </a:prstGeom>
        </p:spPr>
        <p:txBody>
          <a:bodyPr wrap="square">
            <a:spAutoFit/>
          </a:bodyPr>
          <a:lstStyle/>
          <a:p>
            <a:pPr>
              <a:lnSpc>
                <a:spcPct val="150000"/>
              </a:lnSpc>
            </a:pPr>
            <a:r>
              <a:rPr lang="zh-CN" altLang="en-US" sz="900" dirty="0">
                <a:solidFill>
                  <a:prstClr val="black">
                    <a:lumMod val="50000"/>
                    <a:lumOff val="50000"/>
                  </a:prstClr>
                </a:solidFill>
                <a:latin typeface="微软雅黑" pitchFamily="34" charset="-122"/>
                <a:ea typeface="微软雅黑" pitchFamily="34" charset="-122"/>
                <a:sym typeface="Gill Sans" charset="0"/>
              </a:rPr>
              <a:t>此处添加详细文本描述，建议与标题相关并符合整体语言风格，语言描述尽量简洁。</a:t>
            </a:r>
          </a:p>
        </p:txBody>
      </p:sp>
      <p:sp>
        <p:nvSpPr>
          <p:cNvPr id="103" name="TextBox 132"/>
          <p:cNvSpPr txBox="1"/>
          <p:nvPr/>
        </p:nvSpPr>
        <p:spPr>
          <a:xfrm>
            <a:off x="7212024" y="3528917"/>
            <a:ext cx="1032384" cy="239193"/>
          </a:xfrm>
          <a:prstGeom prst="rect">
            <a:avLst/>
          </a:prstGeom>
          <a:noFill/>
        </p:spPr>
        <p:txBody>
          <a:bodyPr wrap="none" lIns="54000" tIns="27000" rIns="54000" bIns="27000" rtlCol="0" anchor="t">
            <a:spAutoFit/>
          </a:bodyPr>
          <a:lstStyle/>
          <a:p>
            <a:pPr algn="ctr"/>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单击添加标题</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104" name="Rectangle 133"/>
          <p:cNvSpPr/>
          <p:nvPr/>
        </p:nvSpPr>
        <p:spPr>
          <a:xfrm>
            <a:off x="7166422" y="3713142"/>
            <a:ext cx="1712655" cy="715802"/>
          </a:xfrm>
          <a:prstGeom prst="rect">
            <a:avLst/>
          </a:prstGeom>
        </p:spPr>
        <p:txBody>
          <a:bodyPr wrap="square">
            <a:spAutoFit/>
          </a:bodyPr>
          <a:lstStyle/>
          <a:p>
            <a:pPr>
              <a:lnSpc>
                <a:spcPct val="150000"/>
              </a:lnSpc>
            </a:pPr>
            <a:r>
              <a:rPr lang="zh-CN" altLang="en-US" sz="900" dirty="0">
                <a:solidFill>
                  <a:prstClr val="black">
                    <a:lumMod val="50000"/>
                    <a:lumOff val="50000"/>
                  </a:prstClr>
                </a:solidFill>
                <a:latin typeface="微软雅黑" pitchFamily="34" charset="-122"/>
                <a:ea typeface="微软雅黑" pitchFamily="34" charset="-122"/>
                <a:sym typeface="Gill Sans" charset="0"/>
              </a:rPr>
              <a:t>此处添加详细文本描述，建议与标题相关并符合整体语言风格，语言描述尽量简洁。</a:t>
            </a:r>
          </a:p>
        </p:txBody>
      </p:sp>
    </p:spTree>
    <p:extLst>
      <p:ext uri="{BB962C8B-B14F-4D97-AF65-F5344CB8AC3E}">
        <p14:creationId xmlns:p14="http://schemas.microsoft.com/office/powerpoint/2010/main" val="373377548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500" fill="hold"/>
                                        <p:tgtEl>
                                          <p:spTgt spid="89"/>
                                        </p:tgtEl>
                                        <p:attrNameLst>
                                          <p:attrName>ppt_x</p:attrName>
                                        </p:attrNameLst>
                                      </p:cBhvr>
                                      <p:tavLst>
                                        <p:tav tm="0">
                                          <p:val>
                                            <p:strVal val="#ppt_x"/>
                                          </p:val>
                                        </p:tav>
                                        <p:tav tm="100000">
                                          <p:val>
                                            <p:strVal val="#ppt_x"/>
                                          </p:val>
                                        </p:tav>
                                      </p:tavLst>
                                    </p:anim>
                                    <p:anim calcmode="lin" valueType="num">
                                      <p:cBhvr additive="base">
                                        <p:cTn id="8" dur="500" fill="hold"/>
                                        <p:tgtEl>
                                          <p:spTgt spid="8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par>
                          <p:cTn id="27" fill="hold">
                            <p:stCondLst>
                              <p:cond delay="2000"/>
                            </p:stCondLst>
                            <p:childTnLst>
                              <p:par>
                                <p:cTn id="28" presetID="53" presetClass="entr" presetSubtype="16"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childTnLst>
                          </p:cTn>
                        </p:par>
                        <p:par>
                          <p:cTn id="33" fill="hold">
                            <p:stCondLst>
                              <p:cond delay="2500"/>
                            </p:stCondLst>
                            <p:childTnLst>
                              <p:par>
                                <p:cTn id="34" presetID="53" presetClass="entr" presetSubtype="16"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Effect transition="in" filter="fade">
                                      <p:cBhvr>
                                        <p:cTn id="38" dur="500"/>
                                        <p:tgtEl>
                                          <p:spTgt spid="5"/>
                                        </p:tgtEl>
                                      </p:cBhvr>
                                    </p:animEffect>
                                  </p:childTnLst>
                                </p:cTn>
                              </p:par>
                            </p:childTnLst>
                          </p:cTn>
                        </p:par>
                        <p:par>
                          <p:cTn id="39" fill="hold">
                            <p:stCondLst>
                              <p:cond delay="3000"/>
                            </p:stCondLst>
                            <p:childTnLst>
                              <p:par>
                                <p:cTn id="40" presetID="53" presetClass="entr" presetSubtype="16"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childTnLst>
                          </p:cTn>
                        </p:par>
                        <p:par>
                          <p:cTn id="45" fill="hold">
                            <p:stCondLst>
                              <p:cond delay="3500"/>
                            </p:stCondLst>
                            <p:childTnLst>
                              <p:par>
                                <p:cTn id="46" presetID="53" presetClass="entr" presetSubtype="16" fill="hold" grpId="0" nodeType="after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ppt_w</p:attrName>
                                        </p:attrNameLst>
                                      </p:cBhvr>
                                      <p:tavLst>
                                        <p:tav tm="0">
                                          <p:val>
                                            <p:fltVal val="0"/>
                                          </p:val>
                                        </p:tav>
                                        <p:tav tm="100000">
                                          <p:val>
                                            <p:strVal val="#ppt_w"/>
                                          </p:val>
                                        </p:tav>
                                      </p:tavLst>
                                    </p:anim>
                                    <p:anim calcmode="lin" valueType="num">
                                      <p:cBhvr>
                                        <p:cTn id="49" dur="500" fill="hold"/>
                                        <p:tgtEl>
                                          <p:spTgt spid="9"/>
                                        </p:tgtEl>
                                        <p:attrNameLst>
                                          <p:attrName>ppt_h</p:attrName>
                                        </p:attrNameLst>
                                      </p:cBhvr>
                                      <p:tavLst>
                                        <p:tav tm="0">
                                          <p:val>
                                            <p:fltVal val="0"/>
                                          </p:val>
                                        </p:tav>
                                        <p:tav tm="100000">
                                          <p:val>
                                            <p:strVal val="#ppt_h"/>
                                          </p:val>
                                        </p:tav>
                                      </p:tavLst>
                                    </p:anim>
                                    <p:animEffect transition="in" filter="fade">
                                      <p:cBhvr>
                                        <p:cTn id="50" dur="500"/>
                                        <p:tgtEl>
                                          <p:spTgt spid="9"/>
                                        </p:tgtEl>
                                      </p:cBhvr>
                                    </p:animEffect>
                                  </p:childTnLst>
                                </p:cTn>
                              </p:par>
                            </p:childTnLst>
                          </p:cTn>
                        </p:par>
                        <p:par>
                          <p:cTn id="51" fill="hold">
                            <p:stCondLst>
                              <p:cond delay="4000"/>
                            </p:stCondLst>
                            <p:childTnLst>
                              <p:par>
                                <p:cTn id="52" presetID="2" presetClass="entr" presetSubtype="8" fill="hold" grpId="0" nodeType="afterEffect">
                                  <p:stCondLst>
                                    <p:cond delay="0"/>
                                  </p:stCondLst>
                                  <p:childTnLst>
                                    <p:set>
                                      <p:cBhvr>
                                        <p:cTn id="53" dur="1" fill="hold">
                                          <p:stCondLst>
                                            <p:cond delay="0"/>
                                          </p:stCondLst>
                                        </p:cTn>
                                        <p:tgtEl>
                                          <p:spTgt spid="93"/>
                                        </p:tgtEl>
                                        <p:attrNameLst>
                                          <p:attrName>style.visibility</p:attrName>
                                        </p:attrNameLst>
                                      </p:cBhvr>
                                      <p:to>
                                        <p:strVal val="visible"/>
                                      </p:to>
                                    </p:set>
                                    <p:anim calcmode="lin" valueType="num">
                                      <p:cBhvr additive="base">
                                        <p:cTn id="54" dur="500" fill="hold"/>
                                        <p:tgtEl>
                                          <p:spTgt spid="93"/>
                                        </p:tgtEl>
                                        <p:attrNameLst>
                                          <p:attrName>ppt_x</p:attrName>
                                        </p:attrNameLst>
                                      </p:cBhvr>
                                      <p:tavLst>
                                        <p:tav tm="0">
                                          <p:val>
                                            <p:strVal val="0-#ppt_w/2"/>
                                          </p:val>
                                        </p:tav>
                                        <p:tav tm="100000">
                                          <p:val>
                                            <p:strVal val="#ppt_x"/>
                                          </p:val>
                                        </p:tav>
                                      </p:tavLst>
                                    </p:anim>
                                    <p:anim calcmode="lin" valueType="num">
                                      <p:cBhvr additive="base">
                                        <p:cTn id="55" dur="500" fill="hold"/>
                                        <p:tgtEl>
                                          <p:spTgt spid="93"/>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95"/>
                                        </p:tgtEl>
                                        <p:attrNameLst>
                                          <p:attrName>style.visibility</p:attrName>
                                        </p:attrNameLst>
                                      </p:cBhvr>
                                      <p:to>
                                        <p:strVal val="visible"/>
                                      </p:to>
                                    </p:set>
                                    <p:anim calcmode="lin" valueType="num">
                                      <p:cBhvr additive="base">
                                        <p:cTn id="58" dur="500" fill="hold"/>
                                        <p:tgtEl>
                                          <p:spTgt spid="95"/>
                                        </p:tgtEl>
                                        <p:attrNameLst>
                                          <p:attrName>ppt_x</p:attrName>
                                        </p:attrNameLst>
                                      </p:cBhvr>
                                      <p:tavLst>
                                        <p:tav tm="0">
                                          <p:val>
                                            <p:strVal val="0-#ppt_w/2"/>
                                          </p:val>
                                        </p:tav>
                                        <p:tav tm="100000">
                                          <p:val>
                                            <p:strVal val="#ppt_x"/>
                                          </p:val>
                                        </p:tav>
                                      </p:tavLst>
                                    </p:anim>
                                    <p:anim calcmode="lin" valueType="num">
                                      <p:cBhvr additive="base">
                                        <p:cTn id="59" dur="500" fill="hold"/>
                                        <p:tgtEl>
                                          <p:spTgt spid="95"/>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97"/>
                                        </p:tgtEl>
                                        <p:attrNameLst>
                                          <p:attrName>style.visibility</p:attrName>
                                        </p:attrNameLst>
                                      </p:cBhvr>
                                      <p:to>
                                        <p:strVal val="visible"/>
                                      </p:to>
                                    </p:set>
                                    <p:anim calcmode="lin" valueType="num">
                                      <p:cBhvr additive="base">
                                        <p:cTn id="62" dur="500" fill="hold"/>
                                        <p:tgtEl>
                                          <p:spTgt spid="97"/>
                                        </p:tgtEl>
                                        <p:attrNameLst>
                                          <p:attrName>ppt_x</p:attrName>
                                        </p:attrNameLst>
                                      </p:cBhvr>
                                      <p:tavLst>
                                        <p:tav tm="0">
                                          <p:val>
                                            <p:strVal val="0-#ppt_w/2"/>
                                          </p:val>
                                        </p:tav>
                                        <p:tav tm="100000">
                                          <p:val>
                                            <p:strVal val="#ppt_x"/>
                                          </p:val>
                                        </p:tav>
                                      </p:tavLst>
                                    </p:anim>
                                    <p:anim calcmode="lin" valueType="num">
                                      <p:cBhvr additive="base">
                                        <p:cTn id="63" dur="500" fill="hold"/>
                                        <p:tgtEl>
                                          <p:spTgt spid="97"/>
                                        </p:tgtEl>
                                        <p:attrNameLst>
                                          <p:attrName>ppt_y</p:attrName>
                                        </p:attrNameLst>
                                      </p:cBhvr>
                                      <p:tavLst>
                                        <p:tav tm="0">
                                          <p:val>
                                            <p:strVal val="#ppt_y"/>
                                          </p:val>
                                        </p:tav>
                                        <p:tav tm="100000">
                                          <p:val>
                                            <p:strVal val="#ppt_y"/>
                                          </p:val>
                                        </p:tav>
                                      </p:tavLst>
                                    </p:anim>
                                  </p:childTnLst>
                                </p:cTn>
                              </p:par>
                              <p:par>
                                <p:cTn id="64" presetID="2" presetClass="entr" presetSubtype="2" fill="hold" grpId="0" nodeType="withEffect">
                                  <p:stCondLst>
                                    <p:cond delay="0"/>
                                  </p:stCondLst>
                                  <p:childTnLst>
                                    <p:set>
                                      <p:cBhvr>
                                        <p:cTn id="65" dur="1" fill="hold">
                                          <p:stCondLst>
                                            <p:cond delay="0"/>
                                          </p:stCondLst>
                                        </p:cTn>
                                        <p:tgtEl>
                                          <p:spTgt spid="99"/>
                                        </p:tgtEl>
                                        <p:attrNameLst>
                                          <p:attrName>style.visibility</p:attrName>
                                        </p:attrNameLst>
                                      </p:cBhvr>
                                      <p:to>
                                        <p:strVal val="visible"/>
                                      </p:to>
                                    </p:set>
                                    <p:anim calcmode="lin" valueType="num">
                                      <p:cBhvr additive="base">
                                        <p:cTn id="66" dur="500" fill="hold"/>
                                        <p:tgtEl>
                                          <p:spTgt spid="99"/>
                                        </p:tgtEl>
                                        <p:attrNameLst>
                                          <p:attrName>ppt_x</p:attrName>
                                        </p:attrNameLst>
                                      </p:cBhvr>
                                      <p:tavLst>
                                        <p:tav tm="0">
                                          <p:val>
                                            <p:strVal val="1+#ppt_w/2"/>
                                          </p:val>
                                        </p:tav>
                                        <p:tav tm="100000">
                                          <p:val>
                                            <p:strVal val="#ppt_x"/>
                                          </p:val>
                                        </p:tav>
                                      </p:tavLst>
                                    </p:anim>
                                    <p:anim calcmode="lin" valueType="num">
                                      <p:cBhvr additive="base">
                                        <p:cTn id="67" dur="500" fill="hold"/>
                                        <p:tgtEl>
                                          <p:spTgt spid="99"/>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0"/>
                                  </p:stCondLst>
                                  <p:childTnLst>
                                    <p:set>
                                      <p:cBhvr>
                                        <p:cTn id="69" dur="1" fill="hold">
                                          <p:stCondLst>
                                            <p:cond delay="0"/>
                                          </p:stCondLst>
                                        </p:cTn>
                                        <p:tgtEl>
                                          <p:spTgt spid="101"/>
                                        </p:tgtEl>
                                        <p:attrNameLst>
                                          <p:attrName>style.visibility</p:attrName>
                                        </p:attrNameLst>
                                      </p:cBhvr>
                                      <p:to>
                                        <p:strVal val="visible"/>
                                      </p:to>
                                    </p:set>
                                    <p:anim calcmode="lin" valueType="num">
                                      <p:cBhvr additive="base">
                                        <p:cTn id="70" dur="500" fill="hold"/>
                                        <p:tgtEl>
                                          <p:spTgt spid="101"/>
                                        </p:tgtEl>
                                        <p:attrNameLst>
                                          <p:attrName>ppt_x</p:attrName>
                                        </p:attrNameLst>
                                      </p:cBhvr>
                                      <p:tavLst>
                                        <p:tav tm="0">
                                          <p:val>
                                            <p:strVal val="1+#ppt_w/2"/>
                                          </p:val>
                                        </p:tav>
                                        <p:tav tm="100000">
                                          <p:val>
                                            <p:strVal val="#ppt_x"/>
                                          </p:val>
                                        </p:tav>
                                      </p:tavLst>
                                    </p:anim>
                                    <p:anim calcmode="lin" valueType="num">
                                      <p:cBhvr additive="base">
                                        <p:cTn id="71" dur="500" fill="hold"/>
                                        <p:tgtEl>
                                          <p:spTgt spid="101"/>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0"/>
                                  </p:stCondLst>
                                  <p:childTnLst>
                                    <p:set>
                                      <p:cBhvr>
                                        <p:cTn id="73" dur="1" fill="hold">
                                          <p:stCondLst>
                                            <p:cond delay="0"/>
                                          </p:stCondLst>
                                        </p:cTn>
                                        <p:tgtEl>
                                          <p:spTgt spid="103"/>
                                        </p:tgtEl>
                                        <p:attrNameLst>
                                          <p:attrName>style.visibility</p:attrName>
                                        </p:attrNameLst>
                                      </p:cBhvr>
                                      <p:to>
                                        <p:strVal val="visible"/>
                                      </p:to>
                                    </p:set>
                                    <p:anim calcmode="lin" valueType="num">
                                      <p:cBhvr additive="base">
                                        <p:cTn id="74" dur="500" fill="hold"/>
                                        <p:tgtEl>
                                          <p:spTgt spid="103"/>
                                        </p:tgtEl>
                                        <p:attrNameLst>
                                          <p:attrName>ppt_x</p:attrName>
                                        </p:attrNameLst>
                                      </p:cBhvr>
                                      <p:tavLst>
                                        <p:tav tm="0">
                                          <p:val>
                                            <p:strVal val="1+#ppt_w/2"/>
                                          </p:val>
                                        </p:tav>
                                        <p:tav tm="100000">
                                          <p:val>
                                            <p:strVal val="#ppt_x"/>
                                          </p:val>
                                        </p:tav>
                                      </p:tavLst>
                                    </p:anim>
                                    <p:anim calcmode="lin" valueType="num">
                                      <p:cBhvr additive="base">
                                        <p:cTn id="75" dur="500" fill="hold"/>
                                        <p:tgtEl>
                                          <p:spTgt spid="103"/>
                                        </p:tgtEl>
                                        <p:attrNameLst>
                                          <p:attrName>ppt_y</p:attrName>
                                        </p:attrNameLst>
                                      </p:cBhvr>
                                      <p:tavLst>
                                        <p:tav tm="0">
                                          <p:val>
                                            <p:strVal val="#ppt_y"/>
                                          </p:val>
                                        </p:tav>
                                        <p:tav tm="100000">
                                          <p:val>
                                            <p:strVal val="#ppt_y"/>
                                          </p:val>
                                        </p:tav>
                                      </p:tavLst>
                                    </p:anim>
                                  </p:childTnLst>
                                </p:cTn>
                              </p:par>
                            </p:childTnLst>
                          </p:cTn>
                        </p:par>
                        <p:par>
                          <p:cTn id="76" fill="hold">
                            <p:stCondLst>
                              <p:cond delay="4500"/>
                            </p:stCondLst>
                            <p:childTnLst>
                              <p:par>
                                <p:cTn id="77" presetID="2" presetClass="entr" presetSubtype="8" fill="hold" grpId="0" nodeType="afterEffect">
                                  <p:stCondLst>
                                    <p:cond delay="0"/>
                                  </p:stCondLst>
                                  <p:childTnLst>
                                    <p:set>
                                      <p:cBhvr>
                                        <p:cTn id="78" dur="1" fill="hold">
                                          <p:stCondLst>
                                            <p:cond delay="0"/>
                                          </p:stCondLst>
                                        </p:cTn>
                                        <p:tgtEl>
                                          <p:spTgt spid="94"/>
                                        </p:tgtEl>
                                        <p:attrNameLst>
                                          <p:attrName>style.visibility</p:attrName>
                                        </p:attrNameLst>
                                      </p:cBhvr>
                                      <p:to>
                                        <p:strVal val="visible"/>
                                      </p:to>
                                    </p:set>
                                    <p:anim calcmode="lin" valueType="num">
                                      <p:cBhvr additive="base">
                                        <p:cTn id="79" dur="500" fill="hold"/>
                                        <p:tgtEl>
                                          <p:spTgt spid="94"/>
                                        </p:tgtEl>
                                        <p:attrNameLst>
                                          <p:attrName>ppt_x</p:attrName>
                                        </p:attrNameLst>
                                      </p:cBhvr>
                                      <p:tavLst>
                                        <p:tav tm="0">
                                          <p:val>
                                            <p:strVal val="0-#ppt_w/2"/>
                                          </p:val>
                                        </p:tav>
                                        <p:tav tm="100000">
                                          <p:val>
                                            <p:strVal val="#ppt_x"/>
                                          </p:val>
                                        </p:tav>
                                      </p:tavLst>
                                    </p:anim>
                                    <p:anim calcmode="lin" valueType="num">
                                      <p:cBhvr additive="base">
                                        <p:cTn id="80" dur="500" fill="hold"/>
                                        <p:tgtEl>
                                          <p:spTgt spid="94"/>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96"/>
                                        </p:tgtEl>
                                        <p:attrNameLst>
                                          <p:attrName>style.visibility</p:attrName>
                                        </p:attrNameLst>
                                      </p:cBhvr>
                                      <p:to>
                                        <p:strVal val="visible"/>
                                      </p:to>
                                    </p:set>
                                    <p:anim calcmode="lin" valueType="num">
                                      <p:cBhvr additive="base">
                                        <p:cTn id="83" dur="500" fill="hold"/>
                                        <p:tgtEl>
                                          <p:spTgt spid="96"/>
                                        </p:tgtEl>
                                        <p:attrNameLst>
                                          <p:attrName>ppt_x</p:attrName>
                                        </p:attrNameLst>
                                      </p:cBhvr>
                                      <p:tavLst>
                                        <p:tav tm="0">
                                          <p:val>
                                            <p:strVal val="0-#ppt_w/2"/>
                                          </p:val>
                                        </p:tav>
                                        <p:tav tm="100000">
                                          <p:val>
                                            <p:strVal val="#ppt_x"/>
                                          </p:val>
                                        </p:tav>
                                      </p:tavLst>
                                    </p:anim>
                                    <p:anim calcmode="lin" valueType="num">
                                      <p:cBhvr additive="base">
                                        <p:cTn id="84" dur="500" fill="hold"/>
                                        <p:tgtEl>
                                          <p:spTgt spid="96"/>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additive="base">
                                        <p:cTn id="87" dur="500" fill="hold"/>
                                        <p:tgtEl>
                                          <p:spTgt spid="98"/>
                                        </p:tgtEl>
                                        <p:attrNameLst>
                                          <p:attrName>ppt_x</p:attrName>
                                        </p:attrNameLst>
                                      </p:cBhvr>
                                      <p:tavLst>
                                        <p:tav tm="0">
                                          <p:val>
                                            <p:strVal val="0-#ppt_w/2"/>
                                          </p:val>
                                        </p:tav>
                                        <p:tav tm="100000">
                                          <p:val>
                                            <p:strVal val="#ppt_x"/>
                                          </p:val>
                                        </p:tav>
                                      </p:tavLst>
                                    </p:anim>
                                    <p:anim calcmode="lin" valueType="num">
                                      <p:cBhvr additive="base">
                                        <p:cTn id="88" dur="500" fill="hold"/>
                                        <p:tgtEl>
                                          <p:spTgt spid="98"/>
                                        </p:tgtEl>
                                        <p:attrNameLst>
                                          <p:attrName>ppt_y</p:attrName>
                                        </p:attrNameLst>
                                      </p:cBhvr>
                                      <p:tavLst>
                                        <p:tav tm="0">
                                          <p:val>
                                            <p:strVal val="#ppt_y"/>
                                          </p:val>
                                        </p:tav>
                                        <p:tav tm="100000">
                                          <p:val>
                                            <p:strVal val="#ppt_y"/>
                                          </p:val>
                                        </p:tav>
                                      </p:tavLst>
                                    </p:anim>
                                  </p:childTnLst>
                                </p:cTn>
                              </p:par>
                              <p:par>
                                <p:cTn id="89" presetID="2" presetClass="entr" presetSubtype="2" fill="hold" grpId="0" nodeType="withEffect">
                                  <p:stCondLst>
                                    <p:cond delay="0"/>
                                  </p:stCondLst>
                                  <p:childTnLst>
                                    <p:set>
                                      <p:cBhvr>
                                        <p:cTn id="90" dur="1" fill="hold">
                                          <p:stCondLst>
                                            <p:cond delay="0"/>
                                          </p:stCondLst>
                                        </p:cTn>
                                        <p:tgtEl>
                                          <p:spTgt spid="100"/>
                                        </p:tgtEl>
                                        <p:attrNameLst>
                                          <p:attrName>style.visibility</p:attrName>
                                        </p:attrNameLst>
                                      </p:cBhvr>
                                      <p:to>
                                        <p:strVal val="visible"/>
                                      </p:to>
                                    </p:set>
                                    <p:anim calcmode="lin" valueType="num">
                                      <p:cBhvr additive="base">
                                        <p:cTn id="91" dur="500" fill="hold"/>
                                        <p:tgtEl>
                                          <p:spTgt spid="100"/>
                                        </p:tgtEl>
                                        <p:attrNameLst>
                                          <p:attrName>ppt_x</p:attrName>
                                        </p:attrNameLst>
                                      </p:cBhvr>
                                      <p:tavLst>
                                        <p:tav tm="0">
                                          <p:val>
                                            <p:strVal val="1+#ppt_w/2"/>
                                          </p:val>
                                        </p:tav>
                                        <p:tav tm="100000">
                                          <p:val>
                                            <p:strVal val="#ppt_x"/>
                                          </p:val>
                                        </p:tav>
                                      </p:tavLst>
                                    </p:anim>
                                    <p:anim calcmode="lin" valueType="num">
                                      <p:cBhvr additive="base">
                                        <p:cTn id="92" dur="500" fill="hold"/>
                                        <p:tgtEl>
                                          <p:spTgt spid="100"/>
                                        </p:tgtEl>
                                        <p:attrNameLst>
                                          <p:attrName>ppt_y</p:attrName>
                                        </p:attrNameLst>
                                      </p:cBhvr>
                                      <p:tavLst>
                                        <p:tav tm="0">
                                          <p:val>
                                            <p:strVal val="#ppt_y"/>
                                          </p:val>
                                        </p:tav>
                                        <p:tav tm="100000">
                                          <p:val>
                                            <p:strVal val="#ppt_y"/>
                                          </p:val>
                                        </p:tav>
                                      </p:tavLst>
                                    </p:anim>
                                  </p:childTnLst>
                                </p:cTn>
                              </p:par>
                              <p:par>
                                <p:cTn id="93" presetID="2" presetClass="entr" presetSubtype="2" fill="hold" grpId="0" nodeType="withEffect">
                                  <p:stCondLst>
                                    <p:cond delay="0"/>
                                  </p:stCondLst>
                                  <p:childTnLst>
                                    <p:set>
                                      <p:cBhvr>
                                        <p:cTn id="94" dur="1" fill="hold">
                                          <p:stCondLst>
                                            <p:cond delay="0"/>
                                          </p:stCondLst>
                                        </p:cTn>
                                        <p:tgtEl>
                                          <p:spTgt spid="102"/>
                                        </p:tgtEl>
                                        <p:attrNameLst>
                                          <p:attrName>style.visibility</p:attrName>
                                        </p:attrNameLst>
                                      </p:cBhvr>
                                      <p:to>
                                        <p:strVal val="visible"/>
                                      </p:to>
                                    </p:set>
                                    <p:anim calcmode="lin" valueType="num">
                                      <p:cBhvr additive="base">
                                        <p:cTn id="95" dur="500" fill="hold"/>
                                        <p:tgtEl>
                                          <p:spTgt spid="102"/>
                                        </p:tgtEl>
                                        <p:attrNameLst>
                                          <p:attrName>ppt_x</p:attrName>
                                        </p:attrNameLst>
                                      </p:cBhvr>
                                      <p:tavLst>
                                        <p:tav tm="0">
                                          <p:val>
                                            <p:strVal val="1+#ppt_w/2"/>
                                          </p:val>
                                        </p:tav>
                                        <p:tav tm="100000">
                                          <p:val>
                                            <p:strVal val="#ppt_x"/>
                                          </p:val>
                                        </p:tav>
                                      </p:tavLst>
                                    </p:anim>
                                    <p:anim calcmode="lin" valueType="num">
                                      <p:cBhvr additive="base">
                                        <p:cTn id="96" dur="500" fill="hold"/>
                                        <p:tgtEl>
                                          <p:spTgt spid="102"/>
                                        </p:tgtEl>
                                        <p:attrNameLst>
                                          <p:attrName>ppt_y</p:attrName>
                                        </p:attrNameLst>
                                      </p:cBhvr>
                                      <p:tavLst>
                                        <p:tav tm="0">
                                          <p:val>
                                            <p:strVal val="#ppt_y"/>
                                          </p:val>
                                        </p:tav>
                                        <p:tav tm="100000">
                                          <p:val>
                                            <p:strVal val="#ppt_y"/>
                                          </p:val>
                                        </p:tav>
                                      </p:tavLst>
                                    </p:anim>
                                  </p:childTnLst>
                                </p:cTn>
                              </p:par>
                              <p:par>
                                <p:cTn id="97" presetID="2" presetClass="entr" presetSubtype="2" fill="hold" grpId="0" nodeType="withEffect">
                                  <p:stCondLst>
                                    <p:cond delay="0"/>
                                  </p:stCondLst>
                                  <p:childTnLst>
                                    <p:set>
                                      <p:cBhvr>
                                        <p:cTn id="98" dur="1" fill="hold">
                                          <p:stCondLst>
                                            <p:cond delay="0"/>
                                          </p:stCondLst>
                                        </p:cTn>
                                        <p:tgtEl>
                                          <p:spTgt spid="104"/>
                                        </p:tgtEl>
                                        <p:attrNameLst>
                                          <p:attrName>style.visibility</p:attrName>
                                        </p:attrNameLst>
                                      </p:cBhvr>
                                      <p:to>
                                        <p:strVal val="visible"/>
                                      </p:to>
                                    </p:set>
                                    <p:anim calcmode="lin" valueType="num">
                                      <p:cBhvr additive="base">
                                        <p:cTn id="99" dur="500" fill="hold"/>
                                        <p:tgtEl>
                                          <p:spTgt spid="104"/>
                                        </p:tgtEl>
                                        <p:attrNameLst>
                                          <p:attrName>ppt_x</p:attrName>
                                        </p:attrNameLst>
                                      </p:cBhvr>
                                      <p:tavLst>
                                        <p:tav tm="0">
                                          <p:val>
                                            <p:strVal val="1+#ppt_w/2"/>
                                          </p:val>
                                        </p:tav>
                                        <p:tav tm="100000">
                                          <p:val>
                                            <p:strVal val="#ppt_x"/>
                                          </p:val>
                                        </p:tav>
                                      </p:tavLst>
                                    </p:anim>
                                    <p:anim calcmode="lin" valueType="num">
                                      <p:cBhvr additive="base">
                                        <p:cTn id="100" dur="500" fill="hold"/>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93" grpId="0"/>
      <p:bldP spid="94" grpId="0"/>
      <p:bldP spid="95" grpId="0"/>
      <p:bldP spid="96" grpId="0"/>
      <p:bldP spid="97" grpId="0"/>
      <p:bldP spid="98" grpId="0"/>
      <p:bldP spid="99" grpId="0"/>
      <p:bldP spid="100" grpId="0"/>
      <p:bldP spid="101" grpId="0"/>
      <p:bldP spid="102" grpId="0"/>
      <p:bldP spid="103" grpId="0"/>
      <p:bldP spid="10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5DA40E21-2EDB-4F35-9097-62E849B4E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2" name="Group 16"/>
          <p:cNvGrpSpPr/>
          <p:nvPr/>
        </p:nvGrpSpPr>
        <p:grpSpPr>
          <a:xfrm>
            <a:off x="0" y="1564432"/>
            <a:ext cx="4401055" cy="115193"/>
            <a:chOff x="0" y="2341322"/>
            <a:chExt cx="4403469" cy="115214"/>
          </a:xfrm>
          <a:solidFill>
            <a:schemeClr val="accent1"/>
          </a:solidFill>
        </p:grpSpPr>
        <p:sp>
          <p:nvSpPr>
            <p:cNvPr id="5"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31305">
                <a:defRPr/>
              </a:pPr>
              <a:endParaRPr lang="en-US" sz="1900" dirty="0">
                <a:latin typeface="Arial" panose="020B0604020202020204" pitchFamily="34" charset="0"/>
                <a:ea typeface="微软雅黑" panose="020B0503020204020204" pitchFamily="34" charset="-122"/>
                <a:sym typeface="Arial" panose="020B0604020202020204" pitchFamily="34" charset="0"/>
              </a:endParaRPr>
            </a:p>
          </p:txBody>
        </p:sp>
        <p:sp>
          <p:nvSpPr>
            <p:cNvPr id="6"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31305">
                <a:defRPr/>
              </a:pPr>
              <a:endParaRPr lang="en-US" sz="19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7" name="TextBox 6"/>
          <p:cNvSpPr txBox="1">
            <a:spLocks noChangeArrowheads="1"/>
          </p:cNvSpPr>
          <p:nvPr/>
        </p:nvSpPr>
        <p:spPr bwMode="auto">
          <a:xfrm>
            <a:off x="3201335" y="1819961"/>
            <a:ext cx="2359621"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defTabSz="685658"/>
            <a:r>
              <a:rPr lang="zh-CN" altLang="en-US" sz="2300" b="1" dirty="0">
                <a:solidFill>
                  <a:srgbClr val="25FFFF"/>
                </a:solidFill>
                <a:latin typeface="方正正准黑简体" panose="02000000000000000000" pitchFamily="2" charset="-122"/>
                <a:ea typeface="方正正准黑简体" panose="02000000000000000000" pitchFamily="2" charset="-122"/>
                <a:cs typeface="+mn-ea"/>
                <a:sym typeface="+mn-lt"/>
              </a:rPr>
              <a:t>单击此处添加标题</a:t>
            </a:r>
          </a:p>
        </p:txBody>
      </p:sp>
      <p:sp>
        <p:nvSpPr>
          <p:cNvPr id="8" name="Text Placeholder 3"/>
          <p:cNvSpPr txBox="1">
            <a:spLocks/>
          </p:cNvSpPr>
          <p:nvPr/>
        </p:nvSpPr>
        <p:spPr>
          <a:xfrm>
            <a:off x="3251237" y="2308840"/>
            <a:ext cx="3118449" cy="303225"/>
          </a:xfrm>
          <a:prstGeom prst="rect">
            <a:avLst/>
          </a:prstGeom>
        </p:spPr>
        <p:txBody>
          <a:bodyPr wrap="square" lIns="0" tIns="0" rIns="0" bIns="0" anchor="ctr">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914115">
              <a:lnSpc>
                <a:spcPct val="150000"/>
              </a:lnSpc>
              <a:spcBef>
                <a:spcPct val="20000"/>
              </a:spcBef>
              <a:defRPr/>
            </a:pPr>
            <a:r>
              <a:rPr lang="en-US" sz="700" dirty="0">
                <a:solidFill>
                  <a:schemeClr val="bg1"/>
                </a:solidFill>
                <a:latin typeface="Arial" panose="020B0604020202020204" pitchFamily="34" charset="0"/>
                <a:ea typeface="微软雅黑" panose="020B0503020204020204" pitchFamily="34" charset="-122"/>
                <a:sym typeface="Arial" panose="020B0604020202020204" pitchFamily="34" charset="0"/>
              </a:rPr>
              <a:t>There are many variations of passages but the majority </a:t>
            </a:r>
            <a:r>
              <a:rPr lang="en-US" sz="700" dirty="0" err="1">
                <a:solidFill>
                  <a:schemeClr val="bg1"/>
                </a:solidFill>
                <a:latin typeface="Arial" panose="020B0604020202020204" pitchFamily="34" charset="0"/>
                <a:ea typeface="微软雅黑" panose="020B0503020204020204" pitchFamily="34" charset="-122"/>
                <a:sym typeface="Arial" panose="020B0604020202020204" pitchFamily="34" charset="0"/>
              </a:rPr>
              <a:t>havesuffered</a:t>
            </a:r>
            <a:r>
              <a:rPr lang="en-US" sz="700" dirty="0">
                <a:solidFill>
                  <a:schemeClr val="bg1"/>
                </a:solidFill>
                <a:latin typeface="Arial" panose="020B0604020202020204" pitchFamily="34" charset="0"/>
                <a:ea typeface="微软雅黑" panose="020B0503020204020204" pitchFamily="34" charset="-122"/>
                <a:sym typeface="Arial" panose="020B0604020202020204" pitchFamily="34" charset="0"/>
              </a:rPr>
              <a:t> alteration in some form, by injected.</a:t>
            </a:r>
          </a:p>
        </p:txBody>
      </p:sp>
      <p:sp>
        <p:nvSpPr>
          <p:cNvPr id="9" name="TextBox 8"/>
          <p:cNvSpPr txBox="1">
            <a:spLocks noChangeArrowheads="1"/>
          </p:cNvSpPr>
          <p:nvPr/>
        </p:nvSpPr>
        <p:spPr bwMode="auto">
          <a:xfrm>
            <a:off x="2393630" y="1692337"/>
            <a:ext cx="741782" cy="68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32" tIns="32516" rIns="65032" bIns="32516"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en-US" altLang="zh-CN" sz="4000" dirty="0">
                <a:solidFill>
                  <a:srgbClr val="25FFFF"/>
                </a:solidFill>
                <a:ea typeface="微软雅黑" panose="020B0503020204020204" pitchFamily="34" charset="-122"/>
                <a:sym typeface="Arial" panose="020B0604020202020204" pitchFamily="34" charset="0"/>
              </a:rPr>
              <a:t>03</a:t>
            </a:r>
          </a:p>
        </p:txBody>
      </p:sp>
    </p:spTree>
    <p:extLst>
      <p:ext uri="{BB962C8B-B14F-4D97-AF65-F5344CB8AC3E}">
        <p14:creationId xmlns:p14="http://schemas.microsoft.com/office/powerpoint/2010/main" val="230886382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slide(fromBottom)">
                                      <p:cBhvr>
                                        <p:cTn id="16" dur="500"/>
                                        <p:tgtEl>
                                          <p:spTgt spid="7"/>
                                        </p:tgtEl>
                                      </p:cBhvr>
                                    </p:animEffect>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slide(fromBottom)">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4"/>
          <p:cNvSpPr txBox="1"/>
          <p:nvPr/>
        </p:nvSpPr>
        <p:spPr>
          <a:xfrm>
            <a:off x="1054828" y="1827407"/>
            <a:ext cx="800219" cy="277085"/>
          </a:xfrm>
          <a:prstGeom prst="rect">
            <a:avLst/>
          </a:prstGeom>
          <a:noFill/>
        </p:spPr>
        <p:txBody>
          <a:bodyPr wrap="none" rtlCol="0">
            <a:spAutoFit/>
          </a:bodyPr>
          <a:lstStyle/>
          <a:p>
            <a:pPr fontAlgn="base">
              <a:spcAft>
                <a:spcPct val="0"/>
              </a:spcAft>
              <a:defRPr/>
            </a:pPr>
            <a:r>
              <a:rPr lang="zh-CN" altLang="en-US" sz="1200" kern="0" dirty="0">
                <a:gradFill>
                  <a:gsLst>
                    <a:gs pos="0">
                      <a:prstClr val="black">
                        <a:lumMod val="75000"/>
                        <a:lumOff val="25000"/>
                      </a:prstClr>
                    </a:gs>
                    <a:gs pos="100000">
                      <a:prstClr val="black">
                        <a:lumMod val="85000"/>
                        <a:lumOff val="15000"/>
                      </a:prstClr>
                    </a:gs>
                  </a:gsLst>
                  <a:lin ang="5400000" scaled="0"/>
                </a:gradFill>
                <a:latin typeface="微软雅黑" pitchFamily="34" charset="-122"/>
                <a:ea typeface="微软雅黑" pitchFamily="34" charset="-122"/>
                <a:cs typeface="Clear Sans" panose="020B0503030202020304" pitchFamily="34" charset="0"/>
              </a:rPr>
              <a:t>添加标题</a:t>
            </a:r>
            <a:endParaRPr lang="en-US" altLang="zh-CN" sz="1200" kern="0" dirty="0">
              <a:gradFill>
                <a:gsLst>
                  <a:gs pos="0">
                    <a:prstClr val="black">
                      <a:lumMod val="75000"/>
                      <a:lumOff val="25000"/>
                    </a:prstClr>
                  </a:gs>
                  <a:gs pos="100000">
                    <a:prstClr val="black">
                      <a:lumMod val="85000"/>
                      <a:lumOff val="15000"/>
                    </a:prstClr>
                  </a:gs>
                </a:gsLst>
                <a:lin ang="5400000" scaled="0"/>
              </a:gradFill>
              <a:latin typeface="微软雅黑" pitchFamily="34" charset="-122"/>
              <a:ea typeface="微软雅黑" pitchFamily="34" charset="-122"/>
              <a:cs typeface="Clear Sans" panose="020B0503030202020304" pitchFamily="34" charset="0"/>
            </a:endParaRPr>
          </a:p>
        </p:txBody>
      </p:sp>
      <p:sp>
        <p:nvSpPr>
          <p:cNvPr id="10" name="Rectangle 5"/>
          <p:cNvSpPr/>
          <p:nvPr/>
        </p:nvSpPr>
        <p:spPr>
          <a:xfrm>
            <a:off x="431540" y="1983428"/>
            <a:ext cx="1938573" cy="507831"/>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lumMod val="50000"/>
                    <a:lumOff val="50000"/>
                  </a:prstClr>
                </a:solidFill>
                <a:effectLst/>
                <a:uLnTx/>
                <a:uFillTx/>
                <a:latin typeface="微软雅黑" pitchFamily="34" charset="-122"/>
                <a:ea typeface="微软雅黑" pitchFamily="34" charset="-122"/>
                <a:sym typeface="Gill Sans" charset="0"/>
              </a:rPr>
              <a:t>此处添加详细文本描述，建议与标题相关并符合整体语言风格洁。</a:t>
            </a:r>
            <a:endParaRPr kumimoji="0" lang="id-ID" altLang="zh-CN" sz="900" b="0" i="0" u="none" strike="noStrike" kern="0" cap="none" spc="0" normalizeH="0" baseline="0" noProof="0" dirty="0">
              <a:ln>
                <a:noFill/>
              </a:ln>
              <a:solidFill>
                <a:prstClr val="black">
                  <a:lumMod val="60000"/>
                  <a:lumOff val="40000"/>
                </a:prstClr>
              </a:solidFill>
              <a:effectLst/>
              <a:uLnTx/>
              <a:uFillTx/>
            </a:endParaRPr>
          </a:p>
        </p:txBody>
      </p:sp>
      <p:sp>
        <p:nvSpPr>
          <p:cNvPr id="11" name="TextBox 6"/>
          <p:cNvSpPr txBox="1"/>
          <p:nvPr/>
        </p:nvSpPr>
        <p:spPr>
          <a:xfrm>
            <a:off x="2405262" y="3567331"/>
            <a:ext cx="800219" cy="277085"/>
          </a:xfrm>
          <a:prstGeom prst="rect">
            <a:avLst/>
          </a:prstGeom>
          <a:noFill/>
        </p:spPr>
        <p:txBody>
          <a:bodyPr wrap="none" rtlCol="0">
            <a:spAutoFit/>
          </a:bodyPr>
          <a:lstStyle/>
          <a:p>
            <a:pPr fontAlgn="base">
              <a:spcAft>
                <a:spcPct val="0"/>
              </a:spcAft>
              <a:defRPr/>
            </a:pPr>
            <a:r>
              <a:rPr lang="zh-CN" altLang="en-US" sz="1200" kern="0" dirty="0">
                <a:gradFill>
                  <a:gsLst>
                    <a:gs pos="0">
                      <a:prstClr val="black">
                        <a:lumMod val="75000"/>
                        <a:lumOff val="25000"/>
                      </a:prstClr>
                    </a:gs>
                    <a:gs pos="100000">
                      <a:prstClr val="black">
                        <a:lumMod val="85000"/>
                        <a:lumOff val="15000"/>
                      </a:prstClr>
                    </a:gs>
                  </a:gsLst>
                  <a:lin ang="5400000" scaled="0"/>
                </a:gradFill>
                <a:latin typeface="微软雅黑" pitchFamily="34" charset="-122"/>
                <a:ea typeface="微软雅黑" pitchFamily="34" charset="-122"/>
                <a:cs typeface="Clear Sans" panose="020B0503030202020304" pitchFamily="34" charset="0"/>
              </a:rPr>
              <a:t>添加标题</a:t>
            </a:r>
            <a:endParaRPr lang="en-US" altLang="zh-CN" sz="1200" kern="0" dirty="0">
              <a:gradFill>
                <a:gsLst>
                  <a:gs pos="0">
                    <a:prstClr val="black">
                      <a:lumMod val="75000"/>
                      <a:lumOff val="25000"/>
                    </a:prstClr>
                  </a:gs>
                  <a:gs pos="100000">
                    <a:prstClr val="black">
                      <a:lumMod val="85000"/>
                      <a:lumOff val="15000"/>
                    </a:prstClr>
                  </a:gs>
                </a:gsLst>
                <a:lin ang="5400000" scaled="0"/>
              </a:gradFill>
              <a:latin typeface="微软雅黑" pitchFamily="34" charset="-122"/>
              <a:ea typeface="微软雅黑" pitchFamily="34" charset="-122"/>
              <a:cs typeface="Clear Sans" panose="020B0503030202020304" pitchFamily="34" charset="0"/>
            </a:endParaRPr>
          </a:p>
        </p:txBody>
      </p:sp>
      <p:sp>
        <p:nvSpPr>
          <p:cNvPr id="12" name="Rectangle 7"/>
          <p:cNvSpPr/>
          <p:nvPr/>
        </p:nvSpPr>
        <p:spPr>
          <a:xfrm>
            <a:off x="1835696" y="3720897"/>
            <a:ext cx="1863853" cy="507831"/>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lumMod val="50000"/>
                    <a:lumOff val="50000"/>
                  </a:prstClr>
                </a:solidFill>
                <a:effectLst/>
                <a:uLnTx/>
                <a:uFillTx/>
                <a:latin typeface="微软雅黑" pitchFamily="34" charset="-122"/>
                <a:ea typeface="微软雅黑" pitchFamily="34" charset="-122"/>
                <a:sym typeface="Gill Sans" charset="0"/>
              </a:rPr>
              <a:t>此处添加详细文本描述，建议与标题相关并符合整体语言风格</a:t>
            </a:r>
            <a:endParaRPr kumimoji="0" lang="id-ID" altLang="zh-CN" sz="900" b="0" i="0" u="none" strike="noStrike" kern="0" cap="none" spc="0" normalizeH="0" baseline="0" noProof="0" dirty="0">
              <a:ln>
                <a:noFill/>
              </a:ln>
              <a:solidFill>
                <a:prstClr val="black">
                  <a:lumMod val="60000"/>
                  <a:lumOff val="40000"/>
                </a:prstClr>
              </a:solidFill>
              <a:effectLst/>
              <a:uLnTx/>
              <a:uFillTx/>
            </a:endParaRPr>
          </a:p>
        </p:txBody>
      </p:sp>
      <p:sp>
        <p:nvSpPr>
          <p:cNvPr id="13" name="TextBox 8"/>
          <p:cNvSpPr txBox="1"/>
          <p:nvPr/>
        </p:nvSpPr>
        <p:spPr>
          <a:xfrm>
            <a:off x="3534853" y="2811249"/>
            <a:ext cx="800219" cy="277085"/>
          </a:xfrm>
          <a:prstGeom prst="rect">
            <a:avLst/>
          </a:prstGeom>
          <a:noFill/>
        </p:spPr>
        <p:txBody>
          <a:bodyPr wrap="none" rtlCol="0">
            <a:spAutoFit/>
          </a:bodyPr>
          <a:lstStyle/>
          <a:p>
            <a:pPr fontAlgn="base">
              <a:spcAft>
                <a:spcPct val="0"/>
              </a:spcAft>
              <a:defRPr/>
            </a:pPr>
            <a:r>
              <a:rPr lang="zh-CN" altLang="en-US" sz="1200" kern="0">
                <a:gradFill>
                  <a:gsLst>
                    <a:gs pos="0">
                      <a:prstClr val="black">
                        <a:lumMod val="75000"/>
                        <a:lumOff val="25000"/>
                      </a:prstClr>
                    </a:gs>
                    <a:gs pos="100000">
                      <a:prstClr val="black">
                        <a:lumMod val="85000"/>
                        <a:lumOff val="15000"/>
                      </a:prstClr>
                    </a:gs>
                  </a:gsLst>
                  <a:lin ang="5400000" scaled="0"/>
                </a:gradFill>
                <a:latin typeface="微软雅黑" pitchFamily="34" charset="-122"/>
                <a:ea typeface="微软雅黑" pitchFamily="34" charset="-122"/>
                <a:cs typeface="Clear Sans" panose="020B0503030202020304" pitchFamily="34" charset="0"/>
              </a:rPr>
              <a:t>添加标题</a:t>
            </a:r>
            <a:endParaRPr lang="en-US" altLang="zh-CN" sz="1200" kern="0" dirty="0">
              <a:gradFill>
                <a:gsLst>
                  <a:gs pos="0">
                    <a:prstClr val="black">
                      <a:lumMod val="75000"/>
                      <a:lumOff val="25000"/>
                    </a:prstClr>
                  </a:gs>
                  <a:gs pos="100000">
                    <a:prstClr val="black">
                      <a:lumMod val="85000"/>
                      <a:lumOff val="15000"/>
                    </a:prstClr>
                  </a:gs>
                </a:gsLst>
                <a:lin ang="5400000" scaled="0"/>
              </a:gradFill>
              <a:latin typeface="微软雅黑" pitchFamily="34" charset="-122"/>
              <a:ea typeface="微软雅黑" pitchFamily="34" charset="-122"/>
              <a:cs typeface="Clear Sans" panose="020B0503030202020304" pitchFamily="34" charset="0"/>
            </a:endParaRPr>
          </a:p>
        </p:txBody>
      </p:sp>
      <p:sp>
        <p:nvSpPr>
          <p:cNvPr id="14" name="Rectangle 9"/>
          <p:cNvSpPr/>
          <p:nvPr/>
        </p:nvSpPr>
        <p:spPr>
          <a:xfrm>
            <a:off x="3239852" y="2964813"/>
            <a:ext cx="1800200" cy="507831"/>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lumMod val="50000"/>
                    <a:lumOff val="50000"/>
                  </a:prstClr>
                </a:solidFill>
                <a:effectLst/>
                <a:uLnTx/>
                <a:uFillTx/>
                <a:latin typeface="微软雅黑" pitchFamily="34" charset="-122"/>
                <a:ea typeface="微软雅黑" pitchFamily="34" charset="-122"/>
                <a:sym typeface="Gill Sans" charset="0"/>
              </a:rPr>
              <a:t>此处添加详细文本描述，建议与标题相关并符合整体语言风格</a:t>
            </a:r>
            <a:endParaRPr kumimoji="0" lang="id-ID" altLang="zh-CN" sz="900" b="0" i="0" u="none" strike="noStrike" kern="0" cap="none" spc="0" normalizeH="0" baseline="0" noProof="0" dirty="0">
              <a:ln>
                <a:noFill/>
              </a:ln>
              <a:solidFill>
                <a:prstClr val="black">
                  <a:lumMod val="60000"/>
                  <a:lumOff val="40000"/>
                </a:prstClr>
              </a:solidFill>
              <a:effectLst/>
              <a:uLnTx/>
              <a:uFillTx/>
            </a:endParaRPr>
          </a:p>
        </p:txBody>
      </p:sp>
      <p:sp>
        <p:nvSpPr>
          <p:cNvPr id="15" name="Freeform 5"/>
          <p:cNvSpPr>
            <a:spLocks/>
          </p:cNvSpPr>
          <p:nvPr/>
        </p:nvSpPr>
        <p:spPr bwMode="auto">
          <a:xfrm>
            <a:off x="1358762" y="2671999"/>
            <a:ext cx="520852" cy="1405907"/>
          </a:xfrm>
          <a:custGeom>
            <a:avLst/>
            <a:gdLst>
              <a:gd name="T0" fmla="*/ 90 w 213"/>
              <a:gd name="T1" fmla="*/ 374 h 573"/>
              <a:gd name="T2" fmla="*/ 83 w 213"/>
              <a:gd name="T3" fmla="*/ 427 h 573"/>
              <a:gd name="T4" fmla="*/ 55 w 213"/>
              <a:gd name="T5" fmla="*/ 498 h 573"/>
              <a:gd name="T6" fmla="*/ 63 w 213"/>
              <a:gd name="T7" fmla="*/ 550 h 573"/>
              <a:gd name="T8" fmla="*/ 85 w 213"/>
              <a:gd name="T9" fmla="*/ 567 h 573"/>
              <a:gd name="T10" fmla="*/ 14 w 213"/>
              <a:gd name="T11" fmla="*/ 554 h 573"/>
              <a:gd name="T12" fmla="*/ 22 w 213"/>
              <a:gd name="T13" fmla="*/ 496 h 573"/>
              <a:gd name="T14" fmla="*/ 44 w 213"/>
              <a:gd name="T15" fmla="*/ 389 h 573"/>
              <a:gd name="T16" fmla="*/ 36 w 213"/>
              <a:gd name="T17" fmla="*/ 335 h 573"/>
              <a:gd name="T18" fmla="*/ 24 w 213"/>
              <a:gd name="T19" fmla="*/ 251 h 573"/>
              <a:gd name="T20" fmla="*/ 20 w 213"/>
              <a:gd name="T21" fmla="*/ 103 h 573"/>
              <a:gd name="T22" fmla="*/ 31 w 213"/>
              <a:gd name="T23" fmla="*/ 55 h 573"/>
              <a:gd name="T24" fmla="*/ 86 w 213"/>
              <a:gd name="T25" fmla="*/ 29 h 573"/>
              <a:gd name="T26" fmla="*/ 94 w 213"/>
              <a:gd name="T27" fmla="*/ 55 h 573"/>
              <a:gd name="T28" fmla="*/ 94 w 213"/>
              <a:gd name="T29" fmla="*/ 13 h 573"/>
              <a:gd name="T30" fmla="*/ 120 w 213"/>
              <a:gd name="T31" fmla="*/ 13 h 573"/>
              <a:gd name="T32" fmla="*/ 122 w 213"/>
              <a:gd name="T33" fmla="*/ 37 h 573"/>
              <a:gd name="T34" fmla="*/ 91 w 213"/>
              <a:gd name="T35" fmla="*/ 98 h 573"/>
              <a:gd name="T36" fmla="*/ 106 w 213"/>
              <a:gd name="T37" fmla="*/ 104 h 573"/>
              <a:gd name="T38" fmla="*/ 140 w 213"/>
              <a:gd name="T39" fmla="*/ 57 h 573"/>
              <a:gd name="T40" fmla="*/ 141 w 213"/>
              <a:gd name="T41" fmla="*/ 23 h 573"/>
              <a:gd name="T42" fmla="*/ 164 w 213"/>
              <a:gd name="T43" fmla="*/ 41 h 573"/>
              <a:gd name="T44" fmla="*/ 149 w 213"/>
              <a:gd name="T45" fmla="*/ 86 h 573"/>
              <a:gd name="T46" fmla="*/ 114 w 213"/>
              <a:gd name="T47" fmla="*/ 139 h 573"/>
              <a:gd name="T48" fmla="*/ 89 w 213"/>
              <a:gd name="T49" fmla="*/ 166 h 573"/>
              <a:gd name="T50" fmla="*/ 88 w 213"/>
              <a:gd name="T51" fmla="*/ 249 h 573"/>
              <a:gd name="T52" fmla="*/ 196 w 213"/>
              <a:gd name="T53" fmla="*/ 275 h 573"/>
              <a:gd name="T54" fmla="*/ 188 w 213"/>
              <a:gd name="T55" fmla="*/ 341 h 573"/>
              <a:gd name="T56" fmla="*/ 148 w 213"/>
              <a:gd name="T57" fmla="*/ 400 h 573"/>
              <a:gd name="T58" fmla="*/ 166 w 213"/>
              <a:gd name="T59" fmla="*/ 425 h 573"/>
              <a:gd name="T60" fmla="*/ 184 w 213"/>
              <a:gd name="T61" fmla="*/ 434 h 573"/>
              <a:gd name="T62" fmla="*/ 140 w 213"/>
              <a:gd name="T63" fmla="*/ 432 h 573"/>
              <a:gd name="T64" fmla="*/ 110 w 213"/>
              <a:gd name="T65" fmla="*/ 400 h 573"/>
              <a:gd name="T66" fmla="*/ 141 w 213"/>
              <a:gd name="T67" fmla="*/ 351 h 573"/>
              <a:gd name="T68" fmla="*/ 89 w 213"/>
              <a:gd name="T69" fmla="*/ 31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3" h="573">
                <a:moveTo>
                  <a:pt x="89" y="310"/>
                </a:moveTo>
                <a:cubicBezTo>
                  <a:pt x="89" y="310"/>
                  <a:pt x="95" y="344"/>
                  <a:pt x="90" y="374"/>
                </a:cubicBezTo>
                <a:cubicBezTo>
                  <a:pt x="90" y="374"/>
                  <a:pt x="88" y="395"/>
                  <a:pt x="89" y="402"/>
                </a:cubicBezTo>
                <a:cubicBezTo>
                  <a:pt x="90" y="410"/>
                  <a:pt x="86" y="422"/>
                  <a:pt x="83" y="427"/>
                </a:cubicBezTo>
                <a:cubicBezTo>
                  <a:pt x="80" y="432"/>
                  <a:pt x="75" y="446"/>
                  <a:pt x="75" y="450"/>
                </a:cubicBezTo>
                <a:cubicBezTo>
                  <a:pt x="74" y="453"/>
                  <a:pt x="58" y="492"/>
                  <a:pt x="55" y="498"/>
                </a:cubicBezTo>
                <a:cubicBezTo>
                  <a:pt x="52" y="505"/>
                  <a:pt x="45" y="524"/>
                  <a:pt x="48" y="530"/>
                </a:cubicBezTo>
                <a:cubicBezTo>
                  <a:pt x="50" y="536"/>
                  <a:pt x="58" y="546"/>
                  <a:pt x="63" y="550"/>
                </a:cubicBezTo>
                <a:cubicBezTo>
                  <a:pt x="67" y="555"/>
                  <a:pt x="73" y="560"/>
                  <a:pt x="78" y="560"/>
                </a:cubicBezTo>
                <a:cubicBezTo>
                  <a:pt x="83" y="560"/>
                  <a:pt x="91" y="566"/>
                  <a:pt x="85" y="567"/>
                </a:cubicBezTo>
                <a:cubicBezTo>
                  <a:pt x="80" y="568"/>
                  <a:pt x="49" y="573"/>
                  <a:pt x="42" y="567"/>
                </a:cubicBezTo>
                <a:cubicBezTo>
                  <a:pt x="35" y="561"/>
                  <a:pt x="18" y="557"/>
                  <a:pt x="14" y="554"/>
                </a:cubicBezTo>
                <a:cubicBezTo>
                  <a:pt x="11" y="551"/>
                  <a:pt x="1" y="542"/>
                  <a:pt x="13" y="530"/>
                </a:cubicBezTo>
                <a:cubicBezTo>
                  <a:pt x="13" y="530"/>
                  <a:pt x="19" y="516"/>
                  <a:pt x="22" y="496"/>
                </a:cubicBezTo>
                <a:cubicBezTo>
                  <a:pt x="25" y="476"/>
                  <a:pt x="38" y="425"/>
                  <a:pt x="47" y="417"/>
                </a:cubicBezTo>
                <a:cubicBezTo>
                  <a:pt x="47" y="417"/>
                  <a:pt x="48" y="398"/>
                  <a:pt x="44" y="389"/>
                </a:cubicBezTo>
                <a:cubicBezTo>
                  <a:pt x="42" y="382"/>
                  <a:pt x="38" y="350"/>
                  <a:pt x="37" y="339"/>
                </a:cubicBezTo>
                <a:cubicBezTo>
                  <a:pt x="36" y="336"/>
                  <a:pt x="36" y="335"/>
                  <a:pt x="36" y="335"/>
                </a:cubicBezTo>
                <a:cubicBezTo>
                  <a:pt x="36" y="335"/>
                  <a:pt x="34" y="313"/>
                  <a:pt x="28" y="309"/>
                </a:cubicBezTo>
                <a:cubicBezTo>
                  <a:pt x="22" y="304"/>
                  <a:pt x="0" y="282"/>
                  <a:pt x="24" y="251"/>
                </a:cubicBezTo>
                <a:cubicBezTo>
                  <a:pt x="24" y="251"/>
                  <a:pt x="25" y="228"/>
                  <a:pt x="21" y="209"/>
                </a:cubicBezTo>
                <a:cubicBezTo>
                  <a:pt x="17" y="189"/>
                  <a:pt x="9" y="117"/>
                  <a:pt x="20" y="103"/>
                </a:cubicBezTo>
                <a:cubicBezTo>
                  <a:pt x="30" y="88"/>
                  <a:pt x="32" y="87"/>
                  <a:pt x="33" y="82"/>
                </a:cubicBezTo>
                <a:cubicBezTo>
                  <a:pt x="33" y="76"/>
                  <a:pt x="33" y="63"/>
                  <a:pt x="31" y="55"/>
                </a:cubicBezTo>
                <a:cubicBezTo>
                  <a:pt x="29" y="47"/>
                  <a:pt x="20" y="20"/>
                  <a:pt x="41" y="10"/>
                </a:cubicBezTo>
                <a:cubicBezTo>
                  <a:pt x="62" y="0"/>
                  <a:pt x="86" y="15"/>
                  <a:pt x="86" y="29"/>
                </a:cubicBezTo>
                <a:cubicBezTo>
                  <a:pt x="86" y="29"/>
                  <a:pt x="93" y="41"/>
                  <a:pt x="89" y="47"/>
                </a:cubicBezTo>
                <a:cubicBezTo>
                  <a:pt x="94" y="55"/>
                  <a:pt x="94" y="55"/>
                  <a:pt x="94" y="55"/>
                </a:cubicBezTo>
                <a:cubicBezTo>
                  <a:pt x="94" y="55"/>
                  <a:pt x="103" y="52"/>
                  <a:pt x="102" y="47"/>
                </a:cubicBezTo>
                <a:cubicBezTo>
                  <a:pt x="101" y="42"/>
                  <a:pt x="86" y="21"/>
                  <a:pt x="94" y="13"/>
                </a:cubicBezTo>
                <a:cubicBezTo>
                  <a:pt x="101" y="9"/>
                  <a:pt x="101" y="9"/>
                  <a:pt x="101" y="9"/>
                </a:cubicBezTo>
                <a:cubicBezTo>
                  <a:pt x="101" y="9"/>
                  <a:pt x="117" y="10"/>
                  <a:pt x="120" y="13"/>
                </a:cubicBezTo>
                <a:cubicBezTo>
                  <a:pt x="124" y="17"/>
                  <a:pt x="128" y="26"/>
                  <a:pt x="122" y="27"/>
                </a:cubicBezTo>
                <a:cubicBezTo>
                  <a:pt x="122" y="27"/>
                  <a:pt x="120" y="33"/>
                  <a:pt x="122" y="37"/>
                </a:cubicBezTo>
                <a:cubicBezTo>
                  <a:pt x="123" y="40"/>
                  <a:pt x="116" y="51"/>
                  <a:pt x="116" y="51"/>
                </a:cubicBezTo>
                <a:cubicBezTo>
                  <a:pt x="116" y="51"/>
                  <a:pt x="99" y="95"/>
                  <a:pt x="91" y="98"/>
                </a:cubicBezTo>
                <a:cubicBezTo>
                  <a:pt x="91" y="98"/>
                  <a:pt x="90" y="101"/>
                  <a:pt x="91" y="101"/>
                </a:cubicBezTo>
                <a:cubicBezTo>
                  <a:pt x="93" y="101"/>
                  <a:pt x="106" y="104"/>
                  <a:pt x="106" y="104"/>
                </a:cubicBezTo>
                <a:cubicBezTo>
                  <a:pt x="106" y="104"/>
                  <a:pt x="127" y="80"/>
                  <a:pt x="130" y="76"/>
                </a:cubicBezTo>
                <a:cubicBezTo>
                  <a:pt x="134" y="73"/>
                  <a:pt x="140" y="64"/>
                  <a:pt x="140" y="57"/>
                </a:cubicBezTo>
                <a:cubicBezTo>
                  <a:pt x="139" y="51"/>
                  <a:pt x="132" y="34"/>
                  <a:pt x="133" y="31"/>
                </a:cubicBezTo>
                <a:cubicBezTo>
                  <a:pt x="134" y="28"/>
                  <a:pt x="141" y="23"/>
                  <a:pt x="141" y="23"/>
                </a:cubicBezTo>
                <a:cubicBezTo>
                  <a:pt x="141" y="23"/>
                  <a:pt x="154" y="20"/>
                  <a:pt x="157" y="23"/>
                </a:cubicBezTo>
                <a:cubicBezTo>
                  <a:pt x="160" y="26"/>
                  <a:pt x="165" y="38"/>
                  <a:pt x="164" y="41"/>
                </a:cubicBezTo>
                <a:cubicBezTo>
                  <a:pt x="164" y="44"/>
                  <a:pt x="157" y="58"/>
                  <a:pt x="156" y="60"/>
                </a:cubicBezTo>
                <a:cubicBezTo>
                  <a:pt x="155" y="63"/>
                  <a:pt x="151" y="76"/>
                  <a:pt x="149" y="86"/>
                </a:cubicBezTo>
                <a:cubicBezTo>
                  <a:pt x="146" y="96"/>
                  <a:pt x="137" y="122"/>
                  <a:pt x="131" y="128"/>
                </a:cubicBezTo>
                <a:cubicBezTo>
                  <a:pt x="131" y="128"/>
                  <a:pt x="119" y="141"/>
                  <a:pt x="114" y="139"/>
                </a:cubicBezTo>
                <a:cubicBezTo>
                  <a:pt x="109" y="137"/>
                  <a:pt x="93" y="139"/>
                  <a:pt x="93" y="139"/>
                </a:cubicBezTo>
                <a:cubicBezTo>
                  <a:pt x="93" y="139"/>
                  <a:pt x="90" y="158"/>
                  <a:pt x="89" y="166"/>
                </a:cubicBezTo>
                <a:cubicBezTo>
                  <a:pt x="87" y="173"/>
                  <a:pt x="86" y="202"/>
                  <a:pt x="87" y="216"/>
                </a:cubicBezTo>
                <a:cubicBezTo>
                  <a:pt x="88" y="229"/>
                  <a:pt x="84" y="246"/>
                  <a:pt x="88" y="249"/>
                </a:cubicBezTo>
                <a:cubicBezTo>
                  <a:pt x="92" y="252"/>
                  <a:pt x="105" y="252"/>
                  <a:pt x="111" y="253"/>
                </a:cubicBezTo>
                <a:cubicBezTo>
                  <a:pt x="117" y="254"/>
                  <a:pt x="155" y="253"/>
                  <a:pt x="196" y="275"/>
                </a:cubicBezTo>
                <a:cubicBezTo>
                  <a:pt x="196" y="275"/>
                  <a:pt x="213" y="284"/>
                  <a:pt x="208" y="303"/>
                </a:cubicBezTo>
                <a:cubicBezTo>
                  <a:pt x="203" y="321"/>
                  <a:pt x="195" y="334"/>
                  <a:pt x="188" y="341"/>
                </a:cubicBezTo>
                <a:cubicBezTo>
                  <a:pt x="182" y="348"/>
                  <a:pt x="165" y="367"/>
                  <a:pt x="161" y="374"/>
                </a:cubicBezTo>
                <a:cubicBezTo>
                  <a:pt x="157" y="381"/>
                  <a:pt x="148" y="395"/>
                  <a:pt x="148" y="400"/>
                </a:cubicBezTo>
                <a:cubicBezTo>
                  <a:pt x="147" y="406"/>
                  <a:pt x="151" y="411"/>
                  <a:pt x="154" y="414"/>
                </a:cubicBezTo>
                <a:cubicBezTo>
                  <a:pt x="157" y="417"/>
                  <a:pt x="163" y="424"/>
                  <a:pt x="166" y="425"/>
                </a:cubicBezTo>
                <a:cubicBezTo>
                  <a:pt x="170" y="426"/>
                  <a:pt x="174" y="428"/>
                  <a:pt x="174" y="428"/>
                </a:cubicBezTo>
                <a:cubicBezTo>
                  <a:pt x="174" y="428"/>
                  <a:pt x="188" y="425"/>
                  <a:pt x="184" y="434"/>
                </a:cubicBezTo>
                <a:cubicBezTo>
                  <a:pt x="184" y="434"/>
                  <a:pt x="169" y="444"/>
                  <a:pt x="166" y="442"/>
                </a:cubicBezTo>
                <a:cubicBezTo>
                  <a:pt x="162" y="440"/>
                  <a:pt x="144" y="438"/>
                  <a:pt x="140" y="432"/>
                </a:cubicBezTo>
                <a:cubicBezTo>
                  <a:pt x="136" y="426"/>
                  <a:pt x="124" y="425"/>
                  <a:pt x="118" y="425"/>
                </a:cubicBezTo>
                <a:cubicBezTo>
                  <a:pt x="113" y="424"/>
                  <a:pt x="95" y="416"/>
                  <a:pt x="110" y="400"/>
                </a:cubicBezTo>
                <a:cubicBezTo>
                  <a:pt x="126" y="385"/>
                  <a:pt x="124" y="380"/>
                  <a:pt x="129" y="371"/>
                </a:cubicBezTo>
                <a:cubicBezTo>
                  <a:pt x="133" y="362"/>
                  <a:pt x="141" y="355"/>
                  <a:pt x="141" y="351"/>
                </a:cubicBezTo>
                <a:cubicBezTo>
                  <a:pt x="141" y="348"/>
                  <a:pt x="152" y="321"/>
                  <a:pt x="158" y="318"/>
                </a:cubicBezTo>
                <a:cubicBezTo>
                  <a:pt x="158" y="318"/>
                  <a:pt x="96" y="315"/>
                  <a:pt x="89" y="31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prstClr val="black"/>
              </a:solidFill>
              <a:effectLst/>
              <a:uLnTx/>
              <a:uFillTx/>
            </a:endParaRPr>
          </a:p>
        </p:txBody>
      </p:sp>
      <p:sp>
        <p:nvSpPr>
          <p:cNvPr id="16" name="Freeform 6"/>
          <p:cNvSpPr>
            <a:spLocks/>
          </p:cNvSpPr>
          <p:nvPr/>
        </p:nvSpPr>
        <p:spPr bwMode="auto">
          <a:xfrm>
            <a:off x="2465865" y="2151082"/>
            <a:ext cx="680001" cy="1346983"/>
          </a:xfrm>
          <a:custGeom>
            <a:avLst/>
            <a:gdLst>
              <a:gd name="T0" fmla="*/ 149 w 278"/>
              <a:gd name="T1" fmla="*/ 352 h 549"/>
              <a:gd name="T2" fmla="*/ 143 w 278"/>
              <a:gd name="T3" fmla="*/ 416 h 549"/>
              <a:gd name="T4" fmla="*/ 71 w 278"/>
              <a:gd name="T5" fmla="*/ 458 h 549"/>
              <a:gd name="T6" fmla="*/ 32 w 278"/>
              <a:gd name="T7" fmla="*/ 502 h 549"/>
              <a:gd name="T8" fmla="*/ 28 w 278"/>
              <a:gd name="T9" fmla="*/ 531 h 549"/>
              <a:gd name="T10" fmla="*/ 5 w 278"/>
              <a:gd name="T11" fmla="*/ 515 h 549"/>
              <a:gd name="T12" fmla="*/ 2 w 278"/>
              <a:gd name="T13" fmla="*/ 474 h 549"/>
              <a:gd name="T14" fmla="*/ 45 w 278"/>
              <a:gd name="T15" fmla="*/ 440 h 549"/>
              <a:gd name="T16" fmla="*/ 105 w 278"/>
              <a:gd name="T17" fmla="*/ 377 h 549"/>
              <a:gd name="T18" fmla="*/ 75 w 278"/>
              <a:gd name="T19" fmla="*/ 298 h 549"/>
              <a:gd name="T20" fmla="*/ 65 w 278"/>
              <a:gd name="T21" fmla="*/ 191 h 549"/>
              <a:gd name="T22" fmla="*/ 75 w 278"/>
              <a:gd name="T23" fmla="*/ 93 h 549"/>
              <a:gd name="T24" fmla="*/ 110 w 278"/>
              <a:gd name="T25" fmla="*/ 6 h 549"/>
              <a:gd name="T26" fmla="*/ 154 w 278"/>
              <a:gd name="T27" fmla="*/ 54 h 549"/>
              <a:gd name="T28" fmla="*/ 147 w 278"/>
              <a:gd name="T29" fmla="*/ 77 h 549"/>
              <a:gd name="T30" fmla="*/ 202 w 278"/>
              <a:gd name="T31" fmla="*/ 56 h 549"/>
              <a:gd name="T32" fmla="*/ 216 w 278"/>
              <a:gd name="T33" fmla="*/ 25 h 549"/>
              <a:gd name="T34" fmla="*/ 237 w 278"/>
              <a:gd name="T35" fmla="*/ 35 h 549"/>
              <a:gd name="T36" fmla="*/ 229 w 278"/>
              <a:gd name="T37" fmla="*/ 43 h 549"/>
              <a:gd name="T38" fmla="*/ 211 w 278"/>
              <a:gd name="T39" fmla="*/ 69 h 549"/>
              <a:gd name="T40" fmla="*/ 159 w 278"/>
              <a:gd name="T41" fmla="*/ 106 h 549"/>
              <a:gd name="T42" fmla="*/ 189 w 278"/>
              <a:gd name="T43" fmla="*/ 101 h 549"/>
              <a:gd name="T44" fmla="*/ 240 w 278"/>
              <a:gd name="T45" fmla="*/ 70 h 549"/>
              <a:gd name="T46" fmla="*/ 255 w 278"/>
              <a:gd name="T47" fmla="*/ 42 h 549"/>
              <a:gd name="T48" fmla="*/ 274 w 278"/>
              <a:gd name="T49" fmla="*/ 54 h 549"/>
              <a:gd name="T50" fmla="*/ 255 w 278"/>
              <a:gd name="T51" fmla="*/ 81 h 549"/>
              <a:gd name="T52" fmla="*/ 197 w 278"/>
              <a:gd name="T53" fmla="*/ 132 h 549"/>
              <a:gd name="T54" fmla="*/ 137 w 278"/>
              <a:gd name="T55" fmla="*/ 140 h 549"/>
              <a:gd name="T56" fmla="*/ 130 w 278"/>
              <a:gd name="T57" fmla="*/ 223 h 549"/>
              <a:gd name="T58" fmla="*/ 196 w 278"/>
              <a:gd name="T59" fmla="*/ 184 h 549"/>
              <a:gd name="T60" fmla="*/ 230 w 278"/>
              <a:gd name="T61" fmla="*/ 228 h 549"/>
              <a:gd name="T62" fmla="*/ 202 w 278"/>
              <a:gd name="T63" fmla="*/ 313 h 549"/>
              <a:gd name="T64" fmla="*/ 241 w 278"/>
              <a:gd name="T65" fmla="*/ 322 h 549"/>
              <a:gd name="T66" fmla="*/ 205 w 278"/>
              <a:gd name="T67" fmla="*/ 338 h 549"/>
              <a:gd name="T68" fmla="*/ 163 w 278"/>
              <a:gd name="T69" fmla="*/ 318 h 549"/>
              <a:gd name="T70" fmla="*/ 179 w 278"/>
              <a:gd name="T71" fmla="*/ 264 h 549"/>
              <a:gd name="T72" fmla="*/ 132 w 278"/>
              <a:gd name="T73" fmla="*/ 292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8" h="549">
                <a:moveTo>
                  <a:pt x="132" y="292"/>
                </a:moveTo>
                <a:cubicBezTo>
                  <a:pt x="132" y="292"/>
                  <a:pt x="148" y="326"/>
                  <a:pt x="149" y="352"/>
                </a:cubicBezTo>
                <a:cubicBezTo>
                  <a:pt x="149" y="377"/>
                  <a:pt x="151" y="378"/>
                  <a:pt x="152" y="385"/>
                </a:cubicBezTo>
                <a:cubicBezTo>
                  <a:pt x="153" y="391"/>
                  <a:pt x="152" y="408"/>
                  <a:pt x="143" y="416"/>
                </a:cubicBezTo>
                <a:cubicBezTo>
                  <a:pt x="134" y="423"/>
                  <a:pt x="120" y="427"/>
                  <a:pt x="114" y="432"/>
                </a:cubicBezTo>
                <a:cubicBezTo>
                  <a:pt x="109" y="437"/>
                  <a:pt x="81" y="453"/>
                  <a:pt x="71" y="458"/>
                </a:cubicBezTo>
                <a:cubicBezTo>
                  <a:pt x="61" y="463"/>
                  <a:pt x="40" y="481"/>
                  <a:pt x="38" y="487"/>
                </a:cubicBezTo>
                <a:cubicBezTo>
                  <a:pt x="35" y="492"/>
                  <a:pt x="33" y="493"/>
                  <a:pt x="32" y="502"/>
                </a:cubicBezTo>
                <a:cubicBezTo>
                  <a:pt x="31" y="511"/>
                  <a:pt x="25" y="520"/>
                  <a:pt x="30" y="526"/>
                </a:cubicBezTo>
                <a:cubicBezTo>
                  <a:pt x="34" y="533"/>
                  <a:pt x="30" y="530"/>
                  <a:pt x="28" y="531"/>
                </a:cubicBezTo>
                <a:cubicBezTo>
                  <a:pt x="28" y="531"/>
                  <a:pt x="25" y="549"/>
                  <a:pt x="14" y="530"/>
                </a:cubicBezTo>
                <a:cubicBezTo>
                  <a:pt x="3" y="512"/>
                  <a:pt x="7" y="518"/>
                  <a:pt x="5" y="515"/>
                </a:cubicBezTo>
                <a:cubicBezTo>
                  <a:pt x="3" y="511"/>
                  <a:pt x="4" y="505"/>
                  <a:pt x="5" y="498"/>
                </a:cubicBezTo>
                <a:cubicBezTo>
                  <a:pt x="6" y="490"/>
                  <a:pt x="3" y="477"/>
                  <a:pt x="2" y="474"/>
                </a:cubicBezTo>
                <a:cubicBezTo>
                  <a:pt x="0" y="470"/>
                  <a:pt x="2" y="456"/>
                  <a:pt x="19" y="456"/>
                </a:cubicBezTo>
                <a:cubicBezTo>
                  <a:pt x="19" y="456"/>
                  <a:pt x="34" y="455"/>
                  <a:pt x="45" y="440"/>
                </a:cubicBezTo>
                <a:cubicBezTo>
                  <a:pt x="57" y="425"/>
                  <a:pt x="85" y="399"/>
                  <a:pt x="105" y="396"/>
                </a:cubicBezTo>
                <a:cubicBezTo>
                  <a:pt x="105" y="396"/>
                  <a:pt x="109" y="383"/>
                  <a:pt x="105" y="377"/>
                </a:cubicBezTo>
                <a:cubicBezTo>
                  <a:pt x="100" y="372"/>
                  <a:pt x="84" y="322"/>
                  <a:pt x="83" y="311"/>
                </a:cubicBezTo>
                <a:cubicBezTo>
                  <a:pt x="83" y="311"/>
                  <a:pt x="80" y="304"/>
                  <a:pt x="75" y="298"/>
                </a:cubicBezTo>
                <a:cubicBezTo>
                  <a:pt x="70" y="293"/>
                  <a:pt x="50" y="260"/>
                  <a:pt x="65" y="243"/>
                </a:cubicBezTo>
                <a:cubicBezTo>
                  <a:pt x="65" y="243"/>
                  <a:pt x="65" y="202"/>
                  <a:pt x="65" y="191"/>
                </a:cubicBezTo>
                <a:cubicBezTo>
                  <a:pt x="65" y="180"/>
                  <a:pt x="61" y="152"/>
                  <a:pt x="63" y="138"/>
                </a:cubicBezTo>
                <a:cubicBezTo>
                  <a:pt x="64" y="124"/>
                  <a:pt x="67" y="105"/>
                  <a:pt x="75" y="93"/>
                </a:cubicBezTo>
                <a:cubicBezTo>
                  <a:pt x="83" y="82"/>
                  <a:pt x="90" y="75"/>
                  <a:pt x="91" y="65"/>
                </a:cubicBezTo>
                <a:cubicBezTo>
                  <a:pt x="93" y="56"/>
                  <a:pt x="80" y="14"/>
                  <a:pt x="110" y="6"/>
                </a:cubicBezTo>
                <a:cubicBezTo>
                  <a:pt x="110" y="6"/>
                  <a:pt x="163" y="0"/>
                  <a:pt x="156" y="38"/>
                </a:cubicBezTo>
                <a:cubicBezTo>
                  <a:pt x="156" y="38"/>
                  <a:pt x="157" y="51"/>
                  <a:pt x="154" y="54"/>
                </a:cubicBezTo>
                <a:cubicBezTo>
                  <a:pt x="154" y="54"/>
                  <a:pt x="163" y="71"/>
                  <a:pt x="150" y="72"/>
                </a:cubicBezTo>
                <a:cubicBezTo>
                  <a:pt x="147" y="77"/>
                  <a:pt x="147" y="77"/>
                  <a:pt x="147" y="77"/>
                </a:cubicBezTo>
                <a:cubicBezTo>
                  <a:pt x="147" y="77"/>
                  <a:pt x="160" y="72"/>
                  <a:pt x="168" y="69"/>
                </a:cubicBezTo>
                <a:cubicBezTo>
                  <a:pt x="175" y="66"/>
                  <a:pt x="198" y="60"/>
                  <a:pt x="202" y="56"/>
                </a:cubicBezTo>
                <a:cubicBezTo>
                  <a:pt x="206" y="52"/>
                  <a:pt x="205" y="46"/>
                  <a:pt x="206" y="41"/>
                </a:cubicBezTo>
                <a:cubicBezTo>
                  <a:pt x="207" y="37"/>
                  <a:pt x="213" y="28"/>
                  <a:pt x="216" y="25"/>
                </a:cubicBezTo>
                <a:cubicBezTo>
                  <a:pt x="216" y="25"/>
                  <a:pt x="245" y="19"/>
                  <a:pt x="234" y="29"/>
                </a:cubicBezTo>
                <a:cubicBezTo>
                  <a:pt x="237" y="35"/>
                  <a:pt x="237" y="35"/>
                  <a:pt x="237" y="35"/>
                </a:cubicBezTo>
                <a:cubicBezTo>
                  <a:pt x="236" y="44"/>
                  <a:pt x="236" y="44"/>
                  <a:pt x="236" y="44"/>
                </a:cubicBezTo>
                <a:cubicBezTo>
                  <a:pt x="236" y="44"/>
                  <a:pt x="229" y="53"/>
                  <a:pt x="229" y="43"/>
                </a:cubicBezTo>
                <a:cubicBezTo>
                  <a:pt x="229" y="43"/>
                  <a:pt x="224" y="47"/>
                  <a:pt x="224" y="52"/>
                </a:cubicBezTo>
                <a:cubicBezTo>
                  <a:pt x="224" y="56"/>
                  <a:pt x="217" y="67"/>
                  <a:pt x="211" y="69"/>
                </a:cubicBezTo>
                <a:cubicBezTo>
                  <a:pt x="211" y="69"/>
                  <a:pt x="198" y="77"/>
                  <a:pt x="192" y="81"/>
                </a:cubicBezTo>
                <a:cubicBezTo>
                  <a:pt x="186" y="85"/>
                  <a:pt x="164" y="105"/>
                  <a:pt x="159" y="106"/>
                </a:cubicBezTo>
                <a:cubicBezTo>
                  <a:pt x="159" y="106"/>
                  <a:pt x="171" y="110"/>
                  <a:pt x="174" y="108"/>
                </a:cubicBezTo>
                <a:cubicBezTo>
                  <a:pt x="178" y="106"/>
                  <a:pt x="185" y="104"/>
                  <a:pt x="189" y="101"/>
                </a:cubicBezTo>
                <a:cubicBezTo>
                  <a:pt x="194" y="99"/>
                  <a:pt x="219" y="86"/>
                  <a:pt x="224" y="82"/>
                </a:cubicBezTo>
                <a:cubicBezTo>
                  <a:pt x="230" y="77"/>
                  <a:pt x="240" y="73"/>
                  <a:pt x="240" y="70"/>
                </a:cubicBezTo>
                <a:cubicBezTo>
                  <a:pt x="241" y="66"/>
                  <a:pt x="243" y="51"/>
                  <a:pt x="243" y="51"/>
                </a:cubicBezTo>
                <a:cubicBezTo>
                  <a:pt x="243" y="51"/>
                  <a:pt x="251" y="43"/>
                  <a:pt x="255" y="42"/>
                </a:cubicBezTo>
                <a:cubicBezTo>
                  <a:pt x="259" y="41"/>
                  <a:pt x="262" y="42"/>
                  <a:pt x="267" y="45"/>
                </a:cubicBezTo>
                <a:cubicBezTo>
                  <a:pt x="272" y="49"/>
                  <a:pt x="276" y="52"/>
                  <a:pt x="274" y="54"/>
                </a:cubicBezTo>
                <a:cubicBezTo>
                  <a:pt x="273" y="56"/>
                  <a:pt x="278" y="59"/>
                  <a:pt x="271" y="65"/>
                </a:cubicBezTo>
                <a:cubicBezTo>
                  <a:pt x="265" y="72"/>
                  <a:pt x="257" y="80"/>
                  <a:pt x="255" y="81"/>
                </a:cubicBezTo>
                <a:cubicBezTo>
                  <a:pt x="253" y="82"/>
                  <a:pt x="231" y="105"/>
                  <a:pt x="225" y="111"/>
                </a:cubicBezTo>
                <a:cubicBezTo>
                  <a:pt x="219" y="118"/>
                  <a:pt x="201" y="131"/>
                  <a:pt x="197" y="132"/>
                </a:cubicBezTo>
                <a:cubicBezTo>
                  <a:pt x="193" y="134"/>
                  <a:pt x="196" y="137"/>
                  <a:pt x="188" y="137"/>
                </a:cubicBezTo>
                <a:cubicBezTo>
                  <a:pt x="180" y="137"/>
                  <a:pt x="142" y="141"/>
                  <a:pt x="137" y="140"/>
                </a:cubicBezTo>
                <a:cubicBezTo>
                  <a:pt x="137" y="140"/>
                  <a:pt x="136" y="177"/>
                  <a:pt x="132" y="195"/>
                </a:cubicBezTo>
                <a:cubicBezTo>
                  <a:pt x="130" y="223"/>
                  <a:pt x="130" y="223"/>
                  <a:pt x="130" y="223"/>
                </a:cubicBezTo>
                <a:cubicBezTo>
                  <a:pt x="130" y="223"/>
                  <a:pt x="153" y="205"/>
                  <a:pt x="165" y="198"/>
                </a:cubicBezTo>
                <a:cubicBezTo>
                  <a:pt x="177" y="191"/>
                  <a:pt x="190" y="186"/>
                  <a:pt x="196" y="184"/>
                </a:cubicBezTo>
                <a:cubicBezTo>
                  <a:pt x="201" y="181"/>
                  <a:pt x="227" y="169"/>
                  <a:pt x="235" y="196"/>
                </a:cubicBezTo>
                <a:cubicBezTo>
                  <a:pt x="235" y="196"/>
                  <a:pt x="236" y="214"/>
                  <a:pt x="230" y="228"/>
                </a:cubicBezTo>
                <a:cubicBezTo>
                  <a:pt x="223" y="243"/>
                  <a:pt x="212" y="263"/>
                  <a:pt x="208" y="274"/>
                </a:cubicBezTo>
                <a:cubicBezTo>
                  <a:pt x="203" y="285"/>
                  <a:pt x="198" y="311"/>
                  <a:pt x="202" y="313"/>
                </a:cubicBezTo>
                <a:cubicBezTo>
                  <a:pt x="207" y="316"/>
                  <a:pt x="217" y="323"/>
                  <a:pt x="222" y="322"/>
                </a:cubicBezTo>
                <a:cubicBezTo>
                  <a:pt x="226" y="321"/>
                  <a:pt x="241" y="314"/>
                  <a:pt x="241" y="322"/>
                </a:cubicBezTo>
                <a:cubicBezTo>
                  <a:pt x="241" y="322"/>
                  <a:pt x="237" y="330"/>
                  <a:pt x="233" y="331"/>
                </a:cubicBezTo>
                <a:cubicBezTo>
                  <a:pt x="233" y="331"/>
                  <a:pt x="214" y="341"/>
                  <a:pt x="205" y="338"/>
                </a:cubicBezTo>
                <a:cubicBezTo>
                  <a:pt x="196" y="336"/>
                  <a:pt x="188" y="337"/>
                  <a:pt x="181" y="338"/>
                </a:cubicBezTo>
                <a:cubicBezTo>
                  <a:pt x="173" y="339"/>
                  <a:pt x="155" y="335"/>
                  <a:pt x="163" y="318"/>
                </a:cubicBezTo>
                <a:cubicBezTo>
                  <a:pt x="171" y="302"/>
                  <a:pt x="170" y="299"/>
                  <a:pt x="171" y="295"/>
                </a:cubicBezTo>
                <a:cubicBezTo>
                  <a:pt x="172" y="292"/>
                  <a:pt x="179" y="267"/>
                  <a:pt x="179" y="264"/>
                </a:cubicBezTo>
                <a:cubicBezTo>
                  <a:pt x="179" y="261"/>
                  <a:pt x="178" y="246"/>
                  <a:pt x="181" y="242"/>
                </a:cubicBezTo>
                <a:cubicBezTo>
                  <a:pt x="181" y="242"/>
                  <a:pt x="143" y="291"/>
                  <a:pt x="132" y="292"/>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prstClr val="black"/>
              </a:solidFill>
              <a:effectLst/>
              <a:uLnTx/>
              <a:uFillTx/>
            </a:endParaRPr>
          </a:p>
        </p:txBody>
      </p:sp>
      <p:sp>
        <p:nvSpPr>
          <p:cNvPr id="17" name="Freeform 7"/>
          <p:cNvSpPr>
            <a:spLocks noEditPoints="1"/>
          </p:cNvSpPr>
          <p:nvPr/>
        </p:nvSpPr>
        <p:spPr bwMode="auto">
          <a:xfrm>
            <a:off x="3696091" y="1772631"/>
            <a:ext cx="685169" cy="946920"/>
          </a:xfrm>
          <a:custGeom>
            <a:avLst/>
            <a:gdLst>
              <a:gd name="T0" fmla="*/ 267 w 280"/>
              <a:gd name="T1" fmla="*/ 160 h 386"/>
              <a:gd name="T2" fmla="*/ 250 w 280"/>
              <a:gd name="T3" fmla="*/ 162 h 386"/>
              <a:gd name="T4" fmla="*/ 231 w 280"/>
              <a:gd name="T5" fmla="*/ 164 h 386"/>
              <a:gd name="T6" fmla="*/ 204 w 280"/>
              <a:gd name="T7" fmla="*/ 153 h 386"/>
              <a:gd name="T8" fmla="*/ 225 w 280"/>
              <a:gd name="T9" fmla="*/ 151 h 386"/>
              <a:gd name="T10" fmla="*/ 237 w 280"/>
              <a:gd name="T11" fmla="*/ 142 h 386"/>
              <a:gd name="T12" fmla="*/ 250 w 280"/>
              <a:gd name="T13" fmla="*/ 143 h 386"/>
              <a:gd name="T14" fmla="*/ 256 w 280"/>
              <a:gd name="T15" fmla="*/ 133 h 386"/>
              <a:gd name="T16" fmla="*/ 251 w 280"/>
              <a:gd name="T17" fmla="*/ 123 h 386"/>
              <a:gd name="T18" fmla="*/ 244 w 280"/>
              <a:gd name="T19" fmla="*/ 113 h 386"/>
              <a:gd name="T20" fmla="*/ 233 w 280"/>
              <a:gd name="T21" fmla="*/ 116 h 386"/>
              <a:gd name="T22" fmla="*/ 214 w 280"/>
              <a:gd name="T23" fmla="*/ 133 h 386"/>
              <a:gd name="T24" fmla="*/ 191 w 280"/>
              <a:gd name="T25" fmla="*/ 134 h 386"/>
              <a:gd name="T26" fmla="*/ 145 w 280"/>
              <a:gd name="T27" fmla="*/ 132 h 386"/>
              <a:gd name="T28" fmla="*/ 134 w 280"/>
              <a:gd name="T29" fmla="*/ 125 h 386"/>
              <a:gd name="T30" fmla="*/ 112 w 280"/>
              <a:gd name="T31" fmla="*/ 101 h 386"/>
              <a:gd name="T32" fmla="*/ 114 w 280"/>
              <a:gd name="T33" fmla="*/ 88 h 386"/>
              <a:gd name="T34" fmla="*/ 140 w 280"/>
              <a:gd name="T35" fmla="*/ 72 h 386"/>
              <a:gd name="T36" fmla="*/ 145 w 280"/>
              <a:gd name="T37" fmla="*/ 56 h 386"/>
              <a:gd name="T38" fmla="*/ 150 w 280"/>
              <a:gd name="T39" fmla="*/ 39 h 386"/>
              <a:gd name="T40" fmla="*/ 106 w 280"/>
              <a:gd name="T41" fmla="*/ 5 h 386"/>
              <a:gd name="T42" fmla="*/ 84 w 280"/>
              <a:gd name="T43" fmla="*/ 55 h 386"/>
              <a:gd name="T44" fmla="*/ 75 w 280"/>
              <a:gd name="T45" fmla="*/ 74 h 386"/>
              <a:gd name="T46" fmla="*/ 57 w 280"/>
              <a:gd name="T47" fmla="*/ 94 h 386"/>
              <a:gd name="T48" fmla="*/ 6 w 280"/>
              <a:gd name="T49" fmla="*/ 238 h 386"/>
              <a:gd name="T50" fmla="*/ 82 w 280"/>
              <a:gd name="T51" fmla="*/ 284 h 386"/>
              <a:gd name="T52" fmla="*/ 109 w 280"/>
              <a:gd name="T53" fmla="*/ 277 h 386"/>
              <a:gd name="T54" fmla="*/ 77 w 280"/>
              <a:gd name="T55" fmla="*/ 308 h 386"/>
              <a:gd name="T56" fmla="*/ 58 w 280"/>
              <a:gd name="T57" fmla="*/ 325 h 386"/>
              <a:gd name="T58" fmla="*/ 52 w 280"/>
              <a:gd name="T59" fmla="*/ 343 h 386"/>
              <a:gd name="T60" fmla="*/ 66 w 280"/>
              <a:gd name="T61" fmla="*/ 359 h 386"/>
              <a:gd name="T62" fmla="*/ 84 w 280"/>
              <a:gd name="T63" fmla="*/ 377 h 386"/>
              <a:gd name="T64" fmla="*/ 97 w 280"/>
              <a:gd name="T65" fmla="*/ 383 h 386"/>
              <a:gd name="T66" fmla="*/ 107 w 280"/>
              <a:gd name="T67" fmla="*/ 385 h 386"/>
              <a:gd name="T68" fmla="*/ 106 w 280"/>
              <a:gd name="T69" fmla="*/ 370 h 386"/>
              <a:gd name="T70" fmla="*/ 91 w 280"/>
              <a:gd name="T71" fmla="*/ 340 h 386"/>
              <a:gd name="T72" fmla="*/ 119 w 280"/>
              <a:gd name="T73" fmla="*/ 313 h 386"/>
              <a:gd name="T74" fmla="*/ 137 w 280"/>
              <a:gd name="T75" fmla="*/ 317 h 386"/>
              <a:gd name="T76" fmla="*/ 161 w 280"/>
              <a:gd name="T77" fmla="*/ 312 h 386"/>
              <a:gd name="T78" fmla="*/ 182 w 280"/>
              <a:gd name="T79" fmla="*/ 305 h 386"/>
              <a:gd name="T80" fmla="*/ 194 w 280"/>
              <a:gd name="T81" fmla="*/ 295 h 386"/>
              <a:gd name="T82" fmla="*/ 175 w 280"/>
              <a:gd name="T83" fmla="*/ 293 h 386"/>
              <a:gd name="T84" fmla="*/ 156 w 280"/>
              <a:gd name="T85" fmla="*/ 289 h 386"/>
              <a:gd name="T86" fmla="*/ 160 w 280"/>
              <a:gd name="T87" fmla="*/ 234 h 386"/>
              <a:gd name="T88" fmla="*/ 175 w 280"/>
              <a:gd name="T89" fmla="*/ 178 h 386"/>
              <a:gd name="T90" fmla="*/ 192 w 280"/>
              <a:gd name="T91" fmla="*/ 179 h 386"/>
              <a:gd name="T92" fmla="*/ 221 w 280"/>
              <a:gd name="T93" fmla="*/ 179 h 386"/>
              <a:gd name="T94" fmla="*/ 238 w 280"/>
              <a:gd name="T95" fmla="*/ 181 h 386"/>
              <a:gd name="T96" fmla="*/ 252 w 280"/>
              <a:gd name="T97" fmla="*/ 183 h 386"/>
              <a:gd name="T98" fmla="*/ 259 w 280"/>
              <a:gd name="T99" fmla="*/ 189 h 386"/>
              <a:gd name="T100" fmla="*/ 273 w 280"/>
              <a:gd name="T101" fmla="*/ 186 h 386"/>
              <a:gd name="T102" fmla="*/ 280 w 280"/>
              <a:gd name="T103" fmla="*/ 174 h 386"/>
              <a:gd name="T104" fmla="*/ 267 w 280"/>
              <a:gd name="T105" fmla="*/ 160 h 386"/>
              <a:gd name="T106" fmla="*/ 118 w 280"/>
              <a:gd name="T107" fmla="*/ 230 h 386"/>
              <a:gd name="T108" fmla="*/ 127 w 280"/>
              <a:gd name="T109" fmla="*/ 214 h 386"/>
              <a:gd name="T110" fmla="*/ 128 w 280"/>
              <a:gd name="T111" fmla="*/ 229 h 386"/>
              <a:gd name="T112" fmla="*/ 118 w 280"/>
              <a:gd name="T113" fmla="*/ 230 h 386"/>
              <a:gd name="T114" fmla="*/ 99 w 280"/>
              <a:gd name="T115" fmla="*/ 181 h 386"/>
              <a:gd name="T116" fmla="*/ 113 w 280"/>
              <a:gd name="T117" fmla="*/ 159 h 386"/>
              <a:gd name="T118" fmla="*/ 131 w 280"/>
              <a:gd name="T119" fmla="*/ 159 h 386"/>
              <a:gd name="T120" fmla="*/ 99 w 280"/>
              <a:gd name="T121" fmla="*/ 181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0" h="386">
                <a:moveTo>
                  <a:pt x="267" y="160"/>
                </a:moveTo>
                <a:cubicBezTo>
                  <a:pt x="263" y="153"/>
                  <a:pt x="254" y="161"/>
                  <a:pt x="250" y="162"/>
                </a:cubicBezTo>
                <a:cubicBezTo>
                  <a:pt x="246" y="163"/>
                  <a:pt x="237" y="164"/>
                  <a:pt x="231" y="164"/>
                </a:cubicBezTo>
                <a:cubicBezTo>
                  <a:pt x="225" y="164"/>
                  <a:pt x="204" y="153"/>
                  <a:pt x="204" y="153"/>
                </a:cubicBezTo>
                <a:cubicBezTo>
                  <a:pt x="204" y="153"/>
                  <a:pt x="219" y="151"/>
                  <a:pt x="225" y="151"/>
                </a:cubicBezTo>
                <a:cubicBezTo>
                  <a:pt x="231" y="151"/>
                  <a:pt x="237" y="142"/>
                  <a:pt x="237" y="142"/>
                </a:cubicBezTo>
                <a:cubicBezTo>
                  <a:pt x="240" y="146"/>
                  <a:pt x="250" y="143"/>
                  <a:pt x="250" y="143"/>
                </a:cubicBezTo>
                <a:cubicBezTo>
                  <a:pt x="250" y="143"/>
                  <a:pt x="253" y="138"/>
                  <a:pt x="256" y="133"/>
                </a:cubicBezTo>
                <a:cubicBezTo>
                  <a:pt x="259" y="129"/>
                  <a:pt x="251" y="123"/>
                  <a:pt x="251" y="123"/>
                </a:cubicBezTo>
                <a:cubicBezTo>
                  <a:pt x="274" y="124"/>
                  <a:pt x="244" y="113"/>
                  <a:pt x="244" y="113"/>
                </a:cubicBezTo>
                <a:cubicBezTo>
                  <a:pt x="244" y="113"/>
                  <a:pt x="240" y="114"/>
                  <a:pt x="233" y="116"/>
                </a:cubicBezTo>
                <a:cubicBezTo>
                  <a:pt x="225" y="117"/>
                  <a:pt x="218" y="131"/>
                  <a:pt x="214" y="133"/>
                </a:cubicBezTo>
                <a:cubicBezTo>
                  <a:pt x="211" y="134"/>
                  <a:pt x="205" y="134"/>
                  <a:pt x="191" y="134"/>
                </a:cubicBezTo>
                <a:cubicBezTo>
                  <a:pt x="177" y="135"/>
                  <a:pt x="147" y="132"/>
                  <a:pt x="145" y="132"/>
                </a:cubicBezTo>
                <a:cubicBezTo>
                  <a:pt x="144" y="132"/>
                  <a:pt x="141" y="133"/>
                  <a:pt x="134" y="125"/>
                </a:cubicBezTo>
                <a:cubicBezTo>
                  <a:pt x="126" y="117"/>
                  <a:pt x="113" y="104"/>
                  <a:pt x="112" y="101"/>
                </a:cubicBezTo>
                <a:cubicBezTo>
                  <a:pt x="110" y="99"/>
                  <a:pt x="114" y="88"/>
                  <a:pt x="114" y="88"/>
                </a:cubicBezTo>
                <a:cubicBezTo>
                  <a:pt x="129" y="93"/>
                  <a:pt x="140" y="72"/>
                  <a:pt x="140" y="72"/>
                </a:cubicBezTo>
                <a:cubicBezTo>
                  <a:pt x="150" y="76"/>
                  <a:pt x="145" y="56"/>
                  <a:pt x="145" y="56"/>
                </a:cubicBezTo>
                <a:cubicBezTo>
                  <a:pt x="150" y="53"/>
                  <a:pt x="150" y="39"/>
                  <a:pt x="150" y="39"/>
                </a:cubicBezTo>
                <a:cubicBezTo>
                  <a:pt x="156" y="0"/>
                  <a:pt x="106" y="5"/>
                  <a:pt x="106" y="5"/>
                </a:cubicBezTo>
                <a:cubicBezTo>
                  <a:pt x="80" y="9"/>
                  <a:pt x="84" y="48"/>
                  <a:pt x="84" y="55"/>
                </a:cubicBezTo>
                <a:cubicBezTo>
                  <a:pt x="83" y="63"/>
                  <a:pt x="77" y="72"/>
                  <a:pt x="75" y="74"/>
                </a:cubicBezTo>
                <a:cubicBezTo>
                  <a:pt x="73" y="75"/>
                  <a:pt x="57" y="94"/>
                  <a:pt x="57" y="94"/>
                </a:cubicBezTo>
                <a:cubicBezTo>
                  <a:pt x="17" y="141"/>
                  <a:pt x="6" y="238"/>
                  <a:pt x="6" y="238"/>
                </a:cubicBezTo>
                <a:cubicBezTo>
                  <a:pt x="0" y="308"/>
                  <a:pt x="73" y="286"/>
                  <a:pt x="82" y="284"/>
                </a:cubicBezTo>
                <a:cubicBezTo>
                  <a:pt x="91" y="281"/>
                  <a:pt x="109" y="277"/>
                  <a:pt x="109" y="277"/>
                </a:cubicBezTo>
                <a:cubicBezTo>
                  <a:pt x="104" y="279"/>
                  <a:pt x="82" y="302"/>
                  <a:pt x="77" y="308"/>
                </a:cubicBezTo>
                <a:cubicBezTo>
                  <a:pt x="73" y="314"/>
                  <a:pt x="69" y="319"/>
                  <a:pt x="58" y="325"/>
                </a:cubicBezTo>
                <a:cubicBezTo>
                  <a:pt x="47" y="331"/>
                  <a:pt x="48" y="337"/>
                  <a:pt x="52" y="343"/>
                </a:cubicBezTo>
                <a:cubicBezTo>
                  <a:pt x="56" y="349"/>
                  <a:pt x="64" y="352"/>
                  <a:pt x="66" y="359"/>
                </a:cubicBezTo>
                <a:cubicBezTo>
                  <a:pt x="66" y="359"/>
                  <a:pt x="79" y="375"/>
                  <a:pt x="84" y="377"/>
                </a:cubicBezTo>
                <a:cubicBezTo>
                  <a:pt x="89" y="379"/>
                  <a:pt x="92" y="380"/>
                  <a:pt x="97" y="383"/>
                </a:cubicBezTo>
                <a:cubicBezTo>
                  <a:pt x="101" y="386"/>
                  <a:pt x="107" y="385"/>
                  <a:pt x="107" y="385"/>
                </a:cubicBezTo>
                <a:cubicBezTo>
                  <a:pt x="120" y="382"/>
                  <a:pt x="106" y="370"/>
                  <a:pt x="106" y="370"/>
                </a:cubicBezTo>
                <a:cubicBezTo>
                  <a:pt x="97" y="364"/>
                  <a:pt x="91" y="340"/>
                  <a:pt x="91" y="340"/>
                </a:cubicBezTo>
                <a:cubicBezTo>
                  <a:pt x="89" y="325"/>
                  <a:pt x="119" y="313"/>
                  <a:pt x="119" y="313"/>
                </a:cubicBezTo>
                <a:cubicBezTo>
                  <a:pt x="114" y="324"/>
                  <a:pt x="133" y="318"/>
                  <a:pt x="137" y="317"/>
                </a:cubicBezTo>
                <a:cubicBezTo>
                  <a:pt x="140" y="316"/>
                  <a:pt x="156" y="312"/>
                  <a:pt x="161" y="312"/>
                </a:cubicBezTo>
                <a:cubicBezTo>
                  <a:pt x="167" y="311"/>
                  <a:pt x="178" y="307"/>
                  <a:pt x="182" y="305"/>
                </a:cubicBezTo>
                <a:cubicBezTo>
                  <a:pt x="186" y="303"/>
                  <a:pt x="190" y="308"/>
                  <a:pt x="194" y="295"/>
                </a:cubicBezTo>
                <a:cubicBezTo>
                  <a:pt x="199" y="283"/>
                  <a:pt x="180" y="291"/>
                  <a:pt x="175" y="293"/>
                </a:cubicBezTo>
                <a:cubicBezTo>
                  <a:pt x="170" y="296"/>
                  <a:pt x="156" y="289"/>
                  <a:pt x="156" y="289"/>
                </a:cubicBezTo>
                <a:cubicBezTo>
                  <a:pt x="204" y="245"/>
                  <a:pt x="160" y="234"/>
                  <a:pt x="160" y="234"/>
                </a:cubicBezTo>
                <a:cubicBezTo>
                  <a:pt x="171" y="229"/>
                  <a:pt x="175" y="178"/>
                  <a:pt x="175" y="178"/>
                </a:cubicBezTo>
                <a:cubicBezTo>
                  <a:pt x="175" y="178"/>
                  <a:pt x="185" y="179"/>
                  <a:pt x="192" y="179"/>
                </a:cubicBezTo>
                <a:cubicBezTo>
                  <a:pt x="198" y="179"/>
                  <a:pt x="215" y="179"/>
                  <a:pt x="221" y="179"/>
                </a:cubicBezTo>
                <a:cubicBezTo>
                  <a:pt x="227" y="178"/>
                  <a:pt x="234" y="179"/>
                  <a:pt x="238" y="181"/>
                </a:cubicBezTo>
                <a:cubicBezTo>
                  <a:pt x="242" y="183"/>
                  <a:pt x="248" y="184"/>
                  <a:pt x="252" y="183"/>
                </a:cubicBezTo>
                <a:cubicBezTo>
                  <a:pt x="256" y="183"/>
                  <a:pt x="254" y="185"/>
                  <a:pt x="259" y="189"/>
                </a:cubicBezTo>
                <a:cubicBezTo>
                  <a:pt x="264" y="192"/>
                  <a:pt x="269" y="191"/>
                  <a:pt x="273" y="186"/>
                </a:cubicBezTo>
                <a:cubicBezTo>
                  <a:pt x="276" y="182"/>
                  <a:pt x="280" y="174"/>
                  <a:pt x="280" y="174"/>
                </a:cubicBezTo>
                <a:lnTo>
                  <a:pt x="267" y="160"/>
                </a:lnTo>
                <a:close/>
                <a:moveTo>
                  <a:pt x="118" y="230"/>
                </a:moveTo>
                <a:cubicBezTo>
                  <a:pt x="118" y="230"/>
                  <a:pt x="126" y="220"/>
                  <a:pt x="127" y="214"/>
                </a:cubicBezTo>
                <a:cubicBezTo>
                  <a:pt x="128" y="229"/>
                  <a:pt x="128" y="229"/>
                  <a:pt x="128" y="229"/>
                </a:cubicBezTo>
                <a:lnTo>
                  <a:pt x="118" y="230"/>
                </a:lnTo>
                <a:close/>
                <a:moveTo>
                  <a:pt x="99" y="181"/>
                </a:moveTo>
                <a:cubicBezTo>
                  <a:pt x="99" y="175"/>
                  <a:pt x="110" y="157"/>
                  <a:pt x="113" y="159"/>
                </a:cubicBezTo>
                <a:cubicBezTo>
                  <a:pt x="116" y="160"/>
                  <a:pt x="131" y="159"/>
                  <a:pt x="131" y="159"/>
                </a:cubicBezTo>
                <a:cubicBezTo>
                  <a:pt x="123" y="160"/>
                  <a:pt x="99" y="181"/>
                  <a:pt x="99" y="181"/>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prstClr val="black"/>
              </a:solidFill>
              <a:effectLst/>
              <a:uLnTx/>
              <a:uFillTx/>
            </a:endParaRPr>
          </a:p>
        </p:txBody>
      </p:sp>
      <p:sp>
        <p:nvSpPr>
          <p:cNvPr id="18" name="Freeform 8"/>
          <p:cNvSpPr>
            <a:spLocks/>
          </p:cNvSpPr>
          <p:nvPr/>
        </p:nvSpPr>
        <p:spPr bwMode="auto">
          <a:xfrm>
            <a:off x="4700569" y="1968175"/>
            <a:ext cx="682067" cy="907637"/>
          </a:xfrm>
          <a:custGeom>
            <a:avLst/>
            <a:gdLst>
              <a:gd name="T0" fmla="*/ 149 w 279"/>
              <a:gd name="T1" fmla="*/ 338 h 370"/>
              <a:gd name="T2" fmla="*/ 140 w 279"/>
              <a:gd name="T3" fmla="*/ 315 h 370"/>
              <a:gd name="T4" fmla="*/ 135 w 279"/>
              <a:gd name="T5" fmla="*/ 238 h 370"/>
              <a:gd name="T6" fmla="*/ 24 w 279"/>
              <a:gd name="T7" fmla="*/ 276 h 370"/>
              <a:gd name="T8" fmla="*/ 2 w 279"/>
              <a:gd name="T9" fmla="*/ 239 h 370"/>
              <a:gd name="T10" fmla="*/ 8 w 279"/>
              <a:gd name="T11" fmla="*/ 206 h 370"/>
              <a:gd name="T12" fmla="*/ 23 w 279"/>
              <a:gd name="T13" fmla="*/ 162 h 370"/>
              <a:gd name="T14" fmla="*/ 107 w 279"/>
              <a:gd name="T15" fmla="*/ 61 h 370"/>
              <a:gd name="T16" fmla="*/ 127 w 279"/>
              <a:gd name="T17" fmla="*/ 5 h 370"/>
              <a:gd name="T18" fmla="*/ 173 w 279"/>
              <a:gd name="T19" fmla="*/ 40 h 370"/>
              <a:gd name="T20" fmla="*/ 169 w 279"/>
              <a:gd name="T21" fmla="*/ 57 h 370"/>
              <a:gd name="T22" fmla="*/ 163 w 279"/>
              <a:gd name="T23" fmla="*/ 75 h 370"/>
              <a:gd name="T24" fmla="*/ 135 w 279"/>
              <a:gd name="T25" fmla="*/ 89 h 370"/>
              <a:gd name="T26" fmla="*/ 133 w 279"/>
              <a:gd name="T27" fmla="*/ 93 h 370"/>
              <a:gd name="T28" fmla="*/ 145 w 279"/>
              <a:gd name="T29" fmla="*/ 107 h 370"/>
              <a:gd name="T30" fmla="*/ 161 w 279"/>
              <a:gd name="T31" fmla="*/ 110 h 370"/>
              <a:gd name="T32" fmla="*/ 210 w 279"/>
              <a:gd name="T33" fmla="*/ 113 h 370"/>
              <a:gd name="T34" fmla="*/ 233 w 279"/>
              <a:gd name="T35" fmla="*/ 108 h 370"/>
              <a:gd name="T36" fmla="*/ 248 w 279"/>
              <a:gd name="T37" fmla="*/ 93 h 370"/>
              <a:gd name="T38" fmla="*/ 261 w 279"/>
              <a:gd name="T39" fmla="*/ 91 h 370"/>
              <a:gd name="T40" fmla="*/ 268 w 279"/>
              <a:gd name="T41" fmla="*/ 102 h 370"/>
              <a:gd name="T42" fmla="*/ 268 w 279"/>
              <a:gd name="T43" fmla="*/ 115 h 370"/>
              <a:gd name="T44" fmla="*/ 256 w 279"/>
              <a:gd name="T45" fmla="*/ 122 h 370"/>
              <a:gd name="T46" fmla="*/ 254 w 279"/>
              <a:gd name="T47" fmla="*/ 117 h 370"/>
              <a:gd name="T48" fmla="*/ 239 w 279"/>
              <a:gd name="T49" fmla="*/ 127 h 370"/>
              <a:gd name="T50" fmla="*/ 203 w 279"/>
              <a:gd name="T51" fmla="*/ 135 h 370"/>
              <a:gd name="T52" fmla="*/ 224 w 279"/>
              <a:gd name="T53" fmla="*/ 137 h 370"/>
              <a:gd name="T54" fmla="*/ 243 w 279"/>
              <a:gd name="T55" fmla="*/ 138 h 370"/>
              <a:gd name="T56" fmla="*/ 254 w 279"/>
              <a:gd name="T57" fmla="*/ 147 h 370"/>
              <a:gd name="T58" fmla="*/ 253 w 279"/>
              <a:gd name="T59" fmla="*/ 155 h 370"/>
              <a:gd name="T60" fmla="*/ 241 w 279"/>
              <a:gd name="T61" fmla="*/ 168 h 370"/>
              <a:gd name="T62" fmla="*/ 227 w 279"/>
              <a:gd name="T63" fmla="*/ 162 h 370"/>
              <a:gd name="T64" fmla="*/ 214 w 279"/>
              <a:gd name="T65" fmla="*/ 159 h 370"/>
              <a:gd name="T66" fmla="*/ 195 w 279"/>
              <a:gd name="T67" fmla="*/ 157 h 370"/>
              <a:gd name="T68" fmla="*/ 157 w 279"/>
              <a:gd name="T69" fmla="*/ 156 h 370"/>
              <a:gd name="T70" fmla="*/ 147 w 279"/>
              <a:gd name="T71" fmla="*/ 150 h 370"/>
              <a:gd name="T72" fmla="*/ 126 w 279"/>
              <a:gd name="T73" fmla="*/ 143 h 370"/>
              <a:gd name="T74" fmla="*/ 98 w 279"/>
              <a:gd name="T75" fmla="*/ 190 h 370"/>
              <a:gd name="T76" fmla="*/ 159 w 279"/>
              <a:gd name="T77" fmla="*/ 173 h 370"/>
              <a:gd name="T78" fmla="*/ 177 w 279"/>
              <a:gd name="T79" fmla="*/ 189 h 370"/>
              <a:gd name="T80" fmla="*/ 192 w 279"/>
              <a:gd name="T81" fmla="*/ 208 h 370"/>
              <a:gd name="T82" fmla="*/ 181 w 279"/>
              <a:gd name="T83" fmla="*/ 285 h 370"/>
              <a:gd name="T84" fmla="*/ 185 w 279"/>
              <a:gd name="T85" fmla="*/ 305 h 370"/>
              <a:gd name="T86" fmla="*/ 203 w 279"/>
              <a:gd name="T87" fmla="*/ 308 h 370"/>
              <a:gd name="T88" fmla="*/ 218 w 279"/>
              <a:gd name="T89" fmla="*/ 313 h 370"/>
              <a:gd name="T90" fmla="*/ 200 w 279"/>
              <a:gd name="T91" fmla="*/ 328 h 370"/>
              <a:gd name="T92" fmla="*/ 214 w 279"/>
              <a:gd name="T93" fmla="*/ 325 h 370"/>
              <a:gd name="T94" fmla="*/ 223 w 279"/>
              <a:gd name="T95" fmla="*/ 330 h 370"/>
              <a:gd name="T96" fmla="*/ 216 w 279"/>
              <a:gd name="T97" fmla="*/ 343 h 370"/>
              <a:gd name="T98" fmla="*/ 197 w 279"/>
              <a:gd name="T99" fmla="*/ 348 h 370"/>
              <a:gd name="T100" fmla="*/ 176 w 279"/>
              <a:gd name="T101" fmla="*/ 353 h 370"/>
              <a:gd name="T102" fmla="*/ 149 w 279"/>
              <a:gd name="T103" fmla="*/ 33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9" h="370">
                <a:moveTo>
                  <a:pt x="149" y="338"/>
                </a:moveTo>
                <a:cubicBezTo>
                  <a:pt x="149" y="338"/>
                  <a:pt x="133" y="330"/>
                  <a:pt x="140" y="315"/>
                </a:cubicBezTo>
                <a:cubicBezTo>
                  <a:pt x="140" y="315"/>
                  <a:pt x="139" y="245"/>
                  <a:pt x="135" y="238"/>
                </a:cubicBezTo>
                <a:cubicBezTo>
                  <a:pt x="135" y="238"/>
                  <a:pt x="74" y="285"/>
                  <a:pt x="24" y="276"/>
                </a:cubicBezTo>
                <a:cubicBezTo>
                  <a:pt x="24" y="276"/>
                  <a:pt x="0" y="264"/>
                  <a:pt x="2" y="239"/>
                </a:cubicBezTo>
                <a:cubicBezTo>
                  <a:pt x="4" y="213"/>
                  <a:pt x="5" y="217"/>
                  <a:pt x="8" y="206"/>
                </a:cubicBezTo>
                <a:cubicBezTo>
                  <a:pt x="12" y="195"/>
                  <a:pt x="10" y="179"/>
                  <a:pt x="23" y="162"/>
                </a:cubicBezTo>
                <a:cubicBezTo>
                  <a:pt x="36" y="145"/>
                  <a:pt x="77" y="81"/>
                  <a:pt x="107" y="61"/>
                </a:cubicBezTo>
                <a:cubicBezTo>
                  <a:pt x="107" y="61"/>
                  <a:pt x="105" y="10"/>
                  <a:pt x="127" y="5"/>
                </a:cubicBezTo>
                <a:cubicBezTo>
                  <a:pt x="127" y="5"/>
                  <a:pt x="184" y="0"/>
                  <a:pt x="173" y="40"/>
                </a:cubicBezTo>
                <a:cubicBezTo>
                  <a:pt x="173" y="40"/>
                  <a:pt x="174" y="55"/>
                  <a:pt x="169" y="57"/>
                </a:cubicBezTo>
                <a:cubicBezTo>
                  <a:pt x="169" y="57"/>
                  <a:pt x="176" y="77"/>
                  <a:pt x="163" y="75"/>
                </a:cubicBezTo>
                <a:cubicBezTo>
                  <a:pt x="163" y="75"/>
                  <a:pt x="149" y="94"/>
                  <a:pt x="135" y="89"/>
                </a:cubicBezTo>
                <a:cubicBezTo>
                  <a:pt x="133" y="93"/>
                  <a:pt x="133" y="93"/>
                  <a:pt x="133" y="93"/>
                </a:cubicBezTo>
                <a:cubicBezTo>
                  <a:pt x="133" y="93"/>
                  <a:pt x="142" y="99"/>
                  <a:pt x="145" y="107"/>
                </a:cubicBezTo>
                <a:cubicBezTo>
                  <a:pt x="145" y="107"/>
                  <a:pt x="152" y="112"/>
                  <a:pt x="161" y="110"/>
                </a:cubicBezTo>
                <a:cubicBezTo>
                  <a:pt x="170" y="109"/>
                  <a:pt x="202" y="112"/>
                  <a:pt x="210" y="113"/>
                </a:cubicBezTo>
                <a:cubicBezTo>
                  <a:pt x="219" y="113"/>
                  <a:pt x="229" y="114"/>
                  <a:pt x="233" y="108"/>
                </a:cubicBezTo>
                <a:cubicBezTo>
                  <a:pt x="237" y="103"/>
                  <a:pt x="241" y="95"/>
                  <a:pt x="248" y="93"/>
                </a:cubicBezTo>
                <a:cubicBezTo>
                  <a:pt x="255" y="91"/>
                  <a:pt x="261" y="91"/>
                  <a:pt x="261" y="91"/>
                </a:cubicBezTo>
                <a:cubicBezTo>
                  <a:pt x="261" y="91"/>
                  <a:pt x="279" y="102"/>
                  <a:pt x="268" y="102"/>
                </a:cubicBezTo>
                <a:cubicBezTo>
                  <a:pt x="268" y="102"/>
                  <a:pt x="271" y="111"/>
                  <a:pt x="268" y="115"/>
                </a:cubicBezTo>
                <a:cubicBezTo>
                  <a:pt x="265" y="118"/>
                  <a:pt x="258" y="122"/>
                  <a:pt x="256" y="122"/>
                </a:cubicBezTo>
                <a:cubicBezTo>
                  <a:pt x="254" y="121"/>
                  <a:pt x="254" y="117"/>
                  <a:pt x="254" y="117"/>
                </a:cubicBezTo>
                <a:cubicBezTo>
                  <a:pt x="254" y="117"/>
                  <a:pt x="245" y="126"/>
                  <a:pt x="239" y="127"/>
                </a:cubicBezTo>
                <a:cubicBezTo>
                  <a:pt x="233" y="129"/>
                  <a:pt x="204" y="135"/>
                  <a:pt x="203" y="135"/>
                </a:cubicBezTo>
                <a:cubicBezTo>
                  <a:pt x="203" y="135"/>
                  <a:pt x="205" y="141"/>
                  <a:pt x="224" y="137"/>
                </a:cubicBezTo>
                <a:cubicBezTo>
                  <a:pt x="224" y="137"/>
                  <a:pt x="234" y="130"/>
                  <a:pt x="243" y="138"/>
                </a:cubicBezTo>
                <a:cubicBezTo>
                  <a:pt x="254" y="147"/>
                  <a:pt x="254" y="147"/>
                  <a:pt x="254" y="147"/>
                </a:cubicBezTo>
                <a:cubicBezTo>
                  <a:pt x="254" y="147"/>
                  <a:pt x="254" y="155"/>
                  <a:pt x="253" y="155"/>
                </a:cubicBezTo>
                <a:cubicBezTo>
                  <a:pt x="253" y="155"/>
                  <a:pt x="247" y="167"/>
                  <a:pt x="241" y="168"/>
                </a:cubicBezTo>
                <a:cubicBezTo>
                  <a:pt x="241" y="168"/>
                  <a:pt x="230" y="165"/>
                  <a:pt x="227" y="162"/>
                </a:cubicBezTo>
                <a:cubicBezTo>
                  <a:pt x="227" y="162"/>
                  <a:pt x="217" y="161"/>
                  <a:pt x="214" y="159"/>
                </a:cubicBezTo>
                <a:cubicBezTo>
                  <a:pt x="212" y="156"/>
                  <a:pt x="202" y="157"/>
                  <a:pt x="195" y="157"/>
                </a:cubicBezTo>
                <a:cubicBezTo>
                  <a:pt x="188" y="157"/>
                  <a:pt x="161" y="158"/>
                  <a:pt x="157" y="156"/>
                </a:cubicBezTo>
                <a:cubicBezTo>
                  <a:pt x="152" y="155"/>
                  <a:pt x="147" y="150"/>
                  <a:pt x="147" y="150"/>
                </a:cubicBezTo>
                <a:cubicBezTo>
                  <a:pt x="147" y="150"/>
                  <a:pt x="135" y="153"/>
                  <a:pt x="126" y="143"/>
                </a:cubicBezTo>
                <a:cubicBezTo>
                  <a:pt x="126" y="143"/>
                  <a:pt x="113" y="180"/>
                  <a:pt x="98" y="190"/>
                </a:cubicBezTo>
                <a:cubicBezTo>
                  <a:pt x="98" y="190"/>
                  <a:pt x="143" y="168"/>
                  <a:pt x="159" y="173"/>
                </a:cubicBezTo>
                <a:cubicBezTo>
                  <a:pt x="159" y="173"/>
                  <a:pt x="177" y="182"/>
                  <a:pt x="177" y="189"/>
                </a:cubicBezTo>
                <a:cubicBezTo>
                  <a:pt x="177" y="189"/>
                  <a:pt x="192" y="196"/>
                  <a:pt x="192" y="208"/>
                </a:cubicBezTo>
                <a:cubicBezTo>
                  <a:pt x="192" y="208"/>
                  <a:pt x="187" y="267"/>
                  <a:pt x="181" y="285"/>
                </a:cubicBezTo>
                <a:cubicBezTo>
                  <a:pt x="175" y="304"/>
                  <a:pt x="179" y="304"/>
                  <a:pt x="185" y="305"/>
                </a:cubicBezTo>
                <a:cubicBezTo>
                  <a:pt x="191" y="305"/>
                  <a:pt x="198" y="311"/>
                  <a:pt x="203" y="308"/>
                </a:cubicBezTo>
                <a:cubicBezTo>
                  <a:pt x="208" y="305"/>
                  <a:pt x="222" y="300"/>
                  <a:pt x="218" y="313"/>
                </a:cubicBezTo>
                <a:cubicBezTo>
                  <a:pt x="200" y="328"/>
                  <a:pt x="200" y="328"/>
                  <a:pt x="200" y="328"/>
                </a:cubicBezTo>
                <a:cubicBezTo>
                  <a:pt x="200" y="328"/>
                  <a:pt x="210" y="328"/>
                  <a:pt x="214" y="325"/>
                </a:cubicBezTo>
                <a:cubicBezTo>
                  <a:pt x="218" y="322"/>
                  <a:pt x="226" y="321"/>
                  <a:pt x="223" y="330"/>
                </a:cubicBezTo>
                <a:cubicBezTo>
                  <a:pt x="220" y="338"/>
                  <a:pt x="220" y="340"/>
                  <a:pt x="216" y="343"/>
                </a:cubicBezTo>
                <a:cubicBezTo>
                  <a:pt x="212" y="345"/>
                  <a:pt x="203" y="347"/>
                  <a:pt x="197" y="348"/>
                </a:cubicBezTo>
                <a:cubicBezTo>
                  <a:pt x="191" y="348"/>
                  <a:pt x="180" y="350"/>
                  <a:pt x="176" y="353"/>
                </a:cubicBezTo>
                <a:cubicBezTo>
                  <a:pt x="172" y="357"/>
                  <a:pt x="141" y="370"/>
                  <a:pt x="149" y="338"/>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prstClr val="black"/>
              </a:solidFill>
              <a:effectLst/>
              <a:uLnTx/>
              <a:uFillTx/>
            </a:endParaRPr>
          </a:p>
        </p:txBody>
      </p:sp>
      <p:sp>
        <p:nvSpPr>
          <p:cNvPr id="19" name="Freeform 9"/>
          <p:cNvSpPr>
            <a:spLocks/>
          </p:cNvSpPr>
          <p:nvPr/>
        </p:nvSpPr>
        <p:spPr bwMode="auto">
          <a:xfrm>
            <a:off x="5756615" y="2298533"/>
            <a:ext cx="623162" cy="1150569"/>
          </a:xfrm>
          <a:custGeom>
            <a:avLst/>
            <a:gdLst>
              <a:gd name="T0" fmla="*/ 215 w 255"/>
              <a:gd name="T1" fmla="*/ 443 h 469"/>
              <a:gd name="T2" fmla="*/ 237 w 255"/>
              <a:gd name="T3" fmla="*/ 444 h 469"/>
              <a:gd name="T4" fmla="*/ 240 w 255"/>
              <a:gd name="T5" fmla="*/ 450 h 469"/>
              <a:gd name="T6" fmla="*/ 227 w 255"/>
              <a:gd name="T7" fmla="*/ 461 h 469"/>
              <a:gd name="T8" fmla="*/ 196 w 255"/>
              <a:gd name="T9" fmla="*/ 464 h 469"/>
              <a:gd name="T10" fmla="*/ 178 w 255"/>
              <a:gd name="T11" fmla="*/ 466 h 469"/>
              <a:gd name="T12" fmla="*/ 160 w 255"/>
              <a:gd name="T13" fmla="*/ 450 h 469"/>
              <a:gd name="T14" fmla="*/ 157 w 255"/>
              <a:gd name="T15" fmla="*/ 401 h 469"/>
              <a:gd name="T16" fmla="*/ 151 w 255"/>
              <a:gd name="T17" fmla="*/ 340 h 469"/>
              <a:gd name="T18" fmla="*/ 141 w 255"/>
              <a:gd name="T19" fmla="*/ 320 h 469"/>
              <a:gd name="T20" fmla="*/ 23 w 255"/>
              <a:gd name="T21" fmla="*/ 277 h 469"/>
              <a:gd name="T22" fmla="*/ 19 w 255"/>
              <a:gd name="T23" fmla="*/ 220 h 469"/>
              <a:gd name="T24" fmla="*/ 31 w 255"/>
              <a:gd name="T25" fmla="*/ 185 h 469"/>
              <a:gd name="T26" fmla="*/ 60 w 255"/>
              <a:gd name="T27" fmla="*/ 125 h 469"/>
              <a:gd name="T28" fmla="*/ 111 w 255"/>
              <a:gd name="T29" fmla="*/ 51 h 469"/>
              <a:gd name="T30" fmla="*/ 134 w 255"/>
              <a:gd name="T31" fmla="*/ 2 h 469"/>
              <a:gd name="T32" fmla="*/ 177 w 255"/>
              <a:gd name="T33" fmla="*/ 16 h 469"/>
              <a:gd name="T34" fmla="*/ 174 w 255"/>
              <a:gd name="T35" fmla="*/ 54 h 469"/>
              <a:gd name="T36" fmla="*/ 165 w 255"/>
              <a:gd name="T37" fmla="*/ 72 h 469"/>
              <a:gd name="T38" fmla="*/ 142 w 255"/>
              <a:gd name="T39" fmla="*/ 87 h 469"/>
              <a:gd name="T40" fmla="*/ 143 w 255"/>
              <a:gd name="T41" fmla="*/ 97 h 469"/>
              <a:gd name="T42" fmla="*/ 165 w 255"/>
              <a:gd name="T43" fmla="*/ 111 h 469"/>
              <a:gd name="T44" fmla="*/ 173 w 255"/>
              <a:gd name="T45" fmla="*/ 115 h 469"/>
              <a:gd name="T46" fmla="*/ 181 w 255"/>
              <a:gd name="T47" fmla="*/ 133 h 469"/>
              <a:gd name="T48" fmla="*/ 172 w 255"/>
              <a:gd name="T49" fmla="*/ 146 h 469"/>
              <a:gd name="T50" fmla="*/ 163 w 255"/>
              <a:gd name="T51" fmla="*/ 146 h 469"/>
              <a:gd name="T52" fmla="*/ 155 w 255"/>
              <a:gd name="T53" fmla="*/ 140 h 469"/>
              <a:gd name="T54" fmla="*/ 144 w 255"/>
              <a:gd name="T55" fmla="*/ 128 h 469"/>
              <a:gd name="T56" fmla="*/ 139 w 255"/>
              <a:gd name="T57" fmla="*/ 130 h 469"/>
              <a:gd name="T58" fmla="*/ 100 w 255"/>
              <a:gd name="T59" fmla="*/ 204 h 469"/>
              <a:gd name="T60" fmla="*/ 88 w 255"/>
              <a:gd name="T61" fmla="*/ 238 h 469"/>
              <a:gd name="T62" fmla="*/ 178 w 255"/>
              <a:gd name="T63" fmla="*/ 280 h 469"/>
              <a:gd name="T64" fmla="*/ 194 w 255"/>
              <a:gd name="T65" fmla="*/ 309 h 469"/>
              <a:gd name="T66" fmla="*/ 200 w 255"/>
              <a:gd name="T67" fmla="*/ 394 h 469"/>
              <a:gd name="T68" fmla="*/ 213 w 255"/>
              <a:gd name="T69" fmla="*/ 421 h 469"/>
              <a:gd name="T70" fmla="*/ 237 w 255"/>
              <a:gd name="T71" fmla="*/ 423 h 469"/>
              <a:gd name="T72" fmla="*/ 254 w 255"/>
              <a:gd name="T73" fmla="*/ 424 h 469"/>
              <a:gd name="T74" fmla="*/ 245 w 255"/>
              <a:gd name="T75" fmla="*/ 437 h 469"/>
              <a:gd name="T76" fmla="*/ 230 w 255"/>
              <a:gd name="T77" fmla="*/ 441 h 469"/>
              <a:gd name="T78" fmla="*/ 215 w 255"/>
              <a:gd name="T79" fmla="*/ 443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5" h="469">
                <a:moveTo>
                  <a:pt x="215" y="443"/>
                </a:moveTo>
                <a:cubicBezTo>
                  <a:pt x="215" y="443"/>
                  <a:pt x="219" y="451"/>
                  <a:pt x="237" y="444"/>
                </a:cubicBezTo>
                <a:cubicBezTo>
                  <a:pt x="237" y="444"/>
                  <a:pt x="243" y="446"/>
                  <a:pt x="240" y="450"/>
                </a:cubicBezTo>
                <a:cubicBezTo>
                  <a:pt x="240" y="450"/>
                  <a:pt x="238" y="461"/>
                  <a:pt x="227" y="461"/>
                </a:cubicBezTo>
                <a:cubicBezTo>
                  <a:pt x="227" y="461"/>
                  <a:pt x="211" y="468"/>
                  <a:pt x="196" y="464"/>
                </a:cubicBezTo>
                <a:cubicBezTo>
                  <a:pt x="196" y="464"/>
                  <a:pt x="184" y="465"/>
                  <a:pt x="178" y="466"/>
                </a:cubicBezTo>
                <a:cubicBezTo>
                  <a:pt x="172" y="467"/>
                  <a:pt x="157" y="469"/>
                  <a:pt x="160" y="450"/>
                </a:cubicBezTo>
                <a:cubicBezTo>
                  <a:pt x="163" y="430"/>
                  <a:pt x="160" y="408"/>
                  <a:pt x="157" y="401"/>
                </a:cubicBezTo>
                <a:cubicBezTo>
                  <a:pt x="155" y="394"/>
                  <a:pt x="148" y="354"/>
                  <a:pt x="151" y="340"/>
                </a:cubicBezTo>
                <a:cubicBezTo>
                  <a:pt x="151" y="340"/>
                  <a:pt x="154" y="324"/>
                  <a:pt x="141" y="320"/>
                </a:cubicBezTo>
                <a:cubicBezTo>
                  <a:pt x="141" y="320"/>
                  <a:pt x="30" y="289"/>
                  <a:pt x="23" y="277"/>
                </a:cubicBezTo>
                <a:cubicBezTo>
                  <a:pt x="23" y="277"/>
                  <a:pt x="0" y="251"/>
                  <a:pt x="19" y="220"/>
                </a:cubicBezTo>
                <a:cubicBezTo>
                  <a:pt x="19" y="220"/>
                  <a:pt x="29" y="194"/>
                  <a:pt x="31" y="185"/>
                </a:cubicBezTo>
                <a:cubicBezTo>
                  <a:pt x="32" y="176"/>
                  <a:pt x="57" y="135"/>
                  <a:pt x="60" y="125"/>
                </a:cubicBezTo>
                <a:cubicBezTo>
                  <a:pt x="62" y="115"/>
                  <a:pt x="80" y="49"/>
                  <a:pt x="111" y="51"/>
                </a:cubicBezTo>
                <a:cubicBezTo>
                  <a:pt x="111" y="51"/>
                  <a:pt x="111" y="4"/>
                  <a:pt x="134" y="2"/>
                </a:cubicBezTo>
                <a:cubicBezTo>
                  <a:pt x="134" y="2"/>
                  <a:pt x="168" y="0"/>
                  <a:pt x="177" y="16"/>
                </a:cubicBezTo>
                <a:cubicBezTo>
                  <a:pt x="177" y="16"/>
                  <a:pt x="191" y="45"/>
                  <a:pt x="174" y="54"/>
                </a:cubicBezTo>
                <a:cubicBezTo>
                  <a:pt x="174" y="54"/>
                  <a:pt x="179" y="74"/>
                  <a:pt x="165" y="72"/>
                </a:cubicBezTo>
                <a:cubicBezTo>
                  <a:pt x="165" y="72"/>
                  <a:pt x="151" y="92"/>
                  <a:pt x="142" y="87"/>
                </a:cubicBezTo>
                <a:cubicBezTo>
                  <a:pt x="142" y="87"/>
                  <a:pt x="139" y="94"/>
                  <a:pt x="143" y="97"/>
                </a:cubicBezTo>
                <a:cubicBezTo>
                  <a:pt x="147" y="101"/>
                  <a:pt x="148" y="107"/>
                  <a:pt x="165" y="111"/>
                </a:cubicBezTo>
                <a:cubicBezTo>
                  <a:pt x="173" y="115"/>
                  <a:pt x="173" y="115"/>
                  <a:pt x="173" y="115"/>
                </a:cubicBezTo>
                <a:cubicBezTo>
                  <a:pt x="173" y="115"/>
                  <a:pt x="181" y="131"/>
                  <a:pt x="181" y="133"/>
                </a:cubicBezTo>
                <a:cubicBezTo>
                  <a:pt x="181" y="136"/>
                  <a:pt x="174" y="144"/>
                  <a:pt x="172" y="146"/>
                </a:cubicBezTo>
                <a:cubicBezTo>
                  <a:pt x="169" y="149"/>
                  <a:pt x="163" y="146"/>
                  <a:pt x="163" y="146"/>
                </a:cubicBezTo>
                <a:cubicBezTo>
                  <a:pt x="163" y="146"/>
                  <a:pt x="153" y="147"/>
                  <a:pt x="155" y="140"/>
                </a:cubicBezTo>
                <a:cubicBezTo>
                  <a:pt x="155" y="140"/>
                  <a:pt x="143" y="134"/>
                  <a:pt x="144" y="128"/>
                </a:cubicBezTo>
                <a:cubicBezTo>
                  <a:pt x="139" y="130"/>
                  <a:pt x="139" y="130"/>
                  <a:pt x="139" y="130"/>
                </a:cubicBezTo>
                <a:cubicBezTo>
                  <a:pt x="139" y="130"/>
                  <a:pt x="120" y="193"/>
                  <a:pt x="100" y="204"/>
                </a:cubicBezTo>
                <a:cubicBezTo>
                  <a:pt x="100" y="204"/>
                  <a:pt x="84" y="230"/>
                  <a:pt x="88" y="238"/>
                </a:cubicBezTo>
                <a:cubicBezTo>
                  <a:pt x="88" y="238"/>
                  <a:pt x="160" y="258"/>
                  <a:pt x="178" y="280"/>
                </a:cubicBezTo>
                <a:cubicBezTo>
                  <a:pt x="178" y="280"/>
                  <a:pt x="196" y="285"/>
                  <a:pt x="194" y="309"/>
                </a:cubicBezTo>
                <a:cubicBezTo>
                  <a:pt x="194" y="309"/>
                  <a:pt x="199" y="368"/>
                  <a:pt x="200" y="394"/>
                </a:cubicBezTo>
                <a:cubicBezTo>
                  <a:pt x="200" y="394"/>
                  <a:pt x="206" y="417"/>
                  <a:pt x="213" y="421"/>
                </a:cubicBezTo>
                <a:cubicBezTo>
                  <a:pt x="220" y="425"/>
                  <a:pt x="231" y="425"/>
                  <a:pt x="237" y="423"/>
                </a:cubicBezTo>
                <a:cubicBezTo>
                  <a:pt x="242" y="421"/>
                  <a:pt x="255" y="411"/>
                  <a:pt x="254" y="424"/>
                </a:cubicBezTo>
                <a:cubicBezTo>
                  <a:pt x="254" y="424"/>
                  <a:pt x="249" y="434"/>
                  <a:pt x="245" y="437"/>
                </a:cubicBezTo>
                <a:cubicBezTo>
                  <a:pt x="240" y="439"/>
                  <a:pt x="236" y="441"/>
                  <a:pt x="230" y="441"/>
                </a:cubicBezTo>
                <a:cubicBezTo>
                  <a:pt x="225" y="441"/>
                  <a:pt x="215" y="443"/>
                  <a:pt x="215" y="44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prstClr val="black"/>
              </a:solidFill>
              <a:effectLst/>
              <a:uLnTx/>
              <a:uFillTx/>
            </a:endParaRPr>
          </a:p>
        </p:txBody>
      </p:sp>
      <p:sp>
        <p:nvSpPr>
          <p:cNvPr id="20" name="Freeform 10"/>
          <p:cNvSpPr>
            <a:spLocks noEditPoints="1"/>
          </p:cNvSpPr>
          <p:nvPr/>
        </p:nvSpPr>
        <p:spPr bwMode="auto">
          <a:xfrm>
            <a:off x="6834264" y="2719552"/>
            <a:ext cx="543587" cy="1358354"/>
          </a:xfrm>
          <a:custGeom>
            <a:avLst/>
            <a:gdLst>
              <a:gd name="T0" fmla="*/ 218 w 222"/>
              <a:gd name="T1" fmla="*/ 499 h 554"/>
              <a:gd name="T2" fmla="*/ 205 w 222"/>
              <a:gd name="T3" fmla="*/ 501 h 554"/>
              <a:gd name="T4" fmla="*/ 177 w 222"/>
              <a:gd name="T5" fmla="*/ 497 h 554"/>
              <a:gd name="T6" fmla="*/ 165 w 222"/>
              <a:gd name="T7" fmla="*/ 449 h 554"/>
              <a:gd name="T8" fmla="*/ 160 w 222"/>
              <a:gd name="T9" fmla="*/ 383 h 554"/>
              <a:gd name="T10" fmla="*/ 156 w 222"/>
              <a:gd name="T11" fmla="*/ 352 h 554"/>
              <a:gd name="T12" fmla="*/ 128 w 222"/>
              <a:gd name="T13" fmla="*/ 281 h 554"/>
              <a:gd name="T14" fmla="*/ 113 w 222"/>
              <a:gd name="T15" fmla="*/ 249 h 554"/>
              <a:gd name="T16" fmla="*/ 121 w 222"/>
              <a:gd name="T17" fmla="*/ 188 h 554"/>
              <a:gd name="T18" fmla="*/ 125 w 222"/>
              <a:gd name="T19" fmla="*/ 90 h 554"/>
              <a:gd name="T20" fmla="*/ 126 w 222"/>
              <a:gd name="T21" fmla="*/ 83 h 554"/>
              <a:gd name="T22" fmla="*/ 147 w 222"/>
              <a:gd name="T23" fmla="*/ 69 h 554"/>
              <a:gd name="T24" fmla="*/ 156 w 222"/>
              <a:gd name="T25" fmla="*/ 52 h 554"/>
              <a:gd name="T26" fmla="*/ 160 w 222"/>
              <a:gd name="T27" fmla="*/ 35 h 554"/>
              <a:gd name="T28" fmla="*/ 116 w 222"/>
              <a:gd name="T29" fmla="*/ 1 h 554"/>
              <a:gd name="T30" fmla="*/ 97 w 222"/>
              <a:gd name="T31" fmla="*/ 53 h 554"/>
              <a:gd name="T32" fmla="*/ 88 w 222"/>
              <a:gd name="T33" fmla="*/ 60 h 554"/>
              <a:gd name="T34" fmla="*/ 34 w 222"/>
              <a:gd name="T35" fmla="*/ 62 h 554"/>
              <a:gd name="T36" fmla="*/ 12 w 222"/>
              <a:gd name="T37" fmla="*/ 65 h 554"/>
              <a:gd name="T38" fmla="*/ 6 w 222"/>
              <a:gd name="T39" fmla="*/ 86 h 554"/>
              <a:gd name="T40" fmla="*/ 38 w 222"/>
              <a:gd name="T41" fmla="*/ 153 h 554"/>
              <a:gd name="T42" fmla="*/ 53 w 222"/>
              <a:gd name="T43" fmla="*/ 179 h 554"/>
              <a:gd name="T44" fmla="*/ 52 w 222"/>
              <a:gd name="T45" fmla="*/ 230 h 554"/>
              <a:gd name="T46" fmla="*/ 62 w 222"/>
              <a:gd name="T47" fmla="*/ 303 h 554"/>
              <a:gd name="T48" fmla="*/ 89 w 222"/>
              <a:gd name="T49" fmla="*/ 365 h 554"/>
              <a:gd name="T50" fmla="*/ 100 w 222"/>
              <a:gd name="T51" fmla="*/ 407 h 554"/>
              <a:gd name="T52" fmla="*/ 107 w 222"/>
              <a:gd name="T53" fmla="*/ 483 h 554"/>
              <a:gd name="T54" fmla="*/ 110 w 222"/>
              <a:gd name="T55" fmla="*/ 516 h 554"/>
              <a:gd name="T56" fmla="*/ 124 w 222"/>
              <a:gd name="T57" fmla="*/ 541 h 554"/>
              <a:gd name="T58" fmla="*/ 147 w 222"/>
              <a:gd name="T59" fmla="*/ 549 h 554"/>
              <a:gd name="T60" fmla="*/ 164 w 222"/>
              <a:gd name="T61" fmla="*/ 549 h 554"/>
              <a:gd name="T62" fmla="*/ 184 w 222"/>
              <a:gd name="T63" fmla="*/ 544 h 554"/>
              <a:gd name="T64" fmla="*/ 180 w 222"/>
              <a:gd name="T65" fmla="*/ 534 h 554"/>
              <a:gd name="T66" fmla="*/ 161 w 222"/>
              <a:gd name="T67" fmla="*/ 526 h 554"/>
              <a:gd name="T68" fmla="*/ 169 w 222"/>
              <a:gd name="T69" fmla="*/ 520 h 554"/>
              <a:gd name="T70" fmla="*/ 190 w 222"/>
              <a:gd name="T71" fmla="*/ 519 h 554"/>
              <a:gd name="T72" fmla="*/ 215 w 222"/>
              <a:gd name="T73" fmla="*/ 511 h 554"/>
              <a:gd name="T74" fmla="*/ 218 w 222"/>
              <a:gd name="T75" fmla="*/ 499 h 554"/>
              <a:gd name="T76" fmla="*/ 43 w 222"/>
              <a:gd name="T77" fmla="*/ 102 h 554"/>
              <a:gd name="T78" fmla="*/ 50 w 222"/>
              <a:gd name="T79" fmla="*/ 106 h 554"/>
              <a:gd name="T80" fmla="*/ 54 w 222"/>
              <a:gd name="T81" fmla="*/ 140 h 554"/>
              <a:gd name="T82" fmla="*/ 43 w 222"/>
              <a:gd name="T83" fmla="*/ 102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2" h="554">
                <a:moveTo>
                  <a:pt x="218" y="499"/>
                </a:moveTo>
                <a:cubicBezTo>
                  <a:pt x="219" y="495"/>
                  <a:pt x="210" y="498"/>
                  <a:pt x="205" y="501"/>
                </a:cubicBezTo>
                <a:cubicBezTo>
                  <a:pt x="201" y="503"/>
                  <a:pt x="177" y="497"/>
                  <a:pt x="177" y="497"/>
                </a:cubicBezTo>
                <a:cubicBezTo>
                  <a:pt x="171" y="493"/>
                  <a:pt x="164" y="471"/>
                  <a:pt x="165" y="449"/>
                </a:cubicBezTo>
                <a:cubicBezTo>
                  <a:pt x="165" y="428"/>
                  <a:pt x="160" y="383"/>
                  <a:pt x="160" y="383"/>
                </a:cubicBezTo>
                <a:cubicBezTo>
                  <a:pt x="165" y="368"/>
                  <a:pt x="156" y="352"/>
                  <a:pt x="156" y="352"/>
                </a:cubicBezTo>
                <a:cubicBezTo>
                  <a:pt x="153" y="329"/>
                  <a:pt x="133" y="293"/>
                  <a:pt x="128" y="281"/>
                </a:cubicBezTo>
                <a:cubicBezTo>
                  <a:pt x="122" y="268"/>
                  <a:pt x="115" y="263"/>
                  <a:pt x="113" y="249"/>
                </a:cubicBezTo>
                <a:cubicBezTo>
                  <a:pt x="112" y="235"/>
                  <a:pt x="121" y="188"/>
                  <a:pt x="121" y="188"/>
                </a:cubicBezTo>
                <a:cubicBezTo>
                  <a:pt x="133" y="155"/>
                  <a:pt x="125" y="94"/>
                  <a:pt x="125" y="90"/>
                </a:cubicBezTo>
                <a:cubicBezTo>
                  <a:pt x="124" y="85"/>
                  <a:pt x="126" y="83"/>
                  <a:pt x="126" y="83"/>
                </a:cubicBezTo>
                <a:cubicBezTo>
                  <a:pt x="137" y="90"/>
                  <a:pt x="147" y="69"/>
                  <a:pt x="147" y="69"/>
                </a:cubicBezTo>
                <a:cubicBezTo>
                  <a:pt x="161" y="71"/>
                  <a:pt x="156" y="52"/>
                  <a:pt x="156" y="52"/>
                </a:cubicBezTo>
                <a:cubicBezTo>
                  <a:pt x="163" y="45"/>
                  <a:pt x="160" y="35"/>
                  <a:pt x="160" y="35"/>
                </a:cubicBezTo>
                <a:cubicBezTo>
                  <a:pt x="168" y="0"/>
                  <a:pt x="116" y="1"/>
                  <a:pt x="116" y="1"/>
                </a:cubicBezTo>
                <a:cubicBezTo>
                  <a:pt x="88" y="6"/>
                  <a:pt x="97" y="53"/>
                  <a:pt x="97" y="53"/>
                </a:cubicBezTo>
                <a:cubicBezTo>
                  <a:pt x="97" y="56"/>
                  <a:pt x="88" y="60"/>
                  <a:pt x="88" y="60"/>
                </a:cubicBezTo>
                <a:cubicBezTo>
                  <a:pt x="61" y="51"/>
                  <a:pt x="34" y="62"/>
                  <a:pt x="34" y="62"/>
                </a:cubicBezTo>
                <a:cubicBezTo>
                  <a:pt x="27" y="65"/>
                  <a:pt x="12" y="65"/>
                  <a:pt x="12" y="65"/>
                </a:cubicBezTo>
                <a:cubicBezTo>
                  <a:pt x="0" y="68"/>
                  <a:pt x="6" y="86"/>
                  <a:pt x="6" y="86"/>
                </a:cubicBezTo>
                <a:cubicBezTo>
                  <a:pt x="4" y="109"/>
                  <a:pt x="38" y="153"/>
                  <a:pt x="38" y="153"/>
                </a:cubicBezTo>
                <a:cubicBezTo>
                  <a:pt x="38" y="163"/>
                  <a:pt x="53" y="179"/>
                  <a:pt x="53" y="179"/>
                </a:cubicBezTo>
                <a:cubicBezTo>
                  <a:pt x="54" y="186"/>
                  <a:pt x="52" y="230"/>
                  <a:pt x="52" y="230"/>
                </a:cubicBezTo>
                <a:cubicBezTo>
                  <a:pt x="23" y="271"/>
                  <a:pt x="59" y="297"/>
                  <a:pt x="62" y="303"/>
                </a:cubicBezTo>
                <a:cubicBezTo>
                  <a:pt x="65" y="309"/>
                  <a:pt x="84" y="355"/>
                  <a:pt x="89" y="365"/>
                </a:cubicBezTo>
                <a:cubicBezTo>
                  <a:pt x="93" y="375"/>
                  <a:pt x="104" y="370"/>
                  <a:pt x="100" y="407"/>
                </a:cubicBezTo>
                <a:cubicBezTo>
                  <a:pt x="96" y="444"/>
                  <a:pt x="105" y="472"/>
                  <a:pt x="107" y="483"/>
                </a:cubicBezTo>
                <a:cubicBezTo>
                  <a:pt x="109" y="493"/>
                  <a:pt x="117" y="492"/>
                  <a:pt x="110" y="516"/>
                </a:cubicBezTo>
                <a:cubicBezTo>
                  <a:pt x="102" y="540"/>
                  <a:pt x="116" y="539"/>
                  <a:pt x="124" y="541"/>
                </a:cubicBezTo>
                <a:cubicBezTo>
                  <a:pt x="132" y="543"/>
                  <a:pt x="140" y="543"/>
                  <a:pt x="147" y="549"/>
                </a:cubicBezTo>
                <a:cubicBezTo>
                  <a:pt x="153" y="554"/>
                  <a:pt x="158" y="551"/>
                  <a:pt x="164" y="549"/>
                </a:cubicBezTo>
                <a:cubicBezTo>
                  <a:pt x="171" y="548"/>
                  <a:pt x="184" y="544"/>
                  <a:pt x="184" y="544"/>
                </a:cubicBezTo>
                <a:cubicBezTo>
                  <a:pt x="192" y="541"/>
                  <a:pt x="185" y="533"/>
                  <a:pt x="180" y="534"/>
                </a:cubicBezTo>
                <a:cubicBezTo>
                  <a:pt x="174" y="535"/>
                  <a:pt x="161" y="526"/>
                  <a:pt x="161" y="526"/>
                </a:cubicBezTo>
                <a:cubicBezTo>
                  <a:pt x="161" y="526"/>
                  <a:pt x="165" y="522"/>
                  <a:pt x="169" y="520"/>
                </a:cubicBezTo>
                <a:cubicBezTo>
                  <a:pt x="172" y="517"/>
                  <a:pt x="181" y="519"/>
                  <a:pt x="190" y="519"/>
                </a:cubicBezTo>
                <a:cubicBezTo>
                  <a:pt x="200" y="519"/>
                  <a:pt x="207" y="517"/>
                  <a:pt x="215" y="511"/>
                </a:cubicBezTo>
                <a:cubicBezTo>
                  <a:pt x="222" y="506"/>
                  <a:pt x="218" y="499"/>
                  <a:pt x="218" y="499"/>
                </a:cubicBezTo>
                <a:close/>
                <a:moveTo>
                  <a:pt x="43" y="102"/>
                </a:moveTo>
                <a:cubicBezTo>
                  <a:pt x="44" y="105"/>
                  <a:pt x="50" y="106"/>
                  <a:pt x="50" y="106"/>
                </a:cubicBezTo>
                <a:cubicBezTo>
                  <a:pt x="50" y="112"/>
                  <a:pt x="54" y="140"/>
                  <a:pt x="54" y="140"/>
                </a:cubicBezTo>
                <a:cubicBezTo>
                  <a:pt x="48" y="133"/>
                  <a:pt x="43" y="102"/>
                  <a:pt x="43" y="102"/>
                </a:cubicBez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prstClr val="black"/>
              </a:solidFill>
              <a:effectLst/>
              <a:uLnTx/>
              <a:uFillTx/>
            </a:endParaRPr>
          </a:p>
        </p:txBody>
      </p:sp>
      <p:sp>
        <p:nvSpPr>
          <p:cNvPr id="21" name="TextBox 16"/>
          <p:cNvSpPr txBox="1"/>
          <p:nvPr/>
        </p:nvSpPr>
        <p:spPr>
          <a:xfrm>
            <a:off x="7377852" y="2884169"/>
            <a:ext cx="800219" cy="277085"/>
          </a:xfrm>
          <a:prstGeom prst="rect">
            <a:avLst/>
          </a:prstGeom>
          <a:noFill/>
        </p:spPr>
        <p:txBody>
          <a:bodyPr wrap="none" rtlCol="0">
            <a:spAutoFit/>
          </a:bodyPr>
          <a:lstStyle/>
          <a:p>
            <a:pPr fontAlgn="base">
              <a:spcAft>
                <a:spcPct val="0"/>
              </a:spcAft>
              <a:defRPr/>
            </a:pPr>
            <a:r>
              <a:rPr lang="zh-CN" altLang="en-US" sz="1200" kern="0">
                <a:gradFill>
                  <a:gsLst>
                    <a:gs pos="0">
                      <a:prstClr val="black">
                        <a:lumMod val="75000"/>
                        <a:lumOff val="25000"/>
                      </a:prstClr>
                    </a:gs>
                    <a:gs pos="100000">
                      <a:prstClr val="black">
                        <a:lumMod val="85000"/>
                        <a:lumOff val="15000"/>
                      </a:prstClr>
                    </a:gs>
                  </a:gsLst>
                  <a:lin ang="5400000" scaled="0"/>
                </a:gradFill>
                <a:latin typeface="微软雅黑" pitchFamily="34" charset="-122"/>
                <a:ea typeface="微软雅黑" pitchFamily="34" charset="-122"/>
                <a:cs typeface="Clear Sans" panose="020B0503030202020304" pitchFamily="34" charset="0"/>
              </a:rPr>
              <a:t>添加标题</a:t>
            </a:r>
            <a:endParaRPr lang="en-US" altLang="zh-CN" sz="1200" kern="0" dirty="0">
              <a:gradFill>
                <a:gsLst>
                  <a:gs pos="0">
                    <a:prstClr val="black">
                      <a:lumMod val="75000"/>
                      <a:lumOff val="25000"/>
                    </a:prstClr>
                  </a:gs>
                  <a:gs pos="100000">
                    <a:prstClr val="black">
                      <a:lumMod val="85000"/>
                      <a:lumOff val="15000"/>
                    </a:prstClr>
                  </a:gs>
                </a:gsLst>
                <a:lin ang="5400000" scaled="0"/>
              </a:gradFill>
              <a:latin typeface="微软雅黑" pitchFamily="34" charset="-122"/>
              <a:ea typeface="微软雅黑" pitchFamily="34" charset="-122"/>
              <a:cs typeface="Clear Sans" panose="020B0503030202020304" pitchFamily="34" charset="0"/>
            </a:endParaRPr>
          </a:p>
        </p:txBody>
      </p:sp>
      <p:sp>
        <p:nvSpPr>
          <p:cNvPr id="22" name="Rectangle 17"/>
          <p:cNvSpPr/>
          <p:nvPr/>
        </p:nvSpPr>
        <p:spPr>
          <a:xfrm>
            <a:off x="7128792" y="3114297"/>
            <a:ext cx="1684495" cy="461665"/>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prstClr val="black">
                    <a:lumMod val="50000"/>
                    <a:lumOff val="50000"/>
                  </a:prstClr>
                </a:solidFill>
                <a:effectLst/>
                <a:uLnTx/>
                <a:uFillTx/>
                <a:latin typeface="微软雅黑" pitchFamily="34" charset="-122"/>
                <a:ea typeface="微软雅黑" pitchFamily="34" charset="-122"/>
                <a:sym typeface="Gill Sans" charset="0"/>
              </a:rPr>
              <a:t>此处添加详细文本描述，建议与标题相关并符合整体语言风格。</a:t>
            </a:r>
            <a:endParaRPr kumimoji="0" lang="id-ID" altLang="zh-CN" sz="800" b="0" i="0" u="none" strike="noStrike" kern="0" cap="none" spc="0" normalizeH="0" baseline="0" noProof="0" dirty="0">
              <a:ln>
                <a:noFill/>
              </a:ln>
              <a:solidFill>
                <a:prstClr val="black">
                  <a:lumMod val="60000"/>
                  <a:lumOff val="40000"/>
                </a:prstClr>
              </a:solidFill>
              <a:effectLst/>
              <a:uLnTx/>
              <a:uFillTx/>
            </a:endParaRPr>
          </a:p>
        </p:txBody>
      </p:sp>
      <p:sp>
        <p:nvSpPr>
          <p:cNvPr id="23" name="TextBox 18"/>
          <p:cNvSpPr txBox="1"/>
          <p:nvPr/>
        </p:nvSpPr>
        <p:spPr>
          <a:xfrm>
            <a:off x="5106510" y="3459320"/>
            <a:ext cx="800219" cy="277085"/>
          </a:xfrm>
          <a:prstGeom prst="rect">
            <a:avLst/>
          </a:prstGeom>
          <a:noFill/>
        </p:spPr>
        <p:txBody>
          <a:bodyPr wrap="none" rtlCol="0">
            <a:spAutoFit/>
          </a:bodyPr>
          <a:lstStyle/>
          <a:p>
            <a:pPr fontAlgn="base">
              <a:spcAft>
                <a:spcPct val="0"/>
              </a:spcAft>
              <a:defRPr/>
            </a:pPr>
            <a:r>
              <a:rPr lang="zh-CN" altLang="en-US" sz="1200" kern="0" dirty="0">
                <a:gradFill>
                  <a:gsLst>
                    <a:gs pos="0">
                      <a:prstClr val="black">
                        <a:lumMod val="75000"/>
                        <a:lumOff val="25000"/>
                      </a:prstClr>
                    </a:gs>
                    <a:gs pos="100000">
                      <a:prstClr val="black">
                        <a:lumMod val="85000"/>
                        <a:lumOff val="15000"/>
                      </a:prstClr>
                    </a:gs>
                  </a:gsLst>
                  <a:lin ang="5400000" scaled="0"/>
                </a:gradFill>
                <a:latin typeface="微软雅黑" pitchFamily="34" charset="-122"/>
                <a:ea typeface="微软雅黑" pitchFamily="34" charset="-122"/>
                <a:cs typeface="Clear Sans" panose="020B0503030202020304" pitchFamily="34" charset="0"/>
              </a:rPr>
              <a:t>添加标题</a:t>
            </a:r>
            <a:endParaRPr lang="en-US" altLang="zh-CN" sz="1200" kern="0" dirty="0">
              <a:gradFill>
                <a:gsLst>
                  <a:gs pos="0">
                    <a:prstClr val="black">
                      <a:lumMod val="75000"/>
                      <a:lumOff val="25000"/>
                    </a:prstClr>
                  </a:gs>
                  <a:gs pos="100000">
                    <a:prstClr val="black">
                      <a:lumMod val="85000"/>
                      <a:lumOff val="15000"/>
                    </a:prstClr>
                  </a:gs>
                </a:gsLst>
                <a:lin ang="5400000" scaled="0"/>
              </a:gradFill>
              <a:latin typeface="微软雅黑" pitchFamily="34" charset="-122"/>
              <a:ea typeface="微软雅黑" pitchFamily="34" charset="-122"/>
              <a:cs typeface="Clear Sans" panose="020B0503030202020304" pitchFamily="34" charset="0"/>
            </a:endParaRPr>
          </a:p>
        </p:txBody>
      </p:sp>
      <p:sp>
        <p:nvSpPr>
          <p:cNvPr id="24" name="Rectangle 19"/>
          <p:cNvSpPr/>
          <p:nvPr/>
        </p:nvSpPr>
        <p:spPr>
          <a:xfrm>
            <a:off x="5106508" y="3612885"/>
            <a:ext cx="1805752" cy="507831"/>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lumMod val="50000"/>
                    <a:lumOff val="50000"/>
                  </a:prstClr>
                </a:solidFill>
                <a:effectLst/>
                <a:uLnTx/>
                <a:uFillTx/>
                <a:latin typeface="微软雅黑" pitchFamily="34" charset="-122"/>
                <a:ea typeface="微软雅黑" pitchFamily="34" charset="-122"/>
                <a:sym typeface="Gill Sans" charset="0"/>
              </a:rPr>
              <a:t>此处添加详细文本描述，建议与标题相关并符合整体语言风格</a:t>
            </a:r>
            <a:endParaRPr kumimoji="0" lang="id-ID" altLang="zh-CN" sz="900" b="0" i="0" u="none" strike="noStrike" kern="0" cap="none" spc="0" normalizeH="0" baseline="0" noProof="0" dirty="0">
              <a:ln>
                <a:noFill/>
              </a:ln>
              <a:solidFill>
                <a:prstClr val="black">
                  <a:lumMod val="60000"/>
                  <a:lumOff val="40000"/>
                </a:prstClr>
              </a:solidFill>
              <a:effectLst/>
              <a:uLnTx/>
              <a:uFillTx/>
            </a:endParaRPr>
          </a:p>
        </p:txBody>
      </p:sp>
      <p:sp>
        <p:nvSpPr>
          <p:cNvPr id="25" name="TextBox 20"/>
          <p:cNvSpPr txBox="1"/>
          <p:nvPr/>
        </p:nvSpPr>
        <p:spPr>
          <a:xfrm>
            <a:off x="4787901" y="1240396"/>
            <a:ext cx="800219" cy="277085"/>
          </a:xfrm>
          <a:prstGeom prst="rect">
            <a:avLst/>
          </a:prstGeom>
          <a:noFill/>
        </p:spPr>
        <p:txBody>
          <a:bodyPr wrap="none" rtlCol="0">
            <a:spAutoFit/>
          </a:bodyPr>
          <a:lstStyle/>
          <a:p>
            <a:pPr fontAlgn="base">
              <a:spcAft>
                <a:spcPct val="0"/>
              </a:spcAft>
              <a:defRPr/>
            </a:pPr>
            <a:r>
              <a:rPr lang="zh-CN" altLang="en-US" sz="1200" kern="0" dirty="0">
                <a:gradFill>
                  <a:gsLst>
                    <a:gs pos="0">
                      <a:prstClr val="black">
                        <a:lumMod val="75000"/>
                        <a:lumOff val="25000"/>
                      </a:prstClr>
                    </a:gs>
                    <a:gs pos="100000">
                      <a:prstClr val="black">
                        <a:lumMod val="85000"/>
                        <a:lumOff val="15000"/>
                      </a:prstClr>
                    </a:gs>
                  </a:gsLst>
                  <a:lin ang="5400000" scaled="0"/>
                </a:gradFill>
                <a:latin typeface="微软雅黑" pitchFamily="34" charset="-122"/>
                <a:ea typeface="微软雅黑" pitchFamily="34" charset="-122"/>
                <a:cs typeface="Clear Sans" panose="020B0503030202020304" pitchFamily="34" charset="0"/>
              </a:rPr>
              <a:t>添加标题</a:t>
            </a:r>
            <a:endParaRPr lang="en-US" altLang="zh-CN" sz="1200" kern="0" dirty="0">
              <a:gradFill>
                <a:gsLst>
                  <a:gs pos="0">
                    <a:prstClr val="black">
                      <a:lumMod val="75000"/>
                      <a:lumOff val="25000"/>
                    </a:prstClr>
                  </a:gs>
                  <a:gs pos="100000">
                    <a:prstClr val="black">
                      <a:lumMod val="85000"/>
                      <a:lumOff val="15000"/>
                    </a:prstClr>
                  </a:gs>
                </a:gsLst>
                <a:lin ang="5400000" scaled="0"/>
              </a:gradFill>
              <a:latin typeface="微软雅黑" pitchFamily="34" charset="-122"/>
              <a:ea typeface="微软雅黑" pitchFamily="34" charset="-122"/>
              <a:cs typeface="Clear Sans" panose="020B0503030202020304" pitchFamily="34" charset="0"/>
            </a:endParaRPr>
          </a:p>
        </p:txBody>
      </p:sp>
      <p:sp>
        <p:nvSpPr>
          <p:cNvPr id="26" name="Rectangle 21"/>
          <p:cNvSpPr/>
          <p:nvPr/>
        </p:nvSpPr>
        <p:spPr>
          <a:xfrm>
            <a:off x="4232884" y="1393962"/>
            <a:ext cx="1851284" cy="507831"/>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lumMod val="50000"/>
                    <a:lumOff val="50000"/>
                  </a:prstClr>
                </a:solidFill>
                <a:effectLst/>
                <a:uLnTx/>
                <a:uFillTx/>
                <a:latin typeface="微软雅黑" pitchFamily="34" charset="-122"/>
                <a:ea typeface="微软雅黑" pitchFamily="34" charset="-122"/>
                <a:sym typeface="Gill Sans" charset="0"/>
              </a:rPr>
              <a:t>此处添加详细文本描述，建议与标题相关并符合整体语言风格。</a:t>
            </a:r>
            <a:endParaRPr kumimoji="0" lang="id-ID" altLang="zh-CN" sz="900" b="0" i="0" u="none" strike="noStrike" kern="0" cap="none" spc="0" normalizeH="0" baseline="0" noProof="0" dirty="0">
              <a:ln>
                <a:noFill/>
              </a:ln>
              <a:solidFill>
                <a:prstClr val="black">
                  <a:lumMod val="60000"/>
                  <a:lumOff val="40000"/>
                </a:prstClr>
              </a:solidFill>
              <a:effectLst/>
              <a:uLnTx/>
              <a:uFillTx/>
            </a:endParaRPr>
          </a:p>
        </p:txBody>
      </p:sp>
    </p:spTree>
    <p:extLst>
      <p:ext uri="{BB962C8B-B14F-4D97-AF65-F5344CB8AC3E}">
        <p14:creationId xmlns:p14="http://schemas.microsoft.com/office/powerpoint/2010/main" val="249389025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ppt_x</p:attrName>
                                        </p:attrNameLst>
                                      </p:cBhvr>
                                      <p:tavLst>
                                        <p:tav tm="0">
                                          <p:val>
                                            <p:strVal val="#ppt_x-#ppt_w*1.125000"/>
                                          </p:val>
                                        </p:tav>
                                        <p:tav tm="100000">
                                          <p:val>
                                            <p:strVal val="#ppt_x"/>
                                          </p:val>
                                        </p:tav>
                                      </p:tavLst>
                                    </p:anim>
                                    <p:animEffect transition="in" filter="wipe(right)">
                                      <p:cBhvr>
                                        <p:cTn id="8" dur="500"/>
                                        <p:tgtEl>
                                          <p:spTgt spid="15"/>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p:tgtEl>
                                          <p:spTgt spid="16"/>
                                        </p:tgtEl>
                                        <p:attrNameLst>
                                          <p:attrName>ppt_x</p:attrName>
                                        </p:attrNameLst>
                                      </p:cBhvr>
                                      <p:tavLst>
                                        <p:tav tm="0">
                                          <p:val>
                                            <p:strVal val="#ppt_x-#ppt_w*1.125000"/>
                                          </p:val>
                                        </p:tav>
                                        <p:tav tm="100000">
                                          <p:val>
                                            <p:strVal val="#ppt_x"/>
                                          </p:val>
                                        </p:tav>
                                      </p:tavLst>
                                    </p:anim>
                                    <p:animEffect transition="in" filter="wipe(right)">
                                      <p:cBhvr>
                                        <p:cTn id="13" dur="500"/>
                                        <p:tgtEl>
                                          <p:spTgt spid="16"/>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p:tgtEl>
                                          <p:spTgt spid="17"/>
                                        </p:tgtEl>
                                        <p:attrNameLst>
                                          <p:attrName>ppt_x</p:attrName>
                                        </p:attrNameLst>
                                      </p:cBhvr>
                                      <p:tavLst>
                                        <p:tav tm="0">
                                          <p:val>
                                            <p:strVal val="#ppt_x-#ppt_w*1.125000"/>
                                          </p:val>
                                        </p:tav>
                                        <p:tav tm="100000">
                                          <p:val>
                                            <p:strVal val="#ppt_x"/>
                                          </p:val>
                                        </p:tav>
                                      </p:tavLst>
                                    </p:anim>
                                    <p:animEffect transition="in" filter="wipe(right)">
                                      <p:cBhvr>
                                        <p:cTn id="18" dur="500"/>
                                        <p:tgtEl>
                                          <p:spTgt spid="17"/>
                                        </p:tgtEl>
                                      </p:cBhvr>
                                    </p:animEffect>
                                  </p:childTnLst>
                                </p:cTn>
                              </p:par>
                            </p:childTnLst>
                          </p:cTn>
                        </p:par>
                        <p:par>
                          <p:cTn id="19" fill="hold">
                            <p:stCondLst>
                              <p:cond delay="1500"/>
                            </p:stCondLst>
                            <p:childTnLst>
                              <p:par>
                                <p:cTn id="20" presetID="12" presetClass="entr" presetSubtype="8"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p:tgtEl>
                                          <p:spTgt spid="18"/>
                                        </p:tgtEl>
                                        <p:attrNameLst>
                                          <p:attrName>ppt_x</p:attrName>
                                        </p:attrNameLst>
                                      </p:cBhvr>
                                      <p:tavLst>
                                        <p:tav tm="0">
                                          <p:val>
                                            <p:strVal val="#ppt_x-#ppt_w*1.125000"/>
                                          </p:val>
                                        </p:tav>
                                        <p:tav tm="100000">
                                          <p:val>
                                            <p:strVal val="#ppt_x"/>
                                          </p:val>
                                        </p:tav>
                                      </p:tavLst>
                                    </p:anim>
                                    <p:animEffect transition="in" filter="wipe(right)">
                                      <p:cBhvr>
                                        <p:cTn id="23" dur="500"/>
                                        <p:tgtEl>
                                          <p:spTgt spid="18"/>
                                        </p:tgtEl>
                                      </p:cBhvr>
                                    </p:animEffect>
                                  </p:childTnLst>
                                </p:cTn>
                              </p:par>
                            </p:childTnLst>
                          </p:cTn>
                        </p:par>
                        <p:par>
                          <p:cTn id="24" fill="hold">
                            <p:stCondLst>
                              <p:cond delay="2000"/>
                            </p:stCondLst>
                            <p:childTnLst>
                              <p:par>
                                <p:cTn id="25" presetID="12" presetClass="entr" presetSubtype="8"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p:tgtEl>
                                          <p:spTgt spid="19"/>
                                        </p:tgtEl>
                                        <p:attrNameLst>
                                          <p:attrName>ppt_x</p:attrName>
                                        </p:attrNameLst>
                                      </p:cBhvr>
                                      <p:tavLst>
                                        <p:tav tm="0">
                                          <p:val>
                                            <p:strVal val="#ppt_x-#ppt_w*1.125000"/>
                                          </p:val>
                                        </p:tav>
                                        <p:tav tm="100000">
                                          <p:val>
                                            <p:strVal val="#ppt_x"/>
                                          </p:val>
                                        </p:tav>
                                      </p:tavLst>
                                    </p:anim>
                                    <p:animEffect transition="in" filter="wipe(right)">
                                      <p:cBhvr>
                                        <p:cTn id="28" dur="500"/>
                                        <p:tgtEl>
                                          <p:spTgt spid="19"/>
                                        </p:tgtEl>
                                      </p:cBhvr>
                                    </p:animEffect>
                                  </p:childTnLst>
                                </p:cTn>
                              </p:par>
                            </p:childTnLst>
                          </p:cTn>
                        </p:par>
                        <p:par>
                          <p:cTn id="29" fill="hold">
                            <p:stCondLst>
                              <p:cond delay="2500"/>
                            </p:stCondLst>
                            <p:childTnLst>
                              <p:par>
                                <p:cTn id="30" presetID="12" presetClass="entr" presetSubtype="8"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p:tgtEl>
                                          <p:spTgt spid="20"/>
                                        </p:tgtEl>
                                        <p:attrNameLst>
                                          <p:attrName>ppt_x</p:attrName>
                                        </p:attrNameLst>
                                      </p:cBhvr>
                                      <p:tavLst>
                                        <p:tav tm="0">
                                          <p:val>
                                            <p:strVal val="#ppt_x-#ppt_w*1.125000"/>
                                          </p:val>
                                        </p:tav>
                                        <p:tav tm="100000">
                                          <p:val>
                                            <p:strVal val="#ppt_x"/>
                                          </p:val>
                                        </p:tav>
                                      </p:tavLst>
                                    </p:anim>
                                    <p:animEffect transition="in" filter="wipe(right)">
                                      <p:cBhvr>
                                        <p:cTn id="33" dur="500"/>
                                        <p:tgtEl>
                                          <p:spTgt spid="20"/>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childTnLst>
                          </p:cTn>
                        </p:par>
                        <p:par>
                          <p:cTn id="62" fill="hold">
                            <p:stCondLst>
                              <p:cond delay="6500"/>
                            </p:stCondLst>
                            <p:childTnLst>
                              <p:par>
                                <p:cTn id="63" presetID="10" presetClass="entr" presetSubtype="0" fill="hold" grpId="0"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childTnLst>
                          </p:cTn>
                        </p:par>
                        <p:par>
                          <p:cTn id="66" fill="hold">
                            <p:stCondLst>
                              <p:cond delay="7000"/>
                            </p:stCondLst>
                            <p:childTnLst>
                              <p:par>
                                <p:cTn id="67" presetID="10" presetClass="entr" presetSubtype="0" fill="hold" grpId="0" nodeType="after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childTnLst>
                          </p:cTn>
                        </p:par>
                        <p:par>
                          <p:cTn id="70" fill="hold">
                            <p:stCondLst>
                              <p:cond delay="7500"/>
                            </p:stCondLst>
                            <p:childTnLst>
                              <p:par>
                                <p:cTn id="71" presetID="10" presetClass="entr" presetSubtype="0"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childTnLst>
                          </p:cTn>
                        </p:par>
                        <p:par>
                          <p:cTn id="74" fill="hold">
                            <p:stCondLst>
                              <p:cond delay="8000"/>
                            </p:stCondLst>
                            <p:childTnLst>
                              <p:par>
                                <p:cTn id="75" presetID="10" presetClass="entr" presetSubtype="0" fill="hold" grpId="0" nodeType="after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childTnLst>
                          </p:cTn>
                        </p:par>
                        <p:par>
                          <p:cTn id="78" fill="hold">
                            <p:stCondLst>
                              <p:cond delay="8500"/>
                            </p:stCondLst>
                            <p:childTnLst>
                              <p:par>
                                <p:cTn id="79" presetID="10" presetClass="entr" presetSubtype="0" fill="hold" grpId="0" nodeType="after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animBg="1"/>
      <p:bldP spid="16" grpId="0" animBg="1"/>
      <p:bldP spid="17" grpId="0" animBg="1"/>
      <p:bldP spid="18" grpId="0" animBg="1"/>
      <p:bldP spid="19" grpId="0" animBg="1"/>
      <p:bldP spid="20" grpId="0" animBg="1"/>
      <p:bldP spid="21" grpId="0"/>
      <p:bldP spid="22" grpId="0"/>
      <p:bldP spid="23" grpId="0"/>
      <p:bldP spid="24" grpId="0"/>
      <p:bldP spid="25"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447365" y="1240396"/>
            <a:ext cx="3584575" cy="2610656"/>
            <a:chOff x="2047009" y="1663503"/>
            <a:chExt cx="4100513" cy="2985932"/>
          </a:xfrm>
        </p:grpSpPr>
        <p:grpSp>
          <p:nvGrpSpPr>
            <p:cNvPr id="3" name="Group 2"/>
            <p:cNvGrpSpPr>
              <a:grpSpLocks/>
            </p:cNvGrpSpPr>
            <p:nvPr/>
          </p:nvGrpSpPr>
          <p:grpSpPr bwMode="auto">
            <a:xfrm>
              <a:off x="2047009" y="3042091"/>
              <a:ext cx="4100513" cy="1607344"/>
              <a:chOff x="3381376" y="4711701"/>
              <a:chExt cx="5467350" cy="2143125"/>
            </a:xfrm>
          </p:grpSpPr>
          <p:sp>
            <p:nvSpPr>
              <p:cNvPr id="73" name="Freeform 5"/>
              <p:cNvSpPr>
                <a:spLocks/>
              </p:cNvSpPr>
              <p:nvPr/>
            </p:nvSpPr>
            <p:spPr bwMode="auto">
              <a:xfrm>
                <a:off x="3381376" y="4711640"/>
                <a:ext cx="5467350" cy="2143186"/>
              </a:xfrm>
              <a:custGeom>
                <a:avLst/>
                <a:gdLst>
                  <a:gd name="T0" fmla="*/ 0 w 1770"/>
                  <a:gd name="T1" fmla="*/ 658 h 694"/>
                  <a:gd name="T2" fmla="*/ 0 w 1770"/>
                  <a:gd name="T3" fmla="*/ 661 h 694"/>
                  <a:gd name="T4" fmla="*/ 0 w 1770"/>
                  <a:gd name="T5" fmla="*/ 661 h 694"/>
                  <a:gd name="T6" fmla="*/ 0 w 1770"/>
                  <a:gd name="T7" fmla="*/ 661 h 694"/>
                  <a:gd name="T8" fmla="*/ 110 w 1770"/>
                  <a:gd name="T9" fmla="*/ 694 h 694"/>
                  <a:gd name="T10" fmla="*/ 1696 w 1770"/>
                  <a:gd name="T11" fmla="*/ 693 h 694"/>
                  <a:gd name="T12" fmla="*/ 1764 w 1770"/>
                  <a:gd name="T13" fmla="*/ 667 h 694"/>
                  <a:gd name="T14" fmla="*/ 1766 w 1770"/>
                  <a:gd name="T15" fmla="*/ 624 h 694"/>
                  <a:gd name="T16" fmla="*/ 1766 w 1770"/>
                  <a:gd name="T17" fmla="*/ 624 h 694"/>
                  <a:gd name="T18" fmla="*/ 1743 w 1770"/>
                  <a:gd name="T19" fmla="*/ 577 h 694"/>
                  <a:gd name="T20" fmla="*/ 1281 w 1770"/>
                  <a:gd name="T21" fmla="*/ 37 h 694"/>
                  <a:gd name="T22" fmla="*/ 1189 w 1770"/>
                  <a:gd name="T23" fmla="*/ 0 h 694"/>
                  <a:gd name="T24" fmla="*/ 557 w 1770"/>
                  <a:gd name="T25" fmla="*/ 1 h 694"/>
                  <a:gd name="T26" fmla="*/ 478 w 1770"/>
                  <a:gd name="T27" fmla="*/ 30 h 694"/>
                  <a:gd name="T28" fmla="*/ 21 w 1770"/>
                  <a:gd name="T29" fmla="*/ 578 h 694"/>
                  <a:gd name="T30" fmla="*/ 3 w 1770"/>
                  <a:gd name="T31" fmla="*/ 612 h 694"/>
                  <a:gd name="T32" fmla="*/ 3 w 1770"/>
                  <a:gd name="T33" fmla="*/ 612 h 694"/>
                  <a:gd name="T34" fmla="*/ 0 w 1770"/>
                  <a:gd name="T35" fmla="*/ 658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70" h="694">
                    <a:moveTo>
                      <a:pt x="0" y="658"/>
                    </a:moveTo>
                    <a:cubicBezTo>
                      <a:pt x="0" y="659"/>
                      <a:pt x="0" y="660"/>
                      <a:pt x="0" y="661"/>
                    </a:cubicBezTo>
                    <a:cubicBezTo>
                      <a:pt x="0" y="661"/>
                      <a:pt x="0" y="661"/>
                      <a:pt x="0" y="661"/>
                    </a:cubicBezTo>
                    <a:cubicBezTo>
                      <a:pt x="0" y="661"/>
                      <a:pt x="0" y="661"/>
                      <a:pt x="0" y="661"/>
                    </a:cubicBezTo>
                    <a:cubicBezTo>
                      <a:pt x="0" y="680"/>
                      <a:pt x="27" y="694"/>
                      <a:pt x="110" y="694"/>
                    </a:cubicBezTo>
                    <a:cubicBezTo>
                      <a:pt x="1696" y="693"/>
                      <a:pt x="1696" y="693"/>
                      <a:pt x="1696" y="693"/>
                    </a:cubicBezTo>
                    <a:cubicBezTo>
                      <a:pt x="1747" y="693"/>
                      <a:pt x="1764" y="683"/>
                      <a:pt x="1764" y="667"/>
                    </a:cubicBezTo>
                    <a:cubicBezTo>
                      <a:pt x="1766" y="624"/>
                      <a:pt x="1766" y="624"/>
                      <a:pt x="1766" y="624"/>
                    </a:cubicBezTo>
                    <a:cubicBezTo>
                      <a:pt x="1766" y="624"/>
                      <a:pt x="1766" y="624"/>
                      <a:pt x="1766" y="624"/>
                    </a:cubicBezTo>
                    <a:cubicBezTo>
                      <a:pt x="1770" y="612"/>
                      <a:pt x="1759" y="595"/>
                      <a:pt x="1743" y="577"/>
                    </a:cubicBezTo>
                    <a:cubicBezTo>
                      <a:pt x="1281" y="37"/>
                      <a:pt x="1281" y="37"/>
                      <a:pt x="1281" y="37"/>
                    </a:cubicBezTo>
                    <a:cubicBezTo>
                      <a:pt x="1263" y="16"/>
                      <a:pt x="1245" y="0"/>
                      <a:pt x="1189" y="0"/>
                    </a:cubicBezTo>
                    <a:cubicBezTo>
                      <a:pt x="557" y="1"/>
                      <a:pt x="557" y="1"/>
                      <a:pt x="557" y="1"/>
                    </a:cubicBezTo>
                    <a:cubicBezTo>
                      <a:pt x="512" y="1"/>
                      <a:pt x="495" y="9"/>
                      <a:pt x="478" y="30"/>
                    </a:cubicBezTo>
                    <a:cubicBezTo>
                      <a:pt x="21" y="578"/>
                      <a:pt x="21" y="578"/>
                      <a:pt x="21" y="578"/>
                    </a:cubicBezTo>
                    <a:cubicBezTo>
                      <a:pt x="11" y="590"/>
                      <a:pt x="4" y="602"/>
                      <a:pt x="3" y="612"/>
                    </a:cubicBezTo>
                    <a:cubicBezTo>
                      <a:pt x="3" y="612"/>
                      <a:pt x="3" y="612"/>
                      <a:pt x="3" y="612"/>
                    </a:cubicBezTo>
                    <a:lnTo>
                      <a:pt x="0" y="658"/>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74" name="Freeform 6"/>
              <p:cNvSpPr>
                <a:spLocks/>
              </p:cNvSpPr>
              <p:nvPr/>
            </p:nvSpPr>
            <p:spPr bwMode="auto">
              <a:xfrm>
                <a:off x="3689351" y="4819651"/>
                <a:ext cx="4849813" cy="1701800"/>
              </a:xfrm>
              <a:custGeom>
                <a:avLst/>
                <a:gdLst>
                  <a:gd name="T0" fmla="*/ 0 w 3055"/>
                  <a:gd name="T1" fmla="*/ 1072 h 1072"/>
                  <a:gd name="T2" fmla="*/ 3055 w 3055"/>
                  <a:gd name="T3" fmla="*/ 1068 h 1072"/>
                  <a:gd name="T4" fmla="*/ 2226 w 3055"/>
                  <a:gd name="T5" fmla="*/ 0 h 1072"/>
                  <a:gd name="T6" fmla="*/ 812 w 3055"/>
                  <a:gd name="T7" fmla="*/ 2 h 1072"/>
                  <a:gd name="T8" fmla="*/ 0 w 3055"/>
                  <a:gd name="T9" fmla="*/ 1072 h 1072"/>
                </a:gdLst>
                <a:ahLst/>
                <a:cxnLst>
                  <a:cxn ang="0">
                    <a:pos x="T0" y="T1"/>
                  </a:cxn>
                  <a:cxn ang="0">
                    <a:pos x="T2" y="T3"/>
                  </a:cxn>
                  <a:cxn ang="0">
                    <a:pos x="T4" y="T5"/>
                  </a:cxn>
                  <a:cxn ang="0">
                    <a:pos x="T6" y="T7"/>
                  </a:cxn>
                  <a:cxn ang="0">
                    <a:pos x="T8" y="T9"/>
                  </a:cxn>
                </a:cxnLst>
                <a:rect l="0" t="0" r="r" b="b"/>
                <a:pathLst>
                  <a:path w="3055" h="1072">
                    <a:moveTo>
                      <a:pt x="0" y="1072"/>
                    </a:moveTo>
                    <a:lnTo>
                      <a:pt x="3055" y="1068"/>
                    </a:lnTo>
                    <a:lnTo>
                      <a:pt x="2226" y="0"/>
                    </a:lnTo>
                    <a:lnTo>
                      <a:pt x="812" y="2"/>
                    </a:lnTo>
                    <a:lnTo>
                      <a:pt x="0" y="1072"/>
                    </a:lnTo>
                    <a:close/>
                  </a:path>
                </a:pathLst>
              </a:custGeom>
              <a:blipFill>
                <a:blip r:embed="rId3"/>
                <a:stretch>
                  <a:fillRect l="-25000" r="-25000"/>
                </a:stretch>
              </a:bli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75" name="Freeform 7"/>
              <p:cNvSpPr>
                <a:spLocks/>
              </p:cNvSpPr>
              <p:nvPr/>
            </p:nvSpPr>
            <p:spPr bwMode="auto">
              <a:xfrm>
                <a:off x="5664685" y="4750387"/>
                <a:ext cx="845041" cy="31481"/>
              </a:xfrm>
              <a:custGeom>
                <a:avLst/>
                <a:gdLst>
                  <a:gd name="T0" fmla="*/ 260 w 274"/>
                  <a:gd name="T1" fmla="*/ 0 h 10"/>
                  <a:gd name="T2" fmla="*/ 137 w 274"/>
                  <a:gd name="T3" fmla="*/ 0 h 10"/>
                  <a:gd name="T4" fmla="*/ 14 w 274"/>
                  <a:gd name="T5" fmla="*/ 0 h 10"/>
                  <a:gd name="T6" fmla="*/ 1 w 274"/>
                  <a:gd name="T7" fmla="*/ 5 h 10"/>
                  <a:gd name="T8" fmla="*/ 1 w 274"/>
                  <a:gd name="T9" fmla="*/ 5 h 10"/>
                  <a:gd name="T10" fmla="*/ 12 w 274"/>
                  <a:gd name="T11" fmla="*/ 10 h 10"/>
                  <a:gd name="T12" fmla="*/ 137 w 274"/>
                  <a:gd name="T13" fmla="*/ 10 h 10"/>
                  <a:gd name="T14" fmla="*/ 262 w 274"/>
                  <a:gd name="T15" fmla="*/ 10 h 10"/>
                  <a:gd name="T16" fmla="*/ 273 w 274"/>
                  <a:gd name="T17" fmla="*/ 5 h 10"/>
                  <a:gd name="T18" fmla="*/ 273 w 274"/>
                  <a:gd name="T19" fmla="*/ 5 h 10"/>
                  <a:gd name="T20" fmla="*/ 260 w 274"/>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4" h="10">
                    <a:moveTo>
                      <a:pt x="260" y="0"/>
                    </a:moveTo>
                    <a:cubicBezTo>
                      <a:pt x="219" y="0"/>
                      <a:pt x="178" y="0"/>
                      <a:pt x="137" y="0"/>
                    </a:cubicBezTo>
                    <a:cubicBezTo>
                      <a:pt x="96" y="0"/>
                      <a:pt x="55" y="0"/>
                      <a:pt x="14" y="0"/>
                    </a:cubicBezTo>
                    <a:cubicBezTo>
                      <a:pt x="8" y="0"/>
                      <a:pt x="2" y="3"/>
                      <a:pt x="1" y="5"/>
                    </a:cubicBezTo>
                    <a:cubicBezTo>
                      <a:pt x="1" y="5"/>
                      <a:pt x="1" y="5"/>
                      <a:pt x="1" y="5"/>
                    </a:cubicBezTo>
                    <a:cubicBezTo>
                      <a:pt x="0" y="8"/>
                      <a:pt x="5" y="10"/>
                      <a:pt x="12" y="10"/>
                    </a:cubicBezTo>
                    <a:cubicBezTo>
                      <a:pt x="54" y="10"/>
                      <a:pt x="95" y="10"/>
                      <a:pt x="137" y="10"/>
                    </a:cubicBezTo>
                    <a:cubicBezTo>
                      <a:pt x="179" y="10"/>
                      <a:pt x="220" y="10"/>
                      <a:pt x="262" y="10"/>
                    </a:cubicBezTo>
                    <a:cubicBezTo>
                      <a:pt x="269" y="10"/>
                      <a:pt x="274" y="8"/>
                      <a:pt x="273" y="5"/>
                    </a:cubicBezTo>
                    <a:cubicBezTo>
                      <a:pt x="273" y="5"/>
                      <a:pt x="273" y="5"/>
                      <a:pt x="273" y="5"/>
                    </a:cubicBezTo>
                    <a:cubicBezTo>
                      <a:pt x="272" y="2"/>
                      <a:pt x="266" y="0"/>
                      <a:pt x="260"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sp>
            <p:nvSpPr>
              <p:cNvPr id="76" name="Freeform 8"/>
              <p:cNvSpPr>
                <a:spLocks noEditPoints="1"/>
              </p:cNvSpPr>
              <p:nvPr/>
            </p:nvSpPr>
            <p:spPr bwMode="auto">
              <a:xfrm>
                <a:off x="5831756" y="6556960"/>
                <a:ext cx="561747" cy="101711"/>
              </a:xfrm>
              <a:custGeom>
                <a:avLst/>
                <a:gdLst>
                  <a:gd name="T0" fmla="*/ 91 w 182"/>
                  <a:gd name="T1" fmla="*/ 7 h 33"/>
                  <a:gd name="T2" fmla="*/ 119 w 182"/>
                  <a:gd name="T3" fmla="*/ 18 h 33"/>
                  <a:gd name="T4" fmla="*/ 119 w 182"/>
                  <a:gd name="T5" fmla="*/ 30 h 33"/>
                  <a:gd name="T6" fmla="*/ 98 w 182"/>
                  <a:gd name="T7" fmla="*/ 30 h 33"/>
                  <a:gd name="T8" fmla="*/ 99 w 182"/>
                  <a:gd name="T9" fmla="*/ 25 h 33"/>
                  <a:gd name="T10" fmla="*/ 90 w 182"/>
                  <a:gd name="T11" fmla="*/ 21 h 33"/>
                  <a:gd name="T12" fmla="*/ 90 w 182"/>
                  <a:gd name="T13" fmla="*/ 21 h 33"/>
                  <a:gd name="T14" fmla="*/ 90 w 182"/>
                  <a:gd name="T15" fmla="*/ 33 h 33"/>
                  <a:gd name="T16" fmla="*/ 91 w 182"/>
                  <a:gd name="T17" fmla="*/ 33 h 33"/>
                  <a:gd name="T18" fmla="*/ 181 w 182"/>
                  <a:gd name="T19" fmla="*/ 17 h 33"/>
                  <a:gd name="T20" fmla="*/ 90 w 182"/>
                  <a:gd name="T21" fmla="*/ 0 h 33"/>
                  <a:gd name="T22" fmla="*/ 90 w 182"/>
                  <a:gd name="T23" fmla="*/ 3 h 33"/>
                  <a:gd name="T24" fmla="*/ 91 w 182"/>
                  <a:gd name="T25" fmla="*/ 2 h 33"/>
                  <a:gd name="T26" fmla="*/ 130 w 182"/>
                  <a:gd name="T27" fmla="*/ 17 h 33"/>
                  <a:gd name="T28" fmla="*/ 126 w 182"/>
                  <a:gd name="T29" fmla="*/ 19 h 33"/>
                  <a:gd name="T30" fmla="*/ 91 w 182"/>
                  <a:gd name="T31" fmla="*/ 5 h 33"/>
                  <a:gd name="T32" fmla="*/ 90 w 182"/>
                  <a:gd name="T33" fmla="*/ 6 h 33"/>
                  <a:gd name="T34" fmla="*/ 90 w 182"/>
                  <a:gd name="T35" fmla="*/ 8 h 33"/>
                  <a:gd name="T36" fmla="*/ 91 w 182"/>
                  <a:gd name="T37" fmla="*/ 7 h 33"/>
                  <a:gd name="T38" fmla="*/ 90 w 182"/>
                  <a:gd name="T39" fmla="*/ 21 h 33"/>
                  <a:gd name="T40" fmla="*/ 81 w 182"/>
                  <a:gd name="T41" fmla="*/ 25 h 33"/>
                  <a:gd name="T42" fmla="*/ 81 w 182"/>
                  <a:gd name="T43" fmla="*/ 30 h 33"/>
                  <a:gd name="T44" fmla="*/ 61 w 182"/>
                  <a:gd name="T45" fmla="*/ 30 h 33"/>
                  <a:gd name="T46" fmla="*/ 62 w 182"/>
                  <a:gd name="T47" fmla="*/ 18 h 33"/>
                  <a:gd name="T48" fmla="*/ 90 w 182"/>
                  <a:gd name="T49" fmla="*/ 8 h 33"/>
                  <a:gd name="T50" fmla="*/ 90 w 182"/>
                  <a:gd name="T51" fmla="*/ 6 h 33"/>
                  <a:gd name="T52" fmla="*/ 55 w 182"/>
                  <a:gd name="T53" fmla="*/ 19 h 33"/>
                  <a:gd name="T54" fmla="*/ 51 w 182"/>
                  <a:gd name="T55" fmla="*/ 17 h 33"/>
                  <a:gd name="T56" fmla="*/ 68 w 182"/>
                  <a:gd name="T57" fmla="*/ 11 h 33"/>
                  <a:gd name="T58" fmla="*/ 68 w 182"/>
                  <a:gd name="T59" fmla="*/ 4 h 33"/>
                  <a:gd name="T60" fmla="*/ 77 w 182"/>
                  <a:gd name="T61" fmla="*/ 4 h 33"/>
                  <a:gd name="T62" fmla="*/ 77 w 182"/>
                  <a:gd name="T63" fmla="*/ 8 h 33"/>
                  <a:gd name="T64" fmla="*/ 90 w 182"/>
                  <a:gd name="T65" fmla="*/ 3 h 33"/>
                  <a:gd name="T66" fmla="*/ 90 w 182"/>
                  <a:gd name="T67" fmla="*/ 0 h 33"/>
                  <a:gd name="T68" fmla="*/ 90 w 182"/>
                  <a:gd name="T69" fmla="*/ 0 h 33"/>
                  <a:gd name="T70" fmla="*/ 0 w 182"/>
                  <a:gd name="T71" fmla="*/ 17 h 33"/>
                  <a:gd name="T72" fmla="*/ 90 w 182"/>
                  <a:gd name="T73" fmla="*/ 33 h 33"/>
                  <a:gd name="T74" fmla="*/ 90 w 182"/>
                  <a:gd name="T75"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2" h="33">
                    <a:moveTo>
                      <a:pt x="91" y="7"/>
                    </a:moveTo>
                    <a:cubicBezTo>
                      <a:pt x="119" y="18"/>
                      <a:pt x="119" y="18"/>
                      <a:pt x="119" y="18"/>
                    </a:cubicBezTo>
                    <a:cubicBezTo>
                      <a:pt x="119" y="30"/>
                      <a:pt x="119" y="30"/>
                      <a:pt x="119" y="30"/>
                    </a:cubicBezTo>
                    <a:cubicBezTo>
                      <a:pt x="98" y="30"/>
                      <a:pt x="98" y="30"/>
                      <a:pt x="98" y="30"/>
                    </a:cubicBezTo>
                    <a:cubicBezTo>
                      <a:pt x="99" y="25"/>
                      <a:pt x="99" y="25"/>
                      <a:pt x="99" y="25"/>
                    </a:cubicBezTo>
                    <a:cubicBezTo>
                      <a:pt x="99" y="23"/>
                      <a:pt x="95" y="21"/>
                      <a:pt x="90" y="21"/>
                    </a:cubicBezTo>
                    <a:cubicBezTo>
                      <a:pt x="90" y="21"/>
                      <a:pt x="90" y="21"/>
                      <a:pt x="90" y="21"/>
                    </a:cubicBezTo>
                    <a:cubicBezTo>
                      <a:pt x="90" y="33"/>
                      <a:pt x="90" y="33"/>
                      <a:pt x="90" y="33"/>
                    </a:cubicBezTo>
                    <a:cubicBezTo>
                      <a:pt x="91" y="33"/>
                      <a:pt x="91" y="33"/>
                      <a:pt x="91" y="33"/>
                    </a:cubicBezTo>
                    <a:cubicBezTo>
                      <a:pt x="141" y="33"/>
                      <a:pt x="182" y="26"/>
                      <a:pt x="181" y="17"/>
                    </a:cubicBezTo>
                    <a:cubicBezTo>
                      <a:pt x="180" y="8"/>
                      <a:pt x="139" y="0"/>
                      <a:pt x="90" y="0"/>
                    </a:cubicBezTo>
                    <a:cubicBezTo>
                      <a:pt x="90" y="3"/>
                      <a:pt x="90" y="3"/>
                      <a:pt x="90" y="3"/>
                    </a:cubicBezTo>
                    <a:cubicBezTo>
                      <a:pt x="91" y="2"/>
                      <a:pt x="91" y="2"/>
                      <a:pt x="91" y="2"/>
                    </a:cubicBezTo>
                    <a:cubicBezTo>
                      <a:pt x="130" y="17"/>
                      <a:pt x="130" y="17"/>
                      <a:pt x="130" y="17"/>
                    </a:cubicBezTo>
                    <a:cubicBezTo>
                      <a:pt x="126" y="19"/>
                      <a:pt x="126" y="19"/>
                      <a:pt x="126" y="19"/>
                    </a:cubicBezTo>
                    <a:cubicBezTo>
                      <a:pt x="91" y="5"/>
                      <a:pt x="91" y="5"/>
                      <a:pt x="91" y="5"/>
                    </a:cubicBezTo>
                    <a:cubicBezTo>
                      <a:pt x="90" y="6"/>
                      <a:pt x="90" y="6"/>
                      <a:pt x="90" y="6"/>
                    </a:cubicBezTo>
                    <a:cubicBezTo>
                      <a:pt x="90" y="8"/>
                      <a:pt x="90" y="8"/>
                      <a:pt x="90" y="8"/>
                    </a:cubicBezTo>
                    <a:lnTo>
                      <a:pt x="91" y="7"/>
                    </a:lnTo>
                    <a:close/>
                    <a:moveTo>
                      <a:pt x="90" y="21"/>
                    </a:moveTo>
                    <a:cubicBezTo>
                      <a:pt x="85" y="21"/>
                      <a:pt x="82" y="23"/>
                      <a:pt x="81" y="25"/>
                    </a:cubicBezTo>
                    <a:cubicBezTo>
                      <a:pt x="81" y="30"/>
                      <a:pt x="81" y="30"/>
                      <a:pt x="81" y="30"/>
                    </a:cubicBezTo>
                    <a:cubicBezTo>
                      <a:pt x="61" y="30"/>
                      <a:pt x="61" y="30"/>
                      <a:pt x="61" y="30"/>
                    </a:cubicBezTo>
                    <a:cubicBezTo>
                      <a:pt x="62" y="18"/>
                      <a:pt x="62" y="18"/>
                      <a:pt x="62" y="18"/>
                    </a:cubicBezTo>
                    <a:cubicBezTo>
                      <a:pt x="90" y="8"/>
                      <a:pt x="90" y="8"/>
                      <a:pt x="90" y="8"/>
                    </a:cubicBezTo>
                    <a:cubicBezTo>
                      <a:pt x="90" y="6"/>
                      <a:pt x="90" y="6"/>
                      <a:pt x="90" y="6"/>
                    </a:cubicBezTo>
                    <a:cubicBezTo>
                      <a:pt x="55" y="19"/>
                      <a:pt x="55" y="19"/>
                      <a:pt x="55" y="19"/>
                    </a:cubicBezTo>
                    <a:cubicBezTo>
                      <a:pt x="51" y="17"/>
                      <a:pt x="51" y="17"/>
                      <a:pt x="51" y="17"/>
                    </a:cubicBezTo>
                    <a:cubicBezTo>
                      <a:pt x="68" y="11"/>
                      <a:pt x="68" y="11"/>
                      <a:pt x="68" y="11"/>
                    </a:cubicBezTo>
                    <a:cubicBezTo>
                      <a:pt x="68" y="4"/>
                      <a:pt x="68" y="4"/>
                      <a:pt x="68" y="4"/>
                    </a:cubicBezTo>
                    <a:cubicBezTo>
                      <a:pt x="77" y="4"/>
                      <a:pt x="77" y="4"/>
                      <a:pt x="77" y="4"/>
                    </a:cubicBezTo>
                    <a:cubicBezTo>
                      <a:pt x="77" y="8"/>
                      <a:pt x="77" y="8"/>
                      <a:pt x="77" y="8"/>
                    </a:cubicBezTo>
                    <a:cubicBezTo>
                      <a:pt x="90" y="3"/>
                      <a:pt x="90" y="3"/>
                      <a:pt x="90" y="3"/>
                    </a:cubicBezTo>
                    <a:cubicBezTo>
                      <a:pt x="90" y="0"/>
                      <a:pt x="90" y="0"/>
                      <a:pt x="90" y="0"/>
                    </a:cubicBezTo>
                    <a:cubicBezTo>
                      <a:pt x="90" y="0"/>
                      <a:pt x="90" y="0"/>
                      <a:pt x="90" y="0"/>
                    </a:cubicBezTo>
                    <a:cubicBezTo>
                      <a:pt x="41" y="0"/>
                      <a:pt x="1" y="8"/>
                      <a:pt x="0" y="17"/>
                    </a:cubicBezTo>
                    <a:cubicBezTo>
                      <a:pt x="0" y="26"/>
                      <a:pt x="40" y="33"/>
                      <a:pt x="90" y="33"/>
                    </a:cubicBezTo>
                    <a:lnTo>
                      <a:pt x="90" y="2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en-US" sz="1013">
                  <a:latin typeface="+mn-lt"/>
                  <a:ea typeface="+mn-ea"/>
                </a:endParaRPr>
              </a:p>
            </p:txBody>
          </p:sp>
        </p:grpSp>
        <p:grpSp>
          <p:nvGrpSpPr>
            <p:cNvPr id="4" name="Group 8"/>
            <p:cNvGrpSpPr>
              <a:grpSpLocks noChangeAspect="1"/>
            </p:cNvGrpSpPr>
            <p:nvPr/>
          </p:nvGrpSpPr>
          <p:grpSpPr bwMode="auto">
            <a:xfrm>
              <a:off x="2674772" y="1663503"/>
              <a:ext cx="2418743" cy="1941806"/>
              <a:chOff x="5599580" y="500139"/>
              <a:chExt cx="5497171" cy="4413216"/>
            </a:xfrm>
          </p:grpSpPr>
          <p:sp>
            <p:nvSpPr>
              <p:cNvPr id="5" name="Oval Callout 9"/>
              <p:cNvSpPr/>
              <p:nvPr/>
            </p:nvSpPr>
            <p:spPr>
              <a:xfrm>
                <a:off x="8126772" y="3612563"/>
                <a:ext cx="1766475" cy="1180575"/>
              </a:xfrm>
              <a:prstGeom prst="wedgeEllipseCallout">
                <a:avLst/>
              </a:prstGeom>
              <a:solidFill>
                <a:schemeClr val="accent2"/>
              </a:soli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6" name="Oval Callout 10"/>
              <p:cNvSpPr/>
              <p:nvPr/>
            </p:nvSpPr>
            <p:spPr>
              <a:xfrm>
                <a:off x="6682224" y="3199775"/>
                <a:ext cx="1341367" cy="895752"/>
              </a:xfrm>
              <a:prstGeom prst="wedgeEllipseCallout">
                <a:avLst>
                  <a:gd name="adj1" fmla="val 26187"/>
                  <a:gd name="adj2" fmla="val 625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7" name="Oval Callout 11"/>
              <p:cNvSpPr/>
              <p:nvPr/>
            </p:nvSpPr>
            <p:spPr>
              <a:xfrm>
                <a:off x="9546556" y="2526931"/>
                <a:ext cx="1543602" cy="1031971"/>
              </a:xfrm>
              <a:prstGeom prst="wedgeEllipseCallout">
                <a:avLst>
                  <a:gd name="adj1" fmla="val 23309"/>
                  <a:gd name="adj2" fmla="val 5762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8" name="Oval Callout 12"/>
              <p:cNvSpPr/>
              <p:nvPr/>
            </p:nvSpPr>
            <p:spPr>
              <a:xfrm>
                <a:off x="8126772" y="2621871"/>
                <a:ext cx="1176276" cy="788427"/>
              </a:xfrm>
              <a:prstGeom prst="wedgeEllipseCallout">
                <a:avLst>
                  <a:gd name="adj1" fmla="val 11299"/>
                  <a:gd name="adj2" fmla="val 6676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9" name="Oval Callout 13"/>
              <p:cNvSpPr/>
              <p:nvPr/>
            </p:nvSpPr>
            <p:spPr>
              <a:xfrm>
                <a:off x="10103739" y="1705481"/>
                <a:ext cx="994673" cy="664591"/>
              </a:xfrm>
              <a:prstGeom prst="wedgeEllipseCallout">
                <a:avLst>
                  <a:gd name="adj1" fmla="val 39098"/>
                  <a:gd name="adj2" fmla="val 6502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10" name="Oval Callout 14"/>
              <p:cNvSpPr/>
              <p:nvPr/>
            </p:nvSpPr>
            <p:spPr>
              <a:xfrm>
                <a:off x="5600877" y="2370072"/>
                <a:ext cx="1287711" cy="862726"/>
              </a:xfrm>
              <a:prstGeom prst="wedgeEllipseCallout">
                <a:avLst>
                  <a:gd name="adj1" fmla="val 8488"/>
                  <a:gd name="adj2" fmla="val 7028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11" name="Oval Callout 15"/>
              <p:cNvSpPr/>
              <p:nvPr/>
            </p:nvSpPr>
            <p:spPr>
              <a:xfrm>
                <a:off x="6727626" y="1544495"/>
                <a:ext cx="1564237" cy="1048482"/>
              </a:xfrm>
              <a:prstGeom prst="wedgeEllipseCallout">
                <a:avLst>
                  <a:gd name="adj1" fmla="val 6540"/>
                  <a:gd name="adj2" fmla="val 7518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12" name="Oval Callout 16"/>
              <p:cNvSpPr/>
              <p:nvPr/>
            </p:nvSpPr>
            <p:spPr>
              <a:xfrm>
                <a:off x="8667447" y="1527983"/>
                <a:ext cx="1176273" cy="788424"/>
              </a:xfrm>
              <a:prstGeom prst="wedgeEllipse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13" name="Oval Callout 17"/>
              <p:cNvSpPr/>
              <p:nvPr/>
            </p:nvSpPr>
            <p:spPr>
              <a:xfrm>
                <a:off x="9955157" y="3868492"/>
                <a:ext cx="994673" cy="664591"/>
              </a:xfrm>
              <a:prstGeom prst="wedgeEllipseCallout">
                <a:avLst>
                  <a:gd name="adj1" fmla="val -5639"/>
                  <a:gd name="adj2" fmla="val 66280"/>
                </a:avLst>
              </a:prstGeom>
              <a:solidFill>
                <a:schemeClr val="accent1"/>
              </a:soli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14" name="Oval Callout 18"/>
              <p:cNvSpPr/>
              <p:nvPr/>
            </p:nvSpPr>
            <p:spPr>
              <a:xfrm>
                <a:off x="7111461" y="4248257"/>
                <a:ext cx="994675" cy="664591"/>
              </a:xfrm>
              <a:prstGeom prst="wedgeEllipseCallout">
                <a:avLst>
                  <a:gd name="adj1" fmla="val 39098"/>
                  <a:gd name="adj2" fmla="val 65020"/>
                </a:avLst>
              </a:prstGeom>
              <a:solidFill>
                <a:schemeClr val="accent1"/>
              </a:soli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15" name="Oval Callout 19"/>
              <p:cNvSpPr/>
              <p:nvPr/>
            </p:nvSpPr>
            <p:spPr>
              <a:xfrm>
                <a:off x="9538301" y="500139"/>
                <a:ext cx="1341367" cy="895752"/>
              </a:xfrm>
              <a:prstGeom prst="wedgeEllipseCallout">
                <a:avLst>
                  <a:gd name="adj1" fmla="val -12056"/>
                  <a:gd name="adj2" fmla="val 690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16" name="Oval Callout 20"/>
              <p:cNvSpPr/>
              <p:nvPr/>
            </p:nvSpPr>
            <p:spPr>
              <a:xfrm>
                <a:off x="8089628" y="690022"/>
                <a:ext cx="994673" cy="664591"/>
              </a:xfrm>
              <a:prstGeom prst="wedgeEllipseCallout">
                <a:avLst>
                  <a:gd name="adj1" fmla="val -5639"/>
                  <a:gd name="adj2" fmla="val 6628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id-ID" sz="1013"/>
              </a:p>
            </p:txBody>
          </p:sp>
          <p:sp>
            <p:nvSpPr>
              <p:cNvPr id="17" name="Freeform 45"/>
              <p:cNvSpPr>
                <a:spLocks noEditPoints="1"/>
              </p:cNvSpPr>
              <p:nvPr/>
            </p:nvSpPr>
            <p:spPr bwMode="auto">
              <a:xfrm>
                <a:off x="8481718" y="2795242"/>
                <a:ext cx="466384" cy="466452"/>
              </a:xfrm>
              <a:custGeom>
                <a:avLst/>
                <a:gdLst>
                  <a:gd name="T0" fmla="*/ 0 w 124"/>
                  <a:gd name="T1" fmla="*/ 62 h 124"/>
                  <a:gd name="T2" fmla="*/ 124 w 124"/>
                  <a:gd name="T3" fmla="*/ 62 h 124"/>
                  <a:gd name="T4" fmla="*/ 116 w 124"/>
                  <a:gd name="T5" fmla="*/ 60 h 124"/>
                  <a:gd name="T6" fmla="*/ 87 w 124"/>
                  <a:gd name="T7" fmla="*/ 35 h 124"/>
                  <a:gd name="T8" fmla="*/ 116 w 124"/>
                  <a:gd name="T9" fmla="*/ 60 h 124"/>
                  <a:gd name="T10" fmla="*/ 43 w 124"/>
                  <a:gd name="T11" fmla="*/ 95 h 124"/>
                  <a:gd name="T12" fmla="*/ 60 w 124"/>
                  <a:gd name="T13" fmla="*/ 116 h 124"/>
                  <a:gd name="T14" fmla="*/ 64 w 124"/>
                  <a:gd name="T15" fmla="*/ 8 h 124"/>
                  <a:gd name="T16" fmla="*/ 64 w 124"/>
                  <a:gd name="T17" fmla="*/ 36 h 124"/>
                  <a:gd name="T18" fmla="*/ 64 w 124"/>
                  <a:gd name="T19" fmla="*/ 8 h 124"/>
                  <a:gd name="T20" fmla="*/ 100 w 124"/>
                  <a:gd name="T21" fmla="*/ 23 h 124"/>
                  <a:gd name="T22" fmla="*/ 71 w 124"/>
                  <a:gd name="T23" fmla="*/ 9 h 124"/>
                  <a:gd name="T24" fmla="*/ 60 w 124"/>
                  <a:gd name="T25" fmla="*/ 36 h 124"/>
                  <a:gd name="T26" fmla="*/ 60 w 124"/>
                  <a:gd name="T27" fmla="*/ 8 h 124"/>
                  <a:gd name="T28" fmla="*/ 38 w 124"/>
                  <a:gd name="T29" fmla="*/ 31 h 124"/>
                  <a:gd name="T30" fmla="*/ 53 w 124"/>
                  <a:gd name="T31" fmla="*/ 9 h 124"/>
                  <a:gd name="T32" fmla="*/ 40 w 124"/>
                  <a:gd name="T33" fmla="*/ 36 h 124"/>
                  <a:gd name="T34" fmla="*/ 60 w 124"/>
                  <a:gd name="T35" fmla="*/ 60 h 124"/>
                  <a:gd name="T36" fmla="*/ 40 w 124"/>
                  <a:gd name="T37" fmla="*/ 36 h 124"/>
                  <a:gd name="T38" fmla="*/ 60 w 124"/>
                  <a:gd name="T39" fmla="*/ 88 h 124"/>
                  <a:gd name="T40" fmla="*/ 36 w 124"/>
                  <a:gd name="T41" fmla="*/ 64 h 124"/>
                  <a:gd name="T42" fmla="*/ 53 w 124"/>
                  <a:gd name="T43" fmla="*/ 115 h 124"/>
                  <a:gd name="T44" fmla="*/ 40 w 124"/>
                  <a:gd name="T45" fmla="*/ 96 h 124"/>
                  <a:gd name="T46" fmla="*/ 64 w 124"/>
                  <a:gd name="T47" fmla="*/ 116 h 124"/>
                  <a:gd name="T48" fmla="*/ 81 w 124"/>
                  <a:gd name="T49" fmla="*/ 95 h 124"/>
                  <a:gd name="T50" fmla="*/ 64 w 124"/>
                  <a:gd name="T51" fmla="*/ 116 h 124"/>
                  <a:gd name="T52" fmla="*/ 97 w 124"/>
                  <a:gd name="T53" fmla="*/ 103 h 124"/>
                  <a:gd name="T54" fmla="*/ 84 w 124"/>
                  <a:gd name="T55" fmla="*/ 96 h 124"/>
                  <a:gd name="T56" fmla="*/ 64 w 124"/>
                  <a:gd name="T57" fmla="*/ 88 h 124"/>
                  <a:gd name="T58" fmla="*/ 88 w 124"/>
                  <a:gd name="T59" fmla="*/ 64 h 124"/>
                  <a:gd name="T60" fmla="*/ 64 w 124"/>
                  <a:gd name="T61" fmla="*/ 60 h 124"/>
                  <a:gd name="T62" fmla="*/ 84 w 124"/>
                  <a:gd name="T63" fmla="*/ 36 h 124"/>
                  <a:gd name="T64" fmla="*/ 64 w 124"/>
                  <a:gd name="T65" fmla="*/ 60 h 124"/>
                  <a:gd name="T66" fmla="*/ 37 w 124"/>
                  <a:gd name="T67" fmla="*/ 35 h 124"/>
                  <a:gd name="T68" fmla="*/ 8 w 124"/>
                  <a:gd name="T69" fmla="*/ 60 h 124"/>
                  <a:gd name="T70" fmla="*/ 8 w 124"/>
                  <a:gd name="T71" fmla="*/ 64 h 124"/>
                  <a:gd name="T72" fmla="*/ 38 w 124"/>
                  <a:gd name="T73" fmla="*/ 93 h 124"/>
                  <a:gd name="T74" fmla="*/ 8 w 124"/>
                  <a:gd name="T75" fmla="*/ 64 h 124"/>
                  <a:gd name="T76" fmla="*/ 86 w 124"/>
                  <a:gd name="T77" fmla="*/ 93 h 124"/>
                  <a:gd name="T78" fmla="*/ 116 w 124"/>
                  <a:gd name="T79"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 h="124">
                    <a:moveTo>
                      <a:pt x="62" y="0"/>
                    </a:moveTo>
                    <a:cubicBezTo>
                      <a:pt x="28" y="0"/>
                      <a:pt x="0" y="28"/>
                      <a:pt x="0" y="62"/>
                    </a:cubicBezTo>
                    <a:cubicBezTo>
                      <a:pt x="0" y="96"/>
                      <a:pt x="28" y="124"/>
                      <a:pt x="62" y="124"/>
                    </a:cubicBezTo>
                    <a:cubicBezTo>
                      <a:pt x="96" y="124"/>
                      <a:pt x="124" y="96"/>
                      <a:pt x="124" y="62"/>
                    </a:cubicBezTo>
                    <a:cubicBezTo>
                      <a:pt x="124" y="28"/>
                      <a:pt x="96" y="0"/>
                      <a:pt x="62" y="0"/>
                    </a:cubicBezTo>
                    <a:close/>
                    <a:moveTo>
                      <a:pt x="116" y="60"/>
                    </a:moveTo>
                    <a:cubicBezTo>
                      <a:pt x="92" y="60"/>
                      <a:pt x="92" y="60"/>
                      <a:pt x="92" y="60"/>
                    </a:cubicBezTo>
                    <a:cubicBezTo>
                      <a:pt x="92" y="51"/>
                      <a:pt x="90" y="43"/>
                      <a:pt x="87" y="35"/>
                    </a:cubicBezTo>
                    <a:cubicBezTo>
                      <a:pt x="93" y="33"/>
                      <a:pt x="98" y="30"/>
                      <a:pt x="102" y="26"/>
                    </a:cubicBezTo>
                    <a:cubicBezTo>
                      <a:pt x="110" y="35"/>
                      <a:pt x="115" y="47"/>
                      <a:pt x="116" y="60"/>
                    </a:cubicBezTo>
                    <a:close/>
                    <a:moveTo>
                      <a:pt x="60" y="116"/>
                    </a:moveTo>
                    <a:cubicBezTo>
                      <a:pt x="53" y="110"/>
                      <a:pt x="48" y="103"/>
                      <a:pt x="43" y="95"/>
                    </a:cubicBezTo>
                    <a:cubicBezTo>
                      <a:pt x="49" y="93"/>
                      <a:pt x="54" y="92"/>
                      <a:pt x="60" y="92"/>
                    </a:cubicBezTo>
                    <a:cubicBezTo>
                      <a:pt x="60" y="116"/>
                      <a:pt x="60" y="116"/>
                      <a:pt x="60" y="116"/>
                    </a:cubicBezTo>
                    <a:cubicBezTo>
                      <a:pt x="60" y="116"/>
                      <a:pt x="60" y="116"/>
                      <a:pt x="60" y="116"/>
                    </a:cubicBezTo>
                    <a:close/>
                    <a:moveTo>
                      <a:pt x="64" y="8"/>
                    </a:moveTo>
                    <a:cubicBezTo>
                      <a:pt x="72" y="14"/>
                      <a:pt x="78" y="23"/>
                      <a:pt x="82" y="33"/>
                    </a:cubicBezTo>
                    <a:cubicBezTo>
                      <a:pt x="76" y="35"/>
                      <a:pt x="70" y="36"/>
                      <a:pt x="64" y="36"/>
                    </a:cubicBezTo>
                    <a:cubicBezTo>
                      <a:pt x="64" y="8"/>
                      <a:pt x="64" y="8"/>
                      <a:pt x="64" y="8"/>
                    </a:cubicBezTo>
                    <a:cubicBezTo>
                      <a:pt x="64" y="8"/>
                      <a:pt x="64" y="8"/>
                      <a:pt x="64" y="8"/>
                    </a:cubicBezTo>
                    <a:close/>
                    <a:moveTo>
                      <a:pt x="71" y="9"/>
                    </a:moveTo>
                    <a:cubicBezTo>
                      <a:pt x="82" y="11"/>
                      <a:pt x="92" y="16"/>
                      <a:pt x="100" y="23"/>
                    </a:cubicBezTo>
                    <a:cubicBezTo>
                      <a:pt x="95" y="26"/>
                      <a:pt x="91" y="29"/>
                      <a:pt x="86" y="31"/>
                    </a:cubicBezTo>
                    <a:cubicBezTo>
                      <a:pt x="82" y="23"/>
                      <a:pt x="77" y="15"/>
                      <a:pt x="71" y="9"/>
                    </a:cubicBezTo>
                    <a:close/>
                    <a:moveTo>
                      <a:pt x="60" y="8"/>
                    </a:moveTo>
                    <a:cubicBezTo>
                      <a:pt x="60" y="36"/>
                      <a:pt x="60" y="36"/>
                      <a:pt x="60" y="36"/>
                    </a:cubicBezTo>
                    <a:cubicBezTo>
                      <a:pt x="54" y="36"/>
                      <a:pt x="48" y="35"/>
                      <a:pt x="42" y="33"/>
                    </a:cubicBezTo>
                    <a:cubicBezTo>
                      <a:pt x="46" y="23"/>
                      <a:pt x="52" y="14"/>
                      <a:pt x="60" y="8"/>
                    </a:cubicBezTo>
                    <a:cubicBezTo>
                      <a:pt x="60" y="8"/>
                      <a:pt x="60" y="8"/>
                      <a:pt x="60" y="8"/>
                    </a:cubicBezTo>
                    <a:close/>
                    <a:moveTo>
                      <a:pt x="38" y="31"/>
                    </a:moveTo>
                    <a:cubicBezTo>
                      <a:pt x="33" y="29"/>
                      <a:pt x="29" y="26"/>
                      <a:pt x="24" y="23"/>
                    </a:cubicBezTo>
                    <a:cubicBezTo>
                      <a:pt x="32" y="16"/>
                      <a:pt x="42" y="11"/>
                      <a:pt x="53" y="9"/>
                    </a:cubicBezTo>
                    <a:cubicBezTo>
                      <a:pt x="47" y="15"/>
                      <a:pt x="42" y="23"/>
                      <a:pt x="38" y="31"/>
                    </a:cubicBezTo>
                    <a:close/>
                    <a:moveTo>
                      <a:pt x="40" y="36"/>
                    </a:moveTo>
                    <a:cubicBezTo>
                      <a:pt x="47" y="38"/>
                      <a:pt x="53" y="40"/>
                      <a:pt x="60" y="40"/>
                    </a:cubicBezTo>
                    <a:cubicBezTo>
                      <a:pt x="60" y="60"/>
                      <a:pt x="60" y="60"/>
                      <a:pt x="60" y="60"/>
                    </a:cubicBezTo>
                    <a:cubicBezTo>
                      <a:pt x="36" y="60"/>
                      <a:pt x="36" y="60"/>
                      <a:pt x="36" y="60"/>
                    </a:cubicBezTo>
                    <a:cubicBezTo>
                      <a:pt x="36" y="52"/>
                      <a:pt x="38" y="44"/>
                      <a:pt x="40" y="36"/>
                    </a:cubicBezTo>
                    <a:close/>
                    <a:moveTo>
                      <a:pt x="60" y="64"/>
                    </a:moveTo>
                    <a:cubicBezTo>
                      <a:pt x="60" y="88"/>
                      <a:pt x="60" y="88"/>
                      <a:pt x="60" y="88"/>
                    </a:cubicBezTo>
                    <a:cubicBezTo>
                      <a:pt x="54" y="88"/>
                      <a:pt x="48" y="89"/>
                      <a:pt x="42" y="91"/>
                    </a:cubicBezTo>
                    <a:cubicBezTo>
                      <a:pt x="38" y="83"/>
                      <a:pt x="36" y="74"/>
                      <a:pt x="36" y="64"/>
                    </a:cubicBezTo>
                    <a:lnTo>
                      <a:pt x="60" y="64"/>
                    </a:lnTo>
                    <a:close/>
                    <a:moveTo>
                      <a:pt x="53" y="115"/>
                    </a:moveTo>
                    <a:cubicBezTo>
                      <a:pt x="43" y="114"/>
                      <a:pt x="34" y="109"/>
                      <a:pt x="27" y="103"/>
                    </a:cubicBezTo>
                    <a:cubicBezTo>
                      <a:pt x="31" y="100"/>
                      <a:pt x="35" y="98"/>
                      <a:pt x="40" y="96"/>
                    </a:cubicBezTo>
                    <a:cubicBezTo>
                      <a:pt x="43" y="103"/>
                      <a:pt x="48" y="110"/>
                      <a:pt x="53" y="115"/>
                    </a:cubicBezTo>
                    <a:close/>
                    <a:moveTo>
                      <a:pt x="64" y="116"/>
                    </a:moveTo>
                    <a:cubicBezTo>
                      <a:pt x="64" y="92"/>
                      <a:pt x="64" y="92"/>
                      <a:pt x="64" y="92"/>
                    </a:cubicBezTo>
                    <a:cubicBezTo>
                      <a:pt x="70" y="92"/>
                      <a:pt x="75" y="93"/>
                      <a:pt x="81" y="95"/>
                    </a:cubicBezTo>
                    <a:cubicBezTo>
                      <a:pt x="76" y="103"/>
                      <a:pt x="71" y="110"/>
                      <a:pt x="64" y="116"/>
                    </a:cubicBezTo>
                    <a:cubicBezTo>
                      <a:pt x="64" y="116"/>
                      <a:pt x="64" y="116"/>
                      <a:pt x="64" y="116"/>
                    </a:cubicBezTo>
                    <a:close/>
                    <a:moveTo>
                      <a:pt x="84" y="96"/>
                    </a:moveTo>
                    <a:cubicBezTo>
                      <a:pt x="89" y="98"/>
                      <a:pt x="93" y="100"/>
                      <a:pt x="97" y="103"/>
                    </a:cubicBezTo>
                    <a:cubicBezTo>
                      <a:pt x="90" y="109"/>
                      <a:pt x="81" y="114"/>
                      <a:pt x="71" y="115"/>
                    </a:cubicBezTo>
                    <a:cubicBezTo>
                      <a:pt x="76" y="110"/>
                      <a:pt x="81" y="103"/>
                      <a:pt x="84" y="96"/>
                    </a:cubicBezTo>
                    <a:close/>
                    <a:moveTo>
                      <a:pt x="82" y="91"/>
                    </a:moveTo>
                    <a:cubicBezTo>
                      <a:pt x="76" y="89"/>
                      <a:pt x="70" y="88"/>
                      <a:pt x="64" y="88"/>
                    </a:cubicBezTo>
                    <a:cubicBezTo>
                      <a:pt x="64" y="64"/>
                      <a:pt x="64" y="64"/>
                      <a:pt x="64" y="64"/>
                    </a:cubicBezTo>
                    <a:cubicBezTo>
                      <a:pt x="88" y="64"/>
                      <a:pt x="88" y="64"/>
                      <a:pt x="88" y="64"/>
                    </a:cubicBezTo>
                    <a:cubicBezTo>
                      <a:pt x="88" y="74"/>
                      <a:pt x="86" y="83"/>
                      <a:pt x="82" y="91"/>
                    </a:cubicBezTo>
                    <a:close/>
                    <a:moveTo>
                      <a:pt x="64" y="60"/>
                    </a:moveTo>
                    <a:cubicBezTo>
                      <a:pt x="64" y="40"/>
                      <a:pt x="64" y="40"/>
                      <a:pt x="64" y="40"/>
                    </a:cubicBezTo>
                    <a:cubicBezTo>
                      <a:pt x="71" y="40"/>
                      <a:pt x="77" y="38"/>
                      <a:pt x="84" y="36"/>
                    </a:cubicBezTo>
                    <a:cubicBezTo>
                      <a:pt x="86" y="44"/>
                      <a:pt x="88" y="52"/>
                      <a:pt x="88" y="60"/>
                    </a:cubicBezTo>
                    <a:lnTo>
                      <a:pt x="64" y="60"/>
                    </a:lnTo>
                    <a:close/>
                    <a:moveTo>
                      <a:pt x="22" y="26"/>
                    </a:moveTo>
                    <a:cubicBezTo>
                      <a:pt x="26" y="30"/>
                      <a:pt x="31" y="33"/>
                      <a:pt x="37" y="35"/>
                    </a:cubicBezTo>
                    <a:cubicBezTo>
                      <a:pt x="34" y="43"/>
                      <a:pt x="32" y="51"/>
                      <a:pt x="32" y="60"/>
                    </a:cubicBezTo>
                    <a:cubicBezTo>
                      <a:pt x="8" y="60"/>
                      <a:pt x="8" y="60"/>
                      <a:pt x="8" y="60"/>
                    </a:cubicBezTo>
                    <a:cubicBezTo>
                      <a:pt x="9" y="47"/>
                      <a:pt x="14" y="35"/>
                      <a:pt x="22" y="26"/>
                    </a:cubicBezTo>
                    <a:close/>
                    <a:moveTo>
                      <a:pt x="8" y="64"/>
                    </a:moveTo>
                    <a:cubicBezTo>
                      <a:pt x="32" y="64"/>
                      <a:pt x="32" y="64"/>
                      <a:pt x="32" y="64"/>
                    </a:cubicBezTo>
                    <a:cubicBezTo>
                      <a:pt x="32" y="74"/>
                      <a:pt x="34" y="84"/>
                      <a:pt x="38" y="93"/>
                    </a:cubicBezTo>
                    <a:cubicBezTo>
                      <a:pt x="33" y="95"/>
                      <a:pt x="28" y="97"/>
                      <a:pt x="24" y="100"/>
                    </a:cubicBezTo>
                    <a:cubicBezTo>
                      <a:pt x="15" y="91"/>
                      <a:pt x="9" y="78"/>
                      <a:pt x="8" y="64"/>
                    </a:cubicBezTo>
                    <a:close/>
                    <a:moveTo>
                      <a:pt x="100" y="100"/>
                    </a:moveTo>
                    <a:cubicBezTo>
                      <a:pt x="96" y="97"/>
                      <a:pt x="91" y="95"/>
                      <a:pt x="86" y="93"/>
                    </a:cubicBezTo>
                    <a:cubicBezTo>
                      <a:pt x="90" y="84"/>
                      <a:pt x="92" y="74"/>
                      <a:pt x="92" y="64"/>
                    </a:cubicBezTo>
                    <a:cubicBezTo>
                      <a:pt x="116" y="64"/>
                      <a:pt x="116" y="64"/>
                      <a:pt x="116" y="64"/>
                    </a:cubicBezTo>
                    <a:cubicBezTo>
                      <a:pt x="115" y="78"/>
                      <a:pt x="109" y="91"/>
                      <a:pt x="100" y="100"/>
                    </a:cubicBezTo>
                    <a:close/>
                  </a:path>
                </a:pathLst>
              </a:custGeom>
              <a:solidFill>
                <a:schemeClr val="bg1"/>
              </a:solidFill>
              <a:ln>
                <a:noFill/>
              </a:ln>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nvGrpSpPr>
              <p:cNvPr id="18" name="Group 22"/>
              <p:cNvGrpSpPr/>
              <p:nvPr/>
            </p:nvGrpSpPr>
            <p:grpSpPr>
              <a:xfrm>
                <a:off x="7366971" y="4407847"/>
                <a:ext cx="482600" cy="392113"/>
                <a:chOff x="2974975" y="5006976"/>
                <a:chExt cx="482600" cy="392113"/>
              </a:xfrm>
              <a:solidFill>
                <a:schemeClr val="bg1"/>
              </a:solidFill>
            </p:grpSpPr>
            <p:sp>
              <p:nvSpPr>
                <p:cNvPr id="71" name="Freeform 46"/>
                <p:cNvSpPr>
                  <a:spLocks noEditPoints="1"/>
                </p:cNvSpPr>
                <p:nvPr/>
              </p:nvSpPr>
              <p:spPr bwMode="auto">
                <a:xfrm>
                  <a:off x="3306763" y="5127626"/>
                  <a:ext cx="90487" cy="120650"/>
                </a:xfrm>
                <a:custGeom>
                  <a:avLst/>
                  <a:gdLst>
                    <a:gd name="T0" fmla="*/ 11 w 24"/>
                    <a:gd name="T1" fmla="*/ 2 h 32"/>
                    <a:gd name="T2" fmla="*/ 8 w 24"/>
                    <a:gd name="T3" fmla="*/ 0 h 32"/>
                    <a:gd name="T4" fmla="*/ 4 w 24"/>
                    <a:gd name="T5" fmla="*/ 0 h 32"/>
                    <a:gd name="T6" fmla="*/ 0 w 24"/>
                    <a:gd name="T7" fmla="*/ 4 h 32"/>
                    <a:gd name="T8" fmla="*/ 0 w 24"/>
                    <a:gd name="T9" fmla="*/ 28 h 32"/>
                    <a:gd name="T10" fmla="*/ 4 w 24"/>
                    <a:gd name="T11" fmla="*/ 32 h 32"/>
                    <a:gd name="T12" fmla="*/ 20 w 24"/>
                    <a:gd name="T13" fmla="*/ 32 h 32"/>
                    <a:gd name="T14" fmla="*/ 24 w 24"/>
                    <a:gd name="T15" fmla="*/ 28 h 32"/>
                    <a:gd name="T16" fmla="*/ 24 w 24"/>
                    <a:gd name="T17" fmla="*/ 22 h 32"/>
                    <a:gd name="T18" fmla="*/ 23 w 24"/>
                    <a:gd name="T19" fmla="*/ 20 h 32"/>
                    <a:gd name="T20" fmla="*/ 11 w 24"/>
                    <a:gd name="T21" fmla="*/ 2 h 32"/>
                    <a:gd name="T22" fmla="*/ 20 w 24"/>
                    <a:gd name="T23" fmla="*/ 28 h 32"/>
                    <a:gd name="T24" fmla="*/ 4 w 24"/>
                    <a:gd name="T25" fmla="*/ 28 h 32"/>
                    <a:gd name="T26" fmla="*/ 4 w 24"/>
                    <a:gd name="T27" fmla="*/ 4 h 32"/>
                    <a:gd name="T28" fmla="*/ 8 w 24"/>
                    <a:gd name="T29" fmla="*/ 4 h 32"/>
                    <a:gd name="T30" fmla="*/ 20 w 24"/>
                    <a:gd name="T31" fmla="*/ 22 h 32"/>
                    <a:gd name="T32" fmla="*/ 20 w 24"/>
                    <a:gd name="T33"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2">
                      <a:moveTo>
                        <a:pt x="11" y="2"/>
                      </a:moveTo>
                      <a:cubicBezTo>
                        <a:pt x="11" y="1"/>
                        <a:pt x="9" y="0"/>
                        <a:pt x="8" y="0"/>
                      </a:cubicBezTo>
                      <a:cubicBezTo>
                        <a:pt x="4" y="0"/>
                        <a:pt x="4" y="0"/>
                        <a:pt x="4" y="0"/>
                      </a:cubicBezTo>
                      <a:cubicBezTo>
                        <a:pt x="2" y="0"/>
                        <a:pt x="0" y="2"/>
                        <a:pt x="0" y="4"/>
                      </a:cubicBezTo>
                      <a:cubicBezTo>
                        <a:pt x="0" y="28"/>
                        <a:pt x="0" y="28"/>
                        <a:pt x="0" y="28"/>
                      </a:cubicBezTo>
                      <a:cubicBezTo>
                        <a:pt x="0" y="30"/>
                        <a:pt x="2" y="32"/>
                        <a:pt x="4" y="32"/>
                      </a:cubicBezTo>
                      <a:cubicBezTo>
                        <a:pt x="20" y="32"/>
                        <a:pt x="20" y="32"/>
                        <a:pt x="20" y="32"/>
                      </a:cubicBezTo>
                      <a:cubicBezTo>
                        <a:pt x="22" y="32"/>
                        <a:pt x="24" y="30"/>
                        <a:pt x="24" y="28"/>
                      </a:cubicBezTo>
                      <a:cubicBezTo>
                        <a:pt x="24" y="22"/>
                        <a:pt x="24" y="22"/>
                        <a:pt x="24" y="22"/>
                      </a:cubicBezTo>
                      <a:cubicBezTo>
                        <a:pt x="24" y="21"/>
                        <a:pt x="24" y="20"/>
                        <a:pt x="23" y="20"/>
                      </a:cubicBezTo>
                      <a:lnTo>
                        <a:pt x="11" y="2"/>
                      </a:lnTo>
                      <a:close/>
                      <a:moveTo>
                        <a:pt x="20" y="28"/>
                      </a:moveTo>
                      <a:cubicBezTo>
                        <a:pt x="4" y="28"/>
                        <a:pt x="4" y="28"/>
                        <a:pt x="4" y="28"/>
                      </a:cubicBezTo>
                      <a:cubicBezTo>
                        <a:pt x="4" y="4"/>
                        <a:pt x="4" y="4"/>
                        <a:pt x="4" y="4"/>
                      </a:cubicBezTo>
                      <a:cubicBezTo>
                        <a:pt x="8" y="4"/>
                        <a:pt x="8" y="4"/>
                        <a:pt x="8" y="4"/>
                      </a:cubicBezTo>
                      <a:cubicBezTo>
                        <a:pt x="20" y="22"/>
                        <a:pt x="20" y="22"/>
                        <a:pt x="20" y="22"/>
                      </a:cubicBezTo>
                      <a:lnTo>
                        <a:pt x="2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2" name="Freeform 47"/>
                <p:cNvSpPr>
                  <a:spLocks noEditPoints="1"/>
                </p:cNvSpPr>
                <p:nvPr/>
              </p:nvSpPr>
              <p:spPr bwMode="auto">
                <a:xfrm>
                  <a:off x="2974975" y="5006976"/>
                  <a:ext cx="482600" cy="392113"/>
                </a:xfrm>
                <a:custGeom>
                  <a:avLst/>
                  <a:gdLst>
                    <a:gd name="T0" fmla="*/ 126 w 128"/>
                    <a:gd name="T1" fmla="*/ 49 h 104"/>
                    <a:gd name="T2" fmla="*/ 110 w 128"/>
                    <a:gd name="T3" fmla="*/ 25 h 104"/>
                    <a:gd name="T4" fmla="*/ 100 w 128"/>
                    <a:gd name="T5" fmla="*/ 20 h 104"/>
                    <a:gd name="T6" fmla="*/ 84 w 128"/>
                    <a:gd name="T7" fmla="*/ 20 h 104"/>
                    <a:gd name="T8" fmla="*/ 84 w 128"/>
                    <a:gd name="T9" fmla="*/ 12 h 104"/>
                    <a:gd name="T10" fmla="*/ 72 w 128"/>
                    <a:gd name="T11" fmla="*/ 0 h 104"/>
                    <a:gd name="T12" fmla="*/ 12 w 128"/>
                    <a:gd name="T13" fmla="*/ 0 h 104"/>
                    <a:gd name="T14" fmla="*/ 0 w 128"/>
                    <a:gd name="T15" fmla="*/ 12 h 104"/>
                    <a:gd name="T16" fmla="*/ 0 w 128"/>
                    <a:gd name="T17" fmla="*/ 56 h 104"/>
                    <a:gd name="T18" fmla="*/ 12 w 128"/>
                    <a:gd name="T19" fmla="*/ 68 h 104"/>
                    <a:gd name="T20" fmla="*/ 12 w 128"/>
                    <a:gd name="T21" fmla="*/ 68 h 104"/>
                    <a:gd name="T22" fmla="*/ 12 w 128"/>
                    <a:gd name="T23" fmla="*/ 80 h 104"/>
                    <a:gd name="T24" fmla="*/ 24 w 128"/>
                    <a:gd name="T25" fmla="*/ 92 h 104"/>
                    <a:gd name="T26" fmla="*/ 29 w 128"/>
                    <a:gd name="T27" fmla="*/ 92 h 104"/>
                    <a:gd name="T28" fmla="*/ 44 w 128"/>
                    <a:gd name="T29" fmla="*/ 104 h 104"/>
                    <a:gd name="T30" fmla="*/ 59 w 128"/>
                    <a:gd name="T31" fmla="*/ 92 h 104"/>
                    <a:gd name="T32" fmla="*/ 81 w 128"/>
                    <a:gd name="T33" fmla="*/ 92 h 104"/>
                    <a:gd name="T34" fmla="*/ 96 w 128"/>
                    <a:gd name="T35" fmla="*/ 104 h 104"/>
                    <a:gd name="T36" fmla="*/ 111 w 128"/>
                    <a:gd name="T37" fmla="*/ 92 h 104"/>
                    <a:gd name="T38" fmla="*/ 116 w 128"/>
                    <a:gd name="T39" fmla="*/ 92 h 104"/>
                    <a:gd name="T40" fmla="*/ 128 w 128"/>
                    <a:gd name="T41" fmla="*/ 80 h 104"/>
                    <a:gd name="T42" fmla="*/ 128 w 128"/>
                    <a:gd name="T43" fmla="*/ 56 h 104"/>
                    <a:gd name="T44" fmla="*/ 126 w 128"/>
                    <a:gd name="T45" fmla="*/ 49 h 104"/>
                    <a:gd name="T46" fmla="*/ 12 w 128"/>
                    <a:gd name="T47" fmla="*/ 60 h 104"/>
                    <a:gd name="T48" fmla="*/ 8 w 128"/>
                    <a:gd name="T49" fmla="*/ 56 h 104"/>
                    <a:gd name="T50" fmla="*/ 8 w 128"/>
                    <a:gd name="T51" fmla="*/ 12 h 104"/>
                    <a:gd name="T52" fmla="*/ 12 w 128"/>
                    <a:gd name="T53" fmla="*/ 8 h 104"/>
                    <a:gd name="T54" fmla="*/ 72 w 128"/>
                    <a:gd name="T55" fmla="*/ 8 h 104"/>
                    <a:gd name="T56" fmla="*/ 76 w 128"/>
                    <a:gd name="T57" fmla="*/ 12 h 104"/>
                    <a:gd name="T58" fmla="*/ 76 w 128"/>
                    <a:gd name="T59" fmla="*/ 20 h 104"/>
                    <a:gd name="T60" fmla="*/ 76 w 128"/>
                    <a:gd name="T61" fmla="*/ 28 h 104"/>
                    <a:gd name="T62" fmla="*/ 76 w 128"/>
                    <a:gd name="T63" fmla="*/ 56 h 104"/>
                    <a:gd name="T64" fmla="*/ 72 w 128"/>
                    <a:gd name="T65" fmla="*/ 60 h 104"/>
                    <a:gd name="T66" fmla="*/ 12 w 128"/>
                    <a:gd name="T67" fmla="*/ 60 h 104"/>
                    <a:gd name="T68" fmla="*/ 44 w 128"/>
                    <a:gd name="T69" fmla="*/ 96 h 104"/>
                    <a:gd name="T70" fmla="*/ 36 w 128"/>
                    <a:gd name="T71" fmla="*/ 88 h 104"/>
                    <a:gd name="T72" fmla="*/ 44 w 128"/>
                    <a:gd name="T73" fmla="*/ 80 h 104"/>
                    <a:gd name="T74" fmla="*/ 52 w 128"/>
                    <a:gd name="T75" fmla="*/ 88 h 104"/>
                    <a:gd name="T76" fmla="*/ 44 w 128"/>
                    <a:gd name="T77" fmla="*/ 96 h 104"/>
                    <a:gd name="T78" fmla="*/ 96 w 128"/>
                    <a:gd name="T79" fmla="*/ 96 h 104"/>
                    <a:gd name="T80" fmla="*/ 88 w 128"/>
                    <a:gd name="T81" fmla="*/ 88 h 104"/>
                    <a:gd name="T82" fmla="*/ 96 w 128"/>
                    <a:gd name="T83" fmla="*/ 80 h 104"/>
                    <a:gd name="T84" fmla="*/ 104 w 128"/>
                    <a:gd name="T85" fmla="*/ 88 h 104"/>
                    <a:gd name="T86" fmla="*/ 96 w 128"/>
                    <a:gd name="T87" fmla="*/ 96 h 104"/>
                    <a:gd name="T88" fmla="*/ 120 w 128"/>
                    <a:gd name="T89" fmla="*/ 80 h 104"/>
                    <a:gd name="T90" fmla="*/ 116 w 128"/>
                    <a:gd name="T91" fmla="*/ 84 h 104"/>
                    <a:gd name="T92" fmla="*/ 111 w 128"/>
                    <a:gd name="T93" fmla="*/ 84 h 104"/>
                    <a:gd name="T94" fmla="*/ 96 w 128"/>
                    <a:gd name="T95" fmla="*/ 72 h 104"/>
                    <a:gd name="T96" fmla="*/ 81 w 128"/>
                    <a:gd name="T97" fmla="*/ 84 h 104"/>
                    <a:gd name="T98" fmla="*/ 59 w 128"/>
                    <a:gd name="T99" fmla="*/ 84 h 104"/>
                    <a:gd name="T100" fmla="*/ 44 w 128"/>
                    <a:gd name="T101" fmla="*/ 72 h 104"/>
                    <a:gd name="T102" fmla="*/ 29 w 128"/>
                    <a:gd name="T103" fmla="*/ 84 h 104"/>
                    <a:gd name="T104" fmla="*/ 24 w 128"/>
                    <a:gd name="T105" fmla="*/ 84 h 104"/>
                    <a:gd name="T106" fmla="*/ 20 w 128"/>
                    <a:gd name="T107" fmla="*/ 80 h 104"/>
                    <a:gd name="T108" fmla="*/ 20 w 128"/>
                    <a:gd name="T109" fmla="*/ 68 h 104"/>
                    <a:gd name="T110" fmla="*/ 72 w 128"/>
                    <a:gd name="T111" fmla="*/ 68 h 104"/>
                    <a:gd name="T112" fmla="*/ 84 w 128"/>
                    <a:gd name="T113" fmla="*/ 56 h 104"/>
                    <a:gd name="T114" fmla="*/ 84 w 128"/>
                    <a:gd name="T115" fmla="*/ 28 h 104"/>
                    <a:gd name="T116" fmla="*/ 100 w 128"/>
                    <a:gd name="T117" fmla="*/ 28 h 104"/>
                    <a:gd name="T118" fmla="*/ 103 w 128"/>
                    <a:gd name="T119" fmla="*/ 30 h 104"/>
                    <a:gd name="T120" fmla="*/ 119 w 128"/>
                    <a:gd name="T121" fmla="*/ 54 h 104"/>
                    <a:gd name="T122" fmla="*/ 120 w 128"/>
                    <a:gd name="T123" fmla="*/ 56 h 104"/>
                    <a:gd name="T124" fmla="*/ 120 w 128"/>
                    <a:gd name="T125" fmla="*/ 8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 h="104">
                      <a:moveTo>
                        <a:pt x="126" y="49"/>
                      </a:moveTo>
                      <a:cubicBezTo>
                        <a:pt x="110" y="25"/>
                        <a:pt x="110" y="25"/>
                        <a:pt x="110" y="25"/>
                      </a:cubicBezTo>
                      <a:cubicBezTo>
                        <a:pt x="108" y="22"/>
                        <a:pt x="104" y="20"/>
                        <a:pt x="100" y="20"/>
                      </a:cubicBezTo>
                      <a:cubicBezTo>
                        <a:pt x="84" y="20"/>
                        <a:pt x="84" y="20"/>
                        <a:pt x="84" y="20"/>
                      </a:cubicBezTo>
                      <a:cubicBezTo>
                        <a:pt x="84" y="12"/>
                        <a:pt x="84" y="12"/>
                        <a:pt x="84" y="12"/>
                      </a:cubicBezTo>
                      <a:cubicBezTo>
                        <a:pt x="84" y="5"/>
                        <a:pt x="79" y="0"/>
                        <a:pt x="72" y="0"/>
                      </a:cubicBezTo>
                      <a:cubicBezTo>
                        <a:pt x="12" y="0"/>
                        <a:pt x="12" y="0"/>
                        <a:pt x="12" y="0"/>
                      </a:cubicBezTo>
                      <a:cubicBezTo>
                        <a:pt x="5" y="0"/>
                        <a:pt x="0" y="5"/>
                        <a:pt x="0" y="12"/>
                      </a:cubicBezTo>
                      <a:cubicBezTo>
                        <a:pt x="0" y="56"/>
                        <a:pt x="0" y="56"/>
                        <a:pt x="0" y="56"/>
                      </a:cubicBezTo>
                      <a:cubicBezTo>
                        <a:pt x="0" y="63"/>
                        <a:pt x="5" y="68"/>
                        <a:pt x="12" y="68"/>
                      </a:cubicBezTo>
                      <a:cubicBezTo>
                        <a:pt x="12" y="68"/>
                        <a:pt x="12" y="68"/>
                        <a:pt x="12" y="68"/>
                      </a:cubicBezTo>
                      <a:cubicBezTo>
                        <a:pt x="12" y="80"/>
                        <a:pt x="12" y="80"/>
                        <a:pt x="12" y="80"/>
                      </a:cubicBezTo>
                      <a:cubicBezTo>
                        <a:pt x="12" y="87"/>
                        <a:pt x="17" y="92"/>
                        <a:pt x="24" y="92"/>
                      </a:cubicBezTo>
                      <a:cubicBezTo>
                        <a:pt x="29" y="92"/>
                        <a:pt x="29" y="92"/>
                        <a:pt x="29" y="92"/>
                      </a:cubicBezTo>
                      <a:cubicBezTo>
                        <a:pt x="30" y="99"/>
                        <a:pt x="37" y="104"/>
                        <a:pt x="44" y="104"/>
                      </a:cubicBezTo>
                      <a:cubicBezTo>
                        <a:pt x="51" y="104"/>
                        <a:pt x="58" y="99"/>
                        <a:pt x="59" y="92"/>
                      </a:cubicBezTo>
                      <a:cubicBezTo>
                        <a:pt x="81" y="92"/>
                        <a:pt x="81" y="92"/>
                        <a:pt x="81" y="92"/>
                      </a:cubicBezTo>
                      <a:cubicBezTo>
                        <a:pt x="82" y="99"/>
                        <a:pt x="89" y="104"/>
                        <a:pt x="96" y="104"/>
                      </a:cubicBezTo>
                      <a:cubicBezTo>
                        <a:pt x="103" y="104"/>
                        <a:pt x="110" y="99"/>
                        <a:pt x="111" y="92"/>
                      </a:cubicBezTo>
                      <a:cubicBezTo>
                        <a:pt x="116" y="92"/>
                        <a:pt x="116" y="92"/>
                        <a:pt x="116" y="92"/>
                      </a:cubicBezTo>
                      <a:cubicBezTo>
                        <a:pt x="123" y="92"/>
                        <a:pt x="128" y="87"/>
                        <a:pt x="128" y="80"/>
                      </a:cubicBezTo>
                      <a:cubicBezTo>
                        <a:pt x="128" y="56"/>
                        <a:pt x="128" y="56"/>
                        <a:pt x="128" y="56"/>
                      </a:cubicBezTo>
                      <a:cubicBezTo>
                        <a:pt x="128" y="54"/>
                        <a:pt x="127" y="51"/>
                        <a:pt x="126" y="49"/>
                      </a:cubicBezTo>
                      <a:close/>
                      <a:moveTo>
                        <a:pt x="12" y="60"/>
                      </a:moveTo>
                      <a:cubicBezTo>
                        <a:pt x="10" y="60"/>
                        <a:pt x="8" y="58"/>
                        <a:pt x="8" y="56"/>
                      </a:cubicBezTo>
                      <a:cubicBezTo>
                        <a:pt x="8" y="12"/>
                        <a:pt x="8" y="12"/>
                        <a:pt x="8" y="12"/>
                      </a:cubicBezTo>
                      <a:cubicBezTo>
                        <a:pt x="8" y="10"/>
                        <a:pt x="10" y="8"/>
                        <a:pt x="12" y="8"/>
                      </a:cubicBezTo>
                      <a:cubicBezTo>
                        <a:pt x="72" y="8"/>
                        <a:pt x="72" y="8"/>
                        <a:pt x="72" y="8"/>
                      </a:cubicBezTo>
                      <a:cubicBezTo>
                        <a:pt x="74" y="8"/>
                        <a:pt x="76" y="10"/>
                        <a:pt x="76" y="12"/>
                      </a:cubicBezTo>
                      <a:cubicBezTo>
                        <a:pt x="76" y="20"/>
                        <a:pt x="76" y="20"/>
                        <a:pt x="76" y="20"/>
                      </a:cubicBezTo>
                      <a:cubicBezTo>
                        <a:pt x="76" y="28"/>
                        <a:pt x="76" y="28"/>
                        <a:pt x="76" y="28"/>
                      </a:cubicBezTo>
                      <a:cubicBezTo>
                        <a:pt x="76" y="56"/>
                        <a:pt x="76" y="56"/>
                        <a:pt x="76" y="56"/>
                      </a:cubicBezTo>
                      <a:cubicBezTo>
                        <a:pt x="76" y="58"/>
                        <a:pt x="74" y="60"/>
                        <a:pt x="72" y="60"/>
                      </a:cubicBezTo>
                      <a:lnTo>
                        <a:pt x="12" y="60"/>
                      </a:lnTo>
                      <a:close/>
                      <a:moveTo>
                        <a:pt x="44" y="96"/>
                      </a:moveTo>
                      <a:cubicBezTo>
                        <a:pt x="40" y="96"/>
                        <a:pt x="36" y="92"/>
                        <a:pt x="36" y="88"/>
                      </a:cubicBezTo>
                      <a:cubicBezTo>
                        <a:pt x="36" y="84"/>
                        <a:pt x="40" y="80"/>
                        <a:pt x="44" y="80"/>
                      </a:cubicBezTo>
                      <a:cubicBezTo>
                        <a:pt x="48" y="80"/>
                        <a:pt x="52" y="84"/>
                        <a:pt x="52" y="88"/>
                      </a:cubicBezTo>
                      <a:cubicBezTo>
                        <a:pt x="52" y="92"/>
                        <a:pt x="48" y="96"/>
                        <a:pt x="44" y="96"/>
                      </a:cubicBezTo>
                      <a:close/>
                      <a:moveTo>
                        <a:pt x="96" y="96"/>
                      </a:moveTo>
                      <a:cubicBezTo>
                        <a:pt x="92" y="96"/>
                        <a:pt x="88" y="92"/>
                        <a:pt x="88" y="88"/>
                      </a:cubicBezTo>
                      <a:cubicBezTo>
                        <a:pt x="88" y="84"/>
                        <a:pt x="92" y="80"/>
                        <a:pt x="96" y="80"/>
                      </a:cubicBezTo>
                      <a:cubicBezTo>
                        <a:pt x="100" y="80"/>
                        <a:pt x="104" y="84"/>
                        <a:pt x="104" y="88"/>
                      </a:cubicBezTo>
                      <a:cubicBezTo>
                        <a:pt x="104" y="92"/>
                        <a:pt x="100" y="96"/>
                        <a:pt x="96" y="96"/>
                      </a:cubicBezTo>
                      <a:close/>
                      <a:moveTo>
                        <a:pt x="120" y="80"/>
                      </a:moveTo>
                      <a:cubicBezTo>
                        <a:pt x="120" y="82"/>
                        <a:pt x="118" y="84"/>
                        <a:pt x="116" y="84"/>
                      </a:cubicBezTo>
                      <a:cubicBezTo>
                        <a:pt x="111" y="84"/>
                        <a:pt x="111" y="84"/>
                        <a:pt x="111" y="84"/>
                      </a:cubicBezTo>
                      <a:cubicBezTo>
                        <a:pt x="110" y="77"/>
                        <a:pt x="103" y="72"/>
                        <a:pt x="96" y="72"/>
                      </a:cubicBezTo>
                      <a:cubicBezTo>
                        <a:pt x="89" y="72"/>
                        <a:pt x="82" y="77"/>
                        <a:pt x="81" y="84"/>
                      </a:cubicBezTo>
                      <a:cubicBezTo>
                        <a:pt x="59" y="84"/>
                        <a:pt x="59" y="84"/>
                        <a:pt x="59" y="84"/>
                      </a:cubicBezTo>
                      <a:cubicBezTo>
                        <a:pt x="58" y="77"/>
                        <a:pt x="51" y="72"/>
                        <a:pt x="44" y="72"/>
                      </a:cubicBezTo>
                      <a:cubicBezTo>
                        <a:pt x="37" y="72"/>
                        <a:pt x="30" y="77"/>
                        <a:pt x="29" y="84"/>
                      </a:cubicBezTo>
                      <a:cubicBezTo>
                        <a:pt x="24" y="84"/>
                        <a:pt x="24" y="84"/>
                        <a:pt x="24" y="84"/>
                      </a:cubicBezTo>
                      <a:cubicBezTo>
                        <a:pt x="22" y="84"/>
                        <a:pt x="20" y="82"/>
                        <a:pt x="20" y="80"/>
                      </a:cubicBezTo>
                      <a:cubicBezTo>
                        <a:pt x="20" y="68"/>
                        <a:pt x="20" y="68"/>
                        <a:pt x="20" y="68"/>
                      </a:cubicBezTo>
                      <a:cubicBezTo>
                        <a:pt x="72" y="68"/>
                        <a:pt x="72" y="68"/>
                        <a:pt x="72" y="68"/>
                      </a:cubicBezTo>
                      <a:cubicBezTo>
                        <a:pt x="79" y="68"/>
                        <a:pt x="84" y="63"/>
                        <a:pt x="84" y="56"/>
                      </a:cubicBezTo>
                      <a:cubicBezTo>
                        <a:pt x="84" y="28"/>
                        <a:pt x="84" y="28"/>
                        <a:pt x="84" y="28"/>
                      </a:cubicBezTo>
                      <a:cubicBezTo>
                        <a:pt x="100" y="28"/>
                        <a:pt x="100" y="28"/>
                        <a:pt x="100" y="28"/>
                      </a:cubicBezTo>
                      <a:cubicBezTo>
                        <a:pt x="101" y="28"/>
                        <a:pt x="103" y="29"/>
                        <a:pt x="103" y="30"/>
                      </a:cubicBezTo>
                      <a:cubicBezTo>
                        <a:pt x="119" y="54"/>
                        <a:pt x="119" y="54"/>
                        <a:pt x="119" y="54"/>
                      </a:cubicBezTo>
                      <a:cubicBezTo>
                        <a:pt x="120" y="54"/>
                        <a:pt x="120" y="55"/>
                        <a:pt x="120" y="56"/>
                      </a:cubicBezTo>
                      <a:lnTo>
                        <a:pt x="12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grpSp>
            <p:nvGrpSpPr>
              <p:cNvPr id="19" name="Group 23"/>
              <p:cNvGrpSpPr/>
              <p:nvPr/>
            </p:nvGrpSpPr>
            <p:grpSpPr>
              <a:xfrm>
                <a:off x="7210457" y="1807833"/>
                <a:ext cx="549275" cy="549275"/>
                <a:chOff x="1978025" y="4927601"/>
                <a:chExt cx="549275" cy="549275"/>
              </a:xfrm>
              <a:solidFill>
                <a:schemeClr val="bg1"/>
              </a:solidFill>
            </p:grpSpPr>
            <p:sp>
              <p:nvSpPr>
                <p:cNvPr id="62" name="Freeform 48"/>
                <p:cNvSpPr>
                  <a:spLocks noEditPoints="1"/>
                </p:cNvSpPr>
                <p:nvPr/>
              </p:nvSpPr>
              <p:spPr bwMode="auto">
                <a:xfrm>
                  <a:off x="1978025" y="4927601"/>
                  <a:ext cx="549275" cy="549275"/>
                </a:xfrm>
                <a:custGeom>
                  <a:avLst/>
                  <a:gdLst>
                    <a:gd name="T0" fmla="*/ 97 w 146"/>
                    <a:gd name="T1" fmla="*/ 14 h 146"/>
                    <a:gd name="T2" fmla="*/ 14 w 146"/>
                    <a:gd name="T3" fmla="*/ 49 h 146"/>
                    <a:gd name="T4" fmla="*/ 49 w 146"/>
                    <a:gd name="T5" fmla="*/ 132 h 146"/>
                    <a:gd name="T6" fmla="*/ 132 w 146"/>
                    <a:gd name="T7" fmla="*/ 97 h 146"/>
                    <a:gd name="T8" fmla="*/ 97 w 146"/>
                    <a:gd name="T9" fmla="*/ 14 h 146"/>
                    <a:gd name="T10" fmla="*/ 52 w 146"/>
                    <a:gd name="T11" fmla="*/ 125 h 146"/>
                    <a:gd name="T12" fmla="*/ 21 w 146"/>
                    <a:gd name="T13" fmla="*/ 52 h 146"/>
                    <a:gd name="T14" fmla="*/ 94 w 146"/>
                    <a:gd name="T15" fmla="*/ 21 h 146"/>
                    <a:gd name="T16" fmla="*/ 125 w 146"/>
                    <a:gd name="T17" fmla="*/ 94 h 146"/>
                    <a:gd name="T18" fmla="*/ 52 w 146"/>
                    <a:gd name="T19" fmla="*/ 12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46">
                      <a:moveTo>
                        <a:pt x="97" y="14"/>
                      </a:moveTo>
                      <a:cubicBezTo>
                        <a:pt x="64" y="0"/>
                        <a:pt x="27" y="16"/>
                        <a:pt x="14" y="49"/>
                      </a:cubicBezTo>
                      <a:cubicBezTo>
                        <a:pt x="0" y="82"/>
                        <a:pt x="16" y="119"/>
                        <a:pt x="49" y="132"/>
                      </a:cubicBezTo>
                      <a:cubicBezTo>
                        <a:pt x="82" y="146"/>
                        <a:pt x="119" y="130"/>
                        <a:pt x="132" y="97"/>
                      </a:cubicBezTo>
                      <a:cubicBezTo>
                        <a:pt x="146" y="64"/>
                        <a:pt x="130" y="27"/>
                        <a:pt x="97" y="14"/>
                      </a:cubicBezTo>
                      <a:close/>
                      <a:moveTo>
                        <a:pt x="52" y="125"/>
                      </a:moveTo>
                      <a:cubicBezTo>
                        <a:pt x="24" y="114"/>
                        <a:pt x="10" y="81"/>
                        <a:pt x="21" y="52"/>
                      </a:cubicBezTo>
                      <a:cubicBezTo>
                        <a:pt x="33" y="24"/>
                        <a:pt x="65" y="10"/>
                        <a:pt x="94" y="21"/>
                      </a:cubicBezTo>
                      <a:cubicBezTo>
                        <a:pt x="123" y="33"/>
                        <a:pt x="136" y="65"/>
                        <a:pt x="125" y="94"/>
                      </a:cubicBezTo>
                      <a:cubicBezTo>
                        <a:pt x="114" y="123"/>
                        <a:pt x="81" y="136"/>
                        <a:pt x="5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3" name="Freeform 49"/>
                <p:cNvSpPr>
                  <a:spLocks noEditPoints="1"/>
                </p:cNvSpPr>
                <p:nvPr/>
              </p:nvSpPr>
              <p:spPr bwMode="auto">
                <a:xfrm>
                  <a:off x="2219325" y="5168901"/>
                  <a:ext cx="66675" cy="68263"/>
                </a:xfrm>
                <a:custGeom>
                  <a:avLst/>
                  <a:gdLst>
                    <a:gd name="T0" fmla="*/ 12 w 18"/>
                    <a:gd name="T1" fmla="*/ 2 h 18"/>
                    <a:gd name="T2" fmla="*/ 2 w 18"/>
                    <a:gd name="T3" fmla="*/ 6 h 18"/>
                    <a:gd name="T4" fmla="*/ 6 w 18"/>
                    <a:gd name="T5" fmla="*/ 16 h 18"/>
                    <a:gd name="T6" fmla="*/ 16 w 18"/>
                    <a:gd name="T7" fmla="*/ 12 h 18"/>
                    <a:gd name="T8" fmla="*/ 12 w 18"/>
                    <a:gd name="T9" fmla="*/ 2 h 18"/>
                    <a:gd name="T10" fmla="*/ 8 w 18"/>
                    <a:gd name="T11" fmla="*/ 13 h 18"/>
                    <a:gd name="T12" fmla="*/ 5 w 18"/>
                    <a:gd name="T13" fmla="*/ 8 h 18"/>
                    <a:gd name="T14" fmla="*/ 11 w 18"/>
                    <a:gd name="T15" fmla="*/ 5 h 18"/>
                    <a:gd name="T16" fmla="*/ 13 w 18"/>
                    <a:gd name="T17" fmla="*/ 11 h 18"/>
                    <a:gd name="T18" fmla="*/ 8 w 18"/>
                    <a:gd name="T1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2" y="2"/>
                      </a:moveTo>
                      <a:cubicBezTo>
                        <a:pt x="8" y="0"/>
                        <a:pt x="3" y="2"/>
                        <a:pt x="2" y="6"/>
                      </a:cubicBezTo>
                      <a:cubicBezTo>
                        <a:pt x="0" y="10"/>
                        <a:pt x="2" y="15"/>
                        <a:pt x="6" y="16"/>
                      </a:cubicBezTo>
                      <a:cubicBezTo>
                        <a:pt x="10" y="18"/>
                        <a:pt x="15" y="16"/>
                        <a:pt x="16" y="12"/>
                      </a:cubicBezTo>
                      <a:cubicBezTo>
                        <a:pt x="18" y="8"/>
                        <a:pt x="16" y="3"/>
                        <a:pt x="12" y="2"/>
                      </a:cubicBezTo>
                      <a:close/>
                      <a:moveTo>
                        <a:pt x="8" y="13"/>
                      </a:moveTo>
                      <a:cubicBezTo>
                        <a:pt x="5" y="12"/>
                        <a:pt x="4" y="10"/>
                        <a:pt x="5" y="8"/>
                      </a:cubicBezTo>
                      <a:cubicBezTo>
                        <a:pt x="6" y="5"/>
                        <a:pt x="8" y="4"/>
                        <a:pt x="11" y="5"/>
                      </a:cubicBezTo>
                      <a:cubicBezTo>
                        <a:pt x="13" y="6"/>
                        <a:pt x="14" y="8"/>
                        <a:pt x="13" y="11"/>
                      </a:cubicBezTo>
                      <a:cubicBezTo>
                        <a:pt x="12" y="13"/>
                        <a:pt x="10" y="14"/>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4" name="Freeform 50"/>
                <p:cNvSpPr>
                  <a:spLocks noEditPoints="1"/>
                </p:cNvSpPr>
                <p:nvPr/>
              </p:nvSpPr>
              <p:spPr bwMode="auto">
                <a:xfrm>
                  <a:off x="2151063" y="5100638"/>
                  <a:ext cx="203200" cy="203200"/>
                </a:xfrm>
                <a:custGeom>
                  <a:avLst/>
                  <a:gdLst>
                    <a:gd name="T0" fmla="*/ 36 w 54"/>
                    <a:gd name="T1" fmla="*/ 5 h 54"/>
                    <a:gd name="T2" fmla="*/ 5 w 54"/>
                    <a:gd name="T3" fmla="*/ 18 h 54"/>
                    <a:gd name="T4" fmla="*/ 18 w 54"/>
                    <a:gd name="T5" fmla="*/ 49 h 54"/>
                    <a:gd name="T6" fmla="*/ 49 w 54"/>
                    <a:gd name="T7" fmla="*/ 36 h 54"/>
                    <a:gd name="T8" fmla="*/ 36 w 54"/>
                    <a:gd name="T9" fmla="*/ 5 h 54"/>
                    <a:gd name="T10" fmla="*/ 21 w 54"/>
                    <a:gd name="T11" fmla="*/ 42 h 54"/>
                    <a:gd name="T12" fmla="*/ 12 w 54"/>
                    <a:gd name="T13" fmla="*/ 21 h 54"/>
                    <a:gd name="T14" fmla="*/ 33 w 54"/>
                    <a:gd name="T15" fmla="*/ 12 h 54"/>
                    <a:gd name="T16" fmla="*/ 42 w 54"/>
                    <a:gd name="T17" fmla="*/ 33 h 54"/>
                    <a:gd name="T18" fmla="*/ 21 w 54"/>
                    <a:gd name="T1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36" y="5"/>
                      </a:moveTo>
                      <a:cubicBezTo>
                        <a:pt x="24" y="0"/>
                        <a:pt x="10" y="6"/>
                        <a:pt x="5" y="18"/>
                      </a:cubicBezTo>
                      <a:cubicBezTo>
                        <a:pt x="0" y="30"/>
                        <a:pt x="6" y="44"/>
                        <a:pt x="18" y="49"/>
                      </a:cubicBezTo>
                      <a:cubicBezTo>
                        <a:pt x="30" y="54"/>
                        <a:pt x="44" y="48"/>
                        <a:pt x="49" y="36"/>
                      </a:cubicBezTo>
                      <a:cubicBezTo>
                        <a:pt x="54" y="24"/>
                        <a:pt x="48" y="10"/>
                        <a:pt x="36" y="5"/>
                      </a:cubicBezTo>
                      <a:close/>
                      <a:moveTo>
                        <a:pt x="21" y="42"/>
                      </a:moveTo>
                      <a:cubicBezTo>
                        <a:pt x="13" y="39"/>
                        <a:pt x="9" y="29"/>
                        <a:pt x="12" y="21"/>
                      </a:cubicBezTo>
                      <a:cubicBezTo>
                        <a:pt x="15" y="13"/>
                        <a:pt x="25" y="9"/>
                        <a:pt x="33" y="12"/>
                      </a:cubicBezTo>
                      <a:cubicBezTo>
                        <a:pt x="41" y="15"/>
                        <a:pt x="45" y="25"/>
                        <a:pt x="42" y="33"/>
                      </a:cubicBezTo>
                      <a:cubicBezTo>
                        <a:pt x="39" y="41"/>
                        <a:pt x="29" y="45"/>
                        <a:pt x="21"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5" name="Freeform 51"/>
                <p:cNvSpPr>
                  <a:spLocks/>
                </p:cNvSpPr>
                <p:nvPr/>
              </p:nvSpPr>
              <p:spPr bwMode="auto">
                <a:xfrm>
                  <a:off x="2290763" y="5237163"/>
                  <a:ext cx="74612" cy="77788"/>
                </a:xfrm>
                <a:custGeom>
                  <a:avLst/>
                  <a:gdLst>
                    <a:gd name="T0" fmla="*/ 20 w 20"/>
                    <a:gd name="T1" fmla="*/ 3 h 21"/>
                    <a:gd name="T2" fmla="*/ 19 w 20"/>
                    <a:gd name="T3" fmla="*/ 0 h 21"/>
                    <a:gd name="T4" fmla="*/ 16 w 20"/>
                    <a:gd name="T5" fmla="*/ 1 h 21"/>
                    <a:gd name="T6" fmla="*/ 16 w 20"/>
                    <a:gd name="T7" fmla="*/ 1 h 21"/>
                    <a:gd name="T8" fmla="*/ 1 w 20"/>
                    <a:gd name="T9" fmla="*/ 17 h 21"/>
                    <a:gd name="T10" fmla="*/ 0 w 20"/>
                    <a:gd name="T11" fmla="*/ 19 h 21"/>
                    <a:gd name="T12" fmla="*/ 3 w 20"/>
                    <a:gd name="T13" fmla="*/ 20 h 21"/>
                    <a:gd name="T14" fmla="*/ 3 w 20"/>
                    <a:gd name="T15" fmla="*/ 20 h 21"/>
                    <a:gd name="T16" fmla="*/ 20 w 20"/>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1">
                      <a:moveTo>
                        <a:pt x="20" y="3"/>
                      </a:moveTo>
                      <a:cubicBezTo>
                        <a:pt x="20" y="2"/>
                        <a:pt x="20" y="1"/>
                        <a:pt x="19" y="0"/>
                      </a:cubicBezTo>
                      <a:cubicBezTo>
                        <a:pt x="18" y="0"/>
                        <a:pt x="16" y="0"/>
                        <a:pt x="16" y="1"/>
                      </a:cubicBezTo>
                      <a:cubicBezTo>
                        <a:pt x="16" y="1"/>
                        <a:pt x="16" y="1"/>
                        <a:pt x="16" y="1"/>
                      </a:cubicBezTo>
                      <a:cubicBezTo>
                        <a:pt x="13" y="9"/>
                        <a:pt x="8" y="14"/>
                        <a:pt x="1" y="17"/>
                      </a:cubicBezTo>
                      <a:cubicBezTo>
                        <a:pt x="0" y="17"/>
                        <a:pt x="0" y="18"/>
                        <a:pt x="0" y="19"/>
                      </a:cubicBezTo>
                      <a:cubicBezTo>
                        <a:pt x="0" y="20"/>
                        <a:pt x="2" y="21"/>
                        <a:pt x="3" y="20"/>
                      </a:cubicBezTo>
                      <a:cubicBezTo>
                        <a:pt x="3" y="20"/>
                        <a:pt x="3" y="20"/>
                        <a:pt x="3" y="20"/>
                      </a:cubicBezTo>
                      <a:cubicBezTo>
                        <a:pt x="10" y="17"/>
                        <a:pt x="16" y="11"/>
                        <a:pt x="2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6" name="Freeform 52"/>
                <p:cNvSpPr>
                  <a:spLocks/>
                </p:cNvSpPr>
                <p:nvPr/>
              </p:nvSpPr>
              <p:spPr bwMode="auto">
                <a:xfrm>
                  <a:off x="2312988" y="5259388"/>
                  <a:ext cx="109537" cy="112713"/>
                </a:xfrm>
                <a:custGeom>
                  <a:avLst/>
                  <a:gdLst>
                    <a:gd name="T0" fmla="*/ 27 w 29"/>
                    <a:gd name="T1" fmla="*/ 0 h 30"/>
                    <a:gd name="T2" fmla="*/ 25 w 29"/>
                    <a:gd name="T3" fmla="*/ 1 h 30"/>
                    <a:gd name="T4" fmla="*/ 1 w 29"/>
                    <a:gd name="T5" fmla="*/ 25 h 30"/>
                    <a:gd name="T6" fmla="*/ 0 w 29"/>
                    <a:gd name="T7" fmla="*/ 28 h 30"/>
                    <a:gd name="T8" fmla="*/ 3 w 29"/>
                    <a:gd name="T9" fmla="*/ 29 h 30"/>
                    <a:gd name="T10" fmla="*/ 3 w 29"/>
                    <a:gd name="T11" fmla="*/ 29 h 30"/>
                    <a:gd name="T12" fmla="*/ 29 w 29"/>
                    <a:gd name="T13" fmla="*/ 3 h 30"/>
                    <a:gd name="T14" fmla="*/ 27 w 29"/>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0">
                      <a:moveTo>
                        <a:pt x="27" y="0"/>
                      </a:moveTo>
                      <a:cubicBezTo>
                        <a:pt x="26" y="0"/>
                        <a:pt x="25" y="0"/>
                        <a:pt x="25" y="1"/>
                      </a:cubicBezTo>
                      <a:cubicBezTo>
                        <a:pt x="20" y="13"/>
                        <a:pt x="12" y="21"/>
                        <a:pt x="1" y="25"/>
                      </a:cubicBezTo>
                      <a:cubicBezTo>
                        <a:pt x="0" y="26"/>
                        <a:pt x="0" y="27"/>
                        <a:pt x="0" y="28"/>
                      </a:cubicBezTo>
                      <a:cubicBezTo>
                        <a:pt x="1" y="29"/>
                        <a:pt x="2" y="30"/>
                        <a:pt x="3" y="29"/>
                      </a:cubicBezTo>
                      <a:cubicBezTo>
                        <a:pt x="3" y="29"/>
                        <a:pt x="3" y="29"/>
                        <a:pt x="3" y="29"/>
                      </a:cubicBezTo>
                      <a:cubicBezTo>
                        <a:pt x="14" y="24"/>
                        <a:pt x="24" y="15"/>
                        <a:pt x="29" y="3"/>
                      </a:cubicBezTo>
                      <a:cubicBezTo>
                        <a:pt x="29" y="2"/>
                        <a:pt x="28" y="1"/>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7" name="Freeform 53"/>
                <p:cNvSpPr>
                  <a:spLocks/>
                </p:cNvSpPr>
                <p:nvPr/>
              </p:nvSpPr>
              <p:spPr bwMode="auto">
                <a:xfrm>
                  <a:off x="2301875" y="5248276"/>
                  <a:ext cx="93662" cy="93663"/>
                </a:xfrm>
                <a:custGeom>
                  <a:avLst/>
                  <a:gdLst>
                    <a:gd name="T0" fmla="*/ 23 w 25"/>
                    <a:gd name="T1" fmla="*/ 0 h 25"/>
                    <a:gd name="T2" fmla="*/ 20 w 25"/>
                    <a:gd name="T3" fmla="*/ 1 h 25"/>
                    <a:gd name="T4" fmla="*/ 1 w 25"/>
                    <a:gd name="T5" fmla="*/ 21 h 25"/>
                    <a:gd name="T6" fmla="*/ 1 w 25"/>
                    <a:gd name="T7" fmla="*/ 21 h 25"/>
                    <a:gd name="T8" fmla="*/ 0 w 25"/>
                    <a:gd name="T9" fmla="*/ 24 h 25"/>
                    <a:gd name="T10" fmla="*/ 3 w 25"/>
                    <a:gd name="T11" fmla="*/ 25 h 25"/>
                    <a:gd name="T12" fmla="*/ 3 w 25"/>
                    <a:gd name="T13" fmla="*/ 25 h 25"/>
                    <a:gd name="T14" fmla="*/ 24 w 25"/>
                    <a:gd name="T15" fmla="*/ 3 h 25"/>
                    <a:gd name="T16" fmla="*/ 2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3" y="0"/>
                      </a:moveTo>
                      <a:cubicBezTo>
                        <a:pt x="22" y="0"/>
                        <a:pt x="21" y="0"/>
                        <a:pt x="20" y="1"/>
                      </a:cubicBezTo>
                      <a:cubicBezTo>
                        <a:pt x="17" y="11"/>
                        <a:pt x="10" y="17"/>
                        <a:pt x="1" y="21"/>
                      </a:cubicBezTo>
                      <a:cubicBezTo>
                        <a:pt x="1" y="21"/>
                        <a:pt x="1" y="21"/>
                        <a:pt x="1" y="21"/>
                      </a:cubicBezTo>
                      <a:cubicBezTo>
                        <a:pt x="0" y="22"/>
                        <a:pt x="0" y="23"/>
                        <a:pt x="0" y="24"/>
                      </a:cubicBezTo>
                      <a:cubicBezTo>
                        <a:pt x="1" y="25"/>
                        <a:pt x="2" y="25"/>
                        <a:pt x="3" y="25"/>
                      </a:cubicBezTo>
                      <a:cubicBezTo>
                        <a:pt x="3" y="25"/>
                        <a:pt x="3" y="25"/>
                        <a:pt x="3" y="25"/>
                      </a:cubicBezTo>
                      <a:cubicBezTo>
                        <a:pt x="12" y="21"/>
                        <a:pt x="20" y="13"/>
                        <a:pt x="24" y="3"/>
                      </a:cubicBezTo>
                      <a:cubicBezTo>
                        <a:pt x="25" y="2"/>
                        <a:pt x="24" y="1"/>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8" name="Freeform 54"/>
                <p:cNvSpPr>
                  <a:spLocks/>
                </p:cNvSpPr>
                <p:nvPr/>
              </p:nvSpPr>
              <p:spPr bwMode="auto">
                <a:xfrm>
                  <a:off x="2139950" y="5089526"/>
                  <a:ext cx="74612" cy="79375"/>
                </a:xfrm>
                <a:custGeom>
                  <a:avLst/>
                  <a:gdLst>
                    <a:gd name="T0" fmla="*/ 20 w 20"/>
                    <a:gd name="T1" fmla="*/ 2 h 21"/>
                    <a:gd name="T2" fmla="*/ 17 w 20"/>
                    <a:gd name="T3" fmla="*/ 1 h 21"/>
                    <a:gd name="T4" fmla="*/ 17 w 20"/>
                    <a:gd name="T5" fmla="*/ 1 h 21"/>
                    <a:gd name="T6" fmla="*/ 0 w 20"/>
                    <a:gd name="T7" fmla="*/ 18 h 21"/>
                    <a:gd name="T8" fmla="*/ 0 w 20"/>
                    <a:gd name="T9" fmla="*/ 18 h 21"/>
                    <a:gd name="T10" fmla="*/ 1 w 20"/>
                    <a:gd name="T11" fmla="*/ 21 h 21"/>
                    <a:gd name="T12" fmla="*/ 4 w 20"/>
                    <a:gd name="T13" fmla="*/ 20 h 21"/>
                    <a:gd name="T14" fmla="*/ 4 w 20"/>
                    <a:gd name="T15" fmla="*/ 20 h 21"/>
                    <a:gd name="T16" fmla="*/ 19 w 20"/>
                    <a:gd name="T17" fmla="*/ 4 h 21"/>
                    <a:gd name="T18" fmla="*/ 20 w 20"/>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1">
                      <a:moveTo>
                        <a:pt x="20" y="2"/>
                      </a:moveTo>
                      <a:cubicBezTo>
                        <a:pt x="20" y="1"/>
                        <a:pt x="18" y="0"/>
                        <a:pt x="17" y="1"/>
                      </a:cubicBezTo>
                      <a:cubicBezTo>
                        <a:pt x="17" y="1"/>
                        <a:pt x="17" y="1"/>
                        <a:pt x="17" y="1"/>
                      </a:cubicBezTo>
                      <a:cubicBezTo>
                        <a:pt x="10" y="4"/>
                        <a:pt x="4" y="10"/>
                        <a:pt x="0" y="18"/>
                      </a:cubicBezTo>
                      <a:cubicBezTo>
                        <a:pt x="0" y="18"/>
                        <a:pt x="0" y="18"/>
                        <a:pt x="0" y="18"/>
                      </a:cubicBezTo>
                      <a:cubicBezTo>
                        <a:pt x="0" y="19"/>
                        <a:pt x="0" y="20"/>
                        <a:pt x="1" y="21"/>
                      </a:cubicBezTo>
                      <a:cubicBezTo>
                        <a:pt x="2" y="21"/>
                        <a:pt x="4" y="21"/>
                        <a:pt x="4" y="20"/>
                      </a:cubicBezTo>
                      <a:cubicBezTo>
                        <a:pt x="4" y="20"/>
                        <a:pt x="4" y="20"/>
                        <a:pt x="4" y="20"/>
                      </a:cubicBezTo>
                      <a:cubicBezTo>
                        <a:pt x="7" y="12"/>
                        <a:pt x="12" y="7"/>
                        <a:pt x="19" y="4"/>
                      </a:cubicBezTo>
                      <a:cubicBezTo>
                        <a:pt x="20" y="4"/>
                        <a:pt x="20" y="3"/>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9" name="Freeform 55"/>
                <p:cNvSpPr>
                  <a:spLocks/>
                </p:cNvSpPr>
                <p:nvPr/>
              </p:nvSpPr>
              <p:spPr bwMode="auto">
                <a:xfrm>
                  <a:off x="2082800" y="5033963"/>
                  <a:ext cx="109537" cy="112713"/>
                </a:xfrm>
                <a:custGeom>
                  <a:avLst/>
                  <a:gdLst>
                    <a:gd name="T0" fmla="*/ 29 w 29"/>
                    <a:gd name="T1" fmla="*/ 2 h 30"/>
                    <a:gd name="T2" fmla="*/ 26 w 29"/>
                    <a:gd name="T3" fmla="*/ 1 h 30"/>
                    <a:gd name="T4" fmla="*/ 26 w 29"/>
                    <a:gd name="T5" fmla="*/ 1 h 30"/>
                    <a:gd name="T6" fmla="*/ 0 w 29"/>
                    <a:gd name="T7" fmla="*/ 27 h 30"/>
                    <a:gd name="T8" fmla="*/ 2 w 29"/>
                    <a:gd name="T9" fmla="*/ 30 h 30"/>
                    <a:gd name="T10" fmla="*/ 4 w 29"/>
                    <a:gd name="T11" fmla="*/ 29 h 30"/>
                    <a:gd name="T12" fmla="*/ 28 w 29"/>
                    <a:gd name="T13" fmla="*/ 5 h 30"/>
                    <a:gd name="T14" fmla="*/ 29 w 29"/>
                    <a:gd name="T15" fmla="*/ 2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0">
                      <a:moveTo>
                        <a:pt x="29" y="2"/>
                      </a:moveTo>
                      <a:cubicBezTo>
                        <a:pt x="28" y="1"/>
                        <a:pt x="27" y="0"/>
                        <a:pt x="26" y="1"/>
                      </a:cubicBezTo>
                      <a:cubicBezTo>
                        <a:pt x="26" y="1"/>
                        <a:pt x="26" y="1"/>
                        <a:pt x="26" y="1"/>
                      </a:cubicBezTo>
                      <a:cubicBezTo>
                        <a:pt x="15" y="6"/>
                        <a:pt x="5" y="15"/>
                        <a:pt x="0" y="27"/>
                      </a:cubicBezTo>
                      <a:cubicBezTo>
                        <a:pt x="0" y="28"/>
                        <a:pt x="1" y="29"/>
                        <a:pt x="2" y="30"/>
                      </a:cubicBezTo>
                      <a:cubicBezTo>
                        <a:pt x="3" y="30"/>
                        <a:pt x="4" y="30"/>
                        <a:pt x="4" y="29"/>
                      </a:cubicBezTo>
                      <a:cubicBezTo>
                        <a:pt x="9" y="17"/>
                        <a:pt x="17" y="9"/>
                        <a:pt x="28" y="5"/>
                      </a:cubicBezTo>
                      <a:cubicBezTo>
                        <a:pt x="29" y="4"/>
                        <a:pt x="29" y="3"/>
                        <a:pt x="2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70" name="Freeform 56"/>
                <p:cNvSpPr>
                  <a:spLocks/>
                </p:cNvSpPr>
                <p:nvPr/>
              </p:nvSpPr>
              <p:spPr bwMode="auto">
                <a:xfrm>
                  <a:off x="2109788" y="5064126"/>
                  <a:ext cx="93662" cy="93663"/>
                </a:xfrm>
                <a:custGeom>
                  <a:avLst/>
                  <a:gdLst>
                    <a:gd name="T0" fmla="*/ 24 w 25"/>
                    <a:gd name="T1" fmla="*/ 4 h 25"/>
                    <a:gd name="T2" fmla="*/ 25 w 25"/>
                    <a:gd name="T3" fmla="*/ 1 h 25"/>
                    <a:gd name="T4" fmla="*/ 22 w 25"/>
                    <a:gd name="T5" fmla="*/ 0 h 25"/>
                    <a:gd name="T6" fmla="*/ 22 w 25"/>
                    <a:gd name="T7" fmla="*/ 0 h 25"/>
                    <a:gd name="T8" fmla="*/ 1 w 25"/>
                    <a:gd name="T9" fmla="*/ 22 h 25"/>
                    <a:gd name="T10" fmla="*/ 2 w 25"/>
                    <a:gd name="T11" fmla="*/ 25 h 25"/>
                    <a:gd name="T12" fmla="*/ 5 w 25"/>
                    <a:gd name="T13" fmla="*/ 24 h 25"/>
                    <a:gd name="T14" fmla="*/ 24 w 25"/>
                    <a:gd name="T15" fmla="*/ 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24" y="4"/>
                      </a:moveTo>
                      <a:cubicBezTo>
                        <a:pt x="25" y="3"/>
                        <a:pt x="25" y="2"/>
                        <a:pt x="25" y="1"/>
                      </a:cubicBezTo>
                      <a:cubicBezTo>
                        <a:pt x="24" y="0"/>
                        <a:pt x="23" y="0"/>
                        <a:pt x="22" y="0"/>
                      </a:cubicBezTo>
                      <a:cubicBezTo>
                        <a:pt x="22" y="0"/>
                        <a:pt x="22" y="0"/>
                        <a:pt x="22" y="0"/>
                      </a:cubicBezTo>
                      <a:cubicBezTo>
                        <a:pt x="13" y="4"/>
                        <a:pt x="5" y="12"/>
                        <a:pt x="1" y="22"/>
                      </a:cubicBezTo>
                      <a:cubicBezTo>
                        <a:pt x="0" y="23"/>
                        <a:pt x="1" y="24"/>
                        <a:pt x="2" y="25"/>
                      </a:cubicBezTo>
                      <a:cubicBezTo>
                        <a:pt x="3" y="25"/>
                        <a:pt x="4" y="25"/>
                        <a:pt x="5" y="24"/>
                      </a:cubicBezTo>
                      <a:cubicBezTo>
                        <a:pt x="8" y="14"/>
                        <a:pt x="15" y="8"/>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grpSp>
            <p:nvGrpSpPr>
              <p:cNvPr id="20" name="Group 24"/>
              <p:cNvGrpSpPr/>
              <p:nvPr/>
            </p:nvGrpSpPr>
            <p:grpSpPr>
              <a:xfrm>
                <a:off x="8806221" y="3987764"/>
                <a:ext cx="495300" cy="466725"/>
                <a:chOff x="1049338" y="4976813"/>
                <a:chExt cx="495300" cy="466725"/>
              </a:xfrm>
              <a:solidFill>
                <a:schemeClr val="bg1"/>
              </a:solidFill>
            </p:grpSpPr>
            <p:sp>
              <p:nvSpPr>
                <p:cNvPr id="60" name="Oval 57"/>
                <p:cNvSpPr>
                  <a:spLocks noChangeArrowheads="1"/>
                </p:cNvSpPr>
                <p:nvPr/>
              </p:nvSpPr>
              <p:spPr bwMode="auto">
                <a:xfrm>
                  <a:off x="1289050" y="5232401"/>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61" name="Freeform 58"/>
                <p:cNvSpPr>
                  <a:spLocks noEditPoints="1"/>
                </p:cNvSpPr>
                <p:nvPr/>
              </p:nvSpPr>
              <p:spPr bwMode="auto">
                <a:xfrm>
                  <a:off x="1049338" y="4976813"/>
                  <a:ext cx="495300" cy="466725"/>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sp>
            <p:nvSpPr>
              <p:cNvPr id="21" name="Freeform 59"/>
              <p:cNvSpPr>
                <a:spLocks noEditPoints="1"/>
              </p:cNvSpPr>
              <p:nvPr/>
            </p:nvSpPr>
            <p:spPr bwMode="auto">
              <a:xfrm>
                <a:off x="10359631" y="1779783"/>
                <a:ext cx="482890" cy="478835"/>
              </a:xfrm>
              <a:custGeom>
                <a:avLst/>
                <a:gdLst>
                  <a:gd name="T0" fmla="*/ 81 w 128"/>
                  <a:gd name="T1" fmla="*/ 14 h 128"/>
                  <a:gd name="T2" fmla="*/ 53 w 128"/>
                  <a:gd name="T3" fmla="*/ 36 h 128"/>
                  <a:gd name="T4" fmla="*/ 33 w 128"/>
                  <a:gd name="T5" fmla="*/ 36 h 128"/>
                  <a:gd name="T6" fmla="*/ 0 w 128"/>
                  <a:gd name="T7" fmla="*/ 56 h 128"/>
                  <a:gd name="T8" fmla="*/ 24 w 128"/>
                  <a:gd name="T9" fmla="*/ 84 h 128"/>
                  <a:gd name="T10" fmla="*/ 32 w 128"/>
                  <a:gd name="T11" fmla="*/ 128 h 128"/>
                  <a:gd name="T12" fmla="*/ 56 w 128"/>
                  <a:gd name="T13" fmla="*/ 120 h 128"/>
                  <a:gd name="T14" fmla="*/ 52 w 128"/>
                  <a:gd name="T15" fmla="*/ 108 h 128"/>
                  <a:gd name="T16" fmla="*/ 52 w 128"/>
                  <a:gd name="T17" fmla="*/ 80 h 128"/>
                  <a:gd name="T18" fmla="*/ 53 w 128"/>
                  <a:gd name="T19" fmla="*/ 78 h 128"/>
                  <a:gd name="T20" fmla="*/ 54 w 128"/>
                  <a:gd name="T21" fmla="*/ 77 h 128"/>
                  <a:gd name="T22" fmla="*/ 55 w 128"/>
                  <a:gd name="T23" fmla="*/ 76 h 128"/>
                  <a:gd name="T24" fmla="*/ 81 w 128"/>
                  <a:gd name="T25" fmla="*/ 98 h 128"/>
                  <a:gd name="T26" fmla="*/ 128 w 128"/>
                  <a:gd name="T27" fmla="*/ 56 h 128"/>
                  <a:gd name="T28" fmla="*/ 80 w 128"/>
                  <a:gd name="T29" fmla="*/ 56 h 128"/>
                  <a:gd name="T30" fmla="*/ 92 w 128"/>
                  <a:gd name="T31" fmla="*/ 44 h 128"/>
                  <a:gd name="T32" fmla="*/ 92 w 128"/>
                  <a:gd name="T33" fmla="*/ 68 h 128"/>
                  <a:gd name="T34" fmla="*/ 80 w 128"/>
                  <a:gd name="T35" fmla="*/ 56 h 128"/>
                  <a:gd name="T36" fmla="*/ 16 w 128"/>
                  <a:gd name="T37" fmla="*/ 44 h 128"/>
                  <a:gd name="T38" fmla="*/ 40 w 128"/>
                  <a:gd name="T39" fmla="*/ 56 h 128"/>
                  <a:gd name="T40" fmla="*/ 16 w 128"/>
                  <a:gd name="T41" fmla="*/ 68 h 128"/>
                  <a:gd name="T42" fmla="*/ 48 w 128"/>
                  <a:gd name="T43" fmla="*/ 120 h 128"/>
                  <a:gd name="T44" fmla="*/ 32 w 128"/>
                  <a:gd name="T45" fmla="*/ 84 h 128"/>
                  <a:gd name="T46" fmla="*/ 33 w 128"/>
                  <a:gd name="T47" fmla="*/ 76 h 128"/>
                  <a:gd name="T48" fmla="*/ 45 w 128"/>
                  <a:gd name="T49" fmla="*/ 76 h 128"/>
                  <a:gd name="T50" fmla="*/ 44 w 128"/>
                  <a:gd name="T51" fmla="*/ 108 h 128"/>
                  <a:gd name="T52" fmla="*/ 48 w 128"/>
                  <a:gd name="T53" fmla="*/ 117 h 128"/>
                  <a:gd name="T54" fmla="*/ 53 w 128"/>
                  <a:gd name="T55" fmla="*/ 68 h 128"/>
                  <a:gd name="T56" fmla="*/ 52 w 128"/>
                  <a:gd name="T57" fmla="*/ 68 h 128"/>
                  <a:gd name="T58" fmla="*/ 52 w 128"/>
                  <a:gd name="T59" fmla="*/ 44 h 128"/>
                  <a:gd name="T60" fmla="*/ 74 w 128"/>
                  <a:gd name="T61" fmla="*/ 36 h 128"/>
                  <a:gd name="T62" fmla="*/ 74 w 128"/>
                  <a:gd name="T63" fmla="*/ 76 h 128"/>
                  <a:gd name="T64" fmla="*/ 100 w 128"/>
                  <a:gd name="T65" fmla="*/ 104 h 128"/>
                  <a:gd name="T66" fmla="*/ 92 w 128"/>
                  <a:gd name="T67" fmla="*/ 76 h 128"/>
                  <a:gd name="T68" fmla="*/ 92 w 128"/>
                  <a:gd name="T69" fmla="*/ 36 h 128"/>
                  <a:gd name="T70" fmla="*/ 100 w 128"/>
                  <a:gd name="T71" fmla="*/ 8 h 128"/>
                  <a:gd name="T72" fmla="*/ 100 w 128"/>
                  <a:gd name="T73"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100" y="0"/>
                    </a:moveTo>
                    <a:cubicBezTo>
                      <a:pt x="92" y="0"/>
                      <a:pt x="85" y="6"/>
                      <a:pt x="81" y="14"/>
                    </a:cubicBezTo>
                    <a:cubicBezTo>
                      <a:pt x="81" y="14"/>
                      <a:pt x="81" y="14"/>
                      <a:pt x="81" y="14"/>
                    </a:cubicBezTo>
                    <a:cubicBezTo>
                      <a:pt x="74" y="27"/>
                      <a:pt x="64" y="36"/>
                      <a:pt x="53" y="36"/>
                    </a:cubicBezTo>
                    <a:cubicBezTo>
                      <a:pt x="50" y="36"/>
                      <a:pt x="50" y="36"/>
                      <a:pt x="50" y="36"/>
                    </a:cubicBezTo>
                    <a:cubicBezTo>
                      <a:pt x="33" y="36"/>
                      <a:pt x="33" y="36"/>
                      <a:pt x="33" y="36"/>
                    </a:cubicBezTo>
                    <a:cubicBezTo>
                      <a:pt x="16" y="36"/>
                      <a:pt x="16" y="36"/>
                      <a:pt x="16" y="36"/>
                    </a:cubicBezTo>
                    <a:cubicBezTo>
                      <a:pt x="7" y="36"/>
                      <a:pt x="0" y="45"/>
                      <a:pt x="0" y="56"/>
                    </a:cubicBezTo>
                    <a:cubicBezTo>
                      <a:pt x="0" y="67"/>
                      <a:pt x="7" y="76"/>
                      <a:pt x="16" y="76"/>
                    </a:cubicBezTo>
                    <a:cubicBezTo>
                      <a:pt x="20" y="76"/>
                      <a:pt x="24" y="80"/>
                      <a:pt x="24" y="84"/>
                    </a:cubicBezTo>
                    <a:cubicBezTo>
                      <a:pt x="24" y="120"/>
                      <a:pt x="24" y="120"/>
                      <a:pt x="24" y="120"/>
                    </a:cubicBezTo>
                    <a:cubicBezTo>
                      <a:pt x="24" y="124"/>
                      <a:pt x="28" y="128"/>
                      <a:pt x="32" y="128"/>
                    </a:cubicBezTo>
                    <a:cubicBezTo>
                      <a:pt x="48" y="128"/>
                      <a:pt x="48" y="128"/>
                      <a:pt x="48" y="128"/>
                    </a:cubicBezTo>
                    <a:cubicBezTo>
                      <a:pt x="52" y="128"/>
                      <a:pt x="56" y="124"/>
                      <a:pt x="56" y="120"/>
                    </a:cubicBezTo>
                    <a:cubicBezTo>
                      <a:pt x="56" y="116"/>
                      <a:pt x="56" y="116"/>
                      <a:pt x="56" y="116"/>
                    </a:cubicBezTo>
                    <a:cubicBezTo>
                      <a:pt x="56" y="112"/>
                      <a:pt x="52" y="110"/>
                      <a:pt x="52" y="108"/>
                    </a:cubicBezTo>
                    <a:cubicBezTo>
                      <a:pt x="52" y="80"/>
                      <a:pt x="52" y="80"/>
                      <a:pt x="52" y="80"/>
                    </a:cubicBezTo>
                    <a:cubicBezTo>
                      <a:pt x="52" y="80"/>
                      <a:pt x="52" y="80"/>
                      <a:pt x="52" y="80"/>
                    </a:cubicBezTo>
                    <a:cubicBezTo>
                      <a:pt x="52" y="79"/>
                      <a:pt x="52" y="79"/>
                      <a:pt x="53" y="78"/>
                    </a:cubicBezTo>
                    <a:cubicBezTo>
                      <a:pt x="53" y="78"/>
                      <a:pt x="53" y="78"/>
                      <a:pt x="53" y="78"/>
                    </a:cubicBezTo>
                    <a:cubicBezTo>
                      <a:pt x="53" y="77"/>
                      <a:pt x="53" y="77"/>
                      <a:pt x="54" y="77"/>
                    </a:cubicBezTo>
                    <a:cubicBezTo>
                      <a:pt x="54" y="77"/>
                      <a:pt x="54" y="77"/>
                      <a:pt x="54" y="77"/>
                    </a:cubicBezTo>
                    <a:cubicBezTo>
                      <a:pt x="54" y="77"/>
                      <a:pt x="54" y="77"/>
                      <a:pt x="54" y="77"/>
                    </a:cubicBezTo>
                    <a:cubicBezTo>
                      <a:pt x="54" y="76"/>
                      <a:pt x="55" y="76"/>
                      <a:pt x="55" y="76"/>
                    </a:cubicBezTo>
                    <a:cubicBezTo>
                      <a:pt x="65" y="77"/>
                      <a:pt x="74" y="85"/>
                      <a:pt x="81" y="98"/>
                    </a:cubicBezTo>
                    <a:cubicBezTo>
                      <a:pt x="81" y="98"/>
                      <a:pt x="81" y="98"/>
                      <a:pt x="81" y="98"/>
                    </a:cubicBezTo>
                    <a:cubicBezTo>
                      <a:pt x="85" y="106"/>
                      <a:pt x="92" y="112"/>
                      <a:pt x="100" y="112"/>
                    </a:cubicBezTo>
                    <a:cubicBezTo>
                      <a:pt x="118" y="112"/>
                      <a:pt x="128" y="84"/>
                      <a:pt x="128" y="56"/>
                    </a:cubicBezTo>
                    <a:cubicBezTo>
                      <a:pt x="128" y="28"/>
                      <a:pt x="118" y="0"/>
                      <a:pt x="100" y="0"/>
                    </a:cubicBezTo>
                    <a:close/>
                    <a:moveTo>
                      <a:pt x="80" y="56"/>
                    </a:moveTo>
                    <a:cubicBezTo>
                      <a:pt x="80" y="52"/>
                      <a:pt x="80" y="48"/>
                      <a:pt x="81" y="44"/>
                    </a:cubicBezTo>
                    <a:cubicBezTo>
                      <a:pt x="92" y="44"/>
                      <a:pt x="92" y="44"/>
                      <a:pt x="92" y="44"/>
                    </a:cubicBezTo>
                    <a:cubicBezTo>
                      <a:pt x="96" y="44"/>
                      <a:pt x="100" y="49"/>
                      <a:pt x="100" y="56"/>
                    </a:cubicBezTo>
                    <a:cubicBezTo>
                      <a:pt x="100" y="63"/>
                      <a:pt x="96" y="68"/>
                      <a:pt x="92" y="68"/>
                    </a:cubicBezTo>
                    <a:cubicBezTo>
                      <a:pt x="81" y="68"/>
                      <a:pt x="81" y="68"/>
                      <a:pt x="81" y="68"/>
                    </a:cubicBezTo>
                    <a:cubicBezTo>
                      <a:pt x="80" y="64"/>
                      <a:pt x="80" y="60"/>
                      <a:pt x="80" y="56"/>
                    </a:cubicBezTo>
                    <a:close/>
                    <a:moveTo>
                      <a:pt x="8" y="56"/>
                    </a:moveTo>
                    <a:cubicBezTo>
                      <a:pt x="8" y="49"/>
                      <a:pt x="12" y="44"/>
                      <a:pt x="16" y="44"/>
                    </a:cubicBezTo>
                    <a:cubicBezTo>
                      <a:pt x="44" y="44"/>
                      <a:pt x="44" y="44"/>
                      <a:pt x="44" y="44"/>
                    </a:cubicBezTo>
                    <a:cubicBezTo>
                      <a:pt x="42" y="47"/>
                      <a:pt x="40" y="51"/>
                      <a:pt x="40" y="56"/>
                    </a:cubicBezTo>
                    <a:cubicBezTo>
                      <a:pt x="40" y="61"/>
                      <a:pt x="42" y="65"/>
                      <a:pt x="44" y="68"/>
                    </a:cubicBezTo>
                    <a:cubicBezTo>
                      <a:pt x="16" y="68"/>
                      <a:pt x="16" y="68"/>
                      <a:pt x="16" y="68"/>
                    </a:cubicBezTo>
                    <a:cubicBezTo>
                      <a:pt x="12" y="68"/>
                      <a:pt x="8" y="63"/>
                      <a:pt x="8" y="56"/>
                    </a:cubicBezTo>
                    <a:close/>
                    <a:moveTo>
                      <a:pt x="48" y="120"/>
                    </a:moveTo>
                    <a:cubicBezTo>
                      <a:pt x="32" y="120"/>
                      <a:pt x="32" y="120"/>
                      <a:pt x="32" y="120"/>
                    </a:cubicBezTo>
                    <a:cubicBezTo>
                      <a:pt x="32" y="84"/>
                      <a:pt x="32" y="84"/>
                      <a:pt x="32" y="84"/>
                    </a:cubicBezTo>
                    <a:cubicBezTo>
                      <a:pt x="32" y="81"/>
                      <a:pt x="31" y="78"/>
                      <a:pt x="30" y="76"/>
                    </a:cubicBezTo>
                    <a:cubicBezTo>
                      <a:pt x="33" y="76"/>
                      <a:pt x="33" y="76"/>
                      <a:pt x="33" y="76"/>
                    </a:cubicBezTo>
                    <a:cubicBezTo>
                      <a:pt x="33" y="76"/>
                      <a:pt x="33" y="76"/>
                      <a:pt x="33" y="76"/>
                    </a:cubicBezTo>
                    <a:cubicBezTo>
                      <a:pt x="45" y="76"/>
                      <a:pt x="45" y="76"/>
                      <a:pt x="45" y="76"/>
                    </a:cubicBezTo>
                    <a:cubicBezTo>
                      <a:pt x="44" y="77"/>
                      <a:pt x="44" y="79"/>
                      <a:pt x="44" y="80"/>
                    </a:cubicBezTo>
                    <a:cubicBezTo>
                      <a:pt x="44" y="108"/>
                      <a:pt x="44" y="108"/>
                      <a:pt x="44" y="108"/>
                    </a:cubicBezTo>
                    <a:cubicBezTo>
                      <a:pt x="44" y="112"/>
                      <a:pt x="46" y="114"/>
                      <a:pt x="47" y="116"/>
                    </a:cubicBezTo>
                    <a:cubicBezTo>
                      <a:pt x="48" y="116"/>
                      <a:pt x="48" y="116"/>
                      <a:pt x="48" y="117"/>
                    </a:cubicBezTo>
                    <a:lnTo>
                      <a:pt x="48" y="120"/>
                    </a:lnTo>
                    <a:close/>
                    <a:moveTo>
                      <a:pt x="53" y="68"/>
                    </a:moveTo>
                    <a:cubicBezTo>
                      <a:pt x="52" y="68"/>
                      <a:pt x="52" y="68"/>
                      <a:pt x="52" y="68"/>
                    </a:cubicBezTo>
                    <a:cubicBezTo>
                      <a:pt x="52" y="68"/>
                      <a:pt x="52" y="68"/>
                      <a:pt x="52" y="68"/>
                    </a:cubicBezTo>
                    <a:cubicBezTo>
                      <a:pt x="48" y="68"/>
                      <a:pt x="44" y="63"/>
                      <a:pt x="44" y="56"/>
                    </a:cubicBezTo>
                    <a:cubicBezTo>
                      <a:pt x="44" y="49"/>
                      <a:pt x="48" y="44"/>
                      <a:pt x="52" y="44"/>
                    </a:cubicBezTo>
                    <a:cubicBezTo>
                      <a:pt x="53" y="44"/>
                      <a:pt x="53" y="44"/>
                      <a:pt x="53" y="44"/>
                    </a:cubicBezTo>
                    <a:cubicBezTo>
                      <a:pt x="60" y="44"/>
                      <a:pt x="68" y="41"/>
                      <a:pt x="74" y="36"/>
                    </a:cubicBezTo>
                    <a:cubicBezTo>
                      <a:pt x="73" y="42"/>
                      <a:pt x="72" y="49"/>
                      <a:pt x="72" y="56"/>
                    </a:cubicBezTo>
                    <a:cubicBezTo>
                      <a:pt x="72" y="63"/>
                      <a:pt x="73" y="70"/>
                      <a:pt x="74" y="76"/>
                    </a:cubicBezTo>
                    <a:cubicBezTo>
                      <a:pt x="68" y="71"/>
                      <a:pt x="60" y="68"/>
                      <a:pt x="53" y="68"/>
                    </a:cubicBezTo>
                    <a:close/>
                    <a:moveTo>
                      <a:pt x="100" y="104"/>
                    </a:moveTo>
                    <a:cubicBezTo>
                      <a:pt x="92" y="104"/>
                      <a:pt x="85" y="93"/>
                      <a:pt x="82" y="76"/>
                    </a:cubicBezTo>
                    <a:cubicBezTo>
                      <a:pt x="92" y="76"/>
                      <a:pt x="92" y="76"/>
                      <a:pt x="92" y="76"/>
                    </a:cubicBezTo>
                    <a:cubicBezTo>
                      <a:pt x="101" y="76"/>
                      <a:pt x="108" y="67"/>
                      <a:pt x="108" y="56"/>
                    </a:cubicBezTo>
                    <a:cubicBezTo>
                      <a:pt x="108" y="45"/>
                      <a:pt x="101" y="36"/>
                      <a:pt x="92" y="36"/>
                    </a:cubicBezTo>
                    <a:cubicBezTo>
                      <a:pt x="82" y="36"/>
                      <a:pt x="82" y="36"/>
                      <a:pt x="82" y="36"/>
                    </a:cubicBezTo>
                    <a:cubicBezTo>
                      <a:pt x="85" y="19"/>
                      <a:pt x="92" y="8"/>
                      <a:pt x="100" y="8"/>
                    </a:cubicBezTo>
                    <a:cubicBezTo>
                      <a:pt x="111" y="8"/>
                      <a:pt x="120" y="29"/>
                      <a:pt x="120" y="56"/>
                    </a:cubicBezTo>
                    <a:cubicBezTo>
                      <a:pt x="120" y="83"/>
                      <a:pt x="111" y="104"/>
                      <a:pt x="100" y="104"/>
                    </a:cubicBezTo>
                    <a:close/>
                  </a:path>
                </a:pathLst>
              </a:custGeom>
              <a:solidFill>
                <a:schemeClr val="bg1"/>
              </a:solidFill>
              <a:ln>
                <a:noFill/>
              </a:ln>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22" name="Freeform 60"/>
              <p:cNvSpPr>
                <a:spLocks noEditPoints="1"/>
              </p:cNvSpPr>
              <p:nvPr/>
            </p:nvSpPr>
            <p:spPr bwMode="auto">
              <a:xfrm>
                <a:off x="5922805" y="2564081"/>
                <a:ext cx="482893" cy="482964"/>
              </a:xfrm>
              <a:custGeom>
                <a:avLst/>
                <a:gdLst>
                  <a:gd name="T0" fmla="*/ 126 w 129"/>
                  <a:gd name="T1" fmla="*/ 2 h 128"/>
                  <a:gd name="T2" fmla="*/ 121 w 129"/>
                  <a:gd name="T3" fmla="*/ 0 h 128"/>
                  <a:gd name="T4" fmla="*/ 120 w 129"/>
                  <a:gd name="T5" fmla="*/ 0 h 128"/>
                  <a:gd name="T6" fmla="*/ 52 w 129"/>
                  <a:gd name="T7" fmla="*/ 12 h 128"/>
                  <a:gd name="T8" fmla="*/ 45 w 129"/>
                  <a:gd name="T9" fmla="*/ 20 h 128"/>
                  <a:gd name="T10" fmla="*/ 45 w 129"/>
                  <a:gd name="T11" fmla="*/ 28 h 128"/>
                  <a:gd name="T12" fmla="*/ 45 w 129"/>
                  <a:gd name="T13" fmla="*/ 32 h 128"/>
                  <a:gd name="T14" fmla="*/ 45 w 129"/>
                  <a:gd name="T15" fmla="*/ 89 h 128"/>
                  <a:gd name="T16" fmla="*/ 30 w 129"/>
                  <a:gd name="T17" fmla="*/ 84 h 128"/>
                  <a:gd name="T18" fmla="*/ 20 w 129"/>
                  <a:gd name="T19" fmla="*/ 86 h 128"/>
                  <a:gd name="T20" fmla="*/ 3 w 129"/>
                  <a:gd name="T21" fmla="*/ 100 h 128"/>
                  <a:gd name="T22" fmla="*/ 2 w 129"/>
                  <a:gd name="T23" fmla="*/ 115 h 128"/>
                  <a:gd name="T24" fmla="*/ 24 w 129"/>
                  <a:gd name="T25" fmla="*/ 128 h 128"/>
                  <a:gd name="T26" fmla="*/ 34 w 129"/>
                  <a:gd name="T27" fmla="*/ 126 h 128"/>
                  <a:gd name="T28" fmla="*/ 51 w 129"/>
                  <a:gd name="T29" fmla="*/ 112 h 128"/>
                  <a:gd name="T30" fmla="*/ 53 w 129"/>
                  <a:gd name="T31" fmla="*/ 104 h 128"/>
                  <a:gd name="T32" fmla="*/ 53 w 129"/>
                  <a:gd name="T33" fmla="*/ 104 h 128"/>
                  <a:gd name="T34" fmla="*/ 53 w 129"/>
                  <a:gd name="T35" fmla="*/ 40 h 128"/>
                  <a:gd name="T36" fmla="*/ 54 w 129"/>
                  <a:gd name="T37" fmla="*/ 40 h 128"/>
                  <a:gd name="T38" fmla="*/ 121 w 129"/>
                  <a:gd name="T39" fmla="*/ 28 h 128"/>
                  <a:gd name="T40" fmla="*/ 121 w 129"/>
                  <a:gd name="T41" fmla="*/ 77 h 128"/>
                  <a:gd name="T42" fmla="*/ 106 w 129"/>
                  <a:gd name="T43" fmla="*/ 72 h 128"/>
                  <a:gd name="T44" fmla="*/ 96 w 129"/>
                  <a:gd name="T45" fmla="*/ 74 h 128"/>
                  <a:gd name="T46" fmla="*/ 79 w 129"/>
                  <a:gd name="T47" fmla="*/ 88 h 128"/>
                  <a:gd name="T48" fmla="*/ 78 w 129"/>
                  <a:gd name="T49" fmla="*/ 103 h 128"/>
                  <a:gd name="T50" fmla="*/ 100 w 129"/>
                  <a:gd name="T51" fmla="*/ 116 h 128"/>
                  <a:gd name="T52" fmla="*/ 110 w 129"/>
                  <a:gd name="T53" fmla="*/ 114 h 128"/>
                  <a:gd name="T54" fmla="*/ 127 w 129"/>
                  <a:gd name="T55" fmla="*/ 100 h 128"/>
                  <a:gd name="T56" fmla="*/ 129 w 129"/>
                  <a:gd name="T57" fmla="*/ 92 h 128"/>
                  <a:gd name="T58" fmla="*/ 129 w 129"/>
                  <a:gd name="T59" fmla="*/ 92 h 128"/>
                  <a:gd name="T60" fmla="*/ 129 w 129"/>
                  <a:gd name="T61" fmla="*/ 20 h 128"/>
                  <a:gd name="T62" fmla="*/ 129 w 129"/>
                  <a:gd name="T63" fmla="*/ 16 h 128"/>
                  <a:gd name="T64" fmla="*/ 129 w 129"/>
                  <a:gd name="T65" fmla="*/ 8 h 128"/>
                  <a:gd name="T66" fmla="*/ 126 w 129"/>
                  <a:gd name="T67" fmla="*/ 2 h 128"/>
                  <a:gd name="T68" fmla="*/ 32 w 129"/>
                  <a:gd name="T69" fmla="*/ 119 h 128"/>
                  <a:gd name="T70" fmla="*/ 10 w 129"/>
                  <a:gd name="T71" fmla="*/ 112 h 128"/>
                  <a:gd name="T72" fmla="*/ 22 w 129"/>
                  <a:gd name="T73" fmla="*/ 93 h 128"/>
                  <a:gd name="T74" fmla="*/ 44 w 129"/>
                  <a:gd name="T75" fmla="*/ 100 h 128"/>
                  <a:gd name="T76" fmla="*/ 32 w 129"/>
                  <a:gd name="T77" fmla="*/ 119 h 128"/>
                  <a:gd name="T78" fmla="*/ 108 w 129"/>
                  <a:gd name="T79" fmla="*/ 107 h 128"/>
                  <a:gd name="T80" fmla="*/ 85 w 129"/>
                  <a:gd name="T81" fmla="*/ 100 h 128"/>
                  <a:gd name="T82" fmla="*/ 98 w 129"/>
                  <a:gd name="T83" fmla="*/ 81 h 128"/>
                  <a:gd name="T84" fmla="*/ 120 w 129"/>
                  <a:gd name="T85" fmla="*/ 88 h 128"/>
                  <a:gd name="T86" fmla="*/ 108 w 129"/>
                  <a:gd name="T87" fmla="*/ 107 h 128"/>
                  <a:gd name="T88" fmla="*/ 121 w 129"/>
                  <a:gd name="T89" fmla="*/ 20 h 128"/>
                  <a:gd name="T90" fmla="*/ 53 w 129"/>
                  <a:gd name="T91" fmla="*/ 32 h 128"/>
                  <a:gd name="T92" fmla="*/ 53 w 129"/>
                  <a:gd name="T93" fmla="*/ 28 h 128"/>
                  <a:gd name="T94" fmla="*/ 53 w 129"/>
                  <a:gd name="T95" fmla="*/ 20 h 128"/>
                  <a:gd name="T96" fmla="*/ 121 w 129"/>
                  <a:gd name="T97" fmla="*/ 8 h 128"/>
                  <a:gd name="T98" fmla="*/ 121 w 129"/>
                  <a:gd name="T99" fmla="*/ 16 h 128"/>
                  <a:gd name="T100" fmla="*/ 121 w 129"/>
                  <a:gd name="T101" fmla="*/ 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 h="128">
                    <a:moveTo>
                      <a:pt x="126" y="2"/>
                    </a:moveTo>
                    <a:cubicBezTo>
                      <a:pt x="125" y="1"/>
                      <a:pt x="123" y="0"/>
                      <a:pt x="121" y="0"/>
                    </a:cubicBezTo>
                    <a:cubicBezTo>
                      <a:pt x="121" y="0"/>
                      <a:pt x="120" y="0"/>
                      <a:pt x="120" y="0"/>
                    </a:cubicBezTo>
                    <a:cubicBezTo>
                      <a:pt x="52" y="12"/>
                      <a:pt x="52" y="12"/>
                      <a:pt x="52" y="12"/>
                    </a:cubicBezTo>
                    <a:cubicBezTo>
                      <a:pt x="48" y="13"/>
                      <a:pt x="45" y="16"/>
                      <a:pt x="45" y="20"/>
                    </a:cubicBezTo>
                    <a:cubicBezTo>
                      <a:pt x="45" y="28"/>
                      <a:pt x="45" y="28"/>
                      <a:pt x="45" y="28"/>
                    </a:cubicBezTo>
                    <a:cubicBezTo>
                      <a:pt x="45" y="32"/>
                      <a:pt x="45" y="32"/>
                      <a:pt x="45" y="32"/>
                    </a:cubicBezTo>
                    <a:cubicBezTo>
                      <a:pt x="45" y="89"/>
                      <a:pt x="45" y="89"/>
                      <a:pt x="45" y="89"/>
                    </a:cubicBezTo>
                    <a:cubicBezTo>
                      <a:pt x="41" y="86"/>
                      <a:pt x="36" y="84"/>
                      <a:pt x="30" y="84"/>
                    </a:cubicBezTo>
                    <a:cubicBezTo>
                      <a:pt x="26" y="84"/>
                      <a:pt x="23" y="85"/>
                      <a:pt x="20" y="86"/>
                    </a:cubicBezTo>
                    <a:cubicBezTo>
                      <a:pt x="12" y="88"/>
                      <a:pt x="6" y="93"/>
                      <a:pt x="3" y="100"/>
                    </a:cubicBezTo>
                    <a:cubicBezTo>
                      <a:pt x="1" y="104"/>
                      <a:pt x="0" y="110"/>
                      <a:pt x="2" y="115"/>
                    </a:cubicBezTo>
                    <a:cubicBezTo>
                      <a:pt x="5" y="123"/>
                      <a:pt x="14" y="128"/>
                      <a:pt x="24" y="128"/>
                    </a:cubicBezTo>
                    <a:cubicBezTo>
                      <a:pt x="28" y="128"/>
                      <a:pt x="31" y="127"/>
                      <a:pt x="34" y="126"/>
                    </a:cubicBezTo>
                    <a:cubicBezTo>
                      <a:pt x="42" y="124"/>
                      <a:pt x="48" y="119"/>
                      <a:pt x="51" y="112"/>
                    </a:cubicBezTo>
                    <a:cubicBezTo>
                      <a:pt x="52" y="110"/>
                      <a:pt x="53" y="107"/>
                      <a:pt x="53" y="104"/>
                    </a:cubicBezTo>
                    <a:cubicBezTo>
                      <a:pt x="53" y="104"/>
                      <a:pt x="53" y="104"/>
                      <a:pt x="53" y="104"/>
                    </a:cubicBezTo>
                    <a:cubicBezTo>
                      <a:pt x="53" y="40"/>
                      <a:pt x="53" y="40"/>
                      <a:pt x="53" y="40"/>
                    </a:cubicBezTo>
                    <a:cubicBezTo>
                      <a:pt x="53" y="40"/>
                      <a:pt x="54" y="40"/>
                      <a:pt x="54" y="40"/>
                    </a:cubicBezTo>
                    <a:cubicBezTo>
                      <a:pt x="121" y="28"/>
                      <a:pt x="121" y="28"/>
                      <a:pt x="121" y="28"/>
                    </a:cubicBezTo>
                    <a:cubicBezTo>
                      <a:pt x="121" y="77"/>
                      <a:pt x="121" y="77"/>
                      <a:pt x="121" y="77"/>
                    </a:cubicBezTo>
                    <a:cubicBezTo>
                      <a:pt x="117" y="74"/>
                      <a:pt x="112" y="72"/>
                      <a:pt x="106" y="72"/>
                    </a:cubicBezTo>
                    <a:cubicBezTo>
                      <a:pt x="102" y="72"/>
                      <a:pt x="99" y="73"/>
                      <a:pt x="96" y="74"/>
                    </a:cubicBezTo>
                    <a:cubicBezTo>
                      <a:pt x="88" y="76"/>
                      <a:pt x="82" y="81"/>
                      <a:pt x="79" y="88"/>
                    </a:cubicBezTo>
                    <a:cubicBezTo>
                      <a:pt x="77" y="92"/>
                      <a:pt x="76" y="98"/>
                      <a:pt x="78" y="103"/>
                    </a:cubicBezTo>
                    <a:cubicBezTo>
                      <a:pt x="81" y="111"/>
                      <a:pt x="90" y="116"/>
                      <a:pt x="100" y="116"/>
                    </a:cubicBezTo>
                    <a:cubicBezTo>
                      <a:pt x="104" y="116"/>
                      <a:pt x="107" y="115"/>
                      <a:pt x="110" y="114"/>
                    </a:cubicBezTo>
                    <a:cubicBezTo>
                      <a:pt x="118" y="112"/>
                      <a:pt x="124" y="107"/>
                      <a:pt x="127" y="100"/>
                    </a:cubicBezTo>
                    <a:cubicBezTo>
                      <a:pt x="128" y="98"/>
                      <a:pt x="129" y="95"/>
                      <a:pt x="129" y="92"/>
                    </a:cubicBezTo>
                    <a:cubicBezTo>
                      <a:pt x="129" y="92"/>
                      <a:pt x="129" y="92"/>
                      <a:pt x="129" y="92"/>
                    </a:cubicBezTo>
                    <a:cubicBezTo>
                      <a:pt x="129" y="20"/>
                      <a:pt x="129" y="20"/>
                      <a:pt x="129" y="20"/>
                    </a:cubicBezTo>
                    <a:cubicBezTo>
                      <a:pt x="129" y="16"/>
                      <a:pt x="129" y="16"/>
                      <a:pt x="129" y="16"/>
                    </a:cubicBezTo>
                    <a:cubicBezTo>
                      <a:pt x="129" y="8"/>
                      <a:pt x="129" y="8"/>
                      <a:pt x="129" y="8"/>
                    </a:cubicBezTo>
                    <a:cubicBezTo>
                      <a:pt x="129" y="6"/>
                      <a:pt x="128" y="3"/>
                      <a:pt x="126" y="2"/>
                    </a:cubicBezTo>
                    <a:close/>
                    <a:moveTo>
                      <a:pt x="32" y="119"/>
                    </a:moveTo>
                    <a:cubicBezTo>
                      <a:pt x="22" y="122"/>
                      <a:pt x="12" y="119"/>
                      <a:pt x="10" y="112"/>
                    </a:cubicBezTo>
                    <a:cubicBezTo>
                      <a:pt x="7" y="105"/>
                      <a:pt x="13" y="96"/>
                      <a:pt x="22" y="93"/>
                    </a:cubicBezTo>
                    <a:cubicBezTo>
                      <a:pt x="32" y="90"/>
                      <a:pt x="42" y="93"/>
                      <a:pt x="44" y="100"/>
                    </a:cubicBezTo>
                    <a:cubicBezTo>
                      <a:pt x="47" y="107"/>
                      <a:pt x="41" y="116"/>
                      <a:pt x="32" y="119"/>
                    </a:cubicBezTo>
                    <a:close/>
                    <a:moveTo>
                      <a:pt x="108" y="107"/>
                    </a:moveTo>
                    <a:cubicBezTo>
                      <a:pt x="98" y="110"/>
                      <a:pt x="88" y="107"/>
                      <a:pt x="85" y="100"/>
                    </a:cubicBezTo>
                    <a:cubicBezTo>
                      <a:pt x="83" y="93"/>
                      <a:pt x="88" y="84"/>
                      <a:pt x="98" y="81"/>
                    </a:cubicBezTo>
                    <a:cubicBezTo>
                      <a:pt x="108" y="78"/>
                      <a:pt x="118" y="81"/>
                      <a:pt x="120" y="88"/>
                    </a:cubicBezTo>
                    <a:cubicBezTo>
                      <a:pt x="123" y="95"/>
                      <a:pt x="117" y="104"/>
                      <a:pt x="108" y="107"/>
                    </a:cubicBezTo>
                    <a:close/>
                    <a:moveTo>
                      <a:pt x="121" y="20"/>
                    </a:moveTo>
                    <a:cubicBezTo>
                      <a:pt x="53" y="32"/>
                      <a:pt x="53" y="32"/>
                      <a:pt x="53" y="32"/>
                    </a:cubicBezTo>
                    <a:cubicBezTo>
                      <a:pt x="53" y="28"/>
                      <a:pt x="53" y="28"/>
                      <a:pt x="53" y="28"/>
                    </a:cubicBezTo>
                    <a:cubicBezTo>
                      <a:pt x="53" y="20"/>
                      <a:pt x="53" y="20"/>
                      <a:pt x="53" y="20"/>
                    </a:cubicBezTo>
                    <a:cubicBezTo>
                      <a:pt x="121" y="8"/>
                      <a:pt x="121" y="8"/>
                      <a:pt x="121" y="8"/>
                    </a:cubicBezTo>
                    <a:cubicBezTo>
                      <a:pt x="121" y="16"/>
                      <a:pt x="121" y="16"/>
                      <a:pt x="121" y="16"/>
                    </a:cubicBezTo>
                    <a:lnTo>
                      <a:pt x="121" y="20"/>
                    </a:lnTo>
                    <a:close/>
                  </a:path>
                </a:pathLst>
              </a:custGeom>
              <a:solidFill>
                <a:schemeClr val="bg1"/>
              </a:solidFill>
              <a:ln>
                <a:noFill/>
              </a:ln>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nvGrpSpPr>
              <p:cNvPr id="23" name="Group 27"/>
              <p:cNvGrpSpPr/>
              <p:nvPr/>
            </p:nvGrpSpPr>
            <p:grpSpPr>
              <a:xfrm>
                <a:off x="8355201" y="767514"/>
                <a:ext cx="422275" cy="482600"/>
                <a:chOff x="2041525" y="3035301"/>
                <a:chExt cx="422275" cy="482600"/>
              </a:xfrm>
              <a:solidFill>
                <a:schemeClr val="bg1"/>
              </a:solidFill>
            </p:grpSpPr>
            <p:sp>
              <p:nvSpPr>
                <p:cNvPr id="56" name="Freeform 61"/>
                <p:cNvSpPr>
                  <a:spLocks noEditPoints="1"/>
                </p:cNvSpPr>
                <p:nvPr/>
              </p:nvSpPr>
              <p:spPr bwMode="auto">
                <a:xfrm>
                  <a:off x="2041525" y="3035301"/>
                  <a:ext cx="422275" cy="482600"/>
                </a:xfrm>
                <a:custGeom>
                  <a:avLst/>
                  <a:gdLst>
                    <a:gd name="T0" fmla="*/ 56 w 112"/>
                    <a:gd name="T1" fmla="*/ 0 h 128"/>
                    <a:gd name="T2" fmla="*/ 0 w 112"/>
                    <a:gd name="T3" fmla="*/ 26 h 128"/>
                    <a:gd name="T4" fmla="*/ 0 w 112"/>
                    <a:gd name="T5" fmla="*/ 102 h 128"/>
                    <a:gd name="T6" fmla="*/ 56 w 112"/>
                    <a:gd name="T7" fmla="*/ 128 h 128"/>
                    <a:gd name="T8" fmla="*/ 112 w 112"/>
                    <a:gd name="T9" fmla="*/ 102 h 128"/>
                    <a:gd name="T10" fmla="*/ 112 w 112"/>
                    <a:gd name="T11" fmla="*/ 26 h 128"/>
                    <a:gd name="T12" fmla="*/ 56 w 112"/>
                    <a:gd name="T13" fmla="*/ 0 h 128"/>
                    <a:gd name="T14" fmla="*/ 104 w 112"/>
                    <a:gd name="T15" fmla="*/ 102 h 128"/>
                    <a:gd name="T16" fmla="*/ 56 w 112"/>
                    <a:gd name="T17" fmla="*/ 120 h 128"/>
                    <a:gd name="T18" fmla="*/ 8 w 112"/>
                    <a:gd name="T19" fmla="*/ 102 h 128"/>
                    <a:gd name="T20" fmla="*/ 8 w 112"/>
                    <a:gd name="T21" fmla="*/ 87 h 128"/>
                    <a:gd name="T22" fmla="*/ 56 w 112"/>
                    <a:gd name="T23" fmla="*/ 100 h 128"/>
                    <a:gd name="T24" fmla="*/ 104 w 112"/>
                    <a:gd name="T25" fmla="*/ 87 h 128"/>
                    <a:gd name="T26" fmla="*/ 104 w 112"/>
                    <a:gd name="T27" fmla="*/ 102 h 128"/>
                    <a:gd name="T28" fmla="*/ 104 w 112"/>
                    <a:gd name="T29" fmla="*/ 78 h 128"/>
                    <a:gd name="T30" fmla="*/ 104 w 112"/>
                    <a:gd name="T31" fmla="*/ 78 h 128"/>
                    <a:gd name="T32" fmla="*/ 104 w 112"/>
                    <a:gd name="T33" fmla="*/ 78 h 128"/>
                    <a:gd name="T34" fmla="*/ 56 w 112"/>
                    <a:gd name="T35" fmla="*/ 96 h 128"/>
                    <a:gd name="T36" fmla="*/ 8 w 112"/>
                    <a:gd name="T37" fmla="*/ 78 h 128"/>
                    <a:gd name="T38" fmla="*/ 8 w 112"/>
                    <a:gd name="T39" fmla="*/ 78 h 128"/>
                    <a:gd name="T40" fmla="*/ 8 w 112"/>
                    <a:gd name="T41" fmla="*/ 78 h 128"/>
                    <a:gd name="T42" fmla="*/ 8 w 112"/>
                    <a:gd name="T43" fmla="*/ 63 h 128"/>
                    <a:gd name="T44" fmla="*/ 56 w 112"/>
                    <a:gd name="T45" fmla="*/ 76 h 128"/>
                    <a:gd name="T46" fmla="*/ 104 w 112"/>
                    <a:gd name="T47" fmla="*/ 63 h 128"/>
                    <a:gd name="T48" fmla="*/ 104 w 112"/>
                    <a:gd name="T49" fmla="*/ 78 h 128"/>
                    <a:gd name="T50" fmla="*/ 104 w 112"/>
                    <a:gd name="T51" fmla="*/ 54 h 128"/>
                    <a:gd name="T52" fmla="*/ 104 w 112"/>
                    <a:gd name="T53" fmla="*/ 54 h 128"/>
                    <a:gd name="T54" fmla="*/ 104 w 112"/>
                    <a:gd name="T55" fmla="*/ 54 h 128"/>
                    <a:gd name="T56" fmla="*/ 56 w 112"/>
                    <a:gd name="T57" fmla="*/ 72 h 128"/>
                    <a:gd name="T58" fmla="*/ 8 w 112"/>
                    <a:gd name="T59" fmla="*/ 54 h 128"/>
                    <a:gd name="T60" fmla="*/ 8 w 112"/>
                    <a:gd name="T61" fmla="*/ 54 h 128"/>
                    <a:gd name="T62" fmla="*/ 8 w 112"/>
                    <a:gd name="T63" fmla="*/ 54 h 128"/>
                    <a:gd name="T64" fmla="*/ 8 w 112"/>
                    <a:gd name="T65" fmla="*/ 40 h 128"/>
                    <a:gd name="T66" fmla="*/ 56 w 112"/>
                    <a:gd name="T67" fmla="*/ 52 h 128"/>
                    <a:gd name="T68" fmla="*/ 104 w 112"/>
                    <a:gd name="T69" fmla="*/ 40 h 128"/>
                    <a:gd name="T70" fmla="*/ 104 w 112"/>
                    <a:gd name="T71" fmla="*/ 54 h 128"/>
                    <a:gd name="T72" fmla="*/ 56 w 112"/>
                    <a:gd name="T73" fmla="*/ 44 h 128"/>
                    <a:gd name="T74" fmla="*/ 8 w 112"/>
                    <a:gd name="T75" fmla="*/ 26 h 128"/>
                    <a:gd name="T76" fmla="*/ 56 w 112"/>
                    <a:gd name="T77" fmla="*/ 8 h 128"/>
                    <a:gd name="T78" fmla="*/ 104 w 112"/>
                    <a:gd name="T79" fmla="*/ 26 h 128"/>
                    <a:gd name="T80" fmla="*/ 56 w 112"/>
                    <a:gd name="T81"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28">
                      <a:moveTo>
                        <a:pt x="56" y="0"/>
                      </a:moveTo>
                      <a:cubicBezTo>
                        <a:pt x="29" y="0"/>
                        <a:pt x="0" y="8"/>
                        <a:pt x="0" y="26"/>
                      </a:cubicBezTo>
                      <a:cubicBezTo>
                        <a:pt x="0" y="102"/>
                        <a:pt x="0" y="102"/>
                        <a:pt x="0" y="102"/>
                      </a:cubicBezTo>
                      <a:cubicBezTo>
                        <a:pt x="0" y="120"/>
                        <a:pt x="29" y="128"/>
                        <a:pt x="56" y="128"/>
                      </a:cubicBezTo>
                      <a:cubicBezTo>
                        <a:pt x="83" y="128"/>
                        <a:pt x="112" y="120"/>
                        <a:pt x="112" y="102"/>
                      </a:cubicBezTo>
                      <a:cubicBezTo>
                        <a:pt x="112" y="26"/>
                        <a:pt x="112" y="26"/>
                        <a:pt x="112" y="26"/>
                      </a:cubicBezTo>
                      <a:cubicBezTo>
                        <a:pt x="112" y="8"/>
                        <a:pt x="83" y="0"/>
                        <a:pt x="56" y="0"/>
                      </a:cubicBezTo>
                      <a:close/>
                      <a:moveTo>
                        <a:pt x="104" y="102"/>
                      </a:moveTo>
                      <a:cubicBezTo>
                        <a:pt x="104" y="112"/>
                        <a:pt x="83" y="120"/>
                        <a:pt x="56" y="120"/>
                      </a:cubicBezTo>
                      <a:cubicBezTo>
                        <a:pt x="29" y="120"/>
                        <a:pt x="8" y="112"/>
                        <a:pt x="8" y="102"/>
                      </a:cubicBezTo>
                      <a:cubicBezTo>
                        <a:pt x="8" y="87"/>
                        <a:pt x="8" y="87"/>
                        <a:pt x="8" y="87"/>
                      </a:cubicBezTo>
                      <a:cubicBezTo>
                        <a:pt x="16" y="96"/>
                        <a:pt x="36" y="100"/>
                        <a:pt x="56" y="100"/>
                      </a:cubicBezTo>
                      <a:cubicBezTo>
                        <a:pt x="76" y="100"/>
                        <a:pt x="96" y="96"/>
                        <a:pt x="104" y="87"/>
                      </a:cubicBezTo>
                      <a:lnTo>
                        <a:pt x="104" y="102"/>
                      </a:lnTo>
                      <a:close/>
                      <a:moveTo>
                        <a:pt x="104" y="78"/>
                      </a:moveTo>
                      <a:cubicBezTo>
                        <a:pt x="104" y="78"/>
                        <a:pt x="104" y="78"/>
                        <a:pt x="104" y="78"/>
                      </a:cubicBezTo>
                      <a:cubicBezTo>
                        <a:pt x="104" y="78"/>
                        <a:pt x="104" y="78"/>
                        <a:pt x="104" y="78"/>
                      </a:cubicBezTo>
                      <a:cubicBezTo>
                        <a:pt x="104" y="88"/>
                        <a:pt x="83" y="96"/>
                        <a:pt x="56" y="96"/>
                      </a:cubicBezTo>
                      <a:cubicBezTo>
                        <a:pt x="29" y="96"/>
                        <a:pt x="8" y="88"/>
                        <a:pt x="8" y="78"/>
                      </a:cubicBezTo>
                      <a:cubicBezTo>
                        <a:pt x="8" y="78"/>
                        <a:pt x="8" y="78"/>
                        <a:pt x="8" y="78"/>
                      </a:cubicBezTo>
                      <a:cubicBezTo>
                        <a:pt x="8" y="78"/>
                        <a:pt x="8" y="78"/>
                        <a:pt x="8" y="78"/>
                      </a:cubicBezTo>
                      <a:cubicBezTo>
                        <a:pt x="8" y="63"/>
                        <a:pt x="8" y="63"/>
                        <a:pt x="8" y="63"/>
                      </a:cubicBezTo>
                      <a:cubicBezTo>
                        <a:pt x="16" y="72"/>
                        <a:pt x="36" y="76"/>
                        <a:pt x="56" y="76"/>
                      </a:cubicBezTo>
                      <a:cubicBezTo>
                        <a:pt x="76" y="76"/>
                        <a:pt x="96" y="72"/>
                        <a:pt x="104" y="63"/>
                      </a:cubicBezTo>
                      <a:lnTo>
                        <a:pt x="104" y="78"/>
                      </a:lnTo>
                      <a:close/>
                      <a:moveTo>
                        <a:pt x="104" y="54"/>
                      </a:moveTo>
                      <a:cubicBezTo>
                        <a:pt x="104" y="54"/>
                        <a:pt x="104" y="54"/>
                        <a:pt x="104" y="54"/>
                      </a:cubicBezTo>
                      <a:cubicBezTo>
                        <a:pt x="104" y="54"/>
                        <a:pt x="104" y="54"/>
                        <a:pt x="104" y="54"/>
                      </a:cubicBezTo>
                      <a:cubicBezTo>
                        <a:pt x="104" y="64"/>
                        <a:pt x="83" y="72"/>
                        <a:pt x="56" y="72"/>
                      </a:cubicBezTo>
                      <a:cubicBezTo>
                        <a:pt x="29" y="72"/>
                        <a:pt x="8" y="64"/>
                        <a:pt x="8" y="54"/>
                      </a:cubicBezTo>
                      <a:cubicBezTo>
                        <a:pt x="8" y="54"/>
                        <a:pt x="8" y="54"/>
                        <a:pt x="8" y="54"/>
                      </a:cubicBezTo>
                      <a:cubicBezTo>
                        <a:pt x="8" y="54"/>
                        <a:pt x="8" y="54"/>
                        <a:pt x="8" y="54"/>
                      </a:cubicBezTo>
                      <a:cubicBezTo>
                        <a:pt x="8" y="40"/>
                        <a:pt x="8" y="40"/>
                        <a:pt x="8" y="40"/>
                      </a:cubicBezTo>
                      <a:cubicBezTo>
                        <a:pt x="18" y="48"/>
                        <a:pt x="38" y="52"/>
                        <a:pt x="56" y="52"/>
                      </a:cubicBezTo>
                      <a:cubicBezTo>
                        <a:pt x="74" y="52"/>
                        <a:pt x="94" y="48"/>
                        <a:pt x="104" y="40"/>
                      </a:cubicBezTo>
                      <a:lnTo>
                        <a:pt x="104" y="54"/>
                      </a:lnTo>
                      <a:close/>
                      <a:moveTo>
                        <a:pt x="56" y="44"/>
                      </a:moveTo>
                      <a:cubicBezTo>
                        <a:pt x="29" y="44"/>
                        <a:pt x="8" y="36"/>
                        <a:pt x="8" y="26"/>
                      </a:cubicBezTo>
                      <a:cubicBezTo>
                        <a:pt x="8" y="16"/>
                        <a:pt x="29" y="8"/>
                        <a:pt x="56" y="8"/>
                      </a:cubicBezTo>
                      <a:cubicBezTo>
                        <a:pt x="83" y="8"/>
                        <a:pt x="104" y="16"/>
                        <a:pt x="104" y="26"/>
                      </a:cubicBezTo>
                      <a:cubicBezTo>
                        <a:pt x="104" y="36"/>
                        <a:pt x="83" y="44"/>
                        <a:pt x="56"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7" name="Oval 62"/>
                <p:cNvSpPr>
                  <a:spLocks noChangeArrowheads="1"/>
                </p:cNvSpPr>
                <p:nvPr/>
              </p:nvSpPr>
              <p:spPr bwMode="auto">
                <a:xfrm>
                  <a:off x="2373313" y="3411538"/>
                  <a:ext cx="30162"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8" name="Oval 63"/>
                <p:cNvSpPr>
                  <a:spLocks noChangeArrowheads="1"/>
                </p:cNvSpPr>
                <p:nvPr/>
              </p:nvSpPr>
              <p:spPr bwMode="auto">
                <a:xfrm>
                  <a:off x="2373313" y="3321051"/>
                  <a:ext cx="30162"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9" name="Oval 64"/>
                <p:cNvSpPr>
                  <a:spLocks noChangeArrowheads="1"/>
                </p:cNvSpPr>
                <p:nvPr/>
              </p:nvSpPr>
              <p:spPr bwMode="auto">
                <a:xfrm>
                  <a:off x="2373313" y="3230563"/>
                  <a:ext cx="30162"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grpSp>
            <p:nvGrpSpPr>
              <p:cNvPr id="24" name="Group 28"/>
              <p:cNvGrpSpPr/>
              <p:nvPr/>
            </p:nvGrpSpPr>
            <p:grpSpPr>
              <a:xfrm>
                <a:off x="10224381" y="3967559"/>
                <a:ext cx="488950" cy="482600"/>
                <a:chOff x="1044576" y="3035301"/>
                <a:chExt cx="488950" cy="482600"/>
              </a:xfrm>
              <a:solidFill>
                <a:schemeClr val="bg1"/>
              </a:solidFill>
            </p:grpSpPr>
            <p:sp>
              <p:nvSpPr>
                <p:cNvPr id="52" name="Freeform 65"/>
                <p:cNvSpPr>
                  <a:spLocks noEditPoints="1"/>
                </p:cNvSpPr>
                <p:nvPr/>
              </p:nvSpPr>
              <p:spPr bwMode="auto">
                <a:xfrm>
                  <a:off x="1044576" y="3035301"/>
                  <a:ext cx="488950" cy="482600"/>
                </a:xfrm>
                <a:custGeom>
                  <a:avLst/>
                  <a:gdLst>
                    <a:gd name="T0" fmla="*/ 127 w 130"/>
                    <a:gd name="T1" fmla="*/ 42 h 128"/>
                    <a:gd name="T2" fmla="*/ 87 w 130"/>
                    <a:gd name="T3" fmla="*/ 2 h 128"/>
                    <a:gd name="T4" fmla="*/ 79 w 130"/>
                    <a:gd name="T5" fmla="*/ 0 h 128"/>
                    <a:gd name="T6" fmla="*/ 75 w 130"/>
                    <a:gd name="T7" fmla="*/ 2 h 128"/>
                    <a:gd name="T8" fmla="*/ 73 w 130"/>
                    <a:gd name="T9" fmla="*/ 6 h 128"/>
                    <a:gd name="T10" fmla="*/ 64 w 130"/>
                    <a:gd name="T11" fmla="*/ 21 h 128"/>
                    <a:gd name="T12" fmla="*/ 41 w 130"/>
                    <a:gd name="T13" fmla="*/ 37 h 128"/>
                    <a:gd name="T14" fmla="*/ 15 w 130"/>
                    <a:gd name="T15" fmla="*/ 55 h 128"/>
                    <a:gd name="T16" fmla="*/ 1 w 130"/>
                    <a:gd name="T17" fmla="*/ 78 h 128"/>
                    <a:gd name="T18" fmla="*/ 3 w 130"/>
                    <a:gd name="T19" fmla="*/ 86 h 128"/>
                    <a:gd name="T20" fmla="*/ 43 w 130"/>
                    <a:gd name="T21" fmla="*/ 126 h 128"/>
                    <a:gd name="T22" fmla="*/ 51 w 130"/>
                    <a:gd name="T23" fmla="*/ 128 h 128"/>
                    <a:gd name="T24" fmla="*/ 55 w 130"/>
                    <a:gd name="T25" fmla="*/ 126 h 128"/>
                    <a:gd name="T26" fmla="*/ 57 w 130"/>
                    <a:gd name="T27" fmla="*/ 122 h 128"/>
                    <a:gd name="T28" fmla="*/ 66 w 130"/>
                    <a:gd name="T29" fmla="*/ 107 h 128"/>
                    <a:gd name="T30" fmla="*/ 89 w 130"/>
                    <a:gd name="T31" fmla="*/ 91 h 128"/>
                    <a:gd name="T32" fmla="*/ 115 w 130"/>
                    <a:gd name="T33" fmla="*/ 73 h 128"/>
                    <a:gd name="T34" fmla="*/ 129 w 130"/>
                    <a:gd name="T35" fmla="*/ 50 h 128"/>
                    <a:gd name="T36" fmla="*/ 127 w 130"/>
                    <a:gd name="T37" fmla="*/ 42 h 128"/>
                    <a:gd name="T38" fmla="*/ 49 w 130"/>
                    <a:gd name="T39" fmla="*/ 120 h 128"/>
                    <a:gd name="T40" fmla="*/ 9 w 130"/>
                    <a:gd name="T41" fmla="*/ 80 h 128"/>
                    <a:gd name="T42" fmla="*/ 81 w 130"/>
                    <a:gd name="T43" fmla="*/ 8 h 128"/>
                    <a:gd name="T44" fmla="*/ 121 w 130"/>
                    <a:gd name="T45" fmla="*/ 48 h 128"/>
                    <a:gd name="T46" fmla="*/ 49 w 130"/>
                    <a:gd name="T4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8">
                      <a:moveTo>
                        <a:pt x="127" y="42"/>
                      </a:moveTo>
                      <a:cubicBezTo>
                        <a:pt x="87" y="2"/>
                        <a:pt x="87" y="2"/>
                        <a:pt x="87" y="2"/>
                      </a:cubicBezTo>
                      <a:cubicBezTo>
                        <a:pt x="85" y="0"/>
                        <a:pt x="82" y="0"/>
                        <a:pt x="79" y="0"/>
                      </a:cubicBezTo>
                      <a:cubicBezTo>
                        <a:pt x="78" y="1"/>
                        <a:pt x="76" y="1"/>
                        <a:pt x="75" y="2"/>
                      </a:cubicBezTo>
                      <a:cubicBezTo>
                        <a:pt x="74" y="3"/>
                        <a:pt x="74" y="4"/>
                        <a:pt x="73" y="6"/>
                      </a:cubicBezTo>
                      <a:cubicBezTo>
                        <a:pt x="72" y="12"/>
                        <a:pt x="68" y="17"/>
                        <a:pt x="64" y="21"/>
                      </a:cubicBezTo>
                      <a:cubicBezTo>
                        <a:pt x="58" y="27"/>
                        <a:pt x="50" y="32"/>
                        <a:pt x="41" y="37"/>
                      </a:cubicBezTo>
                      <a:cubicBezTo>
                        <a:pt x="32" y="42"/>
                        <a:pt x="23" y="48"/>
                        <a:pt x="15" y="55"/>
                      </a:cubicBezTo>
                      <a:cubicBezTo>
                        <a:pt x="8" y="62"/>
                        <a:pt x="4" y="69"/>
                        <a:pt x="1" y="78"/>
                      </a:cubicBezTo>
                      <a:cubicBezTo>
                        <a:pt x="0" y="80"/>
                        <a:pt x="1" y="84"/>
                        <a:pt x="3" y="86"/>
                      </a:cubicBezTo>
                      <a:cubicBezTo>
                        <a:pt x="43" y="126"/>
                        <a:pt x="43" y="126"/>
                        <a:pt x="43" y="126"/>
                      </a:cubicBezTo>
                      <a:cubicBezTo>
                        <a:pt x="45" y="128"/>
                        <a:pt x="48" y="128"/>
                        <a:pt x="51" y="128"/>
                      </a:cubicBezTo>
                      <a:cubicBezTo>
                        <a:pt x="52" y="127"/>
                        <a:pt x="54" y="127"/>
                        <a:pt x="55" y="126"/>
                      </a:cubicBezTo>
                      <a:cubicBezTo>
                        <a:pt x="56" y="125"/>
                        <a:pt x="56" y="124"/>
                        <a:pt x="57" y="122"/>
                      </a:cubicBezTo>
                      <a:cubicBezTo>
                        <a:pt x="58" y="116"/>
                        <a:pt x="62" y="111"/>
                        <a:pt x="66" y="107"/>
                      </a:cubicBezTo>
                      <a:cubicBezTo>
                        <a:pt x="72" y="101"/>
                        <a:pt x="80" y="96"/>
                        <a:pt x="89" y="91"/>
                      </a:cubicBezTo>
                      <a:cubicBezTo>
                        <a:pt x="98" y="86"/>
                        <a:pt x="107" y="80"/>
                        <a:pt x="115" y="73"/>
                      </a:cubicBezTo>
                      <a:cubicBezTo>
                        <a:pt x="122" y="66"/>
                        <a:pt x="126" y="59"/>
                        <a:pt x="129" y="50"/>
                      </a:cubicBezTo>
                      <a:cubicBezTo>
                        <a:pt x="130" y="48"/>
                        <a:pt x="129" y="44"/>
                        <a:pt x="127" y="42"/>
                      </a:cubicBezTo>
                      <a:close/>
                      <a:moveTo>
                        <a:pt x="49" y="120"/>
                      </a:moveTo>
                      <a:cubicBezTo>
                        <a:pt x="36" y="107"/>
                        <a:pt x="22" y="93"/>
                        <a:pt x="9" y="80"/>
                      </a:cubicBezTo>
                      <a:cubicBezTo>
                        <a:pt x="20" y="43"/>
                        <a:pt x="70" y="45"/>
                        <a:pt x="81" y="8"/>
                      </a:cubicBezTo>
                      <a:cubicBezTo>
                        <a:pt x="94" y="21"/>
                        <a:pt x="108" y="35"/>
                        <a:pt x="121" y="48"/>
                      </a:cubicBezTo>
                      <a:cubicBezTo>
                        <a:pt x="110" y="85"/>
                        <a:pt x="60" y="83"/>
                        <a:pt x="49" y="1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3" name="Freeform 66"/>
                <p:cNvSpPr>
                  <a:spLocks noEditPoints="1"/>
                </p:cNvSpPr>
                <p:nvPr/>
              </p:nvSpPr>
              <p:spPr bwMode="auto">
                <a:xfrm>
                  <a:off x="1222375" y="3205163"/>
                  <a:ext cx="131762" cy="134938"/>
                </a:xfrm>
                <a:custGeom>
                  <a:avLst/>
                  <a:gdLst>
                    <a:gd name="T0" fmla="*/ 28 w 35"/>
                    <a:gd name="T1" fmla="*/ 12 h 36"/>
                    <a:gd name="T2" fmla="*/ 20 w 35"/>
                    <a:gd name="T3" fmla="*/ 13 h 36"/>
                    <a:gd name="T4" fmla="*/ 10 w 35"/>
                    <a:gd name="T5" fmla="*/ 7 h 36"/>
                    <a:gd name="T6" fmla="*/ 15 w 35"/>
                    <a:gd name="T7" fmla="*/ 6 h 36"/>
                    <a:gd name="T8" fmla="*/ 19 w 35"/>
                    <a:gd name="T9" fmla="*/ 6 h 36"/>
                    <a:gd name="T10" fmla="*/ 20 w 35"/>
                    <a:gd name="T11" fmla="*/ 2 h 36"/>
                    <a:gd name="T12" fmla="*/ 13 w 35"/>
                    <a:gd name="T13" fmla="*/ 1 h 36"/>
                    <a:gd name="T14" fmla="*/ 6 w 35"/>
                    <a:gd name="T15" fmla="*/ 4 h 36"/>
                    <a:gd name="T16" fmla="*/ 5 w 35"/>
                    <a:gd name="T17" fmla="*/ 3 h 36"/>
                    <a:gd name="T18" fmla="*/ 3 w 35"/>
                    <a:gd name="T19" fmla="*/ 5 h 36"/>
                    <a:gd name="T20" fmla="*/ 4 w 35"/>
                    <a:gd name="T21" fmla="*/ 6 h 36"/>
                    <a:gd name="T22" fmla="*/ 1 w 35"/>
                    <a:gd name="T23" fmla="*/ 15 h 36"/>
                    <a:gd name="T24" fmla="*/ 3 w 35"/>
                    <a:gd name="T25" fmla="*/ 22 h 36"/>
                    <a:gd name="T26" fmla="*/ 18 w 35"/>
                    <a:gd name="T27" fmla="*/ 21 h 36"/>
                    <a:gd name="T28" fmla="*/ 23 w 35"/>
                    <a:gd name="T29" fmla="*/ 31 h 36"/>
                    <a:gd name="T30" fmla="*/ 19 w 35"/>
                    <a:gd name="T31" fmla="*/ 30 h 36"/>
                    <a:gd name="T32" fmla="*/ 16 w 35"/>
                    <a:gd name="T33" fmla="*/ 28 h 36"/>
                    <a:gd name="T34" fmla="*/ 13 w 35"/>
                    <a:gd name="T35" fmla="*/ 31 h 36"/>
                    <a:gd name="T36" fmla="*/ 17 w 35"/>
                    <a:gd name="T37" fmla="*/ 35 h 36"/>
                    <a:gd name="T38" fmla="*/ 25 w 35"/>
                    <a:gd name="T39" fmla="*/ 36 h 36"/>
                    <a:gd name="T40" fmla="*/ 31 w 35"/>
                    <a:gd name="T41" fmla="*/ 35 h 36"/>
                    <a:gd name="T42" fmla="*/ 33 w 35"/>
                    <a:gd name="T43" fmla="*/ 34 h 36"/>
                    <a:gd name="T44" fmla="*/ 33 w 35"/>
                    <a:gd name="T45" fmla="*/ 32 h 36"/>
                    <a:gd name="T46" fmla="*/ 34 w 35"/>
                    <a:gd name="T47" fmla="*/ 26 h 36"/>
                    <a:gd name="T48" fmla="*/ 35 w 35"/>
                    <a:gd name="T49" fmla="*/ 18 h 36"/>
                    <a:gd name="T50" fmla="*/ 10 w 35"/>
                    <a:gd name="T51" fmla="*/ 17 h 36"/>
                    <a:gd name="T52" fmla="*/ 6 w 35"/>
                    <a:gd name="T53" fmla="*/ 15 h 36"/>
                    <a:gd name="T54" fmla="*/ 7 w 35"/>
                    <a:gd name="T55" fmla="*/ 11 h 36"/>
                    <a:gd name="T56" fmla="*/ 14 w 35"/>
                    <a:gd name="T57" fmla="*/ 16 h 36"/>
                    <a:gd name="T58" fmla="*/ 29 w 35"/>
                    <a:gd name="T59" fmla="*/ 25 h 36"/>
                    <a:gd name="T60" fmla="*/ 21 w 35"/>
                    <a:gd name="T61" fmla="*/ 20 h 36"/>
                    <a:gd name="T62" fmla="*/ 25 w 35"/>
                    <a:gd name="T63" fmla="*/ 18 h 36"/>
                    <a:gd name="T64" fmla="*/ 28 w 35"/>
                    <a:gd name="T65" fmla="*/ 20 h 36"/>
                    <a:gd name="T66" fmla="*/ 29 w 35"/>
                    <a:gd name="T6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36">
                      <a:moveTo>
                        <a:pt x="32" y="15"/>
                      </a:moveTo>
                      <a:cubicBezTo>
                        <a:pt x="31" y="14"/>
                        <a:pt x="30" y="13"/>
                        <a:pt x="28" y="12"/>
                      </a:cubicBezTo>
                      <a:cubicBezTo>
                        <a:pt x="27" y="12"/>
                        <a:pt x="26" y="12"/>
                        <a:pt x="24" y="12"/>
                      </a:cubicBezTo>
                      <a:cubicBezTo>
                        <a:pt x="23" y="12"/>
                        <a:pt x="22" y="12"/>
                        <a:pt x="20" y="13"/>
                      </a:cubicBezTo>
                      <a:cubicBezTo>
                        <a:pt x="19" y="13"/>
                        <a:pt x="18" y="14"/>
                        <a:pt x="16" y="15"/>
                      </a:cubicBezTo>
                      <a:cubicBezTo>
                        <a:pt x="14" y="12"/>
                        <a:pt x="12" y="10"/>
                        <a:pt x="10" y="7"/>
                      </a:cubicBezTo>
                      <a:cubicBezTo>
                        <a:pt x="11" y="7"/>
                        <a:pt x="12" y="6"/>
                        <a:pt x="13" y="6"/>
                      </a:cubicBezTo>
                      <a:cubicBezTo>
                        <a:pt x="14" y="6"/>
                        <a:pt x="14" y="6"/>
                        <a:pt x="15" y="6"/>
                      </a:cubicBezTo>
                      <a:cubicBezTo>
                        <a:pt x="16" y="7"/>
                        <a:pt x="17" y="7"/>
                        <a:pt x="18" y="7"/>
                      </a:cubicBezTo>
                      <a:cubicBezTo>
                        <a:pt x="18" y="7"/>
                        <a:pt x="19" y="7"/>
                        <a:pt x="19" y="6"/>
                      </a:cubicBezTo>
                      <a:cubicBezTo>
                        <a:pt x="20" y="6"/>
                        <a:pt x="20" y="5"/>
                        <a:pt x="20" y="5"/>
                      </a:cubicBezTo>
                      <a:cubicBezTo>
                        <a:pt x="20" y="4"/>
                        <a:pt x="20" y="3"/>
                        <a:pt x="20" y="2"/>
                      </a:cubicBezTo>
                      <a:cubicBezTo>
                        <a:pt x="19" y="1"/>
                        <a:pt x="18" y="1"/>
                        <a:pt x="16" y="0"/>
                      </a:cubicBezTo>
                      <a:cubicBezTo>
                        <a:pt x="15" y="0"/>
                        <a:pt x="14" y="0"/>
                        <a:pt x="13" y="1"/>
                      </a:cubicBezTo>
                      <a:cubicBezTo>
                        <a:pt x="11" y="1"/>
                        <a:pt x="10" y="1"/>
                        <a:pt x="9" y="2"/>
                      </a:cubicBezTo>
                      <a:cubicBezTo>
                        <a:pt x="8" y="3"/>
                        <a:pt x="7" y="3"/>
                        <a:pt x="6" y="4"/>
                      </a:cubicBezTo>
                      <a:cubicBezTo>
                        <a:pt x="6" y="4"/>
                        <a:pt x="6" y="3"/>
                        <a:pt x="6" y="3"/>
                      </a:cubicBezTo>
                      <a:cubicBezTo>
                        <a:pt x="5" y="3"/>
                        <a:pt x="5" y="3"/>
                        <a:pt x="5" y="3"/>
                      </a:cubicBezTo>
                      <a:cubicBezTo>
                        <a:pt x="4" y="3"/>
                        <a:pt x="4" y="3"/>
                        <a:pt x="3" y="3"/>
                      </a:cubicBezTo>
                      <a:cubicBezTo>
                        <a:pt x="3" y="4"/>
                        <a:pt x="3" y="4"/>
                        <a:pt x="3" y="5"/>
                      </a:cubicBezTo>
                      <a:cubicBezTo>
                        <a:pt x="3" y="5"/>
                        <a:pt x="3" y="5"/>
                        <a:pt x="4" y="6"/>
                      </a:cubicBezTo>
                      <a:cubicBezTo>
                        <a:pt x="4" y="6"/>
                        <a:pt x="4" y="6"/>
                        <a:pt x="4" y="6"/>
                      </a:cubicBezTo>
                      <a:cubicBezTo>
                        <a:pt x="3" y="7"/>
                        <a:pt x="2" y="9"/>
                        <a:pt x="2" y="10"/>
                      </a:cubicBezTo>
                      <a:cubicBezTo>
                        <a:pt x="1" y="12"/>
                        <a:pt x="1" y="13"/>
                        <a:pt x="1" y="15"/>
                      </a:cubicBezTo>
                      <a:cubicBezTo>
                        <a:pt x="0" y="16"/>
                        <a:pt x="1" y="17"/>
                        <a:pt x="1" y="18"/>
                      </a:cubicBezTo>
                      <a:cubicBezTo>
                        <a:pt x="1" y="20"/>
                        <a:pt x="2" y="21"/>
                        <a:pt x="3" y="22"/>
                      </a:cubicBezTo>
                      <a:cubicBezTo>
                        <a:pt x="5" y="23"/>
                        <a:pt x="8" y="24"/>
                        <a:pt x="10" y="24"/>
                      </a:cubicBezTo>
                      <a:cubicBezTo>
                        <a:pt x="13" y="23"/>
                        <a:pt x="15" y="23"/>
                        <a:pt x="18" y="21"/>
                      </a:cubicBezTo>
                      <a:cubicBezTo>
                        <a:pt x="21" y="24"/>
                        <a:pt x="23" y="27"/>
                        <a:pt x="25" y="29"/>
                      </a:cubicBezTo>
                      <a:cubicBezTo>
                        <a:pt x="24" y="30"/>
                        <a:pt x="24" y="30"/>
                        <a:pt x="23" y="31"/>
                      </a:cubicBezTo>
                      <a:cubicBezTo>
                        <a:pt x="22" y="31"/>
                        <a:pt x="21" y="31"/>
                        <a:pt x="21" y="31"/>
                      </a:cubicBezTo>
                      <a:cubicBezTo>
                        <a:pt x="20" y="30"/>
                        <a:pt x="20" y="30"/>
                        <a:pt x="19" y="30"/>
                      </a:cubicBezTo>
                      <a:cubicBezTo>
                        <a:pt x="18" y="29"/>
                        <a:pt x="18" y="29"/>
                        <a:pt x="17" y="29"/>
                      </a:cubicBezTo>
                      <a:cubicBezTo>
                        <a:pt x="17" y="28"/>
                        <a:pt x="16" y="28"/>
                        <a:pt x="16" y="28"/>
                      </a:cubicBezTo>
                      <a:cubicBezTo>
                        <a:pt x="15" y="28"/>
                        <a:pt x="15" y="29"/>
                        <a:pt x="14" y="29"/>
                      </a:cubicBezTo>
                      <a:cubicBezTo>
                        <a:pt x="13" y="30"/>
                        <a:pt x="13" y="30"/>
                        <a:pt x="13" y="31"/>
                      </a:cubicBezTo>
                      <a:cubicBezTo>
                        <a:pt x="13" y="32"/>
                        <a:pt x="13" y="33"/>
                        <a:pt x="14" y="33"/>
                      </a:cubicBezTo>
                      <a:cubicBezTo>
                        <a:pt x="15" y="34"/>
                        <a:pt x="16" y="35"/>
                        <a:pt x="17" y="35"/>
                      </a:cubicBezTo>
                      <a:cubicBezTo>
                        <a:pt x="18" y="36"/>
                        <a:pt x="19" y="36"/>
                        <a:pt x="20" y="36"/>
                      </a:cubicBezTo>
                      <a:cubicBezTo>
                        <a:pt x="22" y="36"/>
                        <a:pt x="23" y="36"/>
                        <a:pt x="25" y="36"/>
                      </a:cubicBezTo>
                      <a:cubicBezTo>
                        <a:pt x="26" y="35"/>
                        <a:pt x="27" y="34"/>
                        <a:pt x="29" y="33"/>
                      </a:cubicBezTo>
                      <a:cubicBezTo>
                        <a:pt x="30" y="33"/>
                        <a:pt x="30" y="34"/>
                        <a:pt x="31" y="35"/>
                      </a:cubicBezTo>
                      <a:cubicBezTo>
                        <a:pt x="31" y="35"/>
                        <a:pt x="32" y="35"/>
                        <a:pt x="32" y="35"/>
                      </a:cubicBezTo>
                      <a:cubicBezTo>
                        <a:pt x="33" y="35"/>
                        <a:pt x="33" y="35"/>
                        <a:pt x="33" y="34"/>
                      </a:cubicBezTo>
                      <a:cubicBezTo>
                        <a:pt x="33" y="34"/>
                        <a:pt x="34" y="34"/>
                        <a:pt x="34" y="33"/>
                      </a:cubicBezTo>
                      <a:cubicBezTo>
                        <a:pt x="34" y="33"/>
                        <a:pt x="33" y="32"/>
                        <a:pt x="33" y="32"/>
                      </a:cubicBezTo>
                      <a:cubicBezTo>
                        <a:pt x="32" y="32"/>
                        <a:pt x="32" y="31"/>
                        <a:pt x="31" y="30"/>
                      </a:cubicBezTo>
                      <a:cubicBezTo>
                        <a:pt x="32" y="29"/>
                        <a:pt x="33" y="27"/>
                        <a:pt x="34" y="26"/>
                      </a:cubicBezTo>
                      <a:cubicBezTo>
                        <a:pt x="35" y="24"/>
                        <a:pt x="35" y="23"/>
                        <a:pt x="35" y="21"/>
                      </a:cubicBezTo>
                      <a:cubicBezTo>
                        <a:pt x="35" y="20"/>
                        <a:pt x="35" y="19"/>
                        <a:pt x="35" y="18"/>
                      </a:cubicBezTo>
                      <a:cubicBezTo>
                        <a:pt x="34" y="17"/>
                        <a:pt x="33" y="16"/>
                        <a:pt x="32" y="15"/>
                      </a:cubicBezTo>
                      <a:close/>
                      <a:moveTo>
                        <a:pt x="10" y="17"/>
                      </a:moveTo>
                      <a:cubicBezTo>
                        <a:pt x="9" y="17"/>
                        <a:pt x="8" y="17"/>
                        <a:pt x="7" y="16"/>
                      </a:cubicBezTo>
                      <a:cubicBezTo>
                        <a:pt x="7" y="16"/>
                        <a:pt x="6" y="15"/>
                        <a:pt x="6" y="15"/>
                      </a:cubicBezTo>
                      <a:cubicBezTo>
                        <a:pt x="6" y="14"/>
                        <a:pt x="6" y="14"/>
                        <a:pt x="6" y="13"/>
                      </a:cubicBezTo>
                      <a:cubicBezTo>
                        <a:pt x="6" y="13"/>
                        <a:pt x="6" y="12"/>
                        <a:pt x="7" y="11"/>
                      </a:cubicBezTo>
                      <a:cubicBezTo>
                        <a:pt x="7" y="11"/>
                        <a:pt x="7" y="10"/>
                        <a:pt x="8" y="9"/>
                      </a:cubicBezTo>
                      <a:cubicBezTo>
                        <a:pt x="10" y="11"/>
                        <a:pt x="12" y="14"/>
                        <a:pt x="14" y="16"/>
                      </a:cubicBezTo>
                      <a:cubicBezTo>
                        <a:pt x="12" y="17"/>
                        <a:pt x="11" y="17"/>
                        <a:pt x="10" y="17"/>
                      </a:cubicBezTo>
                      <a:close/>
                      <a:moveTo>
                        <a:pt x="29" y="25"/>
                      </a:moveTo>
                      <a:cubicBezTo>
                        <a:pt x="28" y="26"/>
                        <a:pt x="28" y="27"/>
                        <a:pt x="27" y="27"/>
                      </a:cubicBezTo>
                      <a:cubicBezTo>
                        <a:pt x="25" y="25"/>
                        <a:pt x="23" y="22"/>
                        <a:pt x="21" y="20"/>
                      </a:cubicBezTo>
                      <a:cubicBezTo>
                        <a:pt x="21" y="20"/>
                        <a:pt x="22" y="19"/>
                        <a:pt x="23" y="19"/>
                      </a:cubicBezTo>
                      <a:cubicBezTo>
                        <a:pt x="23" y="19"/>
                        <a:pt x="24" y="19"/>
                        <a:pt x="25" y="18"/>
                      </a:cubicBezTo>
                      <a:cubicBezTo>
                        <a:pt x="25" y="18"/>
                        <a:pt x="26" y="18"/>
                        <a:pt x="27" y="19"/>
                      </a:cubicBezTo>
                      <a:cubicBezTo>
                        <a:pt x="27" y="19"/>
                        <a:pt x="28" y="19"/>
                        <a:pt x="28" y="20"/>
                      </a:cubicBezTo>
                      <a:cubicBezTo>
                        <a:pt x="29" y="20"/>
                        <a:pt x="29" y="21"/>
                        <a:pt x="29" y="21"/>
                      </a:cubicBezTo>
                      <a:cubicBezTo>
                        <a:pt x="30" y="22"/>
                        <a:pt x="30" y="23"/>
                        <a:pt x="29" y="23"/>
                      </a:cubicBezTo>
                      <a:cubicBezTo>
                        <a:pt x="29" y="24"/>
                        <a:pt x="29" y="25"/>
                        <a:pt x="2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4" name="Freeform 67"/>
                <p:cNvSpPr>
                  <a:spLocks/>
                </p:cNvSpPr>
                <p:nvPr/>
              </p:nvSpPr>
              <p:spPr bwMode="auto">
                <a:xfrm>
                  <a:off x="1211263" y="3367088"/>
                  <a:ext cx="71437" cy="79375"/>
                </a:xfrm>
                <a:custGeom>
                  <a:avLst/>
                  <a:gdLst>
                    <a:gd name="T0" fmla="*/ 16 w 19"/>
                    <a:gd name="T1" fmla="*/ 1 h 21"/>
                    <a:gd name="T2" fmla="*/ 16 w 19"/>
                    <a:gd name="T3" fmla="*/ 1 h 21"/>
                    <a:gd name="T4" fmla="*/ 9 w 19"/>
                    <a:gd name="T5" fmla="*/ 7 h 21"/>
                    <a:gd name="T6" fmla="*/ 3 w 19"/>
                    <a:gd name="T7" fmla="*/ 14 h 21"/>
                    <a:gd name="T8" fmla="*/ 0 w 19"/>
                    <a:gd name="T9" fmla="*/ 17 h 21"/>
                    <a:gd name="T10" fmla="*/ 0 w 19"/>
                    <a:gd name="T11" fmla="*/ 17 h 21"/>
                    <a:gd name="T12" fmla="*/ 0 w 19"/>
                    <a:gd name="T13" fmla="*/ 20 h 21"/>
                    <a:gd name="T14" fmla="*/ 3 w 19"/>
                    <a:gd name="T15" fmla="*/ 20 h 21"/>
                    <a:gd name="T16" fmla="*/ 3 w 19"/>
                    <a:gd name="T17" fmla="*/ 20 h 21"/>
                    <a:gd name="T18" fmla="*/ 6 w 19"/>
                    <a:gd name="T19" fmla="*/ 16 h 21"/>
                    <a:gd name="T20" fmla="*/ 11 w 19"/>
                    <a:gd name="T21" fmla="*/ 10 h 21"/>
                    <a:gd name="T22" fmla="*/ 18 w 19"/>
                    <a:gd name="T23" fmla="*/ 4 h 21"/>
                    <a:gd name="T24" fmla="*/ 18 w 19"/>
                    <a:gd name="T25" fmla="*/ 4 h 21"/>
                    <a:gd name="T26" fmla="*/ 19 w 19"/>
                    <a:gd name="T27" fmla="*/ 4 h 21"/>
                    <a:gd name="T28" fmla="*/ 19 w 19"/>
                    <a:gd name="T29" fmla="*/ 1 h 21"/>
                    <a:gd name="T30" fmla="*/ 16 w 19"/>
                    <a:gd name="T3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1">
                      <a:moveTo>
                        <a:pt x="16" y="1"/>
                      </a:moveTo>
                      <a:cubicBezTo>
                        <a:pt x="16" y="1"/>
                        <a:pt x="16" y="1"/>
                        <a:pt x="16" y="1"/>
                      </a:cubicBezTo>
                      <a:cubicBezTo>
                        <a:pt x="13" y="3"/>
                        <a:pt x="11" y="5"/>
                        <a:pt x="9" y="7"/>
                      </a:cubicBezTo>
                      <a:cubicBezTo>
                        <a:pt x="6" y="9"/>
                        <a:pt x="5" y="11"/>
                        <a:pt x="3" y="14"/>
                      </a:cubicBezTo>
                      <a:cubicBezTo>
                        <a:pt x="0" y="17"/>
                        <a:pt x="0" y="17"/>
                        <a:pt x="0" y="17"/>
                      </a:cubicBezTo>
                      <a:cubicBezTo>
                        <a:pt x="0" y="17"/>
                        <a:pt x="0" y="17"/>
                        <a:pt x="0" y="17"/>
                      </a:cubicBezTo>
                      <a:cubicBezTo>
                        <a:pt x="0" y="18"/>
                        <a:pt x="0" y="19"/>
                        <a:pt x="0" y="20"/>
                      </a:cubicBezTo>
                      <a:cubicBezTo>
                        <a:pt x="1" y="21"/>
                        <a:pt x="2" y="21"/>
                        <a:pt x="3" y="20"/>
                      </a:cubicBezTo>
                      <a:cubicBezTo>
                        <a:pt x="3" y="20"/>
                        <a:pt x="3" y="20"/>
                        <a:pt x="3" y="20"/>
                      </a:cubicBezTo>
                      <a:cubicBezTo>
                        <a:pt x="6" y="16"/>
                        <a:pt x="6" y="16"/>
                        <a:pt x="6" y="16"/>
                      </a:cubicBezTo>
                      <a:cubicBezTo>
                        <a:pt x="8" y="14"/>
                        <a:pt x="9" y="12"/>
                        <a:pt x="11" y="10"/>
                      </a:cubicBezTo>
                      <a:cubicBezTo>
                        <a:pt x="14" y="8"/>
                        <a:pt x="16" y="6"/>
                        <a:pt x="18" y="4"/>
                      </a:cubicBezTo>
                      <a:cubicBezTo>
                        <a:pt x="18" y="4"/>
                        <a:pt x="18" y="4"/>
                        <a:pt x="18" y="4"/>
                      </a:cubicBezTo>
                      <a:cubicBezTo>
                        <a:pt x="18" y="4"/>
                        <a:pt x="18" y="4"/>
                        <a:pt x="19" y="4"/>
                      </a:cubicBezTo>
                      <a:cubicBezTo>
                        <a:pt x="19" y="3"/>
                        <a:pt x="19" y="2"/>
                        <a:pt x="19" y="1"/>
                      </a:cubicBezTo>
                      <a:cubicBezTo>
                        <a:pt x="18" y="0"/>
                        <a:pt x="17" y="0"/>
                        <a:pt x="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5" name="Freeform 68"/>
                <p:cNvSpPr>
                  <a:spLocks/>
                </p:cNvSpPr>
                <p:nvPr/>
              </p:nvSpPr>
              <p:spPr bwMode="auto">
                <a:xfrm>
                  <a:off x="1296988" y="3111501"/>
                  <a:ext cx="74612" cy="77788"/>
                </a:xfrm>
                <a:custGeom>
                  <a:avLst/>
                  <a:gdLst>
                    <a:gd name="T0" fmla="*/ 8 w 20"/>
                    <a:gd name="T1" fmla="*/ 11 h 21"/>
                    <a:gd name="T2" fmla="*/ 1 w 20"/>
                    <a:gd name="T3" fmla="*/ 17 h 21"/>
                    <a:gd name="T4" fmla="*/ 0 w 20"/>
                    <a:gd name="T5" fmla="*/ 17 h 21"/>
                    <a:gd name="T6" fmla="*/ 0 w 20"/>
                    <a:gd name="T7" fmla="*/ 20 h 21"/>
                    <a:gd name="T8" fmla="*/ 3 w 20"/>
                    <a:gd name="T9" fmla="*/ 20 h 21"/>
                    <a:gd name="T10" fmla="*/ 3 w 20"/>
                    <a:gd name="T11" fmla="*/ 20 h 21"/>
                    <a:gd name="T12" fmla="*/ 10 w 20"/>
                    <a:gd name="T13" fmla="*/ 14 h 21"/>
                    <a:gd name="T14" fmla="*/ 16 w 20"/>
                    <a:gd name="T15" fmla="*/ 7 h 21"/>
                    <a:gd name="T16" fmla="*/ 19 w 20"/>
                    <a:gd name="T17" fmla="*/ 3 h 21"/>
                    <a:gd name="T18" fmla="*/ 19 w 20"/>
                    <a:gd name="T19" fmla="*/ 3 h 21"/>
                    <a:gd name="T20" fmla="*/ 19 w 20"/>
                    <a:gd name="T21" fmla="*/ 0 h 21"/>
                    <a:gd name="T22" fmla="*/ 16 w 20"/>
                    <a:gd name="T23" fmla="*/ 0 h 21"/>
                    <a:gd name="T24" fmla="*/ 16 w 20"/>
                    <a:gd name="T25" fmla="*/ 1 h 21"/>
                    <a:gd name="T26" fmla="*/ 13 w 20"/>
                    <a:gd name="T27" fmla="*/ 5 h 21"/>
                    <a:gd name="T28" fmla="*/ 8 w 20"/>
                    <a:gd name="T2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1">
                      <a:moveTo>
                        <a:pt x="8" y="11"/>
                      </a:moveTo>
                      <a:cubicBezTo>
                        <a:pt x="5" y="13"/>
                        <a:pt x="3" y="15"/>
                        <a:pt x="1" y="17"/>
                      </a:cubicBezTo>
                      <a:cubicBezTo>
                        <a:pt x="1" y="17"/>
                        <a:pt x="0" y="17"/>
                        <a:pt x="0" y="17"/>
                      </a:cubicBezTo>
                      <a:cubicBezTo>
                        <a:pt x="0" y="18"/>
                        <a:pt x="0" y="19"/>
                        <a:pt x="0" y="20"/>
                      </a:cubicBezTo>
                      <a:cubicBezTo>
                        <a:pt x="1" y="21"/>
                        <a:pt x="2" y="21"/>
                        <a:pt x="3" y="20"/>
                      </a:cubicBezTo>
                      <a:cubicBezTo>
                        <a:pt x="3" y="20"/>
                        <a:pt x="3" y="20"/>
                        <a:pt x="3" y="20"/>
                      </a:cubicBezTo>
                      <a:cubicBezTo>
                        <a:pt x="6" y="18"/>
                        <a:pt x="8" y="16"/>
                        <a:pt x="10" y="14"/>
                      </a:cubicBezTo>
                      <a:cubicBezTo>
                        <a:pt x="13" y="12"/>
                        <a:pt x="14" y="9"/>
                        <a:pt x="16" y="7"/>
                      </a:cubicBezTo>
                      <a:cubicBezTo>
                        <a:pt x="19" y="3"/>
                        <a:pt x="19" y="3"/>
                        <a:pt x="19" y="3"/>
                      </a:cubicBezTo>
                      <a:cubicBezTo>
                        <a:pt x="19" y="3"/>
                        <a:pt x="19" y="3"/>
                        <a:pt x="19" y="3"/>
                      </a:cubicBezTo>
                      <a:cubicBezTo>
                        <a:pt x="20" y="2"/>
                        <a:pt x="20" y="1"/>
                        <a:pt x="19" y="0"/>
                      </a:cubicBezTo>
                      <a:cubicBezTo>
                        <a:pt x="18" y="0"/>
                        <a:pt x="17" y="0"/>
                        <a:pt x="16" y="0"/>
                      </a:cubicBezTo>
                      <a:cubicBezTo>
                        <a:pt x="16" y="1"/>
                        <a:pt x="16" y="1"/>
                        <a:pt x="16" y="1"/>
                      </a:cubicBezTo>
                      <a:cubicBezTo>
                        <a:pt x="13" y="5"/>
                        <a:pt x="13" y="5"/>
                        <a:pt x="13" y="5"/>
                      </a:cubicBezTo>
                      <a:cubicBezTo>
                        <a:pt x="11" y="7"/>
                        <a:pt x="10"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grpSp>
            <p:nvGrpSpPr>
              <p:cNvPr id="25" name="Group 29"/>
              <p:cNvGrpSpPr/>
              <p:nvPr/>
            </p:nvGrpSpPr>
            <p:grpSpPr>
              <a:xfrm>
                <a:off x="7197315" y="3405112"/>
                <a:ext cx="331787" cy="482600"/>
                <a:chOff x="4029075" y="2071688"/>
                <a:chExt cx="331787" cy="482600"/>
              </a:xfrm>
              <a:solidFill>
                <a:schemeClr val="bg1"/>
              </a:solidFill>
            </p:grpSpPr>
            <p:sp>
              <p:nvSpPr>
                <p:cNvPr id="43" name="Oval 69"/>
                <p:cNvSpPr>
                  <a:spLocks noChangeArrowheads="1"/>
                </p:cNvSpPr>
                <p:nvPr/>
              </p:nvSpPr>
              <p:spPr bwMode="auto">
                <a:xfrm>
                  <a:off x="4164013" y="2208213"/>
                  <a:ext cx="30162"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44" name="Oval 70"/>
                <p:cNvSpPr>
                  <a:spLocks noChangeArrowheads="1"/>
                </p:cNvSpPr>
                <p:nvPr/>
              </p:nvSpPr>
              <p:spPr bwMode="auto">
                <a:xfrm>
                  <a:off x="4164013" y="2389188"/>
                  <a:ext cx="30162"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45" name="Oval 71"/>
                <p:cNvSpPr>
                  <a:spLocks noChangeArrowheads="1"/>
                </p:cNvSpPr>
                <p:nvPr/>
              </p:nvSpPr>
              <p:spPr bwMode="auto">
                <a:xfrm>
                  <a:off x="4073525" y="2298701"/>
                  <a:ext cx="30162"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46" name="Oval 72"/>
                <p:cNvSpPr>
                  <a:spLocks noChangeArrowheads="1"/>
                </p:cNvSpPr>
                <p:nvPr/>
              </p:nvSpPr>
              <p:spPr bwMode="auto">
                <a:xfrm>
                  <a:off x="4254500" y="2298701"/>
                  <a:ext cx="30162"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47" name="Freeform 73"/>
                <p:cNvSpPr>
                  <a:spLocks/>
                </p:cNvSpPr>
                <p:nvPr/>
              </p:nvSpPr>
              <p:spPr bwMode="auto">
                <a:xfrm>
                  <a:off x="4100513" y="2362201"/>
                  <a:ext cx="30162" cy="30163"/>
                </a:xfrm>
                <a:custGeom>
                  <a:avLst/>
                  <a:gdLst>
                    <a:gd name="T0" fmla="*/ 1 w 8"/>
                    <a:gd name="T1" fmla="*/ 1 h 8"/>
                    <a:gd name="T2" fmla="*/ 1 w 8"/>
                    <a:gd name="T3" fmla="*/ 7 h 8"/>
                    <a:gd name="T4" fmla="*/ 7 w 8"/>
                    <a:gd name="T5" fmla="*/ 7 h 8"/>
                    <a:gd name="T6" fmla="*/ 7 w 8"/>
                    <a:gd name="T7" fmla="*/ 1 h 8"/>
                    <a:gd name="T8" fmla="*/ 1 w 8"/>
                    <a:gd name="T9" fmla="*/ 1 h 8"/>
                  </a:gdLst>
                  <a:ahLst/>
                  <a:cxnLst>
                    <a:cxn ang="0">
                      <a:pos x="T0" y="T1"/>
                    </a:cxn>
                    <a:cxn ang="0">
                      <a:pos x="T2" y="T3"/>
                    </a:cxn>
                    <a:cxn ang="0">
                      <a:pos x="T4" y="T5"/>
                    </a:cxn>
                    <a:cxn ang="0">
                      <a:pos x="T6" y="T7"/>
                    </a:cxn>
                    <a:cxn ang="0">
                      <a:pos x="T8" y="T9"/>
                    </a:cxn>
                  </a:cxnLst>
                  <a:rect l="0" t="0" r="r" b="b"/>
                  <a:pathLst>
                    <a:path w="8" h="8">
                      <a:moveTo>
                        <a:pt x="1" y="1"/>
                      </a:moveTo>
                      <a:cubicBezTo>
                        <a:pt x="0" y="3"/>
                        <a:pt x="0" y="5"/>
                        <a:pt x="1" y="7"/>
                      </a:cubicBezTo>
                      <a:cubicBezTo>
                        <a:pt x="3" y="8"/>
                        <a:pt x="5" y="8"/>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48" name="Freeform 74"/>
                <p:cNvSpPr>
                  <a:spLocks/>
                </p:cNvSpPr>
                <p:nvPr/>
              </p:nvSpPr>
              <p:spPr bwMode="auto">
                <a:xfrm>
                  <a:off x="4100513" y="2233613"/>
                  <a:ext cx="30162" cy="30163"/>
                </a:xfrm>
                <a:custGeom>
                  <a:avLst/>
                  <a:gdLst>
                    <a:gd name="T0" fmla="*/ 1 w 8"/>
                    <a:gd name="T1" fmla="*/ 1 h 8"/>
                    <a:gd name="T2" fmla="*/ 1 w 8"/>
                    <a:gd name="T3" fmla="*/ 7 h 8"/>
                    <a:gd name="T4" fmla="*/ 7 w 8"/>
                    <a:gd name="T5" fmla="*/ 7 h 8"/>
                    <a:gd name="T6" fmla="*/ 7 w 8"/>
                    <a:gd name="T7" fmla="*/ 1 h 8"/>
                    <a:gd name="T8" fmla="*/ 1 w 8"/>
                    <a:gd name="T9" fmla="*/ 1 h 8"/>
                  </a:gdLst>
                  <a:ahLst/>
                  <a:cxnLst>
                    <a:cxn ang="0">
                      <a:pos x="T0" y="T1"/>
                    </a:cxn>
                    <a:cxn ang="0">
                      <a:pos x="T2" y="T3"/>
                    </a:cxn>
                    <a:cxn ang="0">
                      <a:pos x="T4" y="T5"/>
                    </a:cxn>
                    <a:cxn ang="0">
                      <a:pos x="T6" y="T7"/>
                    </a:cxn>
                    <a:cxn ang="0">
                      <a:pos x="T8" y="T9"/>
                    </a:cxn>
                  </a:cxnLst>
                  <a:rect l="0" t="0" r="r" b="b"/>
                  <a:pathLst>
                    <a:path w="8" h="8">
                      <a:moveTo>
                        <a:pt x="1" y="1"/>
                      </a:moveTo>
                      <a:cubicBezTo>
                        <a:pt x="0" y="3"/>
                        <a:pt x="0" y="5"/>
                        <a:pt x="1" y="7"/>
                      </a:cubicBezTo>
                      <a:cubicBezTo>
                        <a:pt x="3" y="8"/>
                        <a:pt x="5" y="8"/>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49" name="Freeform 75"/>
                <p:cNvSpPr>
                  <a:spLocks/>
                </p:cNvSpPr>
                <p:nvPr/>
              </p:nvSpPr>
              <p:spPr bwMode="auto">
                <a:xfrm>
                  <a:off x="4229100" y="2362201"/>
                  <a:ext cx="30162" cy="30163"/>
                </a:xfrm>
                <a:custGeom>
                  <a:avLst/>
                  <a:gdLst>
                    <a:gd name="T0" fmla="*/ 1 w 8"/>
                    <a:gd name="T1" fmla="*/ 1 h 8"/>
                    <a:gd name="T2" fmla="*/ 1 w 8"/>
                    <a:gd name="T3" fmla="*/ 7 h 8"/>
                    <a:gd name="T4" fmla="*/ 7 w 8"/>
                    <a:gd name="T5" fmla="*/ 7 h 8"/>
                    <a:gd name="T6" fmla="*/ 7 w 8"/>
                    <a:gd name="T7" fmla="*/ 1 h 8"/>
                    <a:gd name="T8" fmla="*/ 1 w 8"/>
                    <a:gd name="T9" fmla="*/ 1 h 8"/>
                  </a:gdLst>
                  <a:ahLst/>
                  <a:cxnLst>
                    <a:cxn ang="0">
                      <a:pos x="T0" y="T1"/>
                    </a:cxn>
                    <a:cxn ang="0">
                      <a:pos x="T2" y="T3"/>
                    </a:cxn>
                    <a:cxn ang="0">
                      <a:pos x="T4" y="T5"/>
                    </a:cxn>
                    <a:cxn ang="0">
                      <a:pos x="T6" y="T7"/>
                    </a:cxn>
                    <a:cxn ang="0">
                      <a:pos x="T8" y="T9"/>
                    </a:cxn>
                  </a:cxnLst>
                  <a:rect l="0" t="0" r="r" b="b"/>
                  <a:pathLst>
                    <a:path w="8" h="8">
                      <a:moveTo>
                        <a:pt x="1" y="1"/>
                      </a:moveTo>
                      <a:cubicBezTo>
                        <a:pt x="0" y="3"/>
                        <a:pt x="0" y="5"/>
                        <a:pt x="1" y="7"/>
                      </a:cubicBezTo>
                      <a:cubicBezTo>
                        <a:pt x="3" y="8"/>
                        <a:pt x="5" y="8"/>
                        <a:pt x="7" y="7"/>
                      </a:cubicBezTo>
                      <a:cubicBezTo>
                        <a:pt x="8" y="5"/>
                        <a:pt x="8" y="3"/>
                        <a:pt x="7" y="1"/>
                      </a:cubicBezTo>
                      <a:cubicBezTo>
                        <a:pt x="5" y="0"/>
                        <a:pt x="3"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0" name="Freeform 76"/>
                <p:cNvSpPr>
                  <a:spLocks noEditPoints="1"/>
                </p:cNvSpPr>
                <p:nvPr/>
              </p:nvSpPr>
              <p:spPr bwMode="auto">
                <a:xfrm>
                  <a:off x="4029075" y="2071688"/>
                  <a:ext cx="331787" cy="482600"/>
                </a:xfrm>
                <a:custGeom>
                  <a:avLst/>
                  <a:gdLst>
                    <a:gd name="T0" fmla="*/ 80 w 88"/>
                    <a:gd name="T1" fmla="*/ 56 h 128"/>
                    <a:gd name="T2" fmla="*/ 79 w 88"/>
                    <a:gd name="T3" fmla="*/ 56 h 128"/>
                    <a:gd name="T4" fmla="*/ 70 w 88"/>
                    <a:gd name="T5" fmla="*/ 38 h 128"/>
                    <a:gd name="T6" fmla="*/ 64 w 88"/>
                    <a:gd name="T7" fmla="*/ 7 h 128"/>
                    <a:gd name="T8" fmla="*/ 56 w 88"/>
                    <a:gd name="T9" fmla="*/ 0 h 128"/>
                    <a:gd name="T10" fmla="*/ 24 w 88"/>
                    <a:gd name="T11" fmla="*/ 0 h 128"/>
                    <a:gd name="T12" fmla="*/ 17 w 88"/>
                    <a:gd name="T13" fmla="*/ 7 h 128"/>
                    <a:gd name="T14" fmla="*/ 11 w 88"/>
                    <a:gd name="T15" fmla="*/ 37 h 128"/>
                    <a:gd name="T16" fmla="*/ 0 w 88"/>
                    <a:gd name="T17" fmla="*/ 64 h 128"/>
                    <a:gd name="T18" fmla="*/ 10 w 88"/>
                    <a:gd name="T19" fmla="*/ 91 h 128"/>
                    <a:gd name="T20" fmla="*/ 16 w 88"/>
                    <a:gd name="T21" fmla="*/ 121 h 128"/>
                    <a:gd name="T22" fmla="*/ 24 w 88"/>
                    <a:gd name="T23" fmla="*/ 128 h 128"/>
                    <a:gd name="T24" fmla="*/ 56 w 88"/>
                    <a:gd name="T25" fmla="*/ 128 h 128"/>
                    <a:gd name="T26" fmla="*/ 64 w 88"/>
                    <a:gd name="T27" fmla="*/ 121 h 128"/>
                    <a:gd name="T28" fmla="*/ 70 w 88"/>
                    <a:gd name="T29" fmla="*/ 91 h 128"/>
                    <a:gd name="T30" fmla="*/ 79 w 88"/>
                    <a:gd name="T31" fmla="*/ 72 h 128"/>
                    <a:gd name="T32" fmla="*/ 80 w 88"/>
                    <a:gd name="T33" fmla="*/ 72 h 128"/>
                    <a:gd name="T34" fmla="*/ 88 w 88"/>
                    <a:gd name="T35" fmla="*/ 64 h 128"/>
                    <a:gd name="T36" fmla="*/ 80 w 88"/>
                    <a:gd name="T37" fmla="*/ 56 h 128"/>
                    <a:gd name="T38" fmla="*/ 24 w 88"/>
                    <a:gd name="T39" fmla="*/ 8 h 128"/>
                    <a:gd name="T40" fmla="*/ 56 w 88"/>
                    <a:gd name="T41" fmla="*/ 8 h 128"/>
                    <a:gd name="T42" fmla="*/ 60 w 88"/>
                    <a:gd name="T43" fmla="*/ 30 h 128"/>
                    <a:gd name="T44" fmla="*/ 40 w 88"/>
                    <a:gd name="T45" fmla="*/ 24 h 128"/>
                    <a:gd name="T46" fmla="*/ 20 w 88"/>
                    <a:gd name="T47" fmla="*/ 30 h 128"/>
                    <a:gd name="T48" fmla="*/ 24 w 88"/>
                    <a:gd name="T49" fmla="*/ 8 h 128"/>
                    <a:gd name="T50" fmla="*/ 56 w 88"/>
                    <a:gd name="T51" fmla="*/ 120 h 128"/>
                    <a:gd name="T52" fmla="*/ 24 w 88"/>
                    <a:gd name="T53" fmla="*/ 120 h 128"/>
                    <a:gd name="T54" fmla="*/ 20 w 88"/>
                    <a:gd name="T55" fmla="*/ 98 h 128"/>
                    <a:gd name="T56" fmla="*/ 40 w 88"/>
                    <a:gd name="T57" fmla="*/ 104 h 128"/>
                    <a:gd name="T58" fmla="*/ 60 w 88"/>
                    <a:gd name="T59" fmla="*/ 98 h 128"/>
                    <a:gd name="T60" fmla="*/ 56 w 88"/>
                    <a:gd name="T61" fmla="*/ 120 h 128"/>
                    <a:gd name="T62" fmla="*/ 40 w 88"/>
                    <a:gd name="T63" fmla="*/ 96 h 128"/>
                    <a:gd name="T64" fmla="*/ 8 w 88"/>
                    <a:gd name="T65" fmla="*/ 64 h 128"/>
                    <a:gd name="T66" fmla="*/ 40 w 88"/>
                    <a:gd name="T67" fmla="*/ 32 h 128"/>
                    <a:gd name="T68" fmla="*/ 72 w 88"/>
                    <a:gd name="T69" fmla="*/ 64 h 128"/>
                    <a:gd name="T70" fmla="*/ 40 w 88"/>
                    <a:gd name="T71"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28">
                      <a:moveTo>
                        <a:pt x="80" y="56"/>
                      </a:moveTo>
                      <a:cubicBezTo>
                        <a:pt x="80" y="56"/>
                        <a:pt x="79" y="56"/>
                        <a:pt x="79" y="56"/>
                      </a:cubicBezTo>
                      <a:cubicBezTo>
                        <a:pt x="78" y="49"/>
                        <a:pt x="75" y="43"/>
                        <a:pt x="70" y="38"/>
                      </a:cubicBezTo>
                      <a:cubicBezTo>
                        <a:pt x="64" y="7"/>
                        <a:pt x="64" y="7"/>
                        <a:pt x="64" y="7"/>
                      </a:cubicBezTo>
                      <a:cubicBezTo>
                        <a:pt x="64" y="3"/>
                        <a:pt x="60" y="0"/>
                        <a:pt x="56" y="0"/>
                      </a:cubicBezTo>
                      <a:cubicBezTo>
                        <a:pt x="24" y="0"/>
                        <a:pt x="24" y="0"/>
                        <a:pt x="24" y="0"/>
                      </a:cubicBezTo>
                      <a:cubicBezTo>
                        <a:pt x="21" y="0"/>
                        <a:pt x="17" y="3"/>
                        <a:pt x="17" y="7"/>
                      </a:cubicBezTo>
                      <a:cubicBezTo>
                        <a:pt x="11" y="37"/>
                        <a:pt x="11" y="37"/>
                        <a:pt x="11" y="37"/>
                      </a:cubicBezTo>
                      <a:cubicBezTo>
                        <a:pt x="4" y="44"/>
                        <a:pt x="0" y="53"/>
                        <a:pt x="0" y="64"/>
                      </a:cubicBezTo>
                      <a:cubicBezTo>
                        <a:pt x="0" y="74"/>
                        <a:pt x="4" y="84"/>
                        <a:pt x="10" y="91"/>
                      </a:cubicBezTo>
                      <a:cubicBezTo>
                        <a:pt x="16" y="121"/>
                        <a:pt x="16" y="121"/>
                        <a:pt x="16" y="121"/>
                      </a:cubicBezTo>
                      <a:cubicBezTo>
                        <a:pt x="17" y="125"/>
                        <a:pt x="20" y="128"/>
                        <a:pt x="24" y="128"/>
                      </a:cubicBezTo>
                      <a:cubicBezTo>
                        <a:pt x="56" y="128"/>
                        <a:pt x="56" y="128"/>
                        <a:pt x="56" y="128"/>
                      </a:cubicBezTo>
                      <a:cubicBezTo>
                        <a:pt x="60" y="128"/>
                        <a:pt x="63" y="125"/>
                        <a:pt x="64" y="121"/>
                      </a:cubicBezTo>
                      <a:cubicBezTo>
                        <a:pt x="70" y="91"/>
                        <a:pt x="70" y="91"/>
                        <a:pt x="70" y="91"/>
                      </a:cubicBezTo>
                      <a:cubicBezTo>
                        <a:pt x="74" y="85"/>
                        <a:pt x="78" y="79"/>
                        <a:pt x="79" y="72"/>
                      </a:cubicBezTo>
                      <a:cubicBezTo>
                        <a:pt x="79" y="72"/>
                        <a:pt x="80" y="72"/>
                        <a:pt x="80" y="72"/>
                      </a:cubicBezTo>
                      <a:cubicBezTo>
                        <a:pt x="84" y="72"/>
                        <a:pt x="88" y="68"/>
                        <a:pt x="88" y="64"/>
                      </a:cubicBezTo>
                      <a:cubicBezTo>
                        <a:pt x="88" y="60"/>
                        <a:pt x="84" y="56"/>
                        <a:pt x="80" y="56"/>
                      </a:cubicBezTo>
                      <a:close/>
                      <a:moveTo>
                        <a:pt x="24" y="8"/>
                      </a:moveTo>
                      <a:cubicBezTo>
                        <a:pt x="56" y="8"/>
                        <a:pt x="56" y="8"/>
                        <a:pt x="56" y="8"/>
                      </a:cubicBezTo>
                      <a:cubicBezTo>
                        <a:pt x="60" y="30"/>
                        <a:pt x="60" y="30"/>
                        <a:pt x="60" y="30"/>
                      </a:cubicBezTo>
                      <a:cubicBezTo>
                        <a:pt x="55" y="26"/>
                        <a:pt x="48" y="24"/>
                        <a:pt x="40" y="24"/>
                      </a:cubicBezTo>
                      <a:cubicBezTo>
                        <a:pt x="33" y="24"/>
                        <a:pt x="26" y="26"/>
                        <a:pt x="20" y="30"/>
                      </a:cubicBezTo>
                      <a:lnTo>
                        <a:pt x="24" y="8"/>
                      </a:lnTo>
                      <a:close/>
                      <a:moveTo>
                        <a:pt x="56" y="120"/>
                      </a:moveTo>
                      <a:cubicBezTo>
                        <a:pt x="24" y="120"/>
                        <a:pt x="24" y="120"/>
                        <a:pt x="24" y="120"/>
                      </a:cubicBezTo>
                      <a:cubicBezTo>
                        <a:pt x="20" y="98"/>
                        <a:pt x="20" y="98"/>
                        <a:pt x="20" y="98"/>
                      </a:cubicBezTo>
                      <a:cubicBezTo>
                        <a:pt x="26" y="102"/>
                        <a:pt x="33" y="104"/>
                        <a:pt x="40" y="104"/>
                      </a:cubicBezTo>
                      <a:cubicBezTo>
                        <a:pt x="47" y="104"/>
                        <a:pt x="54" y="102"/>
                        <a:pt x="60" y="98"/>
                      </a:cubicBezTo>
                      <a:lnTo>
                        <a:pt x="56" y="120"/>
                      </a:lnTo>
                      <a:close/>
                      <a:moveTo>
                        <a:pt x="40" y="96"/>
                      </a:moveTo>
                      <a:cubicBezTo>
                        <a:pt x="22" y="96"/>
                        <a:pt x="8" y="82"/>
                        <a:pt x="8" y="64"/>
                      </a:cubicBezTo>
                      <a:cubicBezTo>
                        <a:pt x="8" y="46"/>
                        <a:pt x="22" y="32"/>
                        <a:pt x="40" y="32"/>
                      </a:cubicBezTo>
                      <a:cubicBezTo>
                        <a:pt x="58" y="32"/>
                        <a:pt x="72" y="46"/>
                        <a:pt x="72" y="64"/>
                      </a:cubicBezTo>
                      <a:cubicBezTo>
                        <a:pt x="72" y="82"/>
                        <a:pt x="58" y="96"/>
                        <a:pt x="40"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1" name="Freeform 77"/>
                <p:cNvSpPr>
                  <a:spLocks/>
                </p:cNvSpPr>
                <p:nvPr/>
              </p:nvSpPr>
              <p:spPr bwMode="auto">
                <a:xfrm>
                  <a:off x="4164013" y="2238376"/>
                  <a:ext cx="90487" cy="90488"/>
                </a:xfrm>
                <a:custGeom>
                  <a:avLst/>
                  <a:gdLst>
                    <a:gd name="T0" fmla="*/ 24 w 24"/>
                    <a:gd name="T1" fmla="*/ 0 h 24"/>
                    <a:gd name="T2" fmla="*/ 22 w 24"/>
                    <a:gd name="T3" fmla="*/ 0 h 24"/>
                    <a:gd name="T4" fmla="*/ 1 w 24"/>
                    <a:gd name="T5" fmla="*/ 17 h 24"/>
                    <a:gd name="T6" fmla="*/ 0 w 24"/>
                    <a:gd name="T7" fmla="*/ 20 h 24"/>
                    <a:gd name="T8" fmla="*/ 1 w 24"/>
                    <a:gd name="T9" fmla="*/ 23 h 24"/>
                    <a:gd name="T10" fmla="*/ 4 w 24"/>
                    <a:gd name="T11" fmla="*/ 24 h 24"/>
                    <a:gd name="T12" fmla="*/ 7 w 24"/>
                    <a:gd name="T13" fmla="*/ 23 h 24"/>
                    <a:gd name="T14" fmla="*/ 14 w 24"/>
                    <a:gd name="T15" fmla="*/ 14 h 24"/>
                    <a:gd name="T16" fmla="*/ 24 w 24"/>
                    <a:gd name="T17" fmla="*/ 2 h 24"/>
                    <a:gd name="T18" fmla="*/ 24 w 24"/>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24" y="0"/>
                      </a:moveTo>
                      <a:cubicBezTo>
                        <a:pt x="23" y="0"/>
                        <a:pt x="23" y="0"/>
                        <a:pt x="22" y="0"/>
                      </a:cubicBezTo>
                      <a:cubicBezTo>
                        <a:pt x="1" y="17"/>
                        <a:pt x="1" y="17"/>
                        <a:pt x="1" y="17"/>
                      </a:cubicBezTo>
                      <a:cubicBezTo>
                        <a:pt x="0" y="18"/>
                        <a:pt x="0" y="19"/>
                        <a:pt x="0" y="20"/>
                      </a:cubicBezTo>
                      <a:cubicBezTo>
                        <a:pt x="0" y="21"/>
                        <a:pt x="0" y="22"/>
                        <a:pt x="1" y="23"/>
                      </a:cubicBezTo>
                      <a:cubicBezTo>
                        <a:pt x="2" y="24"/>
                        <a:pt x="3" y="24"/>
                        <a:pt x="4" y="24"/>
                      </a:cubicBezTo>
                      <a:cubicBezTo>
                        <a:pt x="5" y="24"/>
                        <a:pt x="6" y="24"/>
                        <a:pt x="7" y="23"/>
                      </a:cubicBezTo>
                      <a:cubicBezTo>
                        <a:pt x="14" y="14"/>
                        <a:pt x="14" y="14"/>
                        <a:pt x="14" y="14"/>
                      </a:cubicBezTo>
                      <a:cubicBezTo>
                        <a:pt x="24" y="2"/>
                        <a:pt x="24" y="2"/>
                        <a:pt x="24" y="2"/>
                      </a:cubicBezTo>
                      <a:cubicBezTo>
                        <a:pt x="24" y="1"/>
                        <a:pt x="24" y="1"/>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grpSp>
            <p:nvGrpSpPr>
              <p:cNvPr id="26" name="Group 30"/>
              <p:cNvGrpSpPr/>
              <p:nvPr/>
            </p:nvGrpSpPr>
            <p:grpSpPr>
              <a:xfrm>
                <a:off x="9012997" y="1679576"/>
                <a:ext cx="482600" cy="452438"/>
                <a:chOff x="2974975" y="2071688"/>
                <a:chExt cx="482600" cy="452438"/>
              </a:xfrm>
              <a:solidFill>
                <a:schemeClr val="bg1"/>
              </a:solidFill>
            </p:grpSpPr>
            <p:sp>
              <p:nvSpPr>
                <p:cNvPr id="34" name="Freeform 78"/>
                <p:cNvSpPr>
                  <a:spLocks noEditPoints="1"/>
                </p:cNvSpPr>
                <p:nvPr/>
              </p:nvSpPr>
              <p:spPr bwMode="auto">
                <a:xfrm>
                  <a:off x="2974975" y="2071688"/>
                  <a:ext cx="482600" cy="452438"/>
                </a:xfrm>
                <a:custGeom>
                  <a:avLst/>
                  <a:gdLst>
                    <a:gd name="T0" fmla="*/ 126 w 128"/>
                    <a:gd name="T1" fmla="*/ 26 h 120"/>
                    <a:gd name="T2" fmla="*/ 102 w 128"/>
                    <a:gd name="T3" fmla="*/ 2 h 120"/>
                    <a:gd name="T4" fmla="*/ 96 w 128"/>
                    <a:gd name="T5" fmla="*/ 0 h 120"/>
                    <a:gd name="T6" fmla="*/ 12 w 128"/>
                    <a:gd name="T7" fmla="*/ 0 h 120"/>
                    <a:gd name="T8" fmla="*/ 0 w 128"/>
                    <a:gd name="T9" fmla="*/ 12 h 120"/>
                    <a:gd name="T10" fmla="*/ 0 w 128"/>
                    <a:gd name="T11" fmla="*/ 108 h 120"/>
                    <a:gd name="T12" fmla="*/ 12 w 128"/>
                    <a:gd name="T13" fmla="*/ 120 h 120"/>
                    <a:gd name="T14" fmla="*/ 116 w 128"/>
                    <a:gd name="T15" fmla="*/ 120 h 120"/>
                    <a:gd name="T16" fmla="*/ 128 w 128"/>
                    <a:gd name="T17" fmla="*/ 108 h 120"/>
                    <a:gd name="T18" fmla="*/ 128 w 128"/>
                    <a:gd name="T19" fmla="*/ 32 h 120"/>
                    <a:gd name="T20" fmla="*/ 126 w 128"/>
                    <a:gd name="T21" fmla="*/ 26 h 120"/>
                    <a:gd name="T22" fmla="*/ 120 w 128"/>
                    <a:gd name="T23" fmla="*/ 108 h 120"/>
                    <a:gd name="T24" fmla="*/ 116 w 128"/>
                    <a:gd name="T25" fmla="*/ 112 h 120"/>
                    <a:gd name="T26" fmla="*/ 12 w 128"/>
                    <a:gd name="T27" fmla="*/ 112 h 120"/>
                    <a:gd name="T28" fmla="*/ 8 w 128"/>
                    <a:gd name="T29" fmla="*/ 108 h 120"/>
                    <a:gd name="T30" fmla="*/ 8 w 128"/>
                    <a:gd name="T31" fmla="*/ 12 h 120"/>
                    <a:gd name="T32" fmla="*/ 12 w 128"/>
                    <a:gd name="T33" fmla="*/ 8 h 120"/>
                    <a:gd name="T34" fmla="*/ 92 w 128"/>
                    <a:gd name="T35" fmla="*/ 8 h 120"/>
                    <a:gd name="T36" fmla="*/ 92 w 128"/>
                    <a:gd name="T37" fmla="*/ 24 h 120"/>
                    <a:gd name="T38" fmla="*/ 92 w 128"/>
                    <a:gd name="T39" fmla="*/ 24 h 120"/>
                    <a:gd name="T40" fmla="*/ 104 w 128"/>
                    <a:gd name="T41" fmla="*/ 36 h 120"/>
                    <a:gd name="T42" fmla="*/ 108 w 128"/>
                    <a:gd name="T43" fmla="*/ 36 h 120"/>
                    <a:gd name="T44" fmla="*/ 120 w 128"/>
                    <a:gd name="T45" fmla="*/ 36 h 120"/>
                    <a:gd name="T46" fmla="*/ 120 w 128"/>
                    <a:gd name="T47" fmla="*/ 108 h 120"/>
                    <a:gd name="T48" fmla="*/ 108 w 128"/>
                    <a:gd name="T49" fmla="*/ 32 h 120"/>
                    <a:gd name="T50" fmla="*/ 104 w 128"/>
                    <a:gd name="T51" fmla="*/ 32 h 120"/>
                    <a:gd name="T52" fmla="*/ 96 w 128"/>
                    <a:gd name="T53" fmla="*/ 24 h 120"/>
                    <a:gd name="T54" fmla="*/ 96 w 128"/>
                    <a:gd name="T55" fmla="*/ 24 h 120"/>
                    <a:gd name="T56" fmla="*/ 96 w 128"/>
                    <a:gd name="T57" fmla="*/ 8 h 120"/>
                    <a:gd name="T58" fmla="*/ 120 w 128"/>
                    <a:gd name="T59" fmla="*/ 32 h 120"/>
                    <a:gd name="T60" fmla="*/ 108 w 128"/>
                    <a:gd name="T61" fmla="*/ 3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120">
                      <a:moveTo>
                        <a:pt x="126" y="26"/>
                      </a:moveTo>
                      <a:cubicBezTo>
                        <a:pt x="102" y="2"/>
                        <a:pt x="102" y="2"/>
                        <a:pt x="102" y="2"/>
                      </a:cubicBezTo>
                      <a:cubicBezTo>
                        <a:pt x="100" y="1"/>
                        <a:pt x="98" y="0"/>
                        <a:pt x="96" y="0"/>
                      </a:cubicBezTo>
                      <a:cubicBezTo>
                        <a:pt x="12" y="0"/>
                        <a:pt x="12" y="0"/>
                        <a:pt x="12" y="0"/>
                      </a:cubicBezTo>
                      <a:cubicBezTo>
                        <a:pt x="5" y="0"/>
                        <a:pt x="0" y="5"/>
                        <a:pt x="0" y="12"/>
                      </a:cubicBezTo>
                      <a:cubicBezTo>
                        <a:pt x="0" y="108"/>
                        <a:pt x="0" y="108"/>
                        <a:pt x="0" y="108"/>
                      </a:cubicBezTo>
                      <a:cubicBezTo>
                        <a:pt x="0" y="115"/>
                        <a:pt x="5" y="120"/>
                        <a:pt x="12" y="120"/>
                      </a:cubicBezTo>
                      <a:cubicBezTo>
                        <a:pt x="116" y="120"/>
                        <a:pt x="116" y="120"/>
                        <a:pt x="116" y="120"/>
                      </a:cubicBezTo>
                      <a:cubicBezTo>
                        <a:pt x="123" y="120"/>
                        <a:pt x="128" y="115"/>
                        <a:pt x="128" y="108"/>
                      </a:cubicBezTo>
                      <a:cubicBezTo>
                        <a:pt x="128" y="32"/>
                        <a:pt x="128" y="32"/>
                        <a:pt x="128" y="32"/>
                      </a:cubicBezTo>
                      <a:cubicBezTo>
                        <a:pt x="128" y="30"/>
                        <a:pt x="127" y="28"/>
                        <a:pt x="126" y="26"/>
                      </a:cubicBezTo>
                      <a:close/>
                      <a:moveTo>
                        <a:pt x="120" y="108"/>
                      </a:moveTo>
                      <a:cubicBezTo>
                        <a:pt x="120" y="110"/>
                        <a:pt x="118" y="112"/>
                        <a:pt x="116" y="112"/>
                      </a:cubicBezTo>
                      <a:cubicBezTo>
                        <a:pt x="12" y="112"/>
                        <a:pt x="12" y="112"/>
                        <a:pt x="12" y="112"/>
                      </a:cubicBezTo>
                      <a:cubicBezTo>
                        <a:pt x="10" y="112"/>
                        <a:pt x="8" y="110"/>
                        <a:pt x="8" y="108"/>
                      </a:cubicBezTo>
                      <a:cubicBezTo>
                        <a:pt x="8" y="12"/>
                        <a:pt x="8" y="12"/>
                        <a:pt x="8" y="12"/>
                      </a:cubicBezTo>
                      <a:cubicBezTo>
                        <a:pt x="8" y="10"/>
                        <a:pt x="10" y="8"/>
                        <a:pt x="12" y="8"/>
                      </a:cubicBezTo>
                      <a:cubicBezTo>
                        <a:pt x="92" y="8"/>
                        <a:pt x="92" y="8"/>
                        <a:pt x="92" y="8"/>
                      </a:cubicBezTo>
                      <a:cubicBezTo>
                        <a:pt x="92" y="24"/>
                        <a:pt x="92" y="24"/>
                        <a:pt x="92" y="24"/>
                      </a:cubicBezTo>
                      <a:cubicBezTo>
                        <a:pt x="92" y="24"/>
                        <a:pt x="92" y="24"/>
                        <a:pt x="92" y="24"/>
                      </a:cubicBezTo>
                      <a:cubicBezTo>
                        <a:pt x="92" y="31"/>
                        <a:pt x="97" y="36"/>
                        <a:pt x="104" y="36"/>
                      </a:cubicBezTo>
                      <a:cubicBezTo>
                        <a:pt x="108" y="36"/>
                        <a:pt x="108" y="36"/>
                        <a:pt x="108" y="36"/>
                      </a:cubicBezTo>
                      <a:cubicBezTo>
                        <a:pt x="120" y="36"/>
                        <a:pt x="120" y="36"/>
                        <a:pt x="120" y="36"/>
                      </a:cubicBezTo>
                      <a:lnTo>
                        <a:pt x="120" y="108"/>
                      </a:lnTo>
                      <a:close/>
                      <a:moveTo>
                        <a:pt x="108" y="32"/>
                      </a:moveTo>
                      <a:cubicBezTo>
                        <a:pt x="104" y="32"/>
                        <a:pt x="104" y="32"/>
                        <a:pt x="104" y="32"/>
                      </a:cubicBezTo>
                      <a:cubicBezTo>
                        <a:pt x="100" y="32"/>
                        <a:pt x="96" y="28"/>
                        <a:pt x="96" y="24"/>
                      </a:cubicBezTo>
                      <a:cubicBezTo>
                        <a:pt x="96" y="24"/>
                        <a:pt x="96" y="24"/>
                        <a:pt x="96" y="24"/>
                      </a:cubicBezTo>
                      <a:cubicBezTo>
                        <a:pt x="96" y="8"/>
                        <a:pt x="96" y="8"/>
                        <a:pt x="96" y="8"/>
                      </a:cubicBezTo>
                      <a:cubicBezTo>
                        <a:pt x="120" y="32"/>
                        <a:pt x="120" y="32"/>
                        <a:pt x="120" y="32"/>
                      </a:cubicBezTo>
                      <a:lnTo>
                        <a:pt x="10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35" name="Freeform 79"/>
                <p:cNvSpPr>
                  <a:spLocks/>
                </p:cNvSpPr>
                <p:nvPr/>
              </p:nvSpPr>
              <p:spPr bwMode="auto">
                <a:xfrm>
                  <a:off x="3200400" y="2162176"/>
                  <a:ext cx="90487" cy="15875"/>
                </a:xfrm>
                <a:custGeom>
                  <a:avLst/>
                  <a:gdLst>
                    <a:gd name="T0" fmla="*/ 2 w 24"/>
                    <a:gd name="T1" fmla="*/ 4 h 4"/>
                    <a:gd name="T2" fmla="*/ 22 w 24"/>
                    <a:gd name="T3" fmla="*/ 4 h 4"/>
                    <a:gd name="T4" fmla="*/ 24 w 24"/>
                    <a:gd name="T5" fmla="*/ 2 h 4"/>
                    <a:gd name="T6" fmla="*/ 22 w 24"/>
                    <a:gd name="T7" fmla="*/ 0 h 4"/>
                    <a:gd name="T8" fmla="*/ 2 w 24"/>
                    <a:gd name="T9" fmla="*/ 0 h 4"/>
                    <a:gd name="T10" fmla="*/ 0 w 24"/>
                    <a:gd name="T11" fmla="*/ 2 h 4"/>
                    <a:gd name="T12" fmla="*/ 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 y="4"/>
                      </a:moveTo>
                      <a:cubicBezTo>
                        <a:pt x="22" y="4"/>
                        <a:pt x="22" y="4"/>
                        <a:pt x="22" y="4"/>
                      </a:cubicBezTo>
                      <a:cubicBezTo>
                        <a:pt x="23" y="4"/>
                        <a:pt x="24" y="3"/>
                        <a:pt x="24" y="2"/>
                      </a:cubicBezTo>
                      <a:cubicBezTo>
                        <a:pt x="24" y="1"/>
                        <a:pt x="23" y="0"/>
                        <a:pt x="22"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36" name="Freeform 80"/>
                <p:cNvSpPr>
                  <a:spLocks/>
                </p:cNvSpPr>
                <p:nvPr/>
              </p:nvSpPr>
              <p:spPr bwMode="auto">
                <a:xfrm>
                  <a:off x="3200400" y="2208213"/>
                  <a:ext cx="90487" cy="14288"/>
                </a:xfrm>
                <a:custGeom>
                  <a:avLst/>
                  <a:gdLst>
                    <a:gd name="T0" fmla="*/ 2 w 24"/>
                    <a:gd name="T1" fmla="*/ 4 h 4"/>
                    <a:gd name="T2" fmla="*/ 22 w 24"/>
                    <a:gd name="T3" fmla="*/ 4 h 4"/>
                    <a:gd name="T4" fmla="*/ 24 w 24"/>
                    <a:gd name="T5" fmla="*/ 2 h 4"/>
                    <a:gd name="T6" fmla="*/ 22 w 24"/>
                    <a:gd name="T7" fmla="*/ 0 h 4"/>
                    <a:gd name="T8" fmla="*/ 2 w 24"/>
                    <a:gd name="T9" fmla="*/ 0 h 4"/>
                    <a:gd name="T10" fmla="*/ 0 w 24"/>
                    <a:gd name="T11" fmla="*/ 2 h 4"/>
                    <a:gd name="T12" fmla="*/ 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 y="4"/>
                      </a:moveTo>
                      <a:cubicBezTo>
                        <a:pt x="22" y="4"/>
                        <a:pt x="22" y="4"/>
                        <a:pt x="22" y="4"/>
                      </a:cubicBezTo>
                      <a:cubicBezTo>
                        <a:pt x="23" y="4"/>
                        <a:pt x="24" y="3"/>
                        <a:pt x="24" y="2"/>
                      </a:cubicBezTo>
                      <a:cubicBezTo>
                        <a:pt x="24" y="1"/>
                        <a:pt x="23" y="0"/>
                        <a:pt x="22"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37" name="Freeform 81"/>
                <p:cNvSpPr>
                  <a:spLocks/>
                </p:cNvSpPr>
                <p:nvPr/>
              </p:nvSpPr>
              <p:spPr bwMode="auto">
                <a:xfrm>
                  <a:off x="3200400" y="2252663"/>
                  <a:ext cx="196850" cy="15875"/>
                </a:xfrm>
                <a:custGeom>
                  <a:avLst/>
                  <a:gdLst>
                    <a:gd name="T0" fmla="*/ 0 w 52"/>
                    <a:gd name="T1" fmla="*/ 2 h 4"/>
                    <a:gd name="T2" fmla="*/ 2 w 52"/>
                    <a:gd name="T3" fmla="*/ 4 h 4"/>
                    <a:gd name="T4" fmla="*/ 50 w 52"/>
                    <a:gd name="T5" fmla="*/ 4 h 4"/>
                    <a:gd name="T6" fmla="*/ 52 w 52"/>
                    <a:gd name="T7" fmla="*/ 2 h 4"/>
                    <a:gd name="T8" fmla="*/ 50 w 52"/>
                    <a:gd name="T9" fmla="*/ 0 h 4"/>
                    <a:gd name="T10" fmla="*/ 2 w 52"/>
                    <a:gd name="T11" fmla="*/ 0 h 4"/>
                    <a:gd name="T12" fmla="*/ 0 w 52"/>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52" h="4">
                      <a:moveTo>
                        <a:pt x="0" y="2"/>
                      </a:moveTo>
                      <a:cubicBezTo>
                        <a:pt x="0" y="3"/>
                        <a:pt x="1" y="4"/>
                        <a:pt x="2" y="4"/>
                      </a:cubicBezTo>
                      <a:cubicBezTo>
                        <a:pt x="50" y="4"/>
                        <a:pt x="50" y="4"/>
                        <a:pt x="50" y="4"/>
                      </a:cubicBezTo>
                      <a:cubicBezTo>
                        <a:pt x="51" y="4"/>
                        <a:pt x="52" y="3"/>
                        <a:pt x="52" y="2"/>
                      </a:cubicBezTo>
                      <a:cubicBezTo>
                        <a:pt x="52" y="1"/>
                        <a:pt x="51" y="0"/>
                        <a:pt x="50" y="0"/>
                      </a:cubicBezTo>
                      <a:cubicBezTo>
                        <a:pt x="2" y="0"/>
                        <a:pt x="2" y="0"/>
                        <a:pt x="2" y="0"/>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38" name="Freeform 82"/>
                <p:cNvSpPr>
                  <a:spLocks/>
                </p:cNvSpPr>
                <p:nvPr/>
              </p:nvSpPr>
              <p:spPr bwMode="auto">
                <a:xfrm>
                  <a:off x="3035300" y="2343151"/>
                  <a:ext cx="361950" cy="15875"/>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39" name="Freeform 83"/>
                <p:cNvSpPr>
                  <a:spLocks/>
                </p:cNvSpPr>
                <p:nvPr/>
              </p:nvSpPr>
              <p:spPr bwMode="auto">
                <a:xfrm>
                  <a:off x="3035300" y="2389188"/>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40" name="Freeform 84"/>
                <p:cNvSpPr>
                  <a:spLocks/>
                </p:cNvSpPr>
                <p:nvPr/>
              </p:nvSpPr>
              <p:spPr bwMode="auto">
                <a:xfrm>
                  <a:off x="3035300" y="2433638"/>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41" name="Freeform 85"/>
                <p:cNvSpPr>
                  <a:spLocks/>
                </p:cNvSpPr>
                <p:nvPr/>
              </p:nvSpPr>
              <p:spPr bwMode="auto">
                <a:xfrm>
                  <a:off x="3035300" y="2298701"/>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42" name="Freeform 86"/>
                <p:cNvSpPr>
                  <a:spLocks noEditPoints="1"/>
                </p:cNvSpPr>
                <p:nvPr/>
              </p:nvSpPr>
              <p:spPr bwMode="auto">
                <a:xfrm>
                  <a:off x="3035300" y="2147888"/>
                  <a:ext cx="134937" cy="120650"/>
                </a:xfrm>
                <a:custGeom>
                  <a:avLst/>
                  <a:gdLst>
                    <a:gd name="T0" fmla="*/ 4 w 36"/>
                    <a:gd name="T1" fmla="*/ 32 h 32"/>
                    <a:gd name="T2" fmla="*/ 32 w 36"/>
                    <a:gd name="T3" fmla="*/ 32 h 32"/>
                    <a:gd name="T4" fmla="*/ 36 w 36"/>
                    <a:gd name="T5" fmla="*/ 28 h 32"/>
                    <a:gd name="T6" fmla="*/ 36 w 36"/>
                    <a:gd name="T7" fmla="*/ 4 h 32"/>
                    <a:gd name="T8" fmla="*/ 32 w 36"/>
                    <a:gd name="T9" fmla="*/ 0 h 32"/>
                    <a:gd name="T10" fmla="*/ 4 w 36"/>
                    <a:gd name="T11" fmla="*/ 0 h 32"/>
                    <a:gd name="T12" fmla="*/ 0 w 36"/>
                    <a:gd name="T13" fmla="*/ 4 h 32"/>
                    <a:gd name="T14" fmla="*/ 0 w 36"/>
                    <a:gd name="T15" fmla="*/ 28 h 32"/>
                    <a:gd name="T16" fmla="*/ 4 w 36"/>
                    <a:gd name="T17" fmla="*/ 32 h 32"/>
                    <a:gd name="T18" fmla="*/ 8 w 36"/>
                    <a:gd name="T19" fmla="*/ 8 h 32"/>
                    <a:gd name="T20" fmla="*/ 28 w 36"/>
                    <a:gd name="T21" fmla="*/ 8 h 32"/>
                    <a:gd name="T22" fmla="*/ 28 w 36"/>
                    <a:gd name="T23" fmla="*/ 24 h 32"/>
                    <a:gd name="T24" fmla="*/ 8 w 36"/>
                    <a:gd name="T25" fmla="*/ 24 h 32"/>
                    <a:gd name="T26" fmla="*/ 8 w 36"/>
                    <a:gd name="T27"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2">
                      <a:moveTo>
                        <a:pt x="4" y="32"/>
                      </a:moveTo>
                      <a:cubicBezTo>
                        <a:pt x="32" y="32"/>
                        <a:pt x="32" y="32"/>
                        <a:pt x="32" y="32"/>
                      </a:cubicBezTo>
                      <a:cubicBezTo>
                        <a:pt x="34" y="32"/>
                        <a:pt x="36" y="30"/>
                        <a:pt x="36" y="28"/>
                      </a:cubicBezTo>
                      <a:cubicBezTo>
                        <a:pt x="36" y="4"/>
                        <a:pt x="36" y="4"/>
                        <a:pt x="36" y="4"/>
                      </a:cubicBezTo>
                      <a:cubicBezTo>
                        <a:pt x="36" y="2"/>
                        <a:pt x="34" y="0"/>
                        <a:pt x="32" y="0"/>
                      </a:cubicBezTo>
                      <a:cubicBezTo>
                        <a:pt x="4" y="0"/>
                        <a:pt x="4" y="0"/>
                        <a:pt x="4" y="0"/>
                      </a:cubicBezTo>
                      <a:cubicBezTo>
                        <a:pt x="2" y="0"/>
                        <a:pt x="0" y="2"/>
                        <a:pt x="0" y="4"/>
                      </a:cubicBezTo>
                      <a:cubicBezTo>
                        <a:pt x="0" y="28"/>
                        <a:pt x="0" y="28"/>
                        <a:pt x="0" y="28"/>
                      </a:cubicBezTo>
                      <a:cubicBezTo>
                        <a:pt x="0" y="30"/>
                        <a:pt x="2" y="32"/>
                        <a:pt x="4" y="32"/>
                      </a:cubicBezTo>
                      <a:close/>
                      <a:moveTo>
                        <a:pt x="8" y="8"/>
                      </a:moveTo>
                      <a:cubicBezTo>
                        <a:pt x="28" y="8"/>
                        <a:pt x="28" y="8"/>
                        <a:pt x="28" y="8"/>
                      </a:cubicBezTo>
                      <a:cubicBezTo>
                        <a:pt x="28" y="24"/>
                        <a:pt x="28" y="24"/>
                        <a:pt x="28" y="24"/>
                      </a:cubicBezTo>
                      <a:cubicBezTo>
                        <a:pt x="8" y="24"/>
                        <a:pt x="8" y="24"/>
                        <a:pt x="8" y="24"/>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grpSp>
            <p:nvGrpSpPr>
              <p:cNvPr id="27" name="Group 31"/>
              <p:cNvGrpSpPr/>
              <p:nvPr/>
            </p:nvGrpSpPr>
            <p:grpSpPr>
              <a:xfrm>
                <a:off x="9983081" y="717253"/>
                <a:ext cx="450850" cy="482600"/>
                <a:chOff x="2027238" y="2071688"/>
                <a:chExt cx="450850" cy="482600"/>
              </a:xfrm>
              <a:solidFill>
                <a:schemeClr val="bg1"/>
              </a:solidFill>
            </p:grpSpPr>
            <p:sp>
              <p:nvSpPr>
                <p:cNvPr id="31" name="Freeform 87"/>
                <p:cNvSpPr>
                  <a:spLocks noEditPoints="1"/>
                </p:cNvSpPr>
                <p:nvPr/>
              </p:nvSpPr>
              <p:spPr bwMode="auto">
                <a:xfrm>
                  <a:off x="2027238" y="2071688"/>
                  <a:ext cx="450850" cy="482600"/>
                </a:xfrm>
                <a:custGeom>
                  <a:avLst/>
                  <a:gdLst>
                    <a:gd name="T0" fmla="*/ 104 w 120"/>
                    <a:gd name="T1" fmla="*/ 0 h 128"/>
                    <a:gd name="T2" fmla="*/ 16 w 120"/>
                    <a:gd name="T3" fmla="*/ 0 h 128"/>
                    <a:gd name="T4" fmla="*/ 0 w 120"/>
                    <a:gd name="T5" fmla="*/ 16 h 128"/>
                    <a:gd name="T6" fmla="*/ 0 w 120"/>
                    <a:gd name="T7" fmla="*/ 112 h 128"/>
                    <a:gd name="T8" fmla="*/ 16 w 120"/>
                    <a:gd name="T9" fmla="*/ 128 h 128"/>
                    <a:gd name="T10" fmla="*/ 104 w 120"/>
                    <a:gd name="T11" fmla="*/ 128 h 128"/>
                    <a:gd name="T12" fmla="*/ 120 w 120"/>
                    <a:gd name="T13" fmla="*/ 112 h 128"/>
                    <a:gd name="T14" fmla="*/ 120 w 120"/>
                    <a:gd name="T15" fmla="*/ 16 h 128"/>
                    <a:gd name="T16" fmla="*/ 104 w 120"/>
                    <a:gd name="T17" fmla="*/ 0 h 128"/>
                    <a:gd name="T18" fmla="*/ 112 w 120"/>
                    <a:gd name="T19" fmla="*/ 112 h 128"/>
                    <a:gd name="T20" fmla="*/ 104 w 120"/>
                    <a:gd name="T21" fmla="*/ 120 h 128"/>
                    <a:gd name="T22" fmla="*/ 16 w 120"/>
                    <a:gd name="T23" fmla="*/ 120 h 128"/>
                    <a:gd name="T24" fmla="*/ 8 w 120"/>
                    <a:gd name="T25" fmla="*/ 112 h 128"/>
                    <a:gd name="T26" fmla="*/ 8 w 120"/>
                    <a:gd name="T27" fmla="*/ 16 h 128"/>
                    <a:gd name="T28" fmla="*/ 16 w 120"/>
                    <a:gd name="T29" fmla="*/ 8 h 128"/>
                    <a:gd name="T30" fmla="*/ 104 w 120"/>
                    <a:gd name="T31" fmla="*/ 8 h 128"/>
                    <a:gd name="T32" fmla="*/ 112 w 120"/>
                    <a:gd name="T33" fmla="*/ 16 h 128"/>
                    <a:gd name="T34" fmla="*/ 112 w 120"/>
                    <a:gd name="T3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04" y="0"/>
                      </a:moveTo>
                      <a:cubicBezTo>
                        <a:pt x="16" y="0"/>
                        <a:pt x="16" y="0"/>
                        <a:pt x="16" y="0"/>
                      </a:cubicBezTo>
                      <a:cubicBezTo>
                        <a:pt x="7" y="0"/>
                        <a:pt x="0" y="7"/>
                        <a:pt x="0" y="16"/>
                      </a:cubicBezTo>
                      <a:cubicBezTo>
                        <a:pt x="0" y="112"/>
                        <a:pt x="0" y="112"/>
                        <a:pt x="0" y="112"/>
                      </a:cubicBezTo>
                      <a:cubicBezTo>
                        <a:pt x="0" y="121"/>
                        <a:pt x="7" y="128"/>
                        <a:pt x="16" y="128"/>
                      </a:cubicBezTo>
                      <a:cubicBezTo>
                        <a:pt x="104" y="128"/>
                        <a:pt x="104" y="128"/>
                        <a:pt x="104" y="128"/>
                      </a:cubicBezTo>
                      <a:cubicBezTo>
                        <a:pt x="113" y="128"/>
                        <a:pt x="120" y="121"/>
                        <a:pt x="120" y="112"/>
                      </a:cubicBezTo>
                      <a:cubicBezTo>
                        <a:pt x="120" y="16"/>
                        <a:pt x="120" y="16"/>
                        <a:pt x="120" y="16"/>
                      </a:cubicBezTo>
                      <a:cubicBezTo>
                        <a:pt x="120" y="7"/>
                        <a:pt x="113" y="0"/>
                        <a:pt x="104" y="0"/>
                      </a:cubicBezTo>
                      <a:close/>
                      <a:moveTo>
                        <a:pt x="112" y="112"/>
                      </a:moveTo>
                      <a:cubicBezTo>
                        <a:pt x="112" y="116"/>
                        <a:pt x="108" y="120"/>
                        <a:pt x="104" y="120"/>
                      </a:cubicBezTo>
                      <a:cubicBezTo>
                        <a:pt x="16" y="120"/>
                        <a:pt x="16" y="120"/>
                        <a:pt x="16" y="120"/>
                      </a:cubicBezTo>
                      <a:cubicBezTo>
                        <a:pt x="12" y="120"/>
                        <a:pt x="8" y="116"/>
                        <a:pt x="8" y="112"/>
                      </a:cubicBezTo>
                      <a:cubicBezTo>
                        <a:pt x="8" y="16"/>
                        <a:pt x="8" y="16"/>
                        <a:pt x="8" y="16"/>
                      </a:cubicBezTo>
                      <a:cubicBezTo>
                        <a:pt x="8" y="12"/>
                        <a:pt x="12" y="8"/>
                        <a:pt x="16" y="8"/>
                      </a:cubicBezTo>
                      <a:cubicBezTo>
                        <a:pt x="104" y="8"/>
                        <a:pt x="104" y="8"/>
                        <a:pt x="104" y="8"/>
                      </a:cubicBezTo>
                      <a:cubicBezTo>
                        <a:pt x="108" y="8"/>
                        <a:pt x="112" y="12"/>
                        <a:pt x="112" y="16"/>
                      </a:cubicBezTo>
                      <a:lnTo>
                        <a:pt x="112"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32" name="Freeform 88"/>
                <p:cNvSpPr>
                  <a:spLocks noEditPoints="1"/>
                </p:cNvSpPr>
                <p:nvPr/>
              </p:nvSpPr>
              <p:spPr bwMode="auto">
                <a:xfrm>
                  <a:off x="2087563" y="2132013"/>
                  <a:ext cx="330200" cy="301625"/>
                </a:xfrm>
                <a:custGeom>
                  <a:avLst/>
                  <a:gdLst>
                    <a:gd name="T0" fmla="*/ 84 w 88"/>
                    <a:gd name="T1" fmla="*/ 0 h 80"/>
                    <a:gd name="T2" fmla="*/ 4 w 88"/>
                    <a:gd name="T3" fmla="*/ 0 h 80"/>
                    <a:gd name="T4" fmla="*/ 0 w 88"/>
                    <a:gd name="T5" fmla="*/ 4 h 80"/>
                    <a:gd name="T6" fmla="*/ 0 w 88"/>
                    <a:gd name="T7" fmla="*/ 76 h 80"/>
                    <a:gd name="T8" fmla="*/ 4 w 88"/>
                    <a:gd name="T9" fmla="*/ 80 h 80"/>
                    <a:gd name="T10" fmla="*/ 84 w 88"/>
                    <a:gd name="T11" fmla="*/ 80 h 80"/>
                    <a:gd name="T12" fmla="*/ 88 w 88"/>
                    <a:gd name="T13" fmla="*/ 76 h 80"/>
                    <a:gd name="T14" fmla="*/ 88 w 88"/>
                    <a:gd name="T15" fmla="*/ 4 h 80"/>
                    <a:gd name="T16" fmla="*/ 84 w 88"/>
                    <a:gd name="T17" fmla="*/ 0 h 80"/>
                    <a:gd name="T18" fmla="*/ 84 w 88"/>
                    <a:gd name="T19" fmla="*/ 4 h 80"/>
                    <a:gd name="T20" fmla="*/ 84 w 88"/>
                    <a:gd name="T21" fmla="*/ 59 h 80"/>
                    <a:gd name="T22" fmla="*/ 71 w 88"/>
                    <a:gd name="T23" fmla="*/ 45 h 80"/>
                    <a:gd name="T24" fmla="*/ 68 w 88"/>
                    <a:gd name="T25" fmla="*/ 44 h 80"/>
                    <a:gd name="T26" fmla="*/ 65 w 88"/>
                    <a:gd name="T27" fmla="*/ 45 h 80"/>
                    <a:gd name="T28" fmla="*/ 55 w 88"/>
                    <a:gd name="T29" fmla="*/ 57 h 80"/>
                    <a:gd name="T30" fmla="*/ 23 w 88"/>
                    <a:gd name="T31" fmla="*/ 21 h 80"/>
                    <a:gd name="T32" fmla="*/ 20 w 88"/>
                    <a:gd name="T33" fmla="*/ 20 h 80"/>
                    <a:gd name="T34" fmla="*/ 17 w 88"/>
                    <a:gd name="T35" fmla="*/ 21 h 80"/>
                    <a:gd name="T36" fmla="*/ 4 w 88"/>
                    <a:gd name="T37" fmla="*/ 36 h 80"/>
                    <a:gd name="T38" fmla="*/ 4 w 88"/>
                    <a:gd name="T39" fmla="*/ 4 h 80"/>
                    <a:gd name="T40" fmla="*/ 84 w 88"/>
                    <a:gd name="T41" fmla="*/ 4 h 80"/>
                    <a:gd name="T42" fmla="*/ 4 w 88"/>
                    <a:gd name="T43" fmla="*/ 42 h 80"/>
                    <a:gd name="T44" fmla="*/ 20 w 88"/>
                    <a:gd name="T45" fmla="*/ 24 h 80"/>
                    <a:gd name="T46" fmla="*/ 52 w 88"/>
                    <a:gd name="T47" fmla="*/ 61 h 80"/>
                    <a:gd name="T48" fmla="*/ 55 w 88"/>
                    <a:gd name="T49" fmla="*/ 63 h 80"/>
                    <a:gd name="T50" fmla="*/ 66 w 88"/>
                    <a:gd name="T51" fmla="*/ 76 h 80"/>
                    <a:gd name="T52" fmla="*/ 4 w 88"/>
                    <a:gd name="T53" fmla="*/ 76 h 80"/>
                    <a:gd name="T54" fmla="*/ 4 w 88"/>
                    <a:gd name="T55" fmla="*/ 42 h 80"/>
                    <a:gd name="T56" fmla="*/ 71 w 88"/>
                    <a:gd name="T57" fmla="*/ 76 h 80"/>
                    <a:gd name="T58" fmla="*/ 57 w 88"/>
                    <a:gd name="T59" fmla="*/ 60 h 80"/>
                    <a:gd name="T60" fmla="*/ 68 w 88"/>
                    <a:gd name="T61" fmla="*/ 48 h 80"/>
                    <a:gd name="T62" fmla="*/ 84 w 88"/>
                    <a:gd name="T63" fmla="*/ 66 h 80"/>
                    <a:gd name="T64" fmla="*/ 84 w 88"/>
                    <a:gd name="T65" fmla="*/ 76 h 80"/>
                    <a:gd name="T66" fmla="*/ 71 w 88"/>
                    <a:gd name="T67"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0">
                      <a:moveTo>
                        <a:pt x="84" y="0"/>
                      </a:moveTo>
                      <a:cubicBezTo>
                        <a:pt x="4" y="0"/>
                        <a:pt x="4" y="0"/>
                        <a:pt x="4" y="0"/>
                      </a:cubicBezTo>
                      <a:cubicBezTo>
                        <a:pt x="2" y="0"/>
                        <a:pt x="0" y="2"/>
                        <a:pt x="0" y="4"/>
                      </a:cubicBezTo>
                      <a:cubicBezTo>
                        <a:pt x="0" y="76"/>
                        <a:pt x="0" y="76"/>
                        <a:pt x="0" y="76"/>
                      </a:cubicBezTo>
                      <a:cubicBezTo>
                        <a:pt x="0" y="78"/>
                        <a:pt x="2" y="80"/>
                        <a:pt x="4" y="80"/>
                      </a:cubicBezTo>
                      <a:cubicBezTo>
                        <a:pt x="84" y="80"/>
                        <a:pt x="84" y="80"/>
                        <a:pt x="84" y="80"/>
                      </a:cubicBezTo>
                      <a:cubicBezTo>
                        <a:pt x="86" y="80"/>
                        <a:pt x="88" y="78"/>
                        <a:pt x="88" y="76"/>
                      </a:cubicBezTo>
                      <a:cubicBezTo>
                        <a:pt x="88" y="4"/>
                        <a:pt x="88" y="4"/>
                        <a:pt x="88" y="4"/>
                      </a:cubicBezTo>
                      <a:cubicBezTo>
                        <a:pt x="88" y="2"/>
                        <a:pt x="86" y="0"/>
                        <a:pt x="84" y="0"/>
                      </a:cubicBezTo>
                      <a:close/>
                      <a:moveTo>
                        <a:pt x="84" y="4"/>
                      </a:moveTo>
                      <a:cubicBezTo>
                        <a:pt x="84" y="59"/>
                        <a:pt x="84" y="59"/>
                        <a:pt x="84" y="59"/>
                      </a:cubicBezTo>
                      <a:cubicBezTo>
                        <a:pt x="71" y="45"/>
                        <a:pt x="71" y="45"/>
                        <a:pt x="71" y="45"/>
                      </a:cubicBezTo>
                      <a:cubicBezTo>
                        <a:pt x="70" y="44"/>
                        <a:pt x="69" y="44"/>
                        <a:pt x="68" y="44"/>
                      </a:cubicBezTo>
                      <a:cubicBezTo>
                        <a:pt x="67" y="44"/>
                        <a:pt x="66" y="44"/>
                        <a:pt x="65" y="45"/>
                      </a:cubicBezTo>
                      <a:cubicBezTo>
                        <a:pt x="55" y="57"/>
                        <a:pt x="55" y="57"/>
                        <a:pt x="55" y="57"/>
                      </a:cubicBezTo>
                      <a:cubicBezTo>
                        <a:pt x="23" y="21"/>
                        <a:pt x="23" y="21"/>
                        <a:pt x="23" y="21"/>
                      </a:cubicBezTo>
                      <a:cubicBezTo>
                        <a:pt x="22" y="20"/>
                        <a:pt x="21" y="20"/>
                        <a:pt x="20" y="20"/>
                      </a:cubicBezTo>
                      <a:cubicBezTo>
                        <a:pt x="19" y="20"/>
                        <a:pt x="18" y="20"/>
                        <a:pt x="17" y="21"/>
                      </a:cubicBezTo>
                      <a:cubicBezTo>
                        <a:pt x="4" y="36"/>
                        <a:pt x="4" y="36"/>
                        <a:pt x="4" y="36"/>
                      </a:cubicBezTo>
                      <a:cubicBezTo>
                        <a:pt x="4" y="4"/>
                        <a:pt x="4" y="4"/>
                        <a:pt x="4" y="4"/>
                      </a:cubicBezTo>
                      <a:lnTo>
                        <a:pt x="84" y="4"/>
                      </a:lnTo>
                      <a:close/>
                      <a:moveTo>
                        <a:pt x="4" y="42"/>
                      </a:moveTo>
                      <a:cubicBezTo>
                        <a:pt x="20" y="24"/>
                        <a:pt x="20" y="24"/>
                        <a:pt x="20" y="24"/>
                      </a:cubicBezTo>
                      <a:cubicBezTo>
                        <a:pt x="52" y="61"/>
                        <a:pt x="52" y="61"/>
                        <a:pt x="52" y="61"/>
                      </a:cubicBezTo>
                      <a:cubicBezTo>
                        <a:pt x="55" y="63"/>
                        <a:pt x="55" y="63"/>
                        <a:pt x="55" y="63"/>
                      </a:cubicBezTo>
                      <a:cubicBezTo>
                        <a:pt x="66" y="76"/>
                        <a:pt x="66" y="76"/>
                        <a:pt x="66" y="76"/>
                      </a:cubicBezTo>
                      <a:cubicBezTo>
                        <a:pt x="4" y="76"/>
                        <a:pt x="4" y="76"/>
                        <a:pt x="4" y="76"/>
                      </a:cubicBezTo>
                      <a:lnTo>
                        <a:pt x="4" y="42"/>
                      </a:lnTo>
                      <a:close/>
                      <a:moveTo>
                        <a:pt x="71" y="76"/>
                      </a:moveTo>
                      <a:cubicBezTo>
                        <a:pt x="57" y="60"/>
                        <a:pt x="57" y="60"/>
                        <a:pt x="57" y="60"/>
                      </a:cubicBezTo>
                      <a:cubicBezTo>
                        <a:pt x="68" y="48"/>
                        <a:pt x="68" y="48"/>
                        <a:pt x="68" y="48"/>
                      </a:cubicBezTo>
                      <a:cubicBezTo>
                        <a:pt x="84" y="66"/>
                        <a:pt x="84" y="66"/>
                        <a:pt x="84" y="66"/>
                      </a:cubicBezTo>
                      <a:cubicBezTo>
                        <a:pt x="84" y="76"/>
                        <a:pt x="84" y="76"/>
                        <a:pt x="84" y="76"/>
                      </a:cubicBezTo>
                      <a:lnTo>
                        <a:pt x="71"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33" name="Freeform 89"/>
                <p:cNvSpPr>
                  <a:spLocks noEditPoints="1"/>
                </p:cNvSpPr>
                <p:nvPr/>
              </p:nvSpPr>
              <p:spPr bwMode="auto">
                <a:xfrm>
                  <a:off x="2268538" y="2178051"/>
                  <a:ext cx="88900" cy="90488"/>
                </a:xfrm>
                <a:custGeom>
                  <a:avLst/>
                  <a:gdLst>
                    <a:gd name="T0" fmla="*/ 12 w 24"/>
                    <a:gd name="T1" fmla="*/ 24 h 24"/>
                    <a:gd name="T2" fmla="*/ 24 w 24"/>
                    <a:gd name="T3" fmla="*/ 12 h 24"/>
                    <a:gd name="T4" fmla="*/ 12 w 24"/>
                    <a:gd name="T5" fmla="*/ 0 h 24"/>
                    <a:gd name="T6" fmla="*/ 0 w 24"/>
                    <a:gd name="T7" fmla="*/ 12 h 24"/>
                    <a:gd name="T8" fmla="*/ 12 w 24"/>
                    <a:gd name="T9" fmla="*/ 24 h 24"/>
                    <a:gd name="T10" fmla="*/ 12 w 24"/>
                    <a:gd name="T11" fmla="*/ 4 h 24"/>
                    <a:gd name="T12" fmla="*/ 20 w 24"/>
                    <a:gd name="T13" fmla="*/ 12 h 24"/>
                    <a:gd name="T14" fmla="*/ 12 w 24"/>
                    <a:gd name="T15" fmla="*/ 20 h 24"/>
                    <a:gd name="T16" fmla="*/ 4 w 24"/>
                    <a:gd name="T17" fmla="*/ 12 h 24"/>
                    <a:gd name="T18" fmla="*/ 12 w 24"/>
                    <a:gd name="T19"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19" y="24"/>
                        <a:pt x="24" y="19"/>
                        <a:pt x="24" y="12"/>
                      </a:cubicBezTo>
                      <a:cubicBezTo>
                        <a:pt x="24" y="5"/>
                        <a:pt x="19" y="0"/>
                        <a:pt x="12" y="0"/>
                      </a:cubicBezTo>
                      <a:cubicBezTo>
                        <a:pt x="5" y="0"/>
                        <a:pt x="0" y="5"/>
                        <a:pt x="0" y="12"/>
                      </a:cubicBezTo>
                      <a:cubicBezTo>
                        <a:pt x="0" y="19"/>
                        <a:pt x="5" y="24"/>
                        <a:pt x="12" y="24"/>
                      </a:cubicBezTo>
                      <a:close/>
                      <a:moveTo>
                        <a:pt x="12" y="4"/>
                      </a:moveTo>
                      <a:cubicBezTo>
                        <a:pt x="16" y="4"/>
                        <a:pt x="20" y="8"/>
                        <a:pt x="20" y="12"/>
                      </a:cubicBezTo>
                      <a:cubicBezTo>
                        <a:pt x="20" y="16"/>
                        <a:pt x="16" y="20"/>
                        <a:pt x="12" y="20"/>
                      </a:cubicBezTo>
                      <a:cubicBezTo>
                        <a:pt x="8" y="20"/>
                        <a:pt x="4" y="16"/>
                        <a:pt x="4" y="12"/>
                      </a:cubicBezTo>
                      <a:cubicBezTo>
                        <a:pt x="4" y="8"/>
                        <a:pt x="8"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grpSp>
            <p:nvGrpSpPr>
              <p:cNvPr id="28" name="Group 32"/>
              <p:cNvGrpSpPr/>
              <p:nvPr/>
            </p:nvGrpSpPr>
            <p:grpSpPr>
              <a:xfrm>
                <a:off x="10091435" y="2775575"/>
                <a:ext cx="481012" cy="482600"/>
                <a:chOff x="1049338" y="2071688"/>
                <a:chExt cx="481012" cy="482600"/>
              </a:xfrm>
              <a:solidFill>
                <a:schemeClr val="bg1"/>
              </a:solidFill>
            </p:grpSpPr>
            <p:sp>
              <p:nvSpPr>
                <p:cNvPr id="29" name="Freeform 90"/>
                <p:cNvSpPr>
                  <a:spLocks noEditPoints="1"/>
                </p:cNvSpPr>
                <p:nvPr/>
              </p:nvSpPr>
              <p:spPr bwMode="auto">
                <a:xfrm>
                  <a:off x="1049338" y="2071688"/>
                  <a:ext cx="481012" cy="482600"/>
                </a:xfrm>
                <a:custGeom>
                  <a:avLst/>
                  <a:gdLst>
                    <a:gd name="T0" fmla="*/ 83 w 128"/>
                    <a:gd name="T1" fmla="*/ 40 h 128"/>
                    <a:gd name="T2" fmla="*/ 64 w 128"/>
                    <a:gd name="T3" fmla="*/ 0 h 128"/>
                    <a:gd name="T4" fmla="*/ 36 w 128"/>
                    <a:gd name="T5" fmla="*/ 41 h 128"/>
                    <a:gd name="T6" fmla="*/ 32 w 128"/>
                    <a:gd name="T7" fmla="*/ 43 h 128"/>
                    <a:gd name="T8" fmla="*/ 12 w 128"/>
                    <a:gd name="T9" fmla="*/ 40 h 128"/>
                    <a:gd name="T10" fmla="*/ 0 w 128"/>
                    <a:gd name="T11" fmla="*/ 116 h 128"/>
                    <a:gd name="T12" fmla="*/ 24 w 128"/>
                    <a:gd name="T13" fmla="*/ 128 h 128"/>
                    <a:gd name="T14" fmla="*/ 35 w 128"/>
                    <a:gd name="T15" fmla="*/ 121 h 128"/>
                    <a:gd name="T16" fmla="*/ 36 w 128"/>
                    <a:gd name="T17" fmla="*/ 121 h 128"/>
                    <a:gd name="T18" fmla="*/ 76 w 128"/>
                    <a:gd name="T19" fmla="*/ 128 h 128"/>
                    <a:gd name="T20" fmla="*/ 112 w 128"/>
                    <a:gd name="T21" fmla="*/ 120 h 128"/>
                    <a:gd name="T22" fmla="*/ 114 w 128"/>
                    <a:gd name="T23" fmla="*/ 109 h 128"/>
                    <a:gd name="T24" fmla="*/ 121 w 128"/>
                    <a:gd name="T25" fmla="*/ 88 h 128"/>
                    <a:gd name="T26" fmla="*/ 124 w 128"/>
                    <a:gd name="T27" fmla="*/ 67 h 128"/>
                    <a:gd name="T28" fmla="*/ 128 w 128"/>
                    <a:gd name="T29" fmla="*/ 58 h 128"/>
                    <a:gd name="T30" fmla="*/ 117 w 128"/>
                    <a:gd name="T31" fmla="*/ 42 h 128"/>
                    <a:gd name="T32" fmla="*/ 24 w 128"/>
                    <a:gd name="T33" fmla="*/ 120 h 128"/>
                    <a:gd name="T34" fmla="*/ 8 w 128"/>
                    <a:gd name="T35" fmla="*/ 116 h 128"/>
                    <a:gd name="T36" fmla="*/ 12 w 128"/>
                    <a:gd name="T37" fmla="*/ 48 h 128"/>
                    <a:gd name="T38" fmla="*/ 28 w 128"/>
                    <a:gd name="T39" fmla="*/ 52 h 128"/>
                    <a:gd name="T40" fmla="*/ 120 w 128"/>
                    <a:gd name="T41" fmla="*/ 58 h 128"/>
                    <a:gd name="T42" fmla="*/ 104 w 128"/>
                    <a:gd name="T43" fmla="*/ 64 h 128"/>
                    <a:gd name="T44" fmla="*/ 104 w 128"/>
                    <a:gd name="T45" fmla="*/ 68 h 128"/>
                    <a:gd name="T46" fmla="*/ 118 w 128"/>
                    <a:gd name="T47" fmla="*/ 75 h 128"/>
                    <a:gd name="T48" fmla="*/ 100 w 128"/>
                    <a:gd name="T49" fmla="*/ 84 h 128"/>
                    <a:gd name="T50" fmla="*/ 100 w 128"/>
                    <a:gd name="T51" fmla="*/ 88 h 128"/>
                    <a:gd name="T52" fmla="*/ 113 w 128"/>
                    <a:gd name="T53" fmla="*/ 96 h 128"/>
                    <a:gd name="T54" fmla="*/ 96 w 128"/>
                    <a:gd name="T55" fmla="*/ 104 h 128"/>
                    <a:gd name="T56" fmla="*/ 96 w 128"/>
                    <a:gd name="T57" fmla="*/ 108 h 128"/>
                    <a:gd name="T58" fmla="*/ 106 w 128"/>
                    <a:gd name="T59" fmla="*/ 114 h 128"/>
                    <a:gd name="T60" fmla="*/ 98 w 128"/>
                    <a:gd name="T61" fmla="*/ 120 h 128"/>
                    <a:gd name="T62" fmla="*/ 54 w 128"/>
                    <a:gd name="T63" fmla="*/ 117 h 128"/>
                    <a:gd name="T64" fmla="*/ 32 w 128"/>
                    <a:gd name="T65" fmla="*/ 110 h 128"/>
                    <a:gd name="T66" fmla="*/ 35 w 128"/>
                    <a:gd name="T67" fmla="*/ 50 h 128"/>
                    <a:gd name="T68" fmla="*/ 60 w 128"/>
                    <a:gd name="T69" fmla="*/ 12 h 128"/>
                    <a:gd name="T70" fmla="*/ 76 w 128"/>
                    <a:gd name="T71" fmla="*/ 27 h 128"/>
                    <a:gd name="T72" fmla="*/ 115 w 128"/>
                    <a:gd name="T73" fmla="*/ 50 h 128"/>
                    <a:gd name="T74" fmla="*/ 120 w 128"/>
                    <a:gd name="T75"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117" y="42"/>
                      </a:moveTo>
                      <a:cubicBezTo>
                        <a:pt x="112" y="41"/>
                        <a:pt x="100" y="41"/>
                        <a:pt x="83" y="40"/>
                      </a:cubicBezTo>
                      <a:cubicBezTo>
                        <a:pt x="84" y="36"/>
                        <a:pt x="84" y="33"/>
                        <a:pt x="84" y="27"/>
                      </a:cubicBezTo>
                      <a:cubicBezTo>
                        <a:pt x="84" y="13"/>
                        <a:pt x="73" y="0"/>
                        <a:pt x="64" y="0"/>
                      </a:cubicBezTo>
                      <a:cubicBezTo>
                        <a:pt x="57" y="0"/>
                        <a:pt x="52" y="5"/>
                        <a:pt x="52" y="12"/>
                      </a:cubicBezTo>
                      <a:cubicBezTo>
                        <a:pt x="52" y="20"/>
                        <a:pt x="49" y="34"/>
                        <a:pt x="36" y="41"/>
                      </a:cubicBezTo>
                      <a:cubicBezTo>
                        <a:pt x="35" y="41"/>
                        <a:pt x="32" y="43"/>
                        <a:pt x="32" y="43"/>
                      </a:cubicBezTo>
                      <a:cubicBezTo>
                        <a:pt x="32" y="43"/>
                        <a:pt x="32" y="43"/>
                        <a:pt x="32" y="43"/>
                      </a:cubicBezTo>
                      <a:cubicBezTo>
                        <a:pt x="30" y="41"/>
                        <a:pt x="27" y="40"/>
                        <a:pt x="24" y="40"/>
                      </a:cubicBezTo>
                      <a:cubicBezTo>
                        <a:pt x="12" y="40"/>
                        <a:pt x="12" y="40"/>
                        <a:pt x="12" y="40"/>
                      </a:cubicBezTo>
                      <a:cubicBezTo>
                        <a:pt x="5" y="40"/>
                        <a:pt x="0" y="45"/>
                        <a:pt x="0" y="52"/>
                      </a:cubicBezTo>
                      <a:cubicBezTo>
                        <a:pt x="0" y="116"/>
                        <a:pt x="0" y="116"/>
                        <a:pt x="0" y="116"/>
                      </a:cubicBezTo>
                      <a:cubicBezTo>
                        <a:pt x="0" y="123"/>
                        <a:pt x="5" y="128"/>
                        <a:pt x="12" y="128"/>
                      </a:cubicBezTo>
                      <a:cubicBezTo>
                        <a:pt x="24" y="128"/>
                        <a:pt x="24" y="128"/>
                        <a:pt x="24" y="128"/>
                      </a:cubicBezTo>
                      <a:cubicBezTo>
                        <a:pt x="29" y="128"/>
                        <a:pt x="33" y="125"/>
                        <a:pt x="35" y="121"/>
                      </a:cubicBezTo>
                      <a:cubicBezTo>
                        <a:pt x="35" y="121"/>
                        <a:pt x="35" y="121"/>
                        <a:pt x="35" y="121"/>
                      </a:cubicBezTo>
                      <a:cubicBezTo>
                        <a:pt x="35" y="121"/>
                        <a:pt x="35" y="121"/>
                        <a:pt x="36" y="121"/>
                      </a:cubicBezTo>
                      <a:cubicBezTo>
                        <a:pt x="36" y="121"/>
                        <a:pt x="36" y="121"/>
                        <a:pt x="36" y="121"/>
                      </a:cubicBezTo>
                      <a:cubicBezTo>
                        <a:pt x="38" y="122"/>
                        <a:pt x="43" y="123"/>
                        <a:pt x="52" y="125"/>
                      </a:cubicBezTo>
                      <a:cubicBezTo>
                        <a:pt x="54" y="126"/>
                        <a:pt x="65" y="128"/>
                        <a:pt x="76" y="128"/>
                      </a:cubicBezTo>
                      <a:cubicBezTo>
                        <a:pt x="98" y="128"/>
                        <a:pt x="98" y="128"/>
                        <a:pt x="98" y="128"/>
                      </a:cubicBezTo>
                      <a:cubicBezTo>
                        <a:pt x="105" y="128"/>
                        <a:pt x="109" y="125"/>
                        <a:pt x="112" y="120"/>
                      </a:cubicBezTo>
                      <a:cubicBezTo>
                        <a:pt x="112" y="120"/>
                        <a:pt x="113" y="118"/>
                        <a:pt x="114" y="116"/>
                      </a:cubicBezTo>
                      <a:cubicBezTo>
                        <a:pt x="115" y="114"/>
                        <a:pt x="115" y="112"/>
                        <a:pt x="114" y="109"/>
                      </a:cubicBezTo>
                      <a:cubicBezTo>
                        <a:pt x="118" y="106"/>
                        <a:pt x="120" y="102"/>
                        <a:pt x="121" y="99"/>
                      </a:cubicBezTo>
                      <a:cubicBezTo>
                        <a:pt x="122" y="94"/>
                        <a:pt x="122" y="90"/>
                        <a:pt x="121" y="88"/>
                      </a:cubicBezTo>
                      <a:cubicBezTo>
                        <a:pt x="123" y="85"/>
                        <a:pt x="125" y="82"/>
                        <a:pt x="126" y="77"/>
                      </a:cubicBezTo>
                      <a:cubicBezTo>
                        <a:pt x="127" y="73"/>
                        <a:pt x="126" y="70"/>
                        <a:pt x="124" y="67"/>
                      </a:cubicBezTo>
                      <a:cubicBezTo>
                        <a:pt x="127" y="65"/>
                        <a:pt x="128" y="61"/>
                        <a:pt x="128" y="58"/>
                      </a:cubicBezTo>
                      <a:cubicBezTo>
                        <a:pt x="128" y="58"/>
                        <a:pt x="128" y="58"/>
                        <a:pt x="128" y="58"/>
                      </a:cubicBezTo>
                      <a:cubicBezTo>
                        <a:pt x="128" y="57"/>
                        <a:pt x="128" y="57"/>
                        <a:pt x="128" y="56"/>
                      </a:cubicBezTo>
                      <a:cubicBezTo>
                        <a:pt x="128" y="51"/>
                        <a:pt x="125" y="44"/>
                        <a:pt x="117" y="42"/>
                      </a:cubicBezTo>
                      <a:close/>
                      <a:moveTo>
                        <a:pt x="28" y="116"/>
                      </a:moveTo>
                      <a:cubicBezTo>
                        <a:pt x="28" y="118"/>
                        <a:pt x="26" y="120"/>
                        <a:pt x="24" y="120"/>
                      </a:cubicBezTo>
                      <a:cubicBezTo>
                        <a:pt x="12" y="120"/>
                        <a:pt x="12" y="120"/>
                        <a:pt x="12" y="120"/>
                      </a:cubicBezTo>
                      <a:cubicBezTo>
                        <a:pt x="10" y="120"/>
                        <a:pt x="8" y="118"/>
                        <a:pt x="8" y="116"/>
                      </a:cubicBezTo>
                      <a:cubicBezTo>
                        <a:pt x="8" y="52"/>
                        <a:pt x="8" y="52"/>
                        <a:pt x="8" y="52"/>
                      </a:cubicBezTo>
                      <a:cubicBezTo>
                        <a:pt x="8" y="50"/>
                        <a:pt x="10" y="48"/>
                        <a:pt x="12" y="48"/>
                      </a:cubicBezTo>
                      <a:cubicBezTo>
                        <a:pt x="24" y="48"/>
                        <a:pt x="24" y="48"/>
                        <a:pt x="24" y="48"/>
                      </a:cubicBezTo>
                      <a:cubicBezTo>
                        <a:pt x="26" y="48"/>
                        <a:pt x="28" y="50"/>
                        <a:pt x="28" y="52"/>
                      </a:cubicBezTo>
                      <a:lnTo>
                        <a:pt x="28" y="116"/>
                      </a:lnTo>
                      <a:close/>
                      <a:moveTo>
                        <a:pt x="120" y="58"/>
                      </a:moveTo>
                      <a:cubicBezTo>
                        <a:pt x="120" y="60"/>
                        <a:pt x="119" y="64"/>
                        <a:pt x="112" y="64"/>
                      </a:cubicBezTo>
                      <a:cubicBezTo>
                        <a:pt x="106" y="64"/>
                        <a:pt x="104" y="64"/>
                        <a:pt x="104" y="64"/>
                      </a:cubicBezTo>
                      <a:cubicBezTo>
                        <a:pt x="103" y="64"/>
                        <a:pt x="102" y="65"/>
                        <a:pt x="102" y="66"/>
                      </a:cubicBezTo>
                      <a:cubicBezTo>
                        <a:pt x="102" y="67"/>
                        <a:pt x="103" y="68"/>
                        <a:pt x="104" y="68"/>
                      </a:cubicBezTo>
                      <a:cubicBezTo>
                        <a:pt x="104" y="68"/>
                        <a:pt x="106" y="68"/>
                        <a:pt x="112" y="68"/>
                      </a:cubicBezTo>
                      <a:cubicBezTo>
                        <a:pt x="118" y="68"/>
                        <a:pt x="119" y="73"/>
                        <a:pt x="118" y="75"/>
                      </a:cubicBezTo>
                      <a:cubicBezTo>
                        <a:pt x="118" y="78"/>
                        <a:pt x="116" y="84"/>
                        <a:pt x="110" y="84"/>
                      </a:cubicBezTo>
                      <a:cubicBezTo>
                        <a:pt x="103" y="84"/>
                        <a:pt x="100" y="84"/>
                        <a:pt x="100" y="84"/>
                      </a:cubicBezTo>
                      <a:cubicBezTo>
                        <a:pt x="99" y="84"/>
                        <a:pt x="98" y="85"/>
                        <a:pt x="98" y="86"/>
                      </a:cubicBezTo>
                      <a:cubicBezTo>
                        <a:pt x="98" y="87"/>
                        <a:pt x="99" y="88"/>
                        <a:pt x="100" y="88"/>
                      </a:cubicBezTo>
                      <a:cubicBezTo>
                        <a:pt x="100" y="88"/>
                        <a:pt x="105" y="88"/>
                        <a:pt x="108" y="88"/>
                      </a:cubicBezTo>
                      <a:cubicBezTo>
                        <a:pt x="115" y="88"/>
                        <a:pt x="114" y="93"/>
                        <a:pt x="113" y="96"/>
                      </a:cubicBezTo>
                      <a:cubicBezTo>
                        <a:pt x="112" y="100"/>
                        <a:pt x="111" y="104"/>
                        <a:pt x="103" y="104"/>
                      </a:cubicBezTo>
                      <a:cubicBezTo>
                        <a:pt x="100" y="104"/>
                        <a:pt x="96" y="104"/>
                        <a:pt x="96" y="104"/>
                      </a:cubicBezTo>
                      <a:cubicBezTo>
                        <a:pt x="95" y="104"/>
                        <a:pt x="94" y="105"/>
                        <a:pt x="94" y="106"/>
                      </a:cubicBezTo>
                      <a:cubicBezTo>
                        <a:pt x="94" y="107"/>
                        <a:pt x="95" y="108"/>
                        <a:pt x="96" y="108"/>
                      </a:cubicBezTo>
                      <a:cubicBezTo>
                        <a:pt x="96" y="108"/>
                        <a:pt x="99" y="108"/>
                        <a:pt x="102" y="108"/>
                      </a:cubicBezTo>
                      <a:cubicBezTo>
                        <a:pt x="107" y="108"/>
                        <a:pt x="107" y="112"/>
                        <a:pt x="106" y="114"/>
                      </a:cubicBezTo>
                      <a:cubicBezTo>
                        <a:pt x="106" y="115"/>
                        <a:pt x="105" y="116"/>
                        <a:pt x="105" y="117"/>
                      </a:cubicBezTo>
                      <a:cubicBezTo>
                        <a:pt x="104" y="119"/>
                        <a:pt x="102" y="120"/>
                        <a:pt x="98" y="120"/>
                      </a:cubicBezTo>
                      <a:cubicBezTo>
                        <a:pt x="76" y="120"/>
                        <a:pt x="76" y="120"/>
                        <a:pt x="76" y="120"/>
                      </a:cubicBezTo>
                      <a:cubicBezTo>
                        <a:pt x="65" y="120"/>
                        <a:pt x="54" y="118"/>
                        <a:pt x="54" y="117"/>
                      </a:cubicBezTo>
                      <a:cubicBezTo>
                        <a:pt x="37" y="114"/>
                        <a:pt x="36" y="113"/>
                        <a:pt x="35" y="113"/>
                      </a:cubicBezTo>
                      <a:cubicBezTo>
                        <a:pt x="35" y="113"/>
                        <a:pt x="32" y="112"/>
                        <a:pt x="32" y="110"/>
                      </a:cubicBezTo>
                      <a:cubicBezTo>
                        <a:pt x="32" y="54"/>
                        <a:pt x="32" y="54"/>
                        <a:pt x="32" y="54"/>
                      </a:cubicBezTo>
                      <a:cubicBezTo>
                        <a:pt x="32" y="52"/>
                        <a:pt x="33" y="51"/>
                        <a:pt x="35" y="50"/>
                      </a:cubicBezTo>
                      <a:cubicBezTo>
                        <a:pt x="35" y="50"/>
                        <a:pt x="36" y="50"/>
                        <a:pt x="36" y="50"/>
                      </a:cubicBezTo>
                      <a:cubicBezTo>
                        <a:pt x="54" y="42"/>
                        <a:pt x="60" y="26"/>
                        <a:pt x="60" y="12"/>
                      </a:cubicBezTo>
                      <a:cubicBezTo>
                        <a:pt x="60" y="10"/>
                        <a:pt x="62" y="8"/>
                        <a:pt x="64" y="8"/>
                      </a:cubicBezTo>
                      <a:cubicBezTo>
                        <a:pt x="68" y="8"/>
                        <a:pt x="76" y="16"/>
                        <a:pt x="76" y="27"/>
                      </a:cubicBezTo>
                      <a:cubicBezTo>
                        <a:pt x="76" y="36"/>
                        <a:pt x="75" y="38"/>
                        <a:pt x="72" y="48"/>
                      </a:cubicBezTo>
                      <a:cubicBezTo>
                        <a:pt x="112" y="48"/>
                        <a:pt x="112" y="49"/>
                        <a:pt x="115" y="50"/>
                      </a:cubicBezTo>
                      <a:cubicBezTo>
                        <a:pt x="120" y="51"/>
                        <a:pt x="120" y="54"/>
                        <a:pt x="120" y="56"/>
                      </a:cubicBezTo>
                      <a:cubicBezTo>
                        <a:pt x="120" y="57"/>
                        <a:pt x="120" y="57"/>
                        <a:pt x="1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30" name="Freeform 91"/>
                <p:cNvSpPr>
                  <a:spLocks noEditPoints="1"/>
                </p:cNvSpPr>
                <p:nvPr/>
              </p:nvSpPr>
              <p:spPr bwMode="auto">
                <a:xfrm>
                  <a:off x="1093788" y="2463801"/>
                  <a:ext cx="44450" cy="444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grpSp>
      </p:grpSp>
      <p:grpSp>
        <p:nvGrpSpPr>
          <p:cNvPr id="47104" name="组合 97"/>
          <p:cNvGrpSpPr>
            <a:grpSpLocks/>
          </p:cNvGrpSpPr>
          <p:nvPr/>
        </p:nvGrpSpPr>
        <p:grpSpPr bwMode="auto">
          <a:xfrm>
            <a:off x="4036131" y="1602025"/>
            <a:ext cx="2133600" cy="790182"/>
            <a:chOff x="4269447" y="2120331"/>
            <a:chExt cx="2133080" cy="790513"/>
          </a:xfrm>
        </p:grpSpPr>
        <p:grpSp>
          <p:nvGrpSpPr>
            <p:cNvPr id="47105" name="Group 84"/>
            <p:cNvGrpSpPr>
              <a:grpSpLocks noChangeAspect="1"/>
            </p:cNvGrpSpPr>
            <p:nvPr/>
          </p:nvGrpSpPr>
          <p:grpSpPr>
            <a:xfrm>
              <a:off x="4269447" y="2120331"/>
              <a:ext cx="432000" cy="432000"/>
              <a:chOff x="7275513" y="5302250"/>
              <a:chExt cx="1012825" cy="1012825"/>
            </a:xfrm>
            <a:solidFill>
              <a:schemeClr val="accent1"/>
            </a:solidFill>
          </p:grpSpPr>
          <p:sp>
            <p:nvSpPr>
              <p:cNvPr id="78" name="Freeform 34"/>
              <p:cNvSpPr>
                <a:spLocks/>
              </p:cNvSpPr>
              <p:nvPr/>
            </p:nvSpPr>
            <p:spPr bwMode="auto">
              <a:xfrm>
                <a:off x="7467601" y="5521325"/>
                <a:ext cx="608013" cy="606425"/>
              </a:xfrm>
              <a:custGeom>
                <a:avLst/>
                <a:gdLst>
                  <a:gd name="T0" fmla="*/ 189 w 211"/>
                  <a:gd name="T1" fmla="*/ 85 h 211"/>
                  <a:gd name="T2" fmla="*/ 187 w 211"/>
                  <a:gd name="T3" fmla="*/ 64 h 211"/>
                  <a:gd name="T4" fmla="*/ 192 w 211"/>
                  <a:gd name="T5" fmla="*/ 41 h 211"/>
                  <a:gd name="T6" fmla="*/ 179 w 211"/>
                  <a:gd name="T7" fmla="*/ 31 h 211"/>
                  <a:gd name="T8" fmla="*/ 170 w 211"/>
                  <a:gd name="T9" fmla="*/ 36 h 211"/>
                  <a:gd name="T10" fmla="*/ 164 w 211"/>
                  <a:gd name="T11" fmla="*/ 34 h 211"/>
                  <a:gd name="T12" fmla="*/ 155 w 211"/>
                  <a:gd name="T13" fmla="*/ 26 h 211"/>
                  <a:gd name="T14" fmla="*/ 148 w 211"/>
                  <a:gd name="T15" fmla="*/ 20 h 211"/>
                  <a:gd name="T16" fmla="*/ 149 w 211"/>
                  <a:gd name="T17" fmla="*/ 11 h 211"/>
                  <a:gd name="T18" fmla="*/ 125 w 211"/>
                  <a:gd name="T19" fmla="*/ 5 h 211"/>
                  <a:gd name="T20" fmla="*/ 106 w 211"/>
                  <a:gd name="T21" fmla="*/ 1 h 211"/>
                  <a:gd name="T22" fmla="*/ 89 w 211"/>
                  <a:gd name="T23" fmla="*/ 2 h 211"/>
                  <a:gd name="T24" fmla="*/ 88 w 211"/>
                  <a:gd name="T25" fmla="*/ 7 h 211"/>
                  <a:gd name="T26" fmla="*/ 99 w 211"/>
                  <a:gd name="T27" fmla="*/ 3 h 211"/>
                  <a:gd name="T28" fmla="*/ 101 w 211"/>
                  <a:gd name="T29" fmla="*/ 13 h 211"/>
                  <a:gd name="T30" fmla="*/ 83 w 211"/>
                  <a:gd name="T31" fmla="*/ 23 h 211"/>
                  <a:gd name="T32" fmla="*/ 87 w 211"/>
                  <a:gd name="T33" fmla="*/ 31 h 211"/>
                  <a:gd name="T34" fmla="*/ 96 w 211"/>
                  <a:gd name="T35" fmla="*/ 25 h 211"/>
                  <a:gd name="T36" fmla="*/ 108 w 211"/>
                  <a:gd name="T37" fmla="*/ 30 h 211"/>
                  <a:gd name="T38" fmla="*/ 118 w 211"/>
                  <a:gd name="T39" fmla="*/ 29 h 211"/>
                  <a:gd name="T40" fmla="*/ 130 w 211"/>
                  <a:gd name="T41" fmla="*/ 32 h 211"/>
                  <a:gd name="T42" fmla="*/ 128 w 211"/>
                  <a:gd name="T43" fmla="*/ 37 h 211"/>
                  <a:gd name="T44" fmla="*/ 116 w 211"/>
                  <a:gd name="T45" fmla="*/ 43 h 211"/>
                  <a:gd name="T46" fmla="*/ 117 w 211"/>
                  <a:gd name="T47" fmla="*/ 50 h 211"/>
                  <a:gd name="T48" fmla="*/ 113 w 211"/>
                  <a:gd name="T49" fmla="*/ 58 h 211"/>
                  <a:gd name="T50" fmla="*/ 110 w 211"/>
                  <a:gd name="T51" fmla="*/ 91 h 211"/>
                  <a:gd name="T52" fmla="*/ 104 w 211"/>
                  <a:gd name="T53" fmla="*/ 97 h 211"/>
                  <a:gd name="T54" fmla="*/ 88 w 211"/>
                  <a:gd name="T55" fmla="*/ 77 h 211"/>
                  <a:gd name="T56" fmla="*/ 57 w 211"/>
                  <a:gd name="T57" fmla="*/ 83 h 211"/>
                  <a:gd name="T58" fmla="*/ 73 w 211"/>
                  <a:gd name="T59" fmla="*/ 89 h 211"/>
                  <a:gd name="T60" fmla="*/ 75 w 211"/>
                  <a:gd name="T61" fmla="*/ 94 h 211"/>
                  <a:gd name="T62" fmla="*/ 63 w 211"/>
                  <a:gd name="T63" fmla="*/ 97 h 211"/>
                  <a:gd name="T64" fmla="*/ 62 w 211"/>
                  <a:gd name="T65" fmla="*/ 105 h 211"/>
                  <a:gd name="T66" fmla="*/ 70 w 211"/>
                  <a:gd name="T67" fmla="*/ 110 h 211"/>
                  <a:gd name="T68" fmla="*/ 84 w 211"/>
                  <a:gd name="T69" fmla="*/ 107 h 211"/>
                  <a:gd name="T70" fmla="*/ 99 w 211"/>
                  <a:gd name="T71" fmla="*/ 114 h 211"/>
                  <a:gd name="T72" fmla="*/ 116 w 211"/>
                  <a:gd name="T73" fmla="*/ 109 h 211"/>
                  <a:gd name="T74" fmla="*/ 118 w 211"/>
                  <a:gd name="T75" fmla="*/ 131 h 211"/>
                  <a:gd name="T76" fmla="*/ 109 w 211"/>
                  <a:gd name="T77" fmla="*/ 159 h 211"/>
                  <a:gd name="T78" fmla="*/ 90 w 211"/>
                  <a:gd name="T79" fmla="*/ 189 h 211"/>
                  <a:gd name="T80" fmla="*/ 82 w 211"/>
                  <a:gd name="T81" fmla="*/ 197 h 211"/>
                  <a:gd name="T82" fmla="*/ 79 w 211"/>
                  <a:gd name="T83" fmla="*/ 181 h 211"/>
                  <a:gd name="T84" fmla="*/ 78 w 211"/>
                  <a:gd name="T85" fmla="*/ 159 h 211"/>
                  <a:gd name="T86" fmla="*/ 63 w 211"/>
                  <a:gd name="T87" fmla="*/ 132 h 211"/>
                  <a:gd name="T88" fmla="*/ 72 w 211"/>
                  <a:gd name="T89" fmla="*/ 125 h 211"/>
                  <a:gd name="T90" fmla="*/ 60 w 211"/>
                  <a:gd name="T91" fmla="*/ 115 h 211"/>
                  <a:gd name="T92" fmla="*/ 55 w 211"/>
                  <a:gd name="T93" fmla="*/ 102 h 211"/>
                  <a:gd name="T94" fmla="*/ 50 w 211"/>
                  <a:gd name="T95" fmla="*/ 89 h 211"/>
                  <a:gd name="T96" fmla="*/ 38 w 211"/>
                  <a:gd name="T97" fmla="*/ 78 h 211"/>
                  <a:gd name="T98" fmla="*/ 37 w 211"/>
                  <a:gd name="T99" fmla="*/ 91 h 211"/>
                  <a:gd name="T100" fmla="*/ 30 w 211"/>
                  <a:gd name="T101" fmla="*/ 91 h 211"/>
                  <a:gd name="T102" fmla="*/ 32 w 211"/>
                  <a:gd name="T103" fmla="*/ 52 h 211"/>
                  <a:gd name="T104" fmla="*/ 20 w 211"/>
                  <a:gd name="T105" fmla="*/ 148 h 211"/>
                  <a:gd name="T106" fmla="*/ 167 w 211"/>
                  <a:gd name="T107" fmla="*/ 185 h 211"/>
                  <a:gd name="T108" fmla="*/ 160 w 211"/>
                  <a:gd name="T109" fmla="*/ 127 h 211"/>
                  <a:gd name="T110" fmla="*/ 184 w 211"/>
                  <a:gd name="T111" fmla="*/ 133 h 211"/>
                  <a:gd name="T112" fmla="*/ 201 w 211"/>
                  <a:gd name="T113" fmla="*/ 146 h 211"/>
                  <a:gd name="T114" fmla="*/ 206 w 211"/>
                  <a:gd name="T115" fmla="*/ 10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1" h="211">
                    <a:moveTo>
                      <a:pt x="196" y="93"/>
                    </a:moveTo>
                    <a:cubicBezTo>
                      <a:pt x="195" y="88"/>
                      <a:pt x="194" y="87"/>
                      <a:pt x="189" y="85"/>
                    </a:cubicBezTo>
                    <a:cubicBezTo>
                      <a:pt x="183" y="84"/>
                      <a:pt x="181" y="81"/>
                      <a:pt x="183" y="76"/>
                    </a:cubicBezTo>
                    <a:cubicBezTo>
                      <a:pt x="184" y="72"/>
                      <a:pt x="186" y="68"/>
                      <a:pt x="187" y="64"/>
                    </a:cubicBezTo>
                    <a:cubicBezTo>
                      <a:pt x="189" y="61"/>
                      <a:pt x="190" y="57"/>
                      <a:pt x="189" y="52"/>
                    </a:cubicBezTo>
                    <a:cubicBezTo>
                      <a:pt x="188" y="48"/>
                      <a:pt x="189" y="44"/>
                      <a:pt x="192" y="41"/>
                    </a:cubicBezTo>
                    <a:cubicBezTo>
                      <a:pt x="189" y="37"/>
                      <a:pt x="186" y="34"/>
                      <a:pt x="182" y="30"/>
                    </a:cubicBezTo>
                    <a:cubicBezTo>
                      <a:pt x="181" y="28"/>
                      <a:pt x="180" y="29"/>
                      <a:pt x="179" y="31"/>
                    </a:cubicBezTo>
                    <a:cubicBezTo>
                      <a:pt x="179" y="32"/>
                      <a:pt x="179" y="33"/>
                      <a:pt x="179" y="33"/>
                    </a:cubicBezTo>
                    <a:cubicBezTo>
                      <a:pt x="178" y="38"/>
                      <a:pt x="174" y="39"/>
                      <a:pt x="170" y="36"/>
                    </a:cubicBezTo>
                    <a:cubicBezTo>
                      <a:pt x="170" y="36"/>
                      <a:pt x="169" y="35"/>
                      <a:pt x="168" y="35"/>
                    </a:cubicBezTo>
                    <a:cubicBezTo>
                      <a:pt x="167" y="34"/>
                      <a:pt x="165" y="34"/>
                      <a:pt x="164" y="34"/>
                    </a:cubicBezTo>
                    <a:cubicBezTo>
                      <a:pt x="160" y="35"/>
                      <a:pt x="159" y="34"/>
                      <a:pt x="159" y="30"/>
                    </a:cubicBezTo>
                    <a:cubicBezTo>
                      <a:pt x="160" y="27"/>
                      <a:pt x="159" y="25"/>
                      <a:pt x="155" y="26"/>
                    </a:cubicBezTo>
                    <a:cubicBezTo>
                      <a:pt x="154" y="26"/>
                      <a:pt x="153" y="26"/>
                      <a:pt x="152" y="26"/>
                    </a:cubicBezTo>
                    <a:cubicBezTo>
                      <a:pt x="149" y="26"/>
                      <a:pt x="147" y="23"/>
                      <a:pt x="148" y="20"/>
                    </a:cubicBezTo>
                    <a:cubicBezTo>
                      <a:pt x="148" y="18"/>
                      <a:pt x="149" y="17"/>
                      <a:pt x="149" y="15"/>
                    </a:cubicBezTo>
                    <a:cubicBezTo>
                      <a:pt x="150" y="14"/>
                      <a:pt x="150" y="12"/>
                      <a:pt x="149" y="11"/>
                    </a:cubicBezTo>
                    <a:cubicBezTo>
                      <a:pt x="147" y="9"/>
                      <a:pt x="144" y="7"/>
                      <a:pt x="141" y="5"/>
                    </a:cubicBezTo>
                    <a:cubicBezTo>
                      <a:pt x="136" y="1"/>
                      <a:pt x="130" y="4"/>
                      <a:pt x="125" y="5"/>
                    </a:cubicBezTo>
                    <a:cubicBezTo>
                      <a:pt x="124" y="9"/>
                      <a:pt x="124" y="10"/>
                      <a:pt x="119" y="9"/>
                    </a:cubicBezTo>
                    <a:cubicBezTo>
                      <a:pt x="114" y="7"/>
                      <a:pt x="110" y="5"/>
                      <a:pt x="106" y="1"/>
                    </a:cubicBezTo>
                    <a:cubicBezTo>
                      <a:pt x="106" y="0"/>
                      <a:pt x="105" y="0"/>
                      <a:pt x="104" y="0"/>
                    </a:cubicBezTo>
                    <a:cubicBezTo>
                      <a:pt x="99" y="1"/>
                      <a:pt x="94" y="1"/>
                      <a:pt x="89" y="2"/>
                    </a:cubicBezTo>
                    <a:cubicBezTo>
                      <a:pt x="88" y="2"/>
                      <a:pt x="87" y="3"/>
                      <a:pt x="87" y="4"/>
                    </a:cubicBezTo>
                    <a:cubicBezTo>
                      <a:pt x="87" y="5"/>
                      <a:pt x="87" y="6"/>
                      <a:pt x="88" y="7"/>
                    </a:cubicBezTo>
                    <a:cubicBezTo>
                      <a:pt x="90" y="7"/>
                      <a:pt x="92" y="7"/>
                      <a:pt x="93" y="6"/>
                    </a:cubicBezTo>
                    <a:cubicBezTo>
                      <a:pt x="95" y="5"/>
                      <a:pt x="97" y="4"/>
                      <a:pt x="99" y="3"/>
                    </a:cubicBezTo>
                    <a:cubicBezTo>
                      <a:pt x="102" y="2"/>
                      <a:pt x="103" y="2"/>
                      <a:pt x="104" y="5"/>
                    </a:cubicBezTo>
                    <a:cubicBezTo>
                      <a:pt x="105" y="8"/>
                      <a:pt x="104" y="11"/>
                      <a:pt x="101" y="13"/>
                    </a:cubicBezTo>
                    <a:cubicBezTo>
                      <a:pt x="98" y="15"/>
                      <a:pt x="94" y="17"/>
                      <a:pt x="90" y="19"/>
                    </a:cubicBezTo>
                    <a:cubicBezTo>
                      <a:pt x="88" y="20"/>
                      <a:pt x="85" y="22"/>
                      <a:pt x="83" y="23"/>
                    </a:cubicBezTo>
                    <a:cubicBezTo>
                      <a:pt x="81" y="25"/>
                      <a:pt x="79" y="27"/>
                      <a:pt x="81" y="30"/>
                    </a:cubicBezTo>
                    <a:cubicBezTo>
                      <a:pt x="82" y="32"/>
                      <a:pt x="85" y="31"/>
                      <a:pt x="87" y="31"/>
                    </a:cubicBezTo>
                    <a:cubicBezTo>
                      <a:pt x="89" y="30"/>
                      <a:pt x="91" y="29"/>
                      <a:pt x="93" y="28"/>
                    </a:cubicBezTo>
                    <a:cubicBezTo>
                      <a:pt x="94" y="27"/>
                      <a:pt x="95" y="26"/>
                      <a:pt x="96" y="25"/>
                    </a:cubicBezTo>
                    <a:cubicBezTo>
                      <a:pt x="98" y="24"/>
                      <a:pt x="99" y="24"/>
                      <a:pt x="100" y="27"/>
                    </a:cubicBezTo>
                    <a:cubicBezTo>
                      <a:pt x="102" y="31"/>
                      <a:pt x="105" y="32"/>
                      <a:pt x="108" y="30"/>
                    </a:cubicBezTo>
                    <a:cubicBezTo>
                      <a:pt x="110" y="29"/>
                      <a:pt x="111" y="27"/>
                      <a:pt x="113" y="26"/>
                    </a:cubicBezTo>
                    <a:cubicBezTo>
                      <a:pt x="116" y="25"/>
                      <a:pt x="118" y="26"/>
                      <a:pt x="118" y="29"/>
                    </a:cubicBezTo>
                    <a:cubicBezTo>
                      <a:pt x="119" y="33"/>
                      <a:pt x="120" y="34"/>
                      <a:pt x="124" y="33"/>
                    </a:cubicBezTo>
                    <a:cubicBezTo>
                      <a:pt x="126" y="33"/>
                      <a:pt x="128" y="33"/>
                      <a:pt x="130" y="32"/>
                    </a:cubicBezTo>
                    <a:cubicBezTo>
                      <a:pt x="130" y="33"/>
                      <a:pt x="131" y="33"/>
                      <a:pt x="131" y="33"/>
                    </a:cubicBezTo>
                    <a:cubicBezTo>
                      <a:pt x="130" y="34"/>
                      <a:pt x="130" y="36"/>
                      <a:pt x="128" y="37"/>
                    </a:cubicBezTo>
                    <a:cubicBezTo>
                      <a:pt x="127" y="39"/>
                      <a:pt x="124" y="40"/>
                      <a:pt x="122" y="41"/>
                    </a:cubicBezTo>
                    <a:cubicBezTo>
                      <a:pt x="119" y="42"/>
                      <a:pt x="116" y="43"/>
                      <a:pt x="116" y="43"/>
                    </a:cubicBezTo>
                    <a:cubicBezTo>
                      <a:pt x="116" y="43"/>
                      <a:pt x="120" y="45"/>
                      <a:pt x="118" y="46"/>
                    </a:cubicBezTo>
                    <a:cubicBezTo>
                      <a:pt x="114" y="47"/>
                      <a:pt x="108" y="53"/>
                      <a:pt x="117" y="50"/>
                    </a:cubicBezTo>
                    <a:cubicBezTo>
                      <a:pt x="118" y="50"/>
                      <a:pt x="120" y="50"/>
                      <a:pt x="122" y="49"/>
                    </a:cubicBezTo>
                    <a:cubicBezTo>
                      <a:pt x="120" y="54"/>
                      <a:pt x="116" y="56"/>
                      <a:pt x="113" y="58"/>
                    </a:cubicBezTo>
                    <a:cubicBezTo>
                      <a:pt x="102" y="64"/>
                      <a:pt x="101" y="79"/>
                      <a:pt x="107" y="86"/>
                    </a:cubicBezTo>
                    <a:cubicBezTo>
                      <a:pt x="108" y="88"/>
                      <a:pt x="109" y="89"/>
                      <a:pt x="110" y="91"/>
                    </a:cubicBezTo>
                    <a:cubicBezTo>
                      <a:pt x="111" y="93"/>
                      <a:pt x="111" y="96"/>
                      <a:pt x="109" y="97"/>
                    </a:cubicBezTo>
                    <a:cubicBezTo>
                      <a:pt x="108" y="98"/>
                      <a:pt x="105" y="97"/>
                      <a:pt x="104" y="97"/>
                    </a:cubicBezTo>
                    <a:cubicBezTo>
                      <a:pt x="101" y="94"/>
                      <a:pt x="98" y="92"/>
                      <a:pt x="96" y="89"/>
                    </a:cubicBezTo>
                    <a:cubicBezTo>
                      <a:pt x="93" y="85"/>
                      <a:pt x="91" y="81"/>
                      <a:pt x="88" y="77"/>
                    </a:cubicBezTo>
                    <a:cubicBezTo>
                      <a:pt x="78" y="66"/>
                      <a:pt x="66" y="68"/>
                      <a:pt x="57" y="77"/>
                    </a:cubicBezTo>
                    <a:cubicBezTo>
                      <a:pt x="54" y="79"/>
                      <a:pt x="55" y="81"/>
                      <a:pt x="57" y="83"/>
                    </a:cubicBezTo>
                    <a:cubicBezTo>
                      <a:pt x="58" y="83"/>
                      <a:pt x="59" y="84"/>
                      <a:pt x="60" y="84"/>
                    </a:cubicBezTo>
                    <a:cubicBezTo>
                      <a:pt x="65" y="86"/>
                      <a:pt x="69" y="88"/>
                      <a:pt x="73" y="89"/>
                    </a:cubicBezTo>
                    <a:cubicBezTo>
                      <a:pt x="74" y="90"/>
                      <a:pt x="75" y="90"/>
                      <a:pt x="76" y="91"/>
                    </a:cubicBezTo>
                    <a:cubicBezTo>
                      <a:pt x="77" y="92"/>
                      <a:pt x="77" y="93"/>
                      <a:pt x="75" y="94"/>
                    </a:cubicBezTo>
                    <a:cubicBezTo>
                      <a:pt x="74" y="95"/>
                      <a:pt x="72" y="95"/>
                      <a:pt x="71" y="95"/>
                    </a:cubicBezTo>
                    <a:cubicBezTo>
                      <a:pt x="68" y="96"/>
                      <a:pt x="65" y="96"/>
                      <a:pt x="63" y="97"/>
                    </a:cubicBezTo>
                    <a:cubicBezTo>
                      <a:pt x="61" y="98"/>
                      <a:pt x="59" y="100"/>
                      <a:pt x="59" y="101"/>
                    </a:cubicBezTo>
                    <a:cubicBezTo>
                      <a:pt x="59" y="102"/>
                      <a:pt x="61" y="104"/>
                      <a:pt x="62" y="105"/>
                    </a:cubicBezTo>
                    <a:cubicBezTo>
                      <a:pt x="63" y="106"/>
                      <a:pt x="64" y="106"/>
                      <a:pt x="65" y="107"/>
                    </a:cubicBezTo>
                    <a:cubicBezTo>
                      <a:pt x="67" y="108"/>
                      <a:pt x="69" y="109"/>
                      <a:pt x="70" y="110"/>
                    </a:cubicBezTo>
                    <a:cubicBezTo>
                      <a:pt x="72" y="113"/>
                      <a:pt x="74" y="113"/>
                      <a:pt x="76" y="112"/>
                    </a:cubicBezTo>
                    <a:cubicBezTo>
                      <a:pt x="79" y="110"/>
                      <a:pt x="81" y="109"/>
                      <a:pt x="84" y="107"/>
                    </a:cubicBezTo>
                    <a:cubicBezTo>
                      <a:pt x="87" y="105"/>
                      <a:pt x="87" y="105"/>
                      <a:pt x="89" y="108"/>
                    </a:cubicBezTo>
                    <a:cubicBezTo>
                      <a:pt x="91" y="112"/>
                      <a:pt x="94" y="115"/>
                      <a:pt x="99" y="114"/>
                    </a:cubicBezTo>
                    <a:cubicBezTo>
                      <a:pt x="102" y="114"/>
                      <a:pt x="106" y="112"/>
                      <a:pt x="109" y="111"/>
                    </a:cubicBezTo>
                    <a:cubicBezTo>
                      <a:pt x="111" y="110"/>
                      <a:pt x="113" y="109"/>
                      <a:pt x="116" y="109"/>
                    </a:cubicBezTo>
                    <a:cubicBezTo>
                      <a:pt x="121" y="108"/>
                      <a:pt x="124" y="112"/>
                      <a:pt x="124" y="118"/>
                    </a:cubicBezTo>
                    <a:cubicBezTo>
                      <a:pt x="125" y="124"/>
                      <a:pt x="122" y="128"/>
                      <a:pt x="118" y="131"/>
                    </a:cubicBezTo>
                    <a:cubicBezTo>
                      <a:pt x="114" y="135"/>
                      <a:pt x="112" y="139"/>
                      <a:pt x="114" y="145"/>
                    </a:cubicBezTo>
                    <a:cubicBezTo>
                      <a:pt x="116" y="150"/>
                      <a:pt x="114" y="155"/>
                      <a:pt x="109" y="159"/>
                    </a:cubicBezTo>
                    <a:cubicBezTo>
                      <a:pt x="106" y="162"/>
                      <a:pt x="103" y="164"/>
                      <a:pt x="99" y="167"/>
                    </a:cubicBezTo>
                    <a:cubicBezTo>
                      <a:pt x="95" y="169"/>
                      <a:pt x="89" y="184"/>
                      <a:pt x="90" y="189"/>
                    </a:cubicBezTo>
                    <a:cubicBezTo>
                      <a:pt x="90" y="190"/>
                      <a:pt x="91" y="191"/>
                      <a:pt x="90" y="192"/>
                    </a:cubicBezTo>
                    <a:cubicBezTo>
                      <a:pt x="90" y="197"/>
                      <a:pt x="87" y="196"/>
                      <a:pt x="82" y="197"/>
                    </a:cubicBezTo>
                    <a:cubicBezTo>
                      <a:pt x="79" y="198"/>
                      <a:pt x="80" y="192"/>
                      <a:pt x="79" y="189"/>
                    </a:cubicBezTo>
                    <a:cubicBezTo>
                      <a:pt x="78" y="186"/>
                      <a:pt x="78" y="183"/>
                      <a:pt x="79" y="181"/>
                    </a:cubicBezTo>
                    <a:cubicBezTo>
                      <a:pt x="79" y="178"/>
                      <a:pt x="81" y="176"/>
                      <a:pt x="81" y="173"/>
                    </a:cubicBezTo>
                    <a:cubicBezTo>
                      <a:pt x="83" y="168"/>
                      <a:pt x="82" y="163"/>
                      <a:pt x="78" y="159"/>
                    </a:cubicBezTo>
                    <a:cubicBezTo>
                      <a:pt x="76" y="158"/>
                      <a:pt x="74" y="156"/>
                      <a:pt x="73" y="154"/>
                    </a:cubicBezTo>
                    <a:cubicBezTo>
                      <a:pt x="66" y="148"/>
                      <a:pt x="63" y="141"/>
                      <a:pt x="63" y="132"/>
                    </a:cubicBezTo>
                    <a:cubicBezTo>
                      <a:pt x="63" y="128"/>
                      <a:pt x="65" y="126"/>
                      <a:pt x="69" y="126"/>
                    </a:cubicBezTo>
                    <a:cubicBezTo>
                      <a:pt x="70" y="126"/>
                      <a:pt x="71" y="125"/>
                      <a:pt x="72" y="125"/>
                    </a:cubicBezTo>
                    <a:cubicBezTo>
                      <a:pt x="71" y="122"/>
                      <a:pt x="70" y="120"/>
                      <a:pt x="66" y="120"/>
                    </a:cubicBezTo>
                    <a:cubicBezTo>
                      <a:pt x="63" y="120"/>
                      <a:pt x="61" y="118"/>
                      <a:pt x="60" y="115"/>
                    </a:cubicBezTo>
                    <a:cubicBezTo>
                      <a:pt x="59" y="114"/>
                      <a:pt x="59" y="112"/>
                      <a:pt x="59" y="111"/>
                    </a:cubicBezTo>
                    <a:cubicBezTo>
                      <a:pt x="57" y="108"/>
                      <a:pt x="57" y="104"/>
                      <a:pt x="55" y="102"/>
                    </a:cubicBezTo>
                    <a:cubicBezTo>
                      <a:pt x="53" y="99"/>
                      <a:pt x="52" y="97"/>
                      <a:pt x="52" y="94"/>
                    </a:cubicBezTo>
                    <a:cubicBezTo>
                      <a:pt x="52" y="92"/>
                      <a:pt x="51" y="91"/>
                      <a:pt x="50" y="89"/>
                    </a:cubicBezTo>
                    <a:cubicBezTo>
                      <a:pt x="47" y="87"/>
                      <a:pt x="45" y="84"/>
                      <a:pt x="42" y="82"/>
                    </a:cubicBezTo>
                    <a:cubicBezTo>
                      <a:pt x="41" y="81"/>
                      <a:pt x="40" y="80"/>
                      <a:pt x="38" y="78"/>
                    </a:cubicBezTo>
                    <a:cubicBezTo>
                      <a:pt x="38" y="81"/>
                      <a:pt x="38" y="83"/>
                      <a:pt x="38" y="84"/>
                    </a:cubicBezTo>
                    <a:cubicBezTo>
                      <a:pt x="38" y="86"/>
                      <a:pt x="38" y="89"/>
                      <a:pt x="37" y="91"/>
                    </a:cubicBezTo>
                    <a:cubicBezTo>
                      <a:pt x="37" y="92"/>
                      <a:pt x="35" y="94"/>
                      <a:pt x="34" y="94"/>
                    </a:cubicBezTo>
                    <a:cubicBezTo>
                      <a:pt x="33" y="94"/>
                      <a:pt x="31" y="92"/>
                      <a:pt x="30" y="91"/>
                    </a:cubicBezTo>
                    <a:cubicBezTo>
                      <a:pt x="30" y="89"/>
                      <a:pt x="30" y="86"/>
                      <a:pt x="30" y="84"/>
                    </a:cubicBezTo>
                    <a:cubicBezTo>
                      <a:pt x="32" y="73"/>
                      <a:pt x="33" y="62"/>
                      <a:pt x="32" y="52"/>
                    </a:cubicBezTo>
                    <a:cubicBezTo>
                      <a:pt x="32" y="48"/>
                      <a:pt x="31" y="44"/>
                      <a:pt x="30" y="39"/>
                    </a:cubicBezTo>
                    <a:cubicBezTo>
                      <a:pt x="10" y="64"/>
                      <a:pt x="0" y="108"/>
                      <a:pt x="20" y="148"/>
                    </a:cubicBezTo>
                    <a:cubicBezTo>
                      <a:pt x="42" y="190"/>
                      <a:pt x="89" y="211"/>
                      <a:pt x="135" y="199"/>
                    </a:cubicBezTo>
                    <a:cubicBezTo>
                      <a:pt x="147" y="196"/>
                      <a:pt x="158" y="191"/>
                      <a:pt x="167" y="185"/>
                    </a:cubicBezTo>
                    <a:cubicBezTo>
                      <a:pt x="162" y="183"/>
                      <a:pt x="155" y="180"/>
                      <a:pt x="154" y="161"/>
                    </a:cubicBezTo>
                    <a:cubicBezTo>
                      <a:pt x="153" y="133"/>
                      <a:pt x="157" y="127"/>
                      <a:pt x="160" y="127"/>
                    </a:cubicBezTo>
                    <a:cubicBezTo>
                      <a:pt x="162" y="127"/>
                      <a:pt x="164" y="126"/>
                      <a:pt x="172" y="134"/>
                    </a:cubicBezTo>
                    <a:cubicBezTo>
                      <a:pt x="179" y="143"/>
                      <a:pt x="183" y="139"/>
                      <a:pt x="184" y="133"/>
                    </a:cubicBezTo>
                    <a:cubicBezTo>
                      <a:pt x="184" y="127"/>
                      <a:pt x="190" y="118"/>
                      <a:pt x="193" y="127"/>
                    </a:cubicBezTo>
                    <a:cubicBezTo>
                      <a:pt x="194" y="133"/>
                      <a:pt x="198" y="141"/>
                      <a:pt x="201" y="146"/>
                    </a:cubicBezTo>
                    <a:cubicBezTo>
                      <a:pt x="207" y="135"/>
                      <a:pt x="210" y="123"/>
                      <a:pt x="211" y="111"/>
                    </a:cubicBezTo>
                    <a:cubicBezTo>
                      <a:pt x="209" y="110"/>
                      <a:pt x="208" y="110"/>
                      <a:pt x="206" y="109"/>
                    </a:cubicBezTo>
                    <a:cubicBezTo>
                      <a:pt x="200" y="106"/>
                      <a:pt x="196" y="101"/>
                      <a:pt x="196"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600">
                  <a:solidFill>
                    <a:schemeClr val="tx1">
                      <a:lumMod val="50000"/>
                      <a:lumOff val="50000"/>
                    </a:schemeClr>
                  </a:solidFill>
                  <a:latin typeface="微软雅黑" pitchFamily="34" charset="-122"/>
                  <a:ea typeface="微软雅黑" pitchFamily="34" charset="-122"/>
                </a:endParaRPr>
              </a:p>
            </p:txBody>
          </p:sp>
          <p:sp>
            <p:nvSpPr>
              <p:cNvPr id="79" name="Freeform 35"/>
              <p:cNvSpPr>
                <a:spLocks noEditPoints="1"/>
              </p:cNvSpPr>
              <p:nvPr/>
            </p:nvSpPr>
            <p:spPr bwMode="auto">
              <a:xfrm>
                <a:off x="7275513" y="5302250"/>
                <a:ext cx="1012825" cy="1012825"/>
              </a:xfrm>
              <a:custGeom>
                <a:avLst/>
                <a:gdLst>
                  <a:gd name="T0" fmla="*/ 176 w 352"/>
                  <a:gd name="T1" fmla="*/ 0 h 352"/>
                  <a:gd name="T2" fmla="*/ 0 w 352"/>
                  <a:gd name="T3" fmla="*/ 176 h 352"/>
                  <a:gd name="T4" fmla="*/ 176 w 352"/>
                  <a:gd name="T5" fmla="*/ 352 h 352"/>
                  <a:gd name="T6" fmla="*/ 352 w 352"/>
                  <a:gd name="T7" fmla="*/ 176 h 352"/>
                  <a:gd name="T8" fmla="*/ 176 w 352"/>
                  <a:gd name="T9" fmla="*/ 0 h 352"/>
                  <a:gd name="T10" fmla="*/ 258 w 352"/>
                  <a:gd name="T11" fmla="*/ 261 h 352"/>
                  <a:gd name="T12" fmla="*/ 188 w 352"/>
                  <a:gd name="T13" fmla="*/ 294 h 352"/>
                  <a:gd name="T14" fmla="*/ 96 w 352"/>
                  <a:gd name="T15" fmla="*/ 263 h 352"/>
                  <a:gd name="T16" fmla="*/ 59 w 352"/>
                  <a:gd name="T17" fmla="*/ 189 h 352"/>
                  <a:gd name="T18" fmla="*/ 157 w 352"/>
                  <a:gd name="T19" fmla="*/ 60 h 352"/>
                  <a:gd name="T20" fmla="*/ 175 w 352"/>
                  <a:gd name="T21" fmla="*/ 58 h 352"/>
                  <a:gd name="T22" fmla="*/ 176 w 352"/>
                  <a:gd name="T23" fmla="*/ 58 h 352"/>
                  <a:gd name="T24" fmla="*/ 196 w 352"/>
                  <a:gd name="T25" fmla="*/ 60 h 352"/>
                  <a:gd name="T26" fmla="*/ 272 w 352"/>
                  <a:gd name="T27" fmla="*/ 108 h 352"/>
                  <a:gd name="T28" fmla="*/ 293 w 352"/>
                  <a:gd name="T29" fmla="*/ 162 h 352"/>
                  <a:gd name="T30" fmla="*/ 258 w 352"/>
                  <a:gd name="T31" fmla="*/ 26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352">
                    <a:moveTo>
                      <a:pt x="176" y="0"/>
                    </a:moveTo>
                    <a:cubicBezTo>
                      <a:pt x="79" y="0"/>
                      <a:pt x="0" y="79"/>
                      <a:pt x="0" y="176"/>
                    </a:cubicBezTo>
                    <a:cubicBezTo>
                      <a:pt x="0" y="273"/>
                      <a:pt x="79" y="352"/>
                      <a:pt x="176" y="352"/>
                    </a:cubicBezTo>
                    <a:cubicBezTo>
                      <a:pt x="273" y="352"/>
                      <a:pt x="352" y="273"/>
                      <a:pt x="352" y="176"/>
                    </a:cubicBezTo>
                    <a:cubicBezTo>
                      <a:pt x="352" y="79"/>
                      <a:pt x="273" y="0"/>
                      <a:pt x="176" y="0"/>
                    </a:cubicBezTo>
                    <a:close/>
                    <a:moveTo>
                      <a:pt x="258" y="261"/>
                    </a:moveTo>
                    <a:cubicBezTo>
                      <a:pt x="238" y="280"/>
                      <a:pt x="215" y="291"/>
                      <a:pt x="188" y="294"/>
                    </a:cubicBezTo>
                    <a:cubicBezTo>
                      <a:pt x="153" y="297"/>
                      <a:pt x="122" y="287"/>
                      <a:pt x="96" y="263"/>
                    </a:cubicBezTo>
                    <a:cubicBezTo>
                      <a:pt x="75" y="243"/>
                      <a:pt x="62" y="218"/>
                      <a:pt x="59" y="189"/>
                    </a:cubicBezTo>
                    <a:cubicBezTo>
                      <a:pt x="52" y="127"/>
                      <a:pt x="96" y="69"/>
                      <a:pt x="157" y="60"/>
                    </a:cubicBezTo>
                    <a:cubicBezTo>
                      <a:pt x="163" y="59"/>
                      <a:pt x="169" y="59"/>
                      <a:pt x="175" y="58"/>
                    </a:cubicBezTo>
                    <a:cubicBezTo>
                      <a:pt x="176" y="58"/>
                      <a:pt x="176" y="58"/>
                      <a:pt x="176" y="58"/>
                    </a:cubicBezTo>
                    <a:cubicBezTo>
                      <a:pt x="183" y="59"/>
                      <a:pt x="189" y="59"/>
                      <a:pt x="196" y="60"/>
                    </a:cubicBezTo>
                    <a:cubicBezTo>
                      <a:pt x="227" y="66"/>
                      <a:pt x="253" y="82"/>
                      <a:pt x="272" y="108"/>
                    </a:cubicBezTo>
                    <a:cubicBezTo>
                      <a:pt x="283" y="124"/>
                      <a:pt x="291" y="142"/>
                      <a:pt x="293" y="162"/>
                    </a:cubicBezTo>
                    <a:cubicBezTo>
                      <a:pt x="297" y="200"/>
                      <a:pt x="286" y="234"/>
                      <a:pt x="258" y="2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600">
                  <a:solidFill>
                    <a:schemeClr val="tx1">
                      <a:lumMod val="50000"/>
                      <a:lumOff val="50000"/>
                    </a:schemeClr>
                  </a:solidFill>
                  <a:latin typeface="微软雅黑" pitchFamily="34" charset="-122"/>
                  <a:ea typeface="微软雅黑" pitchFamily="34" charset="-122"/>
                </a:endParaRPr>
              </a:p>
            </p:txBody>
          </p:sp>
        </p:grpSp>
        <p:sp>
          <p:nvSpPr>
            <p:cNvPr id="88" name="Text Box 10"/>
            <p:cNvSpPr txBox="1">
              <a:spLocks noChangeArrowheads="1"/>
            </p:cNvSpPr>
            <p:nvPr/>
          </p:nvSpPr>
          <p:spPr bwMode="auto">
            <a:xfrm>
              <a:off x="4796369" y="2144159"/>
              <a:ext cx="1606158" cy="766685"/>
            </a:xfrm>
            <a:prstGeom prst="rect">
              <a:avLst/>
            </a:prstGeom>
            <a:noFill/>
            <a:ln w="9525">
              <a:noFill/>
              <a:miter lim="800000"/>
              <a:headEnd/>
              <a:tailEnd/>
            </a:ln>
          </p:spPr>
          <p:txBody>
            <a:bodyPr lIns="45720" tIns="22860" rIns="45720" bIns="22860">
              <a:spAutoFit/>
            </a:bodyPr>
            <a:lstStyle/>
            <a:p>
              <a:pPr defTabSz="1088232" eaLnBrk="1" fontAlgn="auto" hangingPunct="1">
                <a:lnSpc>
                  <a:spcPct val="120000"/>
                </a:lnSpc>
                <a:spcBef>
                  <a:spcPts val="0"/>
                </a:spcBef>
                <a:spcAft>
                  <a:spcPts val="0"/>
                </a:spcAft>
                <a:defRPr/>
              </a:pPr>
              <a:r>
                <a:rPr lang="zh-CN" altLang="en-US" sz="1200" dirty="0">
                  <a:solidFill>
                    <a:schemeClr val="tx1">
                      <a:lumMod val="75000"/>
                      <a:lumOff val="25000"/>
                    </a:schemeClr>
                  </a:solidFill>
                  <a:latin typeface="微软雅黑" pitchFamily="34" charset="-122"/>
                  <a:ea typeface="微软雅黑" pitchFamily="34" charset="-122"/>
                  <a:cs typeface="Open Sans" pitchFamily="34" charset="0"/>
                </a:rPr>
                <a:t>添加您的标题</a:t>
              </a:r>
              <a:endParaRPr lang="en-US" altLang="zh-CN" sz="1200" dirty="0">
                <a:solidFill>
                  <a:schemeClr val="tx1">
                    <a:lumMod val="75000"/>
                    <a:lumOff val="25000"/>
                  </a:schemeClr>
                </a:solidFill>
                <a:latin typeface="微软雅黑" pitchFamily="34" charset="-122"/>
                <a:ea typeface="微软雅黑" pitchFamily="34" charset="-122"/>
                <a:cs typeface="Open Sans" pitchFamily="34" charset="0"/>
              </a:endParaRPr>
            </a:p>
            <a:p>
              <a:pPr algn="just" defTabSz="685754" eaLnBrk="1" fontAlgn="auto" hangingPunct="1">
                <a:lnSpc>
                  <a:spcPct val="120000"/>
                </a:lnSpc>
                <a:spcBef>
                  <a:spcPts val="0"/>
                </a:spcBef>
                <a:spcAft>
                  <a:spcPts val="0"/>
                </a:spcAft>
                <a:defRPr/>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grpSp>
      <p:grpSp>
        <p:nvGrpSpPr>
          <p:cNvPr id="47106" name="组合 99"/>
          <p:cNvGrpSpPr>
            <a:grpSpLocks/>
          </p:cNvGrpSpPr>
          <p:nvPr/>
        </p:nvGrpSpPr>
        <p:grpSpPr bwMode="auto">
          <a:xfrm>
            <a:off x="4092959" y="2823186"/>
            <a:ext cx="2146300" cy="850529"/>
            <a:chOff x="4269447" y="3341045"/>
            <a:chExt cx="2145995" cy="851113"/>
          </a:xfrm>
        </p:grpSpPr>
        <p:grpSp>
          <p:nvGrpSpPr>
            <p:cNvPr id="47107" name="Group 92"/>
            <p:cNvGrpSpPr>
              <a:grpSpLocks noChangeAspect="1"/>
            </p:cNvGrpSpPr>
            <p:nvPr/>
          </p:nvGrpSpPr>
          <p:grpSpPr>
            <a:xfrm>
              <a:off x="4269447" y="3341045"/>
              <a:ext cx="432000" cy="432833"/>
              <a:chOff x="4427538" y="3192463"/>
              <a:chExt cx="823913" cy="825500"/>
            </a:xfrm>
            <a:solidFill>
              <a:schemeClr val="accent3"/>
            </a:solidFill>
          </p:grpSpPr>
          <p:sp>
            <p:nvSpPr>
              <p:cNvPr id="81" name="Oval 23"/>
              <p:cNvSpPr>
                <a:spLocks noChangeArrowheads="1"/>
              </p:cNvSpPr>
              <p:nvPr/>
            </p:nvSpPr>
            <p:spPr bwMode="auto">
              <a:xfrm>
                <a:off x="4813301" y="3825875"/>
                <a:ext cx="57150" cy="57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600">
                  <a:solidFill>
                    <a:schemeClr val="tx1">
                      <a:lumMod val="50000"/>
                      <a:lumOff val="50000"/>
                    </a:schemeClr>
                  </a:solidFill>
                  <a:latin typeface="微软雅黑" pitchFamily="34" charset="-122"/>
                  <a:ea typeface="微软雅黑" pitchFamily="34" charset="-122"/>
                </a:endParaRPr>
              </a:p>
            </p:txBody>
          </p:sp>
          <p:sp>
            <p:nvSpPr>
              <p:cNvPr id="82" name="Rectangle 24"/>
              <p:cNvSpPr>
                <a:spLocks noChangeArrowheads="1"/>
              </p:cNvSpPr>
              <p:nvPr/>
            </p:nvSpPr>
            <p:spPr bwMode="auto">
              <a:xfrm>
                <a:off x="4784726" y="3352800"/>
                <a:ext cx="1158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defTabSz="685754" eaLnBrk="1" fontAlgn="auto" hangingPunct="1">
                  <a:spcBef>
                    <a:spcPts val="0"/>
                  </a:spcBef>
                  <a:spcAft>
                    <a:spcPts val="0"/>
                  </a:spcAft>
                  <a:defRPr/>
                </a:pPr>
                <a:endParaRPr lang="id-ID" sz="600">
                  <a:solidFill>
                    <a:schemeClr val="tx1">
                      <a:lumMod val="50000"/>
                      <a:lumOff val="50000"/>
                    </a:schemeClr>
                  </a:solidFill>
                  <a:latin typeface="微软雅黑" pitchFamily="34" charset="-122"/>
                  <a:ea typeface="微软雅黑" pitchFamily="34" charset="-122"/>
                </a:endParaRPr>
              </a:p>
            </p:txBody>
          </p:sp>
          <p:sp>
            <p:nvSpPr>
              <p:cNvPr id="83" name="Freeform 25"/>
              <p:cNvSpPr>
                <a:spLocks noEditPoints="1"/>
              </p:cNvSpPr>
              <p:nvPr/>
            </p:nvSpPr>
            <p:spPr bwMode="auto">
              <a:xfrm>
                <a:off x="4427538" y="3192463"/>
                <a:ext cx="823913" cy="825500"/>
              </a:xfrm>
              <a:custGeom>
                <a:avLst/>
                <a:gdLst>
                  <a:gd name="T0" fmla="*/ 143 w 286"/>
                  <a:gd name="T1" fmla="*/ 0 h 287"/>
                  <a:gd name="T2" fmla="*/ 0 w 286"/>
                  <a:gd name="T3" fmla="*/ 143 h 287"/>
                  <a:gd name="T4" fmla="*/ 143 w 286"/>
                  <a:gd name="T5" fmla="*/ 287 h 287"/>
                  <a:gd name="T6" fmla="*/ 286 w 286"/>
                  <a:gd name="T7" fmla="*/ 143 h 287"/>
                  <a:gd name="T8" fmla="*/ 143 w 286"/>
                  <a:gd name="T9" fmla="*/ 0 h 287"/>
                  <a:gd name="T10" fmla="*/ 201 w 286"/>
                  <a:gd name="T11" fmla="*/ 234 h 287"/>
                  <a:gd name="T12" fmla="*/ 187 w 286"/>
                  <a:gd name="T13" fmla="*/ 248 h 287"/>
                  <a:gd name="T14" fmla="*/ 101 w 286"/>
                  <a:gd name="T15" fmla="*/ 248 h 287"/>
                  <a:gd name="T16" fmla="*/ 87 w 286"/>
                  <a:gd name="T17" fmla="*/ 234 h 287"/>
                  <a:gd name="T18" fmla="*/ 87 w 286"/>
                  <a:gd name="T19" fmla="*/ 60 h 287"/>
                  <a:gd name="T20" fmla="*/ 101 w 286"/>
                  <a:gd name="T21" fmla="*/ 46 h 287"/>
                  <a:gd name="T22" fmla="*/ 187 w 286"/>
                  <a:gd name="T23" fmla="*/ 46 h 287"/>
                  <a:gd name="T24" fmla="*/ 201 w 286"/>
                  <a:gd name="T25" fmla="*/ 60 h 287"/>
                  <a:gd name="T26" fmla="*/ 201 w 286"/>
                  <a:gd name="T27" fmla="*/ 23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287">
                    <a:moveTo>
                      <a:pt x="143" y="0"/>
                    </a:moveTo>
                    <a:cubicBezTo>
                      <a:pt x="64" y="0"/>
                      <a:pt x="0" y="64"/>
                      <a:pt x="0" y="143"/>
                    </a:cubicBezTo>
                    <a:cubicBezTo>
                      <a:pt x="0" y="222"/>
                      <a:pt x="64" y="287"/>
                      <a:pt x="143" y="287"/>
                    </a:cubicBezTo>
                    <a:cubicBezTo>
                      <a:pt x="222" y="287"/>
                      <a:pt x="286" y="222"/>
                      <a:pt x="286" y="143"/>
                    </a:cubicBezTo>
                    <a:cubicBezTo>
                      <a:pt x="286" y="64"/>
                      <a:pt x="222" y="0"/>
                      <a:pt x="143" y="0"/>
                    </a:cubicBezTo>
                    <a:close/>
                    <a:moveTo>
                      <a:pt x="201" y="234"/>
                    </a:moveTo>
                    <a:cubicBezTo>
                      <a:pt x="201" y="242"/>
                      <a:pt x="195" y="248"/>
                      <a:pt x="187" y="248"/>
                    </a:cubicBezTo>
                    <a:cubicBezTo>
                      <a:pt x="101" y="248"/>
                      <a:pt x="101" y="248"/>
                      <a:pt x="101" y="248"/>
                    </a:cubicBezTo>
                    <a:cubicBezTo>
                      <a:pt x="93" y="248"/>
                      <a:pt x="87" y="242"/>
                      <a:pt x="87" y="234"/>
                    </a:cubicBezTo>
                    <a:cubicBezTo>
                      <a:pt x="87" y="60"/>
                      <a:pt x="87" y="60"/>
                      <a:pt x="87" y="60"/>
                    </a:cubicBezTo>
                    <a:cubicBezTo>
                      <a:pt x="87" y="52"/>
                      <a:pt x="93" y="46"/>
                      <a:pt x="101" y="46"/>
                    </a:cubicBezTo>
                    <a:cubicBezTo>
                      <a:pt x="187" y="46"/>
                      <a:pt x="187" y="46"/>
                      <a:pt x="187" y="46"/>
                    </a:cubicBezTo>
                    <a:cubicBezTo>
                      <a:pt x="195" y="46"/>
                      <a:pt x="201" y="52"/>
                      <a:pt x="201" y="60"/>
                    </a:cubicBezTo>
                    <a:lnTo>
                      <a:pt x="201" y="23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600">
                  <a:solidFill>
                    <a:schemeClr val="tx1">
                      <a:lumMod val="50000"/>
                      <a:lumOff val="50000"/>
                    </a:schemeClr>
                  </a:solidFill>
                  <a:latin typeface="微软雅黑" pitchFamily="34" charset="-122"/>
                  <a:ea typeface="微软雅黑" pitchFamily="34" charset="-122"/>
                </a:endParaRPr>
              </a:p>
            </p:txBody>
          </p:sp>
          <p:sp>
            <p:nvSpPr>
              <p:cNvPr id="84" name="Oval 26"/>
              <p:cNvSpPr>
                <a:spLocks noChangeArrowheads="1"/>
              </p:cNvSpPr>
              <p:nvPr/>
            </p:nvSpPr>
            <p:spPr bwMode="auto">
              <a:xfrm>
                <a:off x="4926013" y="3351213"/>
                <a:ext cx="22225"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600">
                  <a:solidFill>
                    <a:schemeClr val="tx1">
                      <a:lumMod val="50000"/>
                      <a:lumOff val="50000"/>
                    </a:schemeClr>
                  </a:solidFill>
                  <a:latin typeface="微软雅黑" pitchFamily="34" charset="-122"/>
                  <a:ea typeface="微软雅黑" pitchFamily="34" charset="-122"/>
                </a:endParaRPr>
              </a:p>
            </p:txBody>
          </p:sp>
          <p:sp>
            <p:nvSpPr>
              <p:cNvPr id="85" name="Rectangle 27"/>
              <p:cNvSpPr>
                <a:spLocks noChangeArrowheads="1"/>
              </p:cNvSpPr>
              <p:nvPr/>
            </p:nvSpPr>
            <p:spPr bwMode="auto">
              <a:xfrm>
                <a:off x="4710113" y="3397250"/>
                <a:ext cx="265113" cy="40005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defTabSz="685754" eaLnBrk="1" fontAlgn="auto" hangingPunct="1">
                  <a:spcBef>
                    <a:spcPts val="0"/>
                  </a:spcBef>
                  <a:spcAft>
                    <a:spcPts val="0"/>
                  </a:spcAft>
                  <a:defRPr/>
                </a:pPr>
                <a:endParaRPr lang="id-ID" sz="600">
                  <a:solidFill>
                    <a:schemeClr val="tx1">
                      <a:lumMod val="50000"/>
                      <a:lumOff val="50000"/>
                    </a:schemeClr>
                  </a:solidFill>
                  <a:latin typeface="微软雅黑" pitchFamily="34" charset="-122"/>
                  <a:ea typeface="微软雅黑" pitchFamily="34" charset="-122"/>
                </a:endParaRPr>
              </a:p>
            </p:txBody>
          </p:sp>
        </p:grpSp>
        <p:sp>
          <p:nvSpPr>
            <p:cNvPr id="89" name="Text Box 10"/>
            <p:cNvSpPr txBox="1">
              <a:spLocks noChangeArrowheads="1"/>
            </p:cNvSpPr>
            <p:nvPr/>
          </p:nvSpPr>
          <p:spPr bwMode="auto">
            <a:xfrm>
              <a:off x="4809120" y="3425268"/>
              <a:ext cx="1606322" cy="766890"/>
            </a:xfrm>
            <a:prstGeom prst="rect">
              <a:avLst/>
            </a:prstGeom>
            <a:noFill/>
            <a:ln w="9525">
              <a:noFill/>
              <a:miter lim="800000"/>
              <a:headEnd/>
              <a:tailEnd/>
            </a:ln>
          </p:spPr>
          <p:txBody>
            <a:bodyPr lIns="45720" tIns="22860" rIns="45720" bIns="22860">
              <a:spAutoFit/>
            </a:bodyPr>
            <a:lstStyle/>
            <a:p>
              <a:pPr defTabSz="1088232" eaLnBrk="1" fontAlgn="auto" hangingPunct="1">
                <a:lnSpc>
                  <a:spcPct val="120000"/>
                </a:lnSpc>
                <a:spcBef>
                  <a:spcPts val="0"/>
                </a:spcBef>
                <a:spcAft>
                  <a:spcPts val="0"/>
                </a:spcAft>
                <a:defRPr/>
              </a:pPr>
              <a:r>
                <a:rPr lang="zh-CN" altLang="en-US" sz="1200" dirty="0">
                  <a:solidFill>
                    <a:schemeClr val="tx1">
                      <a:lumMod val="75000"/>
                      <a:lumOff val="25000"/>
                    </a:schemeClr>
                  </a:solidFill>
                  <a:latin typeface="微软雅黑" pitchFamily="34" charset="-122"/>
                  <a:ea typeface="微软雅黑" pitchFamily="34" charset="-122"/>
                  <a:cs typeface="Open Sans" pitchFamily="34" charset="0"/>
                </a:rPr>
                <a:t>添加您的标题</a:t>
              </a:r>
              <a:endParaRPr lang="en-US" altLang="zh-CN" sz="1200" dirty="0">
                <a:solidFill>
                  <a:schemeClr val="tx1">
                    <a:lumMod val="75000"/>
                    <a:lumOff val="25000"/>
                  </a:schemeClr>
                </a:solidFill>
                <a:latin typeface="微软雅黑" pitchFamily="34" charset="-122"/>
                <a:ea typeface="微软雅黑" pitchFamily="34" charset="-122"/>
                <a:cs typeface="Open Sans" pitchFamily="34" charset="0"/>
              </a:endParaRPr>
            </a:p>
            <a:p>
              <a:pPr algn="just" defTabSz="685754" eaLnBrk="1" fontAlgn="auto" hangingPunct="1">
                <a:lnSpc>
                  <a:spcPct val="120000"/>
                </a:lnSpc>
                <a:spcBef>
                  <a:spcPts val="0"/>
                </a:spcBef>
                <a:spcAft>
                  <a:spcPts val="0"/>
                </a:spcAft>
                <a:defRPr/>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endParaRPr lang="zh-CN" altLang="en-US" sz="400" dirty="0">
                <a:solidFill>
                  <a:schemeClr val="tx1">
                    <a:lumMod val="50000"/>
                    <a:lumOff val="50000"/>
                  </a:schemeClr>
                </a:solidFill>
                <a:latin typeface="微软雅黑" pitchFamily="34" charset="-122"/>
                <a:ea typeface="微软雅黑" pitchFamily="34" charset="-122"/>
              </a:endParaRPr>
            </a:p>
          </p:txBody>
        </p:sp>
      </p:grpSp>
      <p:grpSp>
        <p:nvGrpSpPr>
          <p:cNvPr id="47108" name="组合 98"/>
          <p:cNvGrpSpPr>
            <a:grpSpLocks/>
          </p:cNvGrpSpPr>
          <p:nvPr/>
        </p:nvGrpSpPr>
        <p:grpSpPr bwMode="auto">
          <a:xfrm>
            <a:off x="6439607" y="1600436"/>
            <a:ext cx="2128837" cy="798124"/>
            <a:chOff x="6671602" y="2119906"/>
            <a:chExt cx="2130050" cy="797721"/>
          </a:xfrm>
        </p:grpSpPr>
        <p:sp>
          <p:nvSpPr>
            <p:cNvPr id="47119" name="Freeform 31"/>
            <p:cNvSpPr>
              <a:spLocks noChangeAspect="1" noEditPoints="1"/>
            </p:cNvSpPr>
            <p:nvPr/>
          </p:nvSpPr>
          <p:spPr bwMode="auto">
            <a:xfrm>
              <a:off x="6671602" y="2119906"/>
              <a:ext cx="432000" cy="432851"/>
            </a:xfrm>
            <a:custGeom>
              <a:avLst/>
              <a:gdLst>
                <a:gd name="T0" fmla="*/ 216000 w 280"/>
                <a:gd name="T1" fmla="*/ 0 h 280"/>
                <a:gd name="T2" fmla="*/ 0 w 280"/>
                <a:gd name="T3" fmla="*/ 216426 h 280"/>
                <a:gd name="T4" fmla="*/ 216000 w 280"/>
                <a:gd name="T5" fmla="*/ 432851 h 280"/>
                <a:gd name="T6" fmla="*/ 432000 w 280"/>
                <a:gd name="T7" fmla="*/ 216426 h 280"/>
                <a:gd name="T8" fmla="*/ 216000 w 280"/>
                <a:gd name="T9" fmla="*/ 0 h 280"/>
                <a:gd name="T10" fmla="*/ 285429 w 280"/>
                <a:gd name="T11" fmla="*/ 106667 h 280"/>
                <a:gd name="T12" fmla="*/ 325543 w 280"/>
                <a:gd name="T13" fmla="*/ 146860 h 280"/>
                <a:gd name="T14" fmla="*/ 285429 w 280"/>
                <a:gd name="T15" fmla="*/ 188599 h 280"/>
                <a:gd name="T16" fmla="*/ 268457 w 280"/>
                <a:gd name="T17" fmla="*/ 183962 h 280"/>
                <a:gd name="T18" fmla="*/ 243771 w 280"/>
                <a:gd name="T19" fmla="*/ 146860 h 280"/>
                <a:gd name="T20" fmla="*/ 285429 w 280"/>
                <a:gd name="T21" fmla="*/ 106667 h 280"/>
                <a:gd name="T22" fmla="*/ 217543 w 280"/>
                <a:gd name="T23" fmla="*/ 148406 h 280"/>
                <a:gd name="T24" fmla="*/ 257657 w 280"/>
                <a:gd name="T25" fmla="*/ 190145 h 280"/>
                <a:gd name="T26" fmla="*/ 217543 w 280"/>
                <a:gd name="T27" fmla="*/ 230339 h 280"/>
                <a:gd name="T28" fmla="*/ 177429 w 280"/>
                <a:gd name="T29" fmla="*/ 190145 h 280"/>
                <a:gd name="T30" fmla="*/ 217543 w 280"/>
                <a:gd name="T31" fmla="*/ 148406 h 280"/>
                <a:gd name="T32" fmla="*/ 146571 w 280"/>
                <a:gd name="T33" fmla="*/ 106667 h 280"/>
                <a:gd name="T34" fmla="*/ 186686 w 280"/>
                <a:gd name="T35" fmla="*/ 146860 h 280"/>
                <a:gd name="T36" fmla="*/ 186686 w 280"/>
                <a:gd name="T37" fmla="*/ 149952 h 280"/>
                <a:gd name="T38" fmla="*/ 168171 w 280"/>
                <a:gd name="T39" fmla="*/ 182416 h 280"/>
                <a:gd name="T40" fmla="*/ 146571 w 280"/>
                <a:gd name="T41" fmla="*/ 188599 h 280"/>
                <a:gd name="T42" fmla="*/ 104914 w 280"/>
                <a:gd name="T43" fmla="*/ 146860 h 280"/>
                <a:gd name="T44" fmla="*/ 146571 w 280"/>
                <a:gd name="T45" fmla="*/ 106667 h 280"/>
                <a:gd name="T46" fmla="*/ 138857 w 280"/>
                <a:gd name="T47" fmla="*/ 298358 h 280"/>
                <a:gd name="T48" fmla="*/ 80229 w 280"/>
                <a:gd name="T49" fmla="*/ 287537 h 280"/>
                <a:gd name="T50" fmla="*/ 77143 w 280"/>
                <a:gd name="T51" fmla="*/ 285991 h 280"/>
                <a:gd name="T52" fmla="*/ 77143 w 280"/>
                <a:gd name="T53" fmla="*/ 285991 h 280"/>
                <a:gd name="T54" fmla="*/ 77143 w 280"/>
                <a:gd name="T55" fmla="*/ 242706 h 280"/>
                <a:gd name="T56" fmla="*/ 129600 w 280"/>
                <a:gd name="T57" fmla="*/ 191691 h 280"/>
                <a:gd name="T58" fmla="*/ 163543 w 280"/>
                <a:gd name="T59" fmla="*/ 191691 h 280"/>
                <a:gd name="T60" fmla="*/ 166629 w 280"/>
                <a:gd name="T61" fmla="*/ 191691 h 280"/>
                <a:gd name="T62" fmla="*/ 182057 w 280"/>
                <a:gd name="T63" fmla="*/ 225701 h 280"/>
                <a:gd name="T64" fmla="*/ 138857 w 280"/>
                <a:gd name="T65" fmla="*/ 285991 h 280"/>
                <a:gd name="T66" fmla="*/ 138857 w 280"/>
                <a:gd name="T67" fmla="*/ 298358 h 280"/>
                <a:gd name="T68" fmla="*/ 286971 w 280"/>
                <a:gd name="T69" fmla="*/ 327730 h 280"/>
                <a:gd name="T70" fmla="*/ 286971 w 280"/>
                <a:gd name="T71" fmla="*/ 327730 h 280"/>
                <a:gd name="T72" fmla="*/ 283886 w 280"/>
                <a:gd name="T73" fmla="*/ 329276 h 280"/>
                <a:gd name="T74" fmla="*/ 222171 w 280"/>
                <a:gd name="T75" fmla="*/ 340097 h 280"/>
                <a:gd name="T76" fmla="*/ 151200 w 280"/>
                <a:gd name="T77" fmla="*/ 329276 h 280"/>
                <a:gd name="T78" fmla="*/ 148114 w 280"/>
                <a:gd name="T79" fmla="*/ 327730 h 280"/>
                <a:gd name="T80" fmla="*/ 148114 w 280"/>
                <a:gd name="T81" fmla="*/ 327730 h 280"/>
                <a:gd name="T82" fmla="*/ 148114 w 280"/>
                <a:gd name="T83" fmla="*/ 285991 h 280"/>
                <a:gd name="T84" fmla="*/ 200571 w 280"/>
                <a:gd name="T85" fmla="*/ 233430 h 280"/>
                <a:gd name="T86" fmla="*/ 234514 w 280"/>
                <a:gd name="T87" fmla="*/ 233430 h 280"/>
                <a:gd name="T88" fmla="*/ 286971 w 280"/>
                <a:gd name="T89" fmla="*/ 285991 h 280"/>
                <a:gd name="T90" fmla="*/ 286971 w 280"/>
                <a:gd name="T91" fmla="*/ 327730 h 280"/>
                <a:gd name="T92" fmla="*/ 354857 w 280"/>
                <a:gd name="T93" fmla="*/ 285991 h 280"/>
                <a:gd name="T94" fmla="*/ 354857 w 280"/>
                <a:gd name="T95" fmla="*/ 285991 h 280"/>
                <a:gd name="T96" fmla="*/ 351771 w 280"/>
                <a:gd name="T97" fmla="*/ 287537 h 280"/>
                <a:gd name="T98" fmla="*/ 296229 w 280"/>
                <a:gd name="T99" fmla="*/ 298358 h 280"/>
                <a:gd name="T100" fmla="*/ 296229 w 280"/>
                <a:gd name="T101" fmla="*/ 285991 h 280"/>
                <a:gd name="T102" fmla="*/ 253029 w 280"/>
                <a:gd name="T103" fmla="*/ 225701 h 280"/>
                <a:gd name="T104" fmla="*/ 268457 w 280"/>
                <a:gd name="T105" fmla="*/ 191691 h 280"/>
                <a:gd name="T106" fmla="*/ 302400 w 280"/>
                <a:gd name="T107" fmla="*/ 191691 h 280"/>
                <a:gd name="T108" fmla="*/ 354857 w 280"/>
                <a:gd name="T109" fmla="*/ 242706 h 280"/>
                <a:gd name="T110" fmla="*/ 354857 w 280"/>
                <a:gd name="T111" fmla="*/ 285991 h 28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80" h="280">
                  <a:moveTo>
                    <a:pt x="140" y="0"/>
                  </a:moveTo>
                  <a:cubicBezTo>
                    <a:pt x="62" y="0"/>
                    <a:pt x="0" y="62"/>
                    <a:pt x="0" y="140"/>
                  </a:cubicBezTo>
                  <a:cubicBezTo>
                    <a:pt x="0" y="217"/>
                    <a:pt x="62" y="280"/>
                    <a:pt x="140" y="280"/>
                  </a:cubicBezTo>
                  <a:cubicBezTo>
                    <a:pt x="217" y="280"/>
                    <a:pt x="280" y="217"/>
                    <a:pt x="280" y="140"/>
                  </a:cubicBezTo>
                  <a:cubicBezTo>
                    <a:pt x="280" y="62"/>
                    <a:pt x="217" y="0"/>
                    <a:pt x="140" y="0"/>
                  </a:cubicBezTo>
                  <a:close/>
                  <a:moveTo>
                    <a:pt x="185" y="69"/>
                  </a:moveTo>
                  <a:cubicBezTo>
                    <a:pt x="199" y="69"/>
                    <a:pt x="211" y="81"/>
                    <a:pt x="211" y="95"/>
                  </a:cubicBezTo>
                  <a:cubicBezTo>
                    <a:pt x="211" y="110"/>
                    <a:pt x="199" y="122"/>
                    <a:pt x="185" y="122"/>
                  </a:cubicBezTo>
                  <a:cubicBezTo>
                    <a:pt x="181" y="122"/>
                    <a:pt x="177" y="121"/>
                    <a:pt x="174" y="119"/>
                  </a:cubicBezTo>
                  <a:cubicBezTo>
                    <a:pt x="173" y="109"/>
                    <a:pt x="167" y="100"/>
                    <a:pt x="158" y="95"/>
                  </a:cubicBezTo>
                  <a:cubicBezTo>
                    <a:pt x="159" y="81"/>
                    <a:pt x="170" y="69"/>
                    <a:pt x="185" y="69"/>
                  </a:cubicBezTo>
                  <a:close/>
                  <a:moveTo>
                    <a:pt x="141" y="96"/>
                  </a:moveTo>
                  <a:cubicBezTo>
                    <a:pt x="156" y="96"/>
                    <a:pt x="167" y="108"/>
                    <a:pt x="167" y="123"/>
                  </a:cubicBezTo>
                  <a:cubicBezTo>
                    <a:pt x="167" y="137"/>
                    <a:pt x="156" y="149"/>
                    <a:pt x="141" y="149"/>
                  </a:cubicBezTo>
                  <a:cubicBezTo>
                    <a:pt x="127" y="149"/>
                    <a:pt x="115" y="137"/>
                    <a:pt x="115" y="123"/>
                  </a:cubicBezTo>
                  <a:cubicBezTo>
                    <a:pt x="115" y="108"/>
                    <a:pt x="127" y="96"/>
                    <a:pt x="141" y="96"/>
                  </a:cubicBezTo>
                  <a:close/>
                  <a:moveTo>
                    <a:pt x="95" y="69"/>
                  </a:moveTo>
                  <a:cubicBezTo>
                    <a:pt x="109" y="69"/>
                    <a:pt x="121" y="81"/>
                    <a:pt x="121" y="95"/>
                  </a:cubicBezTo>
                  <a:cubicBezTo>
                    <a:pt x="121" y="96"/>
                    <a:pt x="121" y="96"/>
                    <a:pt x="121" y="97"/>
                  </a:cubicBezTo>
                  <a:cubicBezTo>
                    <a:pt x="115" y="102"/>
                    <a:pt x="110" y="109"/>
                    <a:pt x="109" y="118"/>
                  </a:cubicBezTo>
                  <a:cubicBezTo>
                    <a:pt x="105" y="120"/>
                    <a:pt x="100" y="122"/>
                    <a:pt x="95" y="122"/>
                  </a:cubicBezTo>
                  <a:cubicBezTo>
                    <a:pt x="80" y="122"/>
                    <a:pt x="68" y="110"/>
                    <a:pt x="68" y="95"/>
                  </a:cubicBezTo>
                  <a:cubicBezTo>
                    <a:pt x="68" y="81"/>
                    <a:pt x="80" y="69"/>
                    <a:pt x="95" y="69"/>
                  </a:cubicBezTo>
                  <a:close/>
                  <a:moveTo>
                    <a:pt x="90" y="193"/>
                  </a:moveTo>
                  <a:cubicBezTo>
                    <a:pt x="79" y="192"/>
                    <a:pt x="66" y="190"/>
                    <a:pt x="52" y="186"/>
                  </a:cubicBezTo>
                  <a:cubicBezTo>
                    <a:pt x="50" y="185"/>
                    <a:pt x="50" y="185"/>
                    <a:pt x="50" y="185"/>
                  </a:cubicBezTo>
                  <a:cubicBezTo>
                    <a:pt x="50" y="185"/>
                    <a:pt x="50" y="185"/>
                    <a:pt x="50" y="185"/>
                  </a:cubicBezTo>
                  <a:cubicBezTo>
                    <a:pt x="50" y="157"/>
                    <a:pt x="50" y="157"/>
                    <a:pt x="50" y="157"/>
                  </a:cubicBezTo>
                  <a:cubicBezTo>
                    <a:pt x="50" y="139"/>
                    <a:pt x="65" y="124"/>
                    <a:pt x="84" y="124"/>
                  </a:cubicBezTo>
                  <a:cubicBezTo>
                    <a:pt x="106" y="124"/>
                    <a:pt x="106" y="124"/>
                    <a:pt x="106" y="124"/>
                  </a:cubicBezTo>
                  <a:cubicBezTo>
                    <a:pt x="107" y="124"/>
                    <a:pt x="108" y="124"/>
                    <a:pt x="108" y="124"/>
                  </a:cubicBezTo>
                  <a:cubicBezTo>
                    <a:pt x="109" y="132"/>
                    <a:pt x="113" y="140"/>
                    <a:pt x="118" y="146"/>
                  </a:cubicBezTo>
                  <a:cubicBezTo>
                    <a:pt x="102" y="151"/>
                    <a:pt x="90" y="166"/>
                    <a:pt x="90" y="185"/>
                  </a:cubicBezTo>
                  <a:lnTo>
                    <a:pt x="90" y="193"/>
                  </a:lnTo>
                  <a:close/>
                  <a:moveTo>
                    <a:pt x="186" y="212"/>
                  </a:moveTo>
                  <a:cubicBezTo>
                    <a:pt x="186" y="212"/>
                    <a:pt x="186" y="212"/>
                    <a:pt x="186" y="212"/>
                  </a:cubicBezTo>
                  <a:cubicBezTo>
                    <a:pt x="184" y="213"/>
                    <a:pt x="184" y="213"/>
                    <a:pt x="184" y="213"/>
                  </a:cubicBezTo>
                  <a:cubicBezTo>
                    <a:pt x="183" y="213"/>
                    <a:pt x="169" y="220"/>
                    <a:pt x="144" y="220"/>
                  </a:cubicBezTo>
                  <a:cubicBezTo>
                    <a:pt x="131" y="220"/>
                    <a:pt x="116" y="218"/>
                    <a:pt x="98" y="213"/>
                  </a:cubicBezTo>
                  <a:cubicBezTo>
                    <a:pt x="96" y="212"/>
                    <a:pt x="96" y="212"/>
                    <a:pt x="96" y="212"/>
                  </a:cubicBezTo>
                  <a:cubicBezTo>
                    <a:pt x="96" y="212"/>
                    <a:pt x="96" y="212"/>
                    <a:pt x="96" y="212"/>
                  </a:cubicBezTo>
                  <a:cubicBezTo>
                    <a:pt x="96" y="185"/>
                    <a:pt x="96" y="185"/>
                    <a:pt x="96" y="185"/>
                  </a:cubicBezTo>
                  <a:cubicBezTo>
                    <a:pt x="96" y="166"/>
                    <a:pt x="111" y="151"/>
                    <a:pt x="130" y="151"/>
                  </a:cubicBezTo>
                  <a:cubicBezTo>
                    <a:pt x="152" y="151"/>
                    <a:pt x="152" y="151"/>
                    <a:pt x="152" y="151"/>
                  </a:cubicBezTo>
                  <a:cubicBezTo>
                    <a:pt x="171" y="151"/>
                    <a:pt x="186" y="166"/>
                    <a:pt x="186" y="185"/>
                  </a:cubicBezTo>
                  <a:lnTo>
                    <a:pt x="186" y="212"/>
                  </a:lnTo>
                  <a:close/>
                  <a:moveTo>
                    <a:pt x="230" y="185"/>
                  </a:moveTo>
                  <a:cubicBezTo>
                    <a:pt x="230" y="185"/>
                    <a:pt x="230" y="185"/>
                    <a:pt x="230" y="185"/>
                  </a:cubicBezTo>
                  <a:cubicBezTo>
                    <a:pt x="228" y="186"/>
                    <a:pt x="228" y="186"/>
                    <a:pt x="228" y="186"/>
                  </a:cubicBezTo>
                  <a:cubicBezTo>
                    <a:pt x="227" y="186"/>
                    <a:pt x="214" y="192"/>
                    <a:pt x="192" y="193"/>
                  </a:cubicBezTo>
                  <a:cubicBezTo>
                    <a:pt x="192" y="185"/>
                    <a:pt x="192" y="185"/>
                    <a:pt x="192" y="185"/>
                  </a:cubicBezTo>
                  <a:cubicBezTo>
                    <a:pt x="192" y="166"/>
                    <a:pt x="180" y="151"/>
                    <a:pt x="164" y="146"/>
                  </a:cubicBezTo>
                  <a:cubicBezTo>
                    <a:pt x="170" y="140"/>
                    <a:pt x="173" y="132"/>
                    <a:pt x="174" y="124"/>
                  </a:cubicBezTo>
                  <a:cubicBezTo>
                    <a:pt x="196" y="124"/>
                    <a:pt x="196" y="124"/>
                    <a:pt x="196" y="124"/>
                  </a:cubicBezTo>
                  <a:cubicBezTo>
                    <a:pt x="215" y="124"/>
                    <a:pt x="230" y="139"/>
                    <a:pt x="230" y="157"/>
                  </a:cubicBezTo>
                  <a:lnTo>
                    <a:pt x="230" y="185"/>
                  </a:lnTo>
                  <a:close/>
                </a:path>
              </a:pathLst>
            </a:custGeom>
            <a:solidFill>
              <a:schemeClr val="accent2"/>
            </a:solidFill>
            <a:ln w="9525">
              <a:noFill/>
              <a:round/>
              <a:headEnd/>
              <a:tailEnd/>
            </a:ln>
          </p:spPr>
          <p:txBody>
            <a:bodyPr lIns="68580" tIns="34290" rIns="68580" bIns="34290"/>
            <a:lstStyle/>
            <a:p>
              <a:endParaRPr lang="zh-CN" altLang="en-US">
                <a:solidFill>
                  <a:schemeClr val="tx1">
                    <a:lumMod val="50000"/>
                    <a:lumOff val="50000"/>
                  </a:schemeClr>
                </a:solidFill>
                <a:latin typeface="微软雅黑" pitchFamily="34" charset="-122"/>
                <a:ea typeface="微软雅黑" pitchFamily="34" charset="-122"/>
              </a:endParaRPr>
            </a:p>
          </p:txBody>
        </p:sp>
        <p:sp>
          <p:nvSpPr>
            <p:cNvPr id="90" name="Text Box 10"/>
            <p:cNvSpPr txBox="1">
              <a:spLocks noChangeArrowheads="1"/>
            </p:cNvSpPr>
            <p:nvPr/>
          </p:nvSpPr>
          <p:spPr bwMode="auto">
            <a:xfrm>
              <a:off x="7195776" y="2151650"/>
              <a:ext cx="1605876" cy="765977"/>
            </a:xfrm>
            <a:prstGeom prst="rect">
              <a:avLst/>
            </a:prstGeom>
            <a:noFill/>
            <a:ln w="9525">
              <a:noFill/>
              <a:miter lim="800000"/>
              <a:headEnd/>
              <a:tailEnd/>
            </a:ln>
          </p:spPr>
          <p:txBody>
            <a:bodyPr lIns="45720" tIns="22860" rIns="45720" bIns="22860">
              <a:spAutoFit/>
            </a:bodyPr>
            <a:lstStyle/>
            <a:p>
              <a:pPr defTabSz="1088232" eaLnBrk="1" fontAlgn="auto" hangingPunct="1">
                <a:lnSpc>
                  <a:spcPct val="120000"/>
                </a:lnSpc>
                <a:spcBef>
                  <a:spcPts val="0"/>
                </a:spcBef>
                <a:spcAft>
                  <a:spcPts val="0"/>
                </a:spcAft>
                <a:defRPr/>
              </a:pPr>
              <a:r>
                <a:rPr lang="zh-CN" altLang="en-US" sz="1200" dirty="0">
                  <a:solidFill>
                    <a:schemeClr val="tx1">
                      <a:lumMod val="75000"/>
                      <a:lumOff val="25000"/>
                    </a:schemeClr>
                  </a:solidFill>
                  <a:latin typeface="微软雅黑" pitchFamily="34" charset="-122"/>
                  <a:ea typeface="微软雅黑" pitchFamily="34" charset="-122"/>
                  <a:cs typeface="Open Sans" pitchFamily="34" charset="0"/>
                </a:rPr>
                <a:t>添加您的标题</a:t>
              </a:r>
              <a:endParaRPr lang="en-US" altLang="zh-CN" sz="1200" dirty="0">
                <a:solidFill>
                  <a:schemeClr val="tx1">
                    <a:lumMod val="75000"/>
                    <a:lumOff val="25000"/>
                  </a:schemeClr>
                </a:solidFill>
                <a:latin typeface="微软雅黑" pitchFamily="34" charset="-122"/>
                <a:ea typeface="微软雅黑" pitchFamily="34" charset="-122"/>
                <a:cs typeface="Open Sans" pitchFamily="34" charset="0"/>
              </a:endParaRPr>
            </a:p>
            <a:p>
              <a:pPr algn="just" defTabSz="685754" eaLnBrk="1" fontAlgn="auto" hangingPunct="1">
                <a:lnSpc>
                  <a:spcPct val="120000"/>
                </a:lnSpc>
                <a:spcBef>
                  <a:spcPts val="0"/>
                </a:spcBef>
                <a:spcAft>
                  <a:spcPts val="0"/>
                </a:spcAft>
                <a:defRPr/>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grpSp>
      <p:grpSp>
        <p:nvGrpSpPr>
          <p:cNvPr id="47109" name="组合 100"/>
          <p:cNvGrpSpPr>
            <a:grpSpLocks/>
          </p:cNvGrpSpPr>
          <p:nvPr/>
        </p:nvGrpSpPr>
        <p:grpSpPr bwMode="auto">
          <a:xfrm>
            <a:off x="6439607" y="2823187"/>
            <a:ext cx="2128837" cy="829883"/>
            <a:chOff x="6671602" y="3341112"/>
            <a:chExt cx="2130050" cy="830357"/>
          </a:xfrm>
        </p:grpSpPr>
        <p:sp>
          <p:nvSpPr>
            <p:cNvPr id="87" name="Freeform 45"/>
            <p:cNvSpPr>
              <a:spLocks noChangeAspect="1" noEditPoints="1"/>
            </p:cNvSpPr>
            <p:nvPr/>
          </p:nvSpPr>
          <p:spPr bwMode="auto">
            <a:xfrm>
              <a:off x="6671602" y="3341112"/>
              <a:ext cx="432046" cy="432180"/>
            </a:xfrm>
            <a:custGeom>
              <a:avLst/>
              <a:gdLst>
                <a:gd name="T0" fmla="*/ 0 w 342"/>
                <a:gd name="T1" fmla="*/ 171 h 342"/>
                <a:gd name="T2" fmla="*/ 342 w 342"/>
                <a:gd name="T3" fmla="*/ 171 h 342"/>
                <a:gd name="T4" fmla="*/ 48 w 342"/>
                <a:gd name="T5" fmla="*/ 140 h 342"/>
                <a:gd name="T6" fmla="*/ 108 w 342"/>
                <a:gd name="T7" fmla="*/ 164 h 342"/>
                <a:gd name="T8" fmla="*/ 48 w 342"/>
                <a:gd name="T9" fmla="*/ 140 h 342"/>
                <a:gd name="T10" fmla="*/ 109 w 342"/>
                <a:gd name="T11" fmla="*/ 171 h 342"/>
                <a:gd name="T12" fmla="*/ 66 w 342"/>
                <a:gd name="T13" fmla="*/ 209 h 342"/>
                <a:gd name="T14" fmla="*/ 95 w 342"/>
                <a:gd name="T15" fmla="*/ 283 h 342"/>
                <a:gd name="T16" fmla="*/ 95 w 342"/>
                <a:gd name="T17" fmla="*/ 245 h 342"/>
                <a:gd name="T18" fmla="*/ 95 w 342"/>
                <a:gd name="T19" fmla="*/ 283 h 342"/>
                <a:gd name="T20" fmla="*/ 67 w 342"/>
                <a:gd name="T21" fmla="*/ 216 h 342"/>
                <a:gd name="T22" fmla="*/ 114 w 342"/>
                <a:gd name="T23" fmla="*/ 239 h 342"/>
                <a:gd name="T24" fmla="*/ 169 w 342"/>
                <a:gd name="T25" fmla="*/ 239 h 342"/>
                <a:gd name="T26" fmla="*/ 120 w 342"/>
                <a:gd name="T27" fmla="*/ 216 h 342"/>
                <a:gd name="T28" fmla="*/ 169 w 342"/>
                <a:gd name="T29" fmla="*/ 239 h 342"/>
                <a:gd name="T30" fmla="*/ 119 w 342"/>
                <a:gd name="T31" fmla="*/ 209 h 342"/>
                <a:gd name="T32" fmla="*/ 175 w 342"/>
                <a:gd name="T33" fmla="*/ 171 h 342"/>
                <a:gd name="T34" fmla="*/ 116 w 342"/>
                <a:gd name="T35" fmla="*/ 164 h 342"/>
                <a:gd name="T36" fmla="*/ 177 w 342"/>
                <a:gd name="T37" fmla="*/ 140 h 342"/>
                <a:gd name="T38" fmla="*/ 116 w 342"/>
                <a:gd name="T39" fmla="*/ 164 h 342"/>
                <a:gd name="T40" fmla="*/ 177 w 342"/>
                <a:gd name="T41" fmla="*/ 264 h 342"/>
                <a:gd name="T42" fmla="*/ 215 w 342"/>
                <a:gd name="T43" fmla="*/ 264 h 342"/>
                <a:gd name="T44" fmla="*/ 217 w 342"/>
                <a:gd name="T45" fmla="*/ 239 h 342"/>
                <a:gd name="T46" fmla="*/ 178 w 342"/>
                <a:gd name="T47" fmla="*/ 216 h 342"/>
                <a:gd name="T48" fmla="*/ 217 w 342"/>
                <a:gd name="T49" fmla="*/ 239 h 342"/>
                <a:gd name="T50" fmla="*/ 179 w 342"/>
                <a:gd name="T51" fmla="*/ 209 h 342"/>
                <a:gd name="T52" fmla="*/ 235 w 342"/>
                <a:gd name="T53" fmla="*/ 171 h 342"/>
                <a:gd name="T54" fmla="*/ 283 w 342"/>
                <a:gd name="T55" fmla="*/ 126 h 342"/>
                <a:gd name="T56" fmla="*/ 241 w 342"/>
                <a:gd name="T57" fmla="*/ 149 h 342"/>
                <a:gd name="T58" fmla="*/ 182 w 342"/>
                <a:gd name="T59" fmla="*/ 164 h 342"/>
                <a:gd name="T60" fmla="*/ 220 w 342"/>
                <a:gd name="T61" fmla="*/ 140 h 342"/>
                <a:gd name="T62" fmla="*/ 252 w 342"/>
                <a:gd name="T63" fmla="*/ 107 h 342"/>
                <a:gd name="T64" fmla="*/ 260 w 342"/>
                <a:gd name="T65" fmla="*/ 103 h 342"/>
                <a:gd name="T66" fmla="*/ 283 w 342"/>
                <a:gd name="T67" fmla="*/ 12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2" h="342">
                  <a:moveTo>
                    <a:pt x="171" y="0"/>
                  </a:moveTo>
                  <a:cubicBezTo>
                    <a:pt x="76" y="0"/>
                    <a:pt x="0" y="77"/>
                    <a:pt x="0" y="171"/>
                  </a:cubicBezTo>
                  <a:cubicBezTo>
                    <a:pt x="0" y="266"/>
                    <a:pt x="76" y="342"/>
                    <a:pt x="171" y="342"/>
                  </a:cubicBezTo>
                  <a:cubicBezTo>
                    <a:pt x="265" y="342"/>
                    <a:pt x="342" y="266"/>
                    <a:pt x="342" y="171"/>
                  </a:cubicBezTo>
                  <a:cubicBezTo>
                    <a:pt x="342" y="77"/>
                    <a:pt x="265" y="0"/>
                    <a:pt x="171" y="0"/>
                  </a:cubicBezTo>
                  <a:close/>
                  <a:moveTo>
                    <a:pt x="48" y="140"/>
                  </a:moveTo>
                  <a:cubicBezTo>
                    <a:pt x="106" y="140"/>
                    <a:pt x="106" y="140"/>
                    <a:pt x="106" y="140"/>
                  </a:cubicBezTo>
                  <a:cubicBezTo>
                    <a:pt x="108" y="164"/>
                    <a:pt x="108" y="164"/>
                    <a:pt x="108" y="164"/>
                  </a:cubicBezTo>
                  <a:cubicBezTo>
                    <a:pt x="54" y="164"/>
                    <a:pt x="54" y="164"/>
                    <a:pt x="54" y="164"/>
                  </a:cubicBezTo>
                  <a:lnTo>
                    <a:pt x="48" y="140"/>
                  </a:lnTo>
                  <a:close/>
                  <a:moveTo>
                    <a:pt x="56" y="171"/>
                  </a:moveTo>
                  <a:cubicBezTo>
                    <a:pt x="109" y="171"/>
                    <a:pt x="109" y="171"/>
                    <a:pt x="109" y="171"/>
                  </a:cubicBezTo>
                  <a:cubicBezTo>
                    <a:pt x="112" y="209"/>
                    <a:pt x="112" y="209"/>
                    <a:pt x="112" y="209"/>
                  </a:cubicBezTo>
                  <a:cubicBezTo>
                    <a:pt x="66" y="209"/>
                    <a:pt x="66" y="209"/>
                    <a:pt x="66" y="209"/>
                  </a:cubicBezTo>
                  <a:lnTo>
                    <a:pt x="56" y="171"/>
                  </a:lnTo>
                  <a:close/>
                  <a:moveTo>
                    <a:pt x="95" y="283"/>
                  </a:moveTo>
                  <a:cubicBezTo>
                    <a:pt x="85" y="283"/>
                    <a:pt x="76" y="275"/>
                    <a:pt x="76" y="264"/>
                  </a:cubicBezTo>
                  <a:cubicBezTo>
                    <a:pt x="76" y="254"/>
                    <a:pt x="85" y="245"/>
                    <a:pt x="95" y="245"/>
                  </a:cubicBezTo>
                  <a:cubicBezTo>
                    <a:pt x="106" y="245"/>
                    <a:pt x="114" y="254"/>
                    <a:pt x="114" y="264"/>
                  </a:cubicBezTo>
                  <a:cubicBezTo>
                    <a:pt x="114" y="275"/>
                    <a:pt x="106" y="283"/>
                    <a:pt x="95" y="283"/>
                  </a:cubicBezTo>
                  <a:close/>
                  <a:moveTo>
                    <a:pt x="73" y="239"/>
                  </a:moveTo>
                  <a:cubicBezTo>
                    <a:pt x="67" y="216"/>
                    <a:pt x="67" y="216"/>
                    <a:pt x="67" y="216"/>
                  </a:cubicBezTo>
                  <a:cubicBezTo>
                    <a:pt x="113" y="216"/>
                    <a:pt x="113" y="216"/>
                    <a:pt x="113" y="216"/>
                  </a:cubicBezTo>
                  <a:cubicBezTo>
                    <a:pt x="114" y="239"/>
                    <a:pt x="114" y="239"/>
                    <a:pt x="114" y="239"/>
                  </a:cubicBezTo>
                  <a:lnTo>
                    <a:pt x="73" y="239"/>
                  </a:lnTo>
                  <a:close/>
                  <a:moveTo>
                    <a:pt x="169" y="239"/>
                  </a:moveTo>
                  <a:cubicBezTo>
                    <a:pt x="122" y="239"/>
                    <a:pt x="122" y="239"/>
                    <a:pt x="122" y="239"/>
                  </a:cubicBezTo>
                  <a:cubicBezTo>
                    <a:pt x="120" y="216"/>
                    <a:pt x="120" y="216"/>
                    <a:pt x="120" y="216"/>
                  </a:cubicBezTo>
                  <a:cubicBezTo>
                    <a:pt x="171" y="216"/>
                    <a:pt x="171" y="216"/>
                    <a:pt x="171" y="216"/>
                  </a:cubicBezTo>
                  <a:lnTo>
                    <a:pt x="169" y="239"/>
                  </a:lnTo>
                  <a:close/>
                  <a:moveTo>
                    <a:pt x="171" y="209"/>
                  </a:moveTo>
                  <a:cubicBezTo>
                    <a:pt x="119" y="209"/>
                    <a:pt x="119" y="209"/>
                    <a:pt x="119" y="209"/>
                  </a:cubicBezTo>
                  <a:cubicBezTo>
                    <a:pt x="116" y="171"/>
                    <a:pt x="116" y="171"/>
                    <a:pt x="116" y="171"/>
                  </a:cubicBezTo>
                  <a:cubicBezTo>
                    <a:pt x="175" y="171"/>
                    <a:pt x="175" y="171"/>
                    <a:pt x="175" y="171"/>
                  </a:cubicBezTo>
                  <a:lnTo>
                    <a:pt x="171" y="209"/>
                  </a:lnTo>
                  <a:close/>
                  <a:moveTo>
                    <a:pt x="116" y="164"/>
                  </a:moveTo>
                  <a:cubicBezTo>
                    <a:pt x="114" y="140"/>
                    <a:pt x="114" y="140"/>
                    <a:pt x="114" y="140"/>
                  </a:cubicBezTo>
                  <a:cubicBezTo>
                    <a:pt x="177" y="140"/>
                    <a:pt x="177" y="140"/>
                    <a:pt x="177" y="140"/>
                  </a:cubicBezTo>
                  <a:cubicBezTo>
                    <a:pt x="175" y="164"/>
                    <a:pt x="175" y="164"/>
                    <a:pt x="175" y="164"/>
                  </a:cubicBezTo>
                  <a:lnTo>
                    <a:pt x="116" y="164"/>
                  </a:lnTo>
                  <a:close/>
                  <a:moveTo>
                    <a:pt x="196" y="283"/>
                  </a:moveTo>
                  <a:cubicBezTo>
                    <a:pt x="185" y="283"/>
                    <a:pt x="177" y="275"/>
                    <a:pt x="177" y="264"/>
                  </a:cubicBezTo>
                  <a:cubicBezTo>
                    <a:pt x="177" y="254"/>
                    <a:pt x="185" y="245"/>
                    <a:pt x="196" y="245"/>
                  </a:cubicBezTo>
                  <a:cubicBezTo>
                    <a:pt x="206" y="245"/>
                    <a:pt x="215" y="254"/>
                    <a:pt x="215" y="264"/>
                  </a:cubicBezTo>
                  <a:cubicBezTo>
                    <a:pt x="215" y="275"/>
                    <a:pt x="206" y="283"/>
                    <a:pt x="196" y="283"/>
                  </a:cubicBezTo>
                  <a:close/>
                  <a:moveTo>
                    <a:pt x="217" y="239"/>
                  </a:moveTo>
                  <a:cubicBezTo>
                    <a:pt x="176" y="239"/>
                    <a:pt x="176" y="239"/>
                    <a:pt x="176" y="239"/>
                  </a:cubicBezTo>
                  <a:cubicBezTo>
                    <a:pt x="178" y="216"/>
                    <a:pt x="178" y="216"/>
                    <a:pt x="178" y="216"/>
                  </a:cubicBezTo>
                  <a:cubicBezTo>
                    <a:pt x="223" y="216"/>
                    <a:pt x="223" y="216"/>
                    <a:pt x="223" y="216"/>
                  </a:cubicBezTo>
                  <a:lnTo>
                    <a:pt x="217" y="239"/>
                  </a:lnTo>
                  <a:close/>
                  <a:moveTo>
                    <a:pt x="225" y="209"/>
                  </a:moveTo>
                  <a:cubicBezTo>
                    <a:pt x="179" y="209"/>
                    <a:pt x="179" y="209"/>
                    <a:pt x="179" y="209"/>
                  </a:cubicBezTo>
                  <a:cubicBezTo>
                    <a:pt x="182" y="171"/>
                    <a:pt x="182" y="171"/>
                    <a:pt x="182" y="171"/>
                  </a:cubicBezTo>
                  <a:cubicBezTo>
                    <a:pt x="235" y="171"/>
                    <a:pt x="235" y="171"/>
                    <a:pt x="235" y="171"/>
                  </a:cubicBezTo>
                  <a:lnTo>
                    <a:pt x="225" y="209"/>
                  </a:lnTo>
                  <a:close/>
                  <a:moveTo>
                    <a:pt x="283" y="126"/>
                  </a:moveTo>
                  <a:cubicBezTo>
                    <a:pt x="264" y="126"/>
                    <a:pt x="264" y="126"/>
                    <a:pt x="264" y="126"/>
                  </a:cubicBezTo>
                  <a:cubicBezTo>
                    <a:pt x="256" y="133"/>
                    <a:pt x="249" y="141"/>
                    <a:pt x="241" y="149"/>
                  </a:cubicBezTo>
                  <a:cubicBezTo>
                    <a:pt x="237" y="164"/>
                    <a:pt x="237" y="164"/>
                    <a:pt x="237" y="164"/>
                  </a:cubicBezTo>
                  <a:cubicBezTo>
                    <a:pt x="182" y="164"/>
                    <a:pt x="182" y="164"/>
                    <a:pt x="182" y="164"/>
                  </a:cubicBezTo>
                  <a:cubicBezTo>
                    <a:pt x="184" y="140"/>
                    <a:pt x="184" y="140"/>
                    <a:pt x="184" y="140"/>
                  </a:cubicBezTo>
                  <a:cubicBezTo>
                    <a:pt x="220" y="140"/>
                    <a:pt x="220" y="140"/>
                    <a:pt x="220" y="140"/>
                  </a:cubicBezTo>
                  <a:cubicBezTo>
                    <a:pt x="221" y="139"/>
                    <a:pt x="221" y="138"/>
                    <a:pt x="222" y="137"/>
                  </a:cubicBezTo>
                  <a:cubicBezTo>
                    <a:pt x="232" y="127"/>
                    <a:pt x="242" y="117"/>
                    <a:pt x="252" y="107"/>
                  </a:cubicBezTo>
                  <a:cubicBezTo>
                    <a:pt x="252" y="107"/>
                    <a:pt x="253" y="106"/>
                    <a:pt x="254" y="105"/>
                  </a:cubicBezTo>
                  <a:cubicBezTo>
                    <a:pt x="256" y="104"/>
                    <a:pt x="258" y="103"/>
                    <a:pt x="260" y="103"/>
                  </a:cubicBezTo>
                  <a:cubicBezTo>
                    <a:pt x="283" y="103"/>
                    <a:pt x="283" y="103"/>
                    <a:pt x="283" y="103"/>
                  </a:cubicBezTo>
                  <a:cubicBezTo>
                    <a:pt x="297" y="103"/>
                    <a:pt x="297" y="126"/>
                    <a:pt x="283" y="126"/>
                  </a:cubicBezTo>
                  <a:close/>
                </a:path>
              </a:pathLst>
            </a:custGeom>
            <a:solidFill>
              <a:schemeClr val="accent4"/>
            </a:solidFill>
            <a:ln>
              <a:noFill/>
            </a:ln>
          </p:spPr>
          <p:txBody>
            <a:bodyPr lIns="68580" tIns="34290" rIns="68580" bIns="34290"/>
            <a:lstStyle/>
            <a:p>
              <a:pPr defTabSz="685754" eaLnBrk="1" fontAlgn="auto" hangingPunct="1">
                <a:spcBef>
                  <a:spcPts val="0"/>
                </a:spcBef>
                <a:spcAft>
                  <a:spcPts val="0"/>
                </a:spcAft>
                <a:defRPr/>
              </a:pPr>
              <a:endParaRPr lang="id-ID" sz="600">
                <a:solidFill>
                  <a:schemeClr val="tx1">
                    <a:lumMod val="50000"/>
                    <a:lumOff val="50000"/>
                  </a:schemeClr>
                </a:solidFill>
                <a:latin typeface="微软雅黑" pitchFamily="34" charset="-122"/>
                <a:ea typeface="微软雅黑" pitchFamily="34" charset="-122"/>
              </a:endParaRPr>
            </a:p>
          </p:txBody>
        </p:sp>
        <p:sp>
          <p:nvSpPr>
            <p:cNvPr id="91" name="Text Box 10"/>
            <p:cNvSpPr txBox="1">
              <a:spLocks noChangeArrowheads="1"/>
            </p:cNvSpPr>
            <p:nvPr/>
          </p:nvSpPr>
          <p:spPr bwMode="auto">
            <a:xfrm>
              <a:off x="7195776" y="3404668"/>
              <a:ext cx="1605876" cy="766801"/>
            </a:xfrm>
            <a:prstGeom prst="rect">
              <a:avLst/>
            </a:prstGeom>
            <a:noFill/>
            <a:ln w="9525">
              <a:noFill/>
              <a:miter lim="800000"/>
              <a:headEnd/>
              <a:tailEnd/>
            </a:ln>
          </p:spPr>
          <p:txBody>
            <a:bodyPr lIns="45720" tIns="22860" rIns="45720" bIns="22860">
              <a:spAutoFit/>
            </a:bodyPr>
            <a:lstStyle/>
            <a:p>
              <a:pPr defTabSz="1088232" eaLnBrk="1" fontAlgn="auto" hangingPunct="1">
                <a:lnSpc>
                  <a:spcPct val="120000"/>
                </a:lnSpc>
                <a:spcBef>
                  <a:spcPts val="0"/>
                </a:spcBef>
                <a:spcAft>
                  <a:spcPts val="0"/>
                </a:spcAft>
                <a:defRPr/>
              </a:pPr>
              <a:r>
                <a:rPr lang="zh-CN" altLang="en-US" sz="1200" dirty="0">
                  <a:solidFill>
                    <a:schemeClr val="tx1">
                      <a:lumMod val="75000"/>
                      <a:lumOff val="25000"/>
                    </a:schemeClr>
                  </a:solidFill>
                  <a:latin typeface="微软雅黑" pitchFamily="34" charset="-122"/>
                  <a:ea typeface="微软雅黑" pitchFamily="34" charset="-122"/>
                  <a:cs typeface="Open Sans" pitchFamily="34" charset="0"/>
                </a:rPr>
                <a:t>添加您的标题</a:t>
              </a:r>
              <a:endParaRPr lang="en-US" altLang="zh-CN" sz="1200" dirty="0">
                <a:solidFill>
                  <a:schemeClr val="tx1">
                    <a:lumMod val="75000"/>
                    <a:lumOff val="25000"/>
                  </a:schemeClr>
                </a:solidFill>
                <a:latin typeface="微软雅黑" pitchFamily="34" charset="-122"/>
                <a:ea typeface="微软雅黑" pitchFamily="34" charset="-122"/>
                <a:cs typeface="Open Sans" pitchFamily="34" charset="0"/>
              </a:endParaRPr>
            </a:p>
            <a:p>
              <a:pPr algn="just" defTabSz="685754" eaLnBrk="1" fontAlgn="auto" hangingPunct="1">
                <a:lnSpc>
                  <a:spcPct val="120000"/>
                </a:lnSpc>
                <a:spcBef>
                  <a:spcPts val="0"/>
                </a:spcBef>
                <a:spcAft>
                  <a:spcPts val="0"/>
                </a:spcAft>
                <a:defRPr/>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p>
          </p:txBody>
        </p:sp>
      </p:grpSp>
    </p:spTree>
    <p:extLst>
      <p:ext uri="{BB962C8B-B14F-4D97-AF65-F5344CB8AC3E}">
        <p14:creationId xmlns:p14="http://schemas.microsoft.com/office/powerpoint/2010/main" val="380984523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decel="100000" fill="hold" nodeType="afterEffect">
                                  <p:stCondLst>
                                    <p:cond delay="0"/>
                                  </p:stCondLst>
                                  <p:childTnLst>
                                    <p:set>
                                      <p:cBhvr>
                                        <p:cTn id="11" dur="1" fill="hold">
                                          <p:stCondLst>
                                            <p:cond delay="0"/>
                                          </p:stCondLst>
                                        </p:cTn>
                                        <p:tgtEl>
                                          <p:spTgt spid="47104"/>
                                        </p:tgtEl>
                                        <p:attrNameLst>
                                          <p:attrName>style.visibility</p:attrName>
                                        </p:attrNameLst>
                                      </p:cBhvr>
                                      <p:to>
                                        <p:strVal val="visible"/>
                                      </p:to>
                                    </p:set>
                                    <p:anim calcmode="lin" valueType="num">
                                      <p:cBhvr additive="base">
                                        <p:cTn id="12" dur="500" fill="hold"/>
                                        <p:tgtEl>
                                          <p:spTgt spid="47104"/>
                                        </p:tgtEl>
                                        <p:attrNameLst>
                                          <p:attrName>ppt_x</p:attrName>
                                        </p:attrNameLst>
                                      </p:cBhvr>
                                      <p:tavLst>
                                        <p:tav tm="0">
                                          <p:val>
                                            <p:strVal val="1+#ppt_w/2"/>
                                          </p:val>
                                        </p:tav>
                                        <p:tav tm="100000">
                                          <p:val>
                                            <p:strVal val="#ppt_x"/>
                                          </p:val>
                                        </p:tav>
                                      </p:tavLst>
                                    </p:anim>
                                    <p:anim calcmode="lin" valueType="num">
                                      <p:cBhvr additive="base">
                                        <p:cTn id="13" dur="500" fill="hold"/>
                                        <p:tgtEl>
                                          <p:spTgt spid="47104"/>
                                        </p:tgtEl>
                                        <p:attrNameLst>
                                          <p:attrName>ppt_y</p:attrName>
                                        </p:attrNameLst>
                                      </p:cBhvr>
                                      <p:tavLst>
                                        <p:tav tm="0">
                                          <p:val>
                                            <p:strVal val="#ppt_y"/>
                                          </p:val>
                                        </p:tav>
                                        <p:tav tm="100000">
                                          <p:val>
                                            <p:strVal val="#ppt_y"/>
                                          </p:val>
                                        </p:tav>
                                      </p:tavLst>
                                    </p:anim>
                                  </p:childTnLst>
                                </p:cTn>
                              </p:par>
                              <p:par>
                                <p:cTn id="14" presetID="2" presetClass="entr" presetSubtype="2" decel="100000" fill="hold" nodeType="withEffect">
                                  <p:stCondLst>
                                    <p:cond delay="250"/>
                                  </p:stCondLst>
                                  <p:childTnLst>
                                    <p:set>
                                      <p:cBhvr>
                                        <p:cTn id="15" dur="1" fill="hold">
                                          <p:stCondLst>
                                            <p:cond delay="0"/>
                                          </p:stCondLst>
                                        </p:cTn>
                                        <p:tgtEl>
                                          <p:spTgt spid="47108"/>
                                        </p:tgtEl>
                                        <p:attrNameLst>
                                          <p:attrName>style.visibility</p:attrName>
                                        </p:attrNameLst>
                                      </p:cBhvr>
                                      <p:to>
                                        <p:strVal val="visible"/>
                                      </p:to>
                                    </p:set>
                                    <p:anim calcmode="lin" valueType="num">
                                      <p:cBhvr additive="base">
                                        <p:cTn id="16" dur="500" fill="hold"/>
                                        <p:tgtEl>
                                          <p:spTgt spid="47108"/>
                                        </p:tgtEl>
                                        <p:attrNameLst>
                                          <p:attrName>ppt_x</p:attrName>
                                        </p:attrNameLst>
                                      </p:cBhvr>
                                      <p:tavLst>
                                        <p:tav tm="0">
                                          <p:val>
                                            <p:strVal val="1+#ppt_w/2"/>
                                          </p:val>
                                        </p:tav>
                                        <p:tav tm="100000">
                                          <p:val>
                                            <p:strVal val="#ppt_x"/>
                                          </p:val>
                                        </p:tav>
                                      </p:tavLst>
                                    </p:anim>
                                    <p:anim calcmode="lin" valueType="num">
                                      <p:cBhvr additive="base">
                                        <p:cTn id="17" dur="500" fill="hold"/>
                                        <p:tgtEl>
                                          <p:spTgt spid="47108"/>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500"/>
                                  </p:stCondLst>
                                  <p:childTnLst>
                                    <p:set>
                                      <p:cBhvr>
                                        <p:cTn id="19" dur="1" fill="hold">
                                          <p:stCondLst>
                                            <p:cond delay="0"/>
                                          </p:stCondLst>
                                        </p:cTn>
                                        <p:tgtEl>
                                          <p:spTgt spid="47106"/>
                                        </p:tgtEl>
                                        <p:attrNameLst>
                                          <p:attrName>style.visibility</p:attrName>
                                        </p:attrNameLst>
                                      </p:cBhvr>
                                      <p:to>
                                        <p:strVal val="visible"/>
                                      </p:to>
                                    </p:set>
                                    <p:anim calcmode="lin" valueType="num">
                                      <p:cBhvr additive="base">
                                        <p:cTn id="20" dur="500" fill="hold"/>
                                        <p:tgtEl>
                                          <p:spTgt spid="47106"/>
                                        </p:tgtEl>
                                        <p:attrNameLst>
                                          <p:attrName>ppt_x</p:attrName>
                                        </p:attrNameLst>
                                      </p:cBhvr>
                                      <p:tavLst>
                                        <p:tav tm="0">
                                          <p:val>
                                            <p:strVal val="1+#ppt_w/2"/>
                                          </p:val>
                                        </p:tav>
                                        <p:tav tm="100000">
                                          <p:val>
                                            <p:strVal val="#ppt_x"/>
                                          </p:val>
                                        </p:tav>
                                      </p:tavLst>
                                    </p:anim>
                                    <p:anim calcmode="lin" valueType="num">
                                      <p:cBhvr additive="base">
                                        <p:cTn id="21" dur="500" fill="hold"/>
                                        <p:tgtEl>
                                          <p:spTgt spid="47106"/>
                                        </p:tgtEl>
                                        <p:attrNameLst>
                                          <p:attrName>ppt_y</p:attrName>
                                        </p:attrNameLst>
                                      </p:cBhvr>
                                      <p:tavLst>
                                        <p:tav tm="0">
                                          <p:val>
                                            <p:strVal val="#ppt_y"/>
                                          </p:val>
                                        </p:tav>
                                        <p:tav tm="100000">
                                          <p:val>
                                            <p:strVal val="#ppt_y"/>
                                          </p:val>
                                        </p:tav>
                                      </p:tavLst>
                                    </p:anim>
                                  </p:childTnLst>
                                </p:cTn>
                              </p:par>
                              <p:par>
                                <p:cTn id="22" presetID="2" presetClass="entr" presetSubtype="2" decel="100000" fill="hold" nodeType="withEffect">
                                  <p:stCondLst>
                                    <p:cond delay="750"/>
                                  </p:stCondLst>
                                  <p:childTnLst>
                                    <p:set>
                                      <p:cBhvr>
                                        <p:cTn id="23" dur="1" fill="hold">
                                          <p:stCondLst>
                                            <p:cond delay="0"/>
                                          </p:stCondLst>
                                        </p:cTn>
                                        <p:tgtEl>
                                          <p:spTgt spid="47109"/>
                                        </p:tgtEl>
                                        <p:attrNameLst>
                                          <p:attrName>style.visibility</p:attrName>
                                        </p:attrNameLst>
                                      </p:cBhvr>
                                      <p:to>
                                        <p:strVal val="visible"/>
                                      </p:to>
                                    </p:set>
                                    <p:anim calcmode="lin" valueType="num">
                                      <p:cBhvr additive="base">
                                        <p:cTn id="24" dur="500" fill="hold"/>
                                        <p:tgtEl>
                                          <p:spTgt spid="47109"/>
                                        </p:tgtEl>
                                        <p:attrNameLst>
                                          <p:attrName>ppt_x</p:attrName>
                                        </p:attrNameLst>
                                      </p:cBhvr>
                                      <p:tavLst>
                                        <p:tav tm="0">
                                          <p:val>
                                            <p:strVal val="1+#ppt_w/2"/>
                                          </p:val>
                                        </p:tav>
                                        <p:tav tm="100000">
                                          <p:val>
                                            <p:strVal val="#ppt_x"/>
                                          </p:val>
                                        </p:tav>
                                      </p:tavLst>
                                    </p:anim>
                                    <p:anim calcmode="lin" valueType="num">
                                      <p:cBhvr additive="base">
                                        <p:cTn id="25" dur="500" fill="hold"/>
                                        <p:tgtEl>
                                          <p:spTgt spid="471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等腰三角形 40"/>
          <p:cNvSpPr/>
          <p:nvPr/>
        </p:nvSpPr>
        <p:spPr>
          <a:xfrm>
            <a:off x="0" y="0"/>
            <a:ext cx="9144000" cy="5172216"/>
          </a:xfrm>
          <a:prstGeom prst="triangle">
            <a:avLst>
              <a:gd name="adj" fmla="val 100000"/>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 name="MH_Other_1"/>
          <p:cNvSpPr/>
          <p:nvPr>
            <p:custDataLst>
              <p:tags r:id="rId1"/>
            </p:custDataLst>
          </p:nvPr>
        </p:nvSpPr>
        <p:spPr>
          <a:xfrm rot="16200000">
            <a:off x="1651204" y="3008057"/>
            <a:ext cx="2086830" cy="514402"/>
          </a:xfrm>
          <a:prstGeom prst="parallelogram">
            <a:avLst>
              <a:gd name="adj" fmla="val 156667"/>
            </a:avLst>
          </a:prstGeom>
          <a:solidFill>
            <a:schemeClr val="accent1">
              <a:lumMod val="20000"/>
              <a:lumOff val="80000"/>
            </a:schemeClr>
          </a:solidFill>
          <a:ln>
            <a:noFill/>
          </a:ln>
          <a:effectLst>
            <a:outerShdw dist="635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normAutofit fontScale="85000" lnSpcReduction="20000"/>
          </a:bodyPr>
          <a:lstStyle/>
          <a:p>
            <a:pPr algn="ctr">
              <a:defRPr/>
            </a:pPr>
            <a:endParaRPr lang="zh-CN" altLang="en-US"/>
          </a:p>
        </p:txBody>
      </p:sp>
      <p:sp>
        <p:nvSpPr>
          <p:cNvPr id="6" name="MH_Other_4"/>
          <p:cNvSpPr/>
          <p:nvPr>
            <p:custDataLst>
              <p:tags r:id="rId2"/>
            </p:custDataLst>
          </p:nvPr>
        </p:nvSpPr>
        <p:spPr>
          <a:xfrm rot="16200000">
            <a:off x="3525410" y="3008057"/>
            <a:ext cx="2086830" cy="514402"/>
          </a:xfrm>
          <a:prstGeom prst="parallelogram">
            <a:avLst>
              <a:gd name="adj" fmla="val 156667"/>
            </a:avLst>
          </a:prstGeom>
          <a:solidFill>
            <a:schemeClr val="accent1">
              <a:lumMod val="20000"/>
              <a:lumOff val="80000"/>
            </a:schemeClr>
          </a:solidFill>
          <a:ln>
            <a:noFill/>
          </a:ln>
          <a:effectLst>
            <a:outerShdw dist="635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normAutofit fontScale="85000" lnSpcReduction="20000"/>
          </a:bodyPr>
          <a:lstStyle/>
          <a:p>
            <a:pPr algn="ctr">
              <a:defRPr/>
            </a:pPr>
            <a:endParaRPr lang="zh-CN" altLang="en-US"/>
          </a:p>
        </p:txBody>
      </p:sp>
      <p:sp>
        <p:nvSpPr>
          <p:cNvPr id="10" name="MH_Other_7"/>
          <p:cNvSpPr/>
          <p:nvPr>
            <p:custDataLst>
              <p:tags r:id="rId3"/>
            </p:custDataLst>
          </p:nvPr>
        </p:nvSpPr>
        <p:spPr>
          <a:xfrm rot="16200000">
            <a:off x="5409964" y="3008057"/>
            <a:ext cx="2086830" cy="514402"/>
          </a:xfrm>
          <a:prstGeom prst="parallelogram">
            <a:avLst>
              <a:gd name="adj" fmla="val 156667"/>
            </a:avLst>
          </a:prstGeom>
          <a:solidFill>
            <a:schemeClr val="accent1">
              <a:lumMod val="20000"/>
              <a:lumOff val="80000"/>
            </a:schemeClr>
          </a:solidFill>
          <a:ln>
            <a:noFill/>
          </a:ln>
          <a:effectLst>
            <a:outerShdw dist="635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normAutofit fontScale="85000" lnSpcReduction="20000"/>
          </a:bodyPr>
          <a:lstStyle/>
          <a:p>
            <a:pPr algn="ctr">
              <a:defRPr/>
            </a:pPr>
            <a:endParaRPr lang="zh-CN" altLang="en-US"/>
          </a:p>
        </p:txBody>
      </p:sp>
      <p:sp>
        <p:nvSpPr>
          <p:cNvPr id="18" name="矩形 17"/>
          <p:cNvSpPr/>
          <p:nvPr/>
        </p:nvSpPr>
        <p:spPr>
          <a:xfrm>
            <a:off x="783621" y="1180443"/>
            <a:ext cx="7604197" cy="623248"/>
          </a:xfrm>
          <a:prstGeom prst="rect">
            <a:avLst/>
          </a:prstGeom>
        </p:spPr>
        <p:txBody>
          <a:bodyPr wrap="square" lIns="68580" tIns="34290" rIns="68580" bIns="34290">
            <a:spAutoFit/>
          </a:bodyPr>
          <a:lstStyle/>
          <a:p>
            <a:pPr lvl="0"/>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在此录入上述图表的综合描述说明，在此录入上述图表的综合描述说明。在此录入上述图表的综合描述说明，在此录入上述图表的综合描述说明。在此录入上述图表的综合描述说明，在此录入上述图表的综合描述说明。</a:t>
            </a:r>
            <a:endParaRPr lang="zh-CN" altLang="en-US" sz="900" dirty="0">
              <a:solidFill>
                <a:schemeClr val="tx1">
                  <a:lumMod val="50000"/>
                  <a:lumOff val="50000"/>
                </a:schemeClr>
              </a:solidFill>
              <a:latin typeface="微软雅黑" pitchFamily="34" charset="-122"/>
              <a:ea typeface="微软雅黑" pitchFamily="34" charset="-122"/>
            </a:endParaRPr>
          </a:p>
          <a:p>
            <a:endParaRPr lang="zh-CN" altLang="en-US" sz="900" dirty="0">
              <a:solidFill>
                <a:schemeClr val="tx1">
                  <a:lumMod val="50000"/>
                  <a:lumOff val="50000"/>
                </a:schemeClr>
              </a:solidFill>
              <a:latin typeface="微软雅黑" pitchFamily="34" charset="-122"/>
              <a:ea typeface="微软雅黑" pitchFamily="34" charset="-122"/>
            </a:endParaRPr>
          </a:p>
          <a:p>
            <a:pPr lvl="0"/>
            <a:endParaRPr lang="zh-CN" altLang="en-US" sz="900" dirty="0">
              <a:solidFill>
                <a:schemeClr val="tx1">
                  <a:lumMod val="50000"/>
                  <a:lumOff val="50000"/>
                </a:schemeClr>
              </a:solidFill>
              <a:latin typeface="微软雅黑" pitchFamily="34" charset="-122"/>
              <a:ea typeface="微软雅黑" pitchFamily="34" charset="-122"/>
            </a:endParaRPr>
          </a:p>
        </p:txBody>
      </p:sp>
      <p:grpSp>
        <p:nvGrpSpPr>
          <p:cNvPr id="17" name="组合 30"/>
          <p:cNvGrpSpPr/>
          <p:nvPr/>
        </p:nvGrpSpPr>
        <p:grpSpPr>
          <a:xfrm>
            <a:off x="2939886" y="2047146"/>
            <a:ext cx="1380087" cy="2261527"/>
            <a:chOff x="3919846" y="2728686"/>
            <a:chExt cx="1840115" cy="3014438"/>
          </a:xfrm>
        </p:grpSpPr>
        <p:sp>
          <p:nvSpPr>
            <p:cNvPr id="7" name="MH_Other_5"/>
            <p:cNvSpPr/>
            <p:nvPr>
              <p:custDataLst>
                <p:tags r:id="rId13"/>
              </p:custDataLst>
            </p:nvPr>
          </p:nvSpPr>
          <p:spPr>
            <a:xfrm>
              <a:off x="4658638" y="2728686"/>
              <a:ext cx="245558" cy="232857"/>
            </a:xfrm>
            <a:prstGeom prst="rtTriangl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defRPr/>
              </a:pPr>
              <a:endParaRPr lang="zh-CN" altLang="en-US" sz="900" dirty="0">
                <a:solidFill>
                  <a:schemeClr val="tx1">
                    <a:lumMod val="50000"/>
                    <a:lumOff val="50000"/>
                  </a:schemeClr>
                </a:solidFill>
              </a:endParaRPr>
            </a:p>
          </p:txBody>
        </p:sp>
        <p:sp>
          <p:nvSpPr>
            <p:cNvPr id="8" name="MH_SubTitle_2"/>
            <p:cNvSpPr/>
            <p:nvPr>
              <p:custDataLst>
                <p:tags r:id="rId14"/>
              </p:custDataLst>
            </p:nvPr>
          </p:nvSpPr>
          <p:spPr>
            <a:xfrm>
              <a:off x="3919846" y="2961543"/>
              <a:ext cx="1837453" cy="2781581"/>
            </a:xfrm>
            <a:prstGeom prst="rect">
              <a:avLst/>
            </a:prstGeom>
            <a:solidFill>
              <a:srgbClr val="FEFFFF"/>
            </a:solidFill>
            <a:ln w="317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144000" rIns="72000" bIns="0" anchor="ctr">
              <a:normAutofit/>
            </a:bodyPr>
            <a:lstStyle/>
            <a:p>
              <a:pPr algn="ctr">
                <a:lnSpc>
                  <a:spcPct val="120000"/>
                </a:lnSpc>
                <a:defRPr/>
              </a:pPr>
              <a:endParaRPr lang="zh-CN" altLang="en-US" sz="900" dirty="0">
                <a:solidFill>
                  <a:schemeClr val="tx1">
                    <a:lumMod val="50000"/>
                    <a:lumOff val="50000"/>
                  </a:schemeClr>
                </a:solidFill>
              </a:endParaRPr>
            </a:p>
          </p:txBody>
        </p:sp>
        <p:sp>
          <p:nvSpPr>
            <p:cNvPr id="9" name="MH_Other_6"/>
            <p:cNvSpPr/>
            <p:nvPr>
              <p:custDataLst>
                <p:tags r:id="rId15"/>
              </p:custDataLst>
            </p:nvPr>
          </p:nvSpPr>
          <p:spPr>
            <a:xfrm>
              <a:off x="4010872" y="2728686"/>
              <a:ext cx="635064" cy="723973"/>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altLang="zh-CN" sz="2000" dirty="0">
                  <a:solidFill>
                    <a:schemeClr val="bg1">
                      <a:lumMod val="95000"/>
                    </a:schemeClr>
                  </a:solidFill>
                </a:rPr>
                <a:t>B</a:t>
              </a:r>
              <a:endParaRPr lang="zh-CN" altLang="en-US" sz="2000" dirty="0">
                <a:solidFill>
                  <a:schemeClr val="bg1">
                    <a:lumMod val="95000"/>
                  </a:schemeClr>
                </a:solidFill>
              </a:endParaRPr>
            </a:p>
          </p:txBody>
        </p:sp>
        <p:grpSp>
          <p:nvGrpSpPr>
            <p:cNvPr id="21" name="组合 21"/>
            <p:cNvGrpSpPr/>
            <p:nvPr/>
          </p:nvGrpSpPr>
          <p:grpSpPr>
            <a:xfrm>
              <a:off x="4043930" y="3722679"/>
              <a:ext cx="1716031" cy="1441615"/>
              <a:chOff x="1443689" y="3643145"/>
              <a:chExt cx="1716031" cy="1441615"/>
            </a:xfrm>
          </p:grpSpPr>
          <p:sp>
            <p:nvSpPr>
              <p:cNvPr id="23" name="矩形 22"/>
              <p:cNvSpPr/>
              <p:nvPr/>
            </p:nvSpPr>
            <p:spPr>
              <a:xfrm>
                <a:off x="1548758" y="3643145"/>
                <a:ext cx="1066958" cy="369218"/>
              </a:xfrm>
              <a:prstGeom prst="rect">
                <a:avLst/>
              </a:prstGeom>
            </p:spPr>
            <p:txBody>
              <a:bodyPr wrap="none">
                <a:spAutoFit/>
              </a:bodyPr>
              <a:lstStyle/>
              <a:p>
                <a:pPr algn="r"/>
                <a:r>
                  <a:rPr lang="zh-CN" altLang="en-US" sz="1200" dirty="0">
                    <a:solidFill>
                      <a:schemeClr val="tx1">
                        <a:lumMod val="75000"/>
                        <a:lumOff val="25000"/>
                      </a:schemeClr>
                    </a:solidFill>
                    <a:latin typeface="微软雅黑" pitchFamily="34" charset="-122"/>
                    <a:ea typeface="微软雅黑" pitchFamily="34" charset="-122"/>
                  </a:rPr>
                  <a:t>添加标题</a:t>
                </a:r>
              </a:p>
            </p:txBody>
          </p:sp>
          <p:sp>
            <p:nvSpPr>
              <p:cNvPr id="24" name="矩形 23"/>
              <p:cNvSpPr/>
              <p:nvPr/>
            </p:nvSpPr>
            <p:spPr>
              <a:xfrm>
                <a:off x="1443689" y="4038643"/>
                <a:ext cx="1716031" cy="1046117"/>
              </a:xfrm>
              <a:prstGeom prst="rect">
                <a:avLst/>
              </a:prstGeom>
            </p:spPr>
            <p:txBody>
              <a:bodyPr wrap="square">
                <a:spAutoFit/>
              </a:bodyPr>
              <a:lstStyle/>
              <a:p>
                <a:pPr lvl="0"/>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在此录入上述图表的综合描述说明，在此录入上述图表的综合描述说明。</a:t>
                </a:r>
                <a:endParaRPr lang="zh-CN" altLang="en-US" sz="900" dirty="0">
                  <a:solidFill>
                    <a:schemeClr val="tx1">
                      <a:lumMod val="50000"/>
                      <a:lumOff val="50000"/>
                    </a:schemeClr>
                  </a:solidFill>
                  <a:latin typeface="微软雅黑" pitchFamily="34" charset="-122"/>
                  <a:ea typeface="微软雅黑" pitchFamily="34" charset="-122"/>
                </a:endParaRPr>
              </a:p>
              <a:p>
                <a:pPr algn="just"/>
                <a:endParaRPr lang="zh-CN" altLang="en-US" sz="900" dirty="0">
                  <a:solidFill>
                    <a:schemeClr val="tx1">
                      <a:lumMod val="50000"/>
                      <a:lumOff val="50000"/>
                    </a:schemeClr>
                  </a:solidFill>
                  <a:ea typeface="迷你简立黑" panose="02010604000101010101" pitchFamily="2" charset="-122"/>
                  <a:cs typeface="Segoe UI Black" panose="020B0A02040204020203" pitchFamily="34" charset="0"/>
                </a:endParaRPr>
              </a:p>
            </p:txBody>
          </p:sp>
        </p:grpSp>
        <p:sp>
          <p:nvSpPr>
            <p:cNvPr id="37" name="KSO_Shape"/>
            <p:cNvSpPr/>
            <p:nvPr/>
          </p:nvSpPr>
          <p:spPr>
            <a:xfrm>
              <a:off x="4578440" y="5154010"/>
              <a:ext cx="557223" cy="534005"/>
            </a:xfrm>
            <a:custGeom>
              <a:avLst/>
              <a:gdLst/>
              <a:ahLst/>
              <a:cxnLst/>
              <a:rect l="l" t="t" r="r" b="b"/>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close/>
                  <a:moveTo>
                    <a:pt x="953521" y="0"/>
                  </a:moveTo>
                  <a:lnTo>
                    <a:pt x="981035" y="1330"/>
                  </a:lnTo>
                  <a:cubicBezTo>
                    <a:pt x="1124068" y="53565"/>
                    <a:pt x="1247786" y="180867"/>
                    <a:pt x="1332000" y="354889"/>
                  </a:cubicBezTo>
                  <a:cubicBezTo>
                    <a:pt x="1219743" y="403080"/>
                    <a:pt x="1090709" y="429800"/>
                    <a:pt x="953521" y="430954"/>
                  </a:cubicBezTo>
                  <a:close/>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dirty="0">
                <a:solidFill>
                  <a:schemeClr val="tx1">
                    <a:lumMod val="50000"/>
                    <a:lumOff val="50000"/>
                  </a:schemeClr>
                </a:solidFill>
              </a:endParaRPr>
            </a:p>
          </p:txBody>
        </p:sp>
      </p:grpSp>
      <p:grpSp>
        <p:nvGrpSpPr>
          <p:cNvPr id="22" name="组合 31"/>
          <p:cNvGrpSpPr/>
          <p:nvPr/>
        </p:nvGrpSpPr>
        <p:grpSpPr>
          <a:xfrm>
            <a:off x="4826025" y="2047146"/>
            <a:ext cx="1378090" cy="2261527"/>
            <a:chOff x="6434700" y="2728686"/>
            <a:chExt cx="1837453" cy="3014438"/>
          </a:xfrm>
        </p:grpSpPr>
        <p:sp>
          <p:nvSpPr>
            <p:cNvPr id="11" name="MH_Other_8"/>
            <p:cNvSpPr/>
            <p:nvPr>
              <p:custDataLst>
                <p:tags r:id="rId10"/>
              </p:custDataLst>
            </p:nvPr>
          </p:nvSpPr>
          <p:spPr>
            <a:xfrm>
              <a:off x="7171375" y="2728686"/>
              <a:ext cx="245558" cy="232857"/>
            </a:xfrm>
            <a:prstGeom prst="rtTriangl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defRPr/>
              </a:pPr>
              <a:endParaRPr lang="zh-CN" altLang="en-US" sz="900" dirty="0">
                <a:solidFill>
                  <a:schemeClr val="tx1">
                    <a:lumMod val="50000"/>
                    <a:lumOff val="50000"/>
                  </a:schemeClr>
                </a:solidFill>
              </a:endParaRPr>
            </a:p>
          </p:txBody>
        </p:sp>
        <p:sp>
          <p:nvSpPr>
            <p:cNvPr id="12" name="MH_SubTitle_3"/>
            <p:cNvSpPr/>
            <p:nvPr>
              <p:custDataLst>
                <p:tags r:id="rId11"/>
              </p:custDataLst>
            </p:nvPr>
          </p:nvSpPr>
          <p:spPr>
            <a:xfrm>
              <a:off x="6434700" y="2961543"/>
              <a:ext cx="1837453" cy="2781581"/>
            </a:xfrm>
            <a:prstGeom prst="rect">
              <a:avLst/>
            </a:prstGeom>
            <a:solidFill>
              <a:srgbClr val="FEFFFF"/>
            </a:solidFill>
            <a:ln w="3175">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144000" rIns="72000" bIns="0" anchor="ctr">
              <a:normAutofit/>
            </a:bodyPr>
            <a:lstStyle/>
            <a:p>
              <a:pPr algn="ctr">
                <a:lnSpc>
                  <a:spcPct val="120000"/>
                </a:lnSpc>
                <a:defRPr/>
              </a:pPr>
              <a:endParaRPr lang="zh-CN" altLang="en-US" sz="900" dirty="0">
                <a:solidFill>
                  <a:schemeClr val="tx1">
                    <a:lumMod val="50000"/>
                    <a:lumOff val="50000"/>
                  </a:schemeClr>
                </a:solidFill>
              </a:endParaRPr>
            </a:p>
          </p:txBody>
        </p:sp>
        <p:sp>
          <p:nvSpPr>
            <p:cNvPr id="13" name="MH_Other_9"/>
            <p:cNvSpPr/>
            <p:nvPr>
              <p:custDataLst>
                <p:tags r:id="rId12"/>
              </p:custDataLst>
            </p:nvPr>
          </p:nvSpPr>
          <p:spPr>
            <a:xfrm>
              <a:off x="6525727" y="2728686"/>
              <a:ext cx="632947" cy="723973"/>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altLang="zh-CN" sz="2000" dirty="0">
                  <a:solidFill>
                    <a:schemeClr val="bg1">
                      <a:lumMod val="95000"/>
                    </a:schemeClr>
                  </a:solidFill>
                </a:rPr>
                <a:t>C</a:t>
              </a:r>
              <a:endParaRPr lang="zh-CN" altLang="en-US" sz="2000" dirty="0">
                <a:solidFill>
                  <a:schemeClr val="bg1">
                    <a:lumMod val="95000"/>
                  </a:schemeClr>
                </a:solidFill>
              </a:endParaRPr>
            </a:p>
          </p:txBody>
        </p:sp>
        <p:grpSp>
          <p:nvGrpSpPr>
            <p:cNvPr id="25" name="组合 24"/>
            <p:cNvGrpSpPr/>
            <p:nvPr/>
          </p:nvGrpSpPr>
          <p:grpSpPr>
            <a:xfrm>
              <a:off x="6544922" y="3722679"/>
              <a:ext cx="1711317" cy="1441615"/>
              <a:chOff x="1443688" y="3643145"/>
              <a:chExt cx="1711317" cy="1441615"/>
            </a:xfrm>
          </p:grpSpPr>
          <p:sp>
            <p:nvSpPr>
              <p:cNvPr id="26" name="矩形 25"/>
              <p:cNvSpPr/>
              <p:nvPr/>
            </p:nvSpPr>
            <p:spPr>
              <a:xfrm>
                <a:off x="1548759" y="3643145"/>
                <a:ext cx="1066958" cy="369218"/>
              </a:xfrm>
              <a:prstGeom prst="rect">
                <a:avLst/>
              </a:prstGeom>
            </p:spPr>
            <p:txBody>
              <a:bodyPr wrap="none">
                <a:spAutoFit/>
              </a:bodyPr>
              <a:lstStyle/>
              <a:p>
                <a:pPr algn="r"/>
                <a:r>
                  <a:rPr lang="zh-CN" altLang="en-US" sz="1200" dirty="0">
                    <a:solidFill>
                      <a:schemeClr val="tx1">
                        <a:lumMod val="75000"/>
                        <a:lumOff val="25000"/>
                      </a:schemeClr>
                    </a:solidFill>
                    <a:latin typeface="微软雅黑" pitchFamily="34" charset="-122"/>
                    <a:ea typeface="微软雅黑" pitchFamily="34" charset="-122"/>
                  </a:rPr>
                  <a:t>添加标题</a:t>
                </a:r>
              </a:p>
            </p:txBody>
          </p:sp>
          <p:sp>
            <p:nvSpPr>
              <p:cNvPr id="27" name="矩形 26"/>
              <p:cNvSpPr/>
              <p:nvPr/>
            </p:nvSpPr>
            <p:spPr>
              <a:xfrm>
                <a:off x="1443688" y="4038643"/>
                <a:ext cx="1711317" cy="1046117"/>
              </a:xfrm>
              <a:prstGeom prst="rect">
                <a:avLst/>
              </a:prstGeom>
            </p:spPr>
            <p:txBody>
              <a:bodyPr wrap="square">
                <a:spAutoFit/>
              </a:bodyPr>
              <a:lstStyle/>
              <a:p>
                <a:pPr lvl="0"/>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在此录入上述图表的综合描述说明，在此录入上述图表的综合描述说明。</a:t>
                </a:r>
                <a:endParaRPr lang="zh-CN" altLang="en-US" sz="900" dirty="0">
                  <a:solidFill>
                    <a:schemeClr val="tx1">
                      <a:lumMod val="50000"/>
                      <a:lumOff val="50000"/>
                    </a:schemeClr>
                  </a:solidFill>
                  <a:latin typeface="微软雅黑" pitchFamily="34" charset="-122"/>
                  <a:ea typeface="微软雅黑" pitchFamily="34" charset="-122"/>
                </a:endParaRPr>
              </a:p>
              <a:p>
                <a:pPr algn="just"/>
                <a:endParaRPr lang="zh-CN" altLang="en-US" sz="900" dirty="0">
                  <a:solidFill>
                    <a:schemeClr val="tx1">
                      <a:lumMod val="50000"/>
                      <a:lumOff val="50000"/>
                    </a:schemeClr>
                  </a:solidFill>
                  <a:ea typeface="迷你简立黑" panose="02010604000101010101" pitchFamily="2" charset="-122"/>
                  <a:cs typeface="Segoe UI Black" panose="020B0A02040204020203" pitchFamily="34" charset="0"/>
                </a:endParaRPr>
              </a:p>
            </p:txBody>
          </p:sp>
        </p:grpSp>
        <p:sp>
          <p:nvSpPr>
            <p:cNvPr id="38" name="KSO_Shape"/>
            <p:cNvSpPr/>
            <p:nvPr/>
          </p:nvSpPr>
          <p:spPr>
            <a:xfrm>
              <a:off x="7109986" y="5142401"/>
              <a:ext cx="538649" cy="557223"/>
            </a:xfrm>
            <a:custGeom>
              <a:avLst/>
              <a:gdLst/>
              <a:ahLst/>
              <a:cxnLst/>
              <a:rect l="l" t="t" r="r" b="b"/>
              <a:pathLst>
                <a:path w="1119349" h="1157433">
                  <a:moveTo>
                    <a:pt x="135620" y="818456"/>
                  </a:moveTo>
                  <a:cubicBezTo>
                    <a:pt x="71450" y="948523"/>
                    <a:pt x="57484" y="1054732"/>
                    <a:pt x="108323" y="1103729"/>
                  </a:cubicBezTo>
                  <a:cubicBezTo>
                    <a:pt x="164989" y="1158341"/>
                    <a:pt x="289713" y="1129874"/>
                    <a:pt x="437069" y="1040437"/>
                  </a:cubicBezTo>
                  <a:cubicBezTo>
                    <a:pt x="307239" y="1007168"/>
                    <a:pt x="198946" y="926245"/>
                    <a:pt x="135620" y="818456"/>
                  </a:cubicBezTo>
                  <a:close/>
                  <a:moveTo>
                    <a:pt x="582086" y="345816"/>
                  </a:moveTo>
                  <a:cubicBezTo>
                    <a:pt x="490772" y="345817"/>
                    <a:pt x="434615" y="407693"/>
                    <a:pt x="413811" y="495363"/>
                  </a:cubicBezTo>
                  <a:lnTo>
                    <a:pt x="750361" y="495364"/>
                  </a:lnTo>
                  <a:cubicBezTo>
                    <a:pt x="729557" y="407692"/>
                    <a:pt x="673401" y="345816"/>
                    <a:pt x="582086" y="345816"/>
                  </a:cubicBezTo>
                  <a:close/>
                  <a:moveTo>
                    <a:pt x="954622" y="129"/>
                  </a:moveTo>
                  <a:cubicBezTo>
                    <a:pt x="1007406" y="-1466"/>
                    <a:pt x="1051113" y="11645"/>
                    <a:pt x="1081775" y="41196"/>
                  </a:cubicBezTo>
                  <a:cubicBezTo>
                    <a:pt x="1101805" y="60500"/>
                    <a:pt x="1115030" y="85625"/>
                    <a:pt x="1119349" y="116033"/>
                  </a:cubicBezTo>
                  <a:cubicBezTo>
                    <a:pt x="1112931" y="103633"/>
                    <a:pt x="1104158" y="92219"/>
                    <a:pt x="1093494" y="81508"/>
                  </a:cubicBezTo>
                  <a:cubicBezTo>
                    <a:pt x="1010899" y="-1451"/>
                    <a:pt x="882017" y="28786"/>
                    <a:pt x="737350" y="130602"/>
                  </a:cubicBezTo>
                  <a:cubicBezTo>
                    <a:pt x="943277" y="190863"/>
                    <a:pt x="1091569" y="370605"/>
                    <a:pt x="1091569" y="582598"/>
                  </a:cubicBezTo>
                  <a:lnTo>
                    <a:pt x="1085273" y="640757"/>
                  </a:lnTo>
                  <a:lnTo>
                    <a:pt x="755888" y="640756"/>
                  </a:lnTo>
                  <a:lnTo>
                    <a:pt x="719073" y="640757"/>
                  </a:lnTo>
                  <a:lnTo>
                    <a:pt x="408284" y="640757"/>
                  </a:lnTo>
                  <a:cubicBezTo>
                    <a:pt x="424002" y="743453"/>
                    <a:pt x="484447" y="819382"/>
                    <a:pt x="582086" y="819383"/>
                  </a:cubicBezTo>
                  <a:cubicBezTo>
                    <a:pt x="648673" y="819382"/>
                    <a:pt x="697960" y="784070"/>
                    <a:pt x="725617" y="727992"/>
                  </a:cubicBezTo>
                  <a:lnTo>
                    <a:pt x="1064773" y="727992"/>
                  </a:lnTo>
                  <a:cubicBezTo>
                    <a:pt x="1000780" y="921122"/>
                    <a:pt x="807116" y="1060320"/>
                    <a:pt x="578539" y="1060320"/>
                  </a:cubicBezTo>
                  <a:cubicBezTo>
                    <a:pt x="541437" y="1060319"/>
                    <a:pt x="505255" y="1056652"/>
                    <a:pt x="470646" y="1048435"/>
                  </a:cubicBezTo>
                  <a:cubicBezTo>
                    <a:pt x="288189" y="1159820"/>
                    <a:pt x="124174" y="1191927"/>
                    <a:pt x="45670" y="1116267"/>
                  </a:cubicBezTo>
                  <a:cubicBezTo>
                    <a:pt x="-38972" y="1034693"/>
                    <a:pt x="-2092" y="849162"/>
                    <a:pt x="124297" y="645271"/>
                  </a:cubicBezTo>
                  <a:cubicBezTo>
                    <a:pt x="126384" y="641564"/>
                    <a:pt x="128546" y="637931"/>
                    <a:pt x="130887" y="634433"/>
                  </a:cubicBezTo>
                  <a:cubicBezTo>
                    <a:pt x="140131" y="616742"/>
                    <a:pt x="151256" y="599735"/>
                    <a:pt x="163296" y="582889"/>
                  </a:cubicBezTo>
                  <a:cubicBezTo>
                    <a:pt x="171413" y="570408"/>
                    <a:pt x="179765" y="558285"/>
                    <a:pt x="189707" y="547372"/>
                  </a:cubicBezTo>
                  <a:cubicBezTo>
                    <a:pt x="207410" y="520542"/>
                    <a:pt x="227598" y="494496"/>
                    <a:pt x="249351" y="468810"/>
                  </a:cubicBezTo>
                  <a:cubicBezTo>
                    <a:pt x="261501" y="453873"/>
                    <a:pt x="274484" y="439223"/>
                    <a:pt x="288439" y="424719"/>
                  </a:cubicBezTo>
                  <a:cubicBezTo>
                    <a:pt x="304701" y="403895"/>
                    <a:pt x="322841" y="384213"/>
                    <a:pt x="341644" y="364703"/>
                  </a:cubicBezTo>
                  <a:cubicBezTo>
                    <a:pt x="392793" y="311630"/>
                    <a:pt x="445389" y="263415"/>
                    <a:pt x="498166" y="220924"/>
                  </a:cubicBezTo>
                  <a:cubicBezTo>
                    <a:pt x="310657" y="309270"/>
                    <a:pt x="183697" y="431706"/>
                    <a:pt x="65845" y="579499"/>
                  </a:cubicBezTo>
                  <a:cubicBezTo>
                    <a:pt x="67312" y="317087"/>
                    <a:pt x="296312" y="104878"/>
                    <a:pt x="578538" y="104878"/>
                  </a:cubicBezTo>
                  <a:lnTo>
                    <a:pt x="651994" y="111773"/>
                  </a:lnTo>
                  <a:cubicBezTo>
                    <a:pt x="764896" y="41979"/>
                    <a:pt x="871117" y="2651"/>
                    <a:pt x="954622" y="129"/>
                  </a:cubicBez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dirty="0">
                <a:solidFill>
                  <a:schemeClr val="tx1">
                    <a:lumMod val="50000"/>
                    <a:lumOff val="50000"/>
                  </a:schemeClr>
                </a:solidFill>
              </a:endParaRPr>
            </a:p>
          </p:txBody>
        </p:sp>
      </p:grpSp>
      <p:grpSp>
        <p:nvGrpSpPr>
          <p:cNvPr id="28" name="组合 16"/>
          <p:cNvGrpSpPr/>
          <p:nvPr/>
        </p:nvGrpSpPr>
        <p:grpSpPr>
          <a:xfrm>
            <a:off x="1069674" y="2032484"/>
            <a:ext cx="1378090" cy="2261527"/>
            <a:chOff x="1407109" y="2728686"/>
            <a:chExt cx="1837453" cy="3014438"/>
          </a:xfrm>
        </p:grpSpPr>
        <p:sp>
          <p:nvSpPr>
            <p:cNvPr id="3" name="MH_Other_2"/>
            <p:cNvSpPr/>
            <p:nvPr>
              <p:custDataLst>
                <p:tags r:id="rId7"/>
              </p:custDataLst>
            </p:nvPr>
          </p:nvSpPr>
          <p:spPr>
            <a:xfrm>
              <a:off x="2143784" y="2728686"/>
              <a:ext cx="245558" cy="232857"/>
            </a:xfrm>
            <a:prstGeom prst="rtTriangl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defRPr/>
              </a:pPr>
              <a:endParaRPr lang="zh-CN" altLang="en-US" sz="900" dirty="0">
                <a:solidFill>
                  <a:schemeClr val="tx1">
                    <a:lumMod val="50000"/>
                    <a:lumOff val="50000"/>
                  </a:schemeClr>
                </a:solidFill>
              </a:endParaRPr>
            </a:p>
          </p:txBody>
        </p:sp>
        <p:sp>
          <p:nvSpPr>
            <p:cNvPr id="4" name="MH_SubTitle_1"/>
            <p:cNvSpPr/>
            <p:nvPr>
              <p:custDataLst>
                <p:tags r:id="rId8"/>
              </p:custDataLst>
            </p:nvPr>
          </p:nvSpPr>
          <p:spPr>
            <a:xfrm>
              <a:off x="1407109" y="2961543"/>
              <a:ext cx="1837453" cy="2781581"/>
            </a:xfrm>
            <a:prstGeom prst="rect">
              <a:avLst/>
            </a:prstGeom>
            <a:solidFill>
              <a:srgbClr val="FEFFFF"/>
            </a:solidFill>
            <a:ln w="31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144000" rIns="72000" bIns="0" anchor="ctr">
              <a:normAutofit/>
            </a:bodyPr>
            <a:lstStyle/>
            <a:p>
              <a:pPr algn="ctr">
                <a:lnSpc>
                  <a:spcPct val="120000"/>
                </a:lnSpc>
                <a:defRPr/>
              </a:pPr>
              <a:endParaRPr lang="zh-CN" altLang="en-US" sz="900" dirty="0">
                <a:solidFill>
                  <a:schemeClr val="tx1">
                    <a:lumMod val="50000"/>
                    <a:lumOff val="50000"/>
                  </a:schemeClr>
                </a:solidFill>
              </a:endParaRPr>
            </a:p>
          </p:txBody>
        </p:sp>
        <p:sp>
          <p:nvSpPr>
            <p:cNvPr id="5" name="MH_Other_3"/>
            <p:cNvSpPr/>
            <p:nvPr>
              <p:custDataLst>
                <p:tags r:id="rId9"/>
              </p:custDataLst>
            </p:nvPr>
          </p:nvSpPr>
          <p:spPr>
            <a:xfrm>
              <a:off x="1496018" y="2728686"/>
              <a:ext cx="635064" cy="723973"/>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altLang="zh-CN" sz="2000" dirty="0">
                  <a:solidFill>
                    <a:schemeClr val="bg1">
                      <a:lumMod val="95000"/>
                    </a:schemeClr>
                  </a:solidFill>
                </a:rPr>
                <a:t>A</a:t>
              </a:r>
              <a:endParaRPr lang="zh-CN" altLang="en-US" sz="2000" dirty="0">
                <a:solidFill>
                  <a:schemeClr val="bg1">
                    <a:lumMod val="95000"/>
                  </a:schemeClr>
                </a:solidFill>
              </a:endParaRPr>
            </a:p>
          </p:txBody>
        </p:sp>
        <p:grpSp>
          <p:nvGrpSpPr>
            <p:cNvPr id="31" name="组合 20"/>
            <p:cNvGrpSpPr/>
            <p:nvPr/>
          </p:nvGrpSpPr>
          <p:grpSpPr>
            <a:xfrm>
              <a:off x="1468675" y="3722679"/>
              <a:ext cx="1666625" cy="1441615"/>
              <a:chOff x="1395685" y="3643145"/>
              <a:chExt cx="1666625" cy="1441615"/>
            </a:xfrm>
          </p:grpSpPr>
          <p:sp>
            <p:nvSpPr>
              <p:cNvPr id="19" name="矩形 18"/>
              <p:cNvSpPr/>
              <p:nvPr/>
            </p:nvSpPr>
            <p:spPr>
              <a:xfrm>
                <a:off x="1548759" y="3643145"/>
                <a:ext cx="1066959" cy="369218"/>
              </a:xfrm>
              <a:prstGeom prst="rect">
                <a:avLst/>
              </a:prstGeom>
            </p:spPr>
            <p:txBody>
              <a:bodyPr wrap="none">
                <a:spAutoFit/>
              </a:bodyPr>
              <a:lstStyle/>
              <a:p>
                <a:pPr algn="r"/>
                <a:r>
                  <a:rPr lang="zh-CN" altLang="en-US" sz="1200" dirty="0">
                    <a:solidFill>
                      <a:schemeClr val="tx1">
                        <a:lumMod val="75000"/>
                        <a:lumOff val="25000"/>
                      </a:schemeClr>
                    </a:solidFill>
                    <a:latin typeface="微软雅黑" pitchFamily="34" charset="-122"/>
                    <a:ea typeface="微软雅黑" pitchFamily="34" charset="-122"/>
                  </a:rPr>
                  <a:t>添加标题</a:t>
                </a:r>
              </a:p>
            </p:txBody>
          </p:sp>
          <p:sp>
            <p:nvSpPr>
              <p:cNvPr id="20" name="矩形 19"/>
              <p:cNvSpPr/>
              <p:nvPr/>
            </p:nvSpPr>
            <p:spPr>
              <a:xfrm>
                <a:off x="1395685" y="4038643"/>
                <a:ext cx="1666625" cy="1046117"/>
              </a:xfrm>
              <a:prstGeom prst="rect">
                <a:avLst/>
              </a:prstGeom>
            </p:spPr>
            <p:txBody>
              <a:bodyPr wrap="square">
                <a:spAutoFit/>
              </a:bodyPr>
              <a:lstStyle/>
              <a:p>
                <a:pPr lvl="0"/>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在此录入上述图表的综合描述说明，在此录入上述图表的综合描述说明。</a:t>
                </a:r>
                <a:endParaRPr lang="zh-CN" altLang="en-US" sz="900" dirty="0">
                  <a:solidFill>
                    <a:schemeClr val="tx1">
                      <a:lumMod val="50000"/>
                      <a:lumOff val="50000"/>
                    </a:schemeClr>
                  </a:solidFill>
                  <a:latin typeface="微软雅黑" pitchFamily="34" charset="-122"/>
                  <a:ea typeface="微软雅黑" pitchFamily="34" charset="-122"/>
                </a:endParaRPr>
              </a:p>
              <a:p>
                <a:pPr algn="just"/>
                <a:endParaRPr lang="zh-CN" altLang="en-US" sz="900" dirty="0">
                  <a:solidFill>
                    <a:schemeClr val="tx1">
                      <a:lumMod val="50000"/>
                      <a:lumOff val="50000"/>
                    </a:schemeClr>
                  </a:solidFill>
                  <a:ea typeface="迷你简立黑" panose="02010604000101010101" pitchFamily="2" charset="-122"/>
                  <a:cs typeface="Segoe UI Black" panose="020B0A02040204020203" pitchFamily="34" charset="0"/>
                </a:endParaRPr>
              </a:p>
            </p:txBody>
          </p:sp>
        </p:grpSp>
        <p:sp>
          <p:nvSpPr>
            <p:cNvPr id="39" name="KSO_Shape"/>
            <p:cNvSpPr>
              <a:spLocks/>
            </p:cNvSpPr>
            <p:nvPr/>
          </p:nvSpPr>
          <p:spPr bwMode="auto">
            <a:xfrm>
              <a:off x="2067188" y="5142401"/>
              <a:ext cx="557223" cy="557223"/>
            </a:xfrm>
            <a:custGeom>
              <a:avLst/>
              <a:gdLst>
                <a:gd name="T0" fmla="*/ 2147483646 w 207"/>
                <a:gd name="T1" fmla="*/ 2147483646 h 207"/>
                <a:gd name="T2" fmla="*/ 2147483646 w 207"/>
                <a:gd name="T3" fmla="*/ 2147483646 h 207"/>
                <a:gd name="T4" fmla="*/ 2147483646 w 207"/>
                <a:gd name="T5" fmla="*/ 2147483646 h 207"/>
                <a:gd name="T6" fmla="*/ 2147483646 w 207"/>
                <a:gd name="T7" fmla="*/ 2147483646 h 207"/>
                <a:gd name="T8" fmla="*/ 2147483646 w 207"/>
                <a:gd name="T9" fmla="*/ 2147483646 h 207"/>
                <a:gd name="T10" fmla="*/ 2147483646 w 207"/>
                <a:gd name="T11" fmla="*/ 2147483646 h 207"/>
                <a:gd name="T12" fmla="*/ 2147483646 w 207"/>
                <a:gd name="T13" fmla="*/ 2147483646 h 207"/>
                <a:gd name="T14" fmla="*/ 2147483646 w 207"/>
                <a:gd name="T15" fmla="*/ 2147483646 h 207"/>
                <a:gd name="T16" fmla="*/ 2147483646 w 207"/>
                <a:gd name="T17" fmla="*/ 2147483646 h 207"/>
                <a:gd name="T18" fmla="*/ 2147483646 w 207"/>
                <a:gd name="T19" fmla="*/ 2147483646 h 207"/>
                <a:gd name="T20" fmla="*/ 2147483646 w 207"/>
                <a:gd name="T21" fmla="*/ 2147483646 h 207"/>
                <a:gd name="T22" fmla="*/ 2147483646 w 207"/>
                <a:gd name="T23" fmla="*/ 2147483646 h 207"/>
                <a:gd name="T24" fmla="*/ 2147483646 w 207"/>
                <a:gd name="T25" fmla="*/ 2147483646 h 207"/>
                <a:gd name="T26" fmla="*/ 2147483646 w 207"/>
                <a:gd name="T27" fmla="*/ 2147483646 h 207"/>
                <a:gd name="T28" fmla="*/ 0 w 207"/>
                <a:gd name="T29" fmla="*/ 2147483646 h 207"/>
                <a:gd name="T30" fmla="*/ 2147483646 w 207"/>
                <a:gd name="T31" fmla="*/ 2147483646 h 207"/>
                <a:gd name="T32" fmla="*/ 2147483646 w 207"/>
                <a:gd name="T33" fmla="*/ 0 h 207"/>
                <a:gd name="T34" fmla="*/ 2147483646 w 207"/>
                <a:gd name="T35" fmla="*/ 2147483646 h 207"/>
                <a:gd name="T36" fmla="*/ 2147483646 w 207"/>
                <a:gd name="T37" fmla="*/ 2147483646 h 207"/>
                <a:gd name="T38" fmla="*/ 2147483646 w 207"/>
                <a:gd name="T39" fmla="*/ 2147483646 h 207"/>
                <a:gd name="T40" fmla="*/ 2147483646 w 207"/>
                <a:gd name="T41" fmla="*/ 2147483646 h 207"/>
                <a:gd name="T42" fmla="*/ 2147483646 w 207"/>
                <a:gd name="T43" fmla="*/ 2147483646 h 207"/>
                <a:gd name="T44" fmla="*/ 2147483646 w 207"/>
                <a:gd name="T45" fmla="*/ 2147483646 h 207"/>
                <a:gd name="T46" fmla="*/ 2147483646 w 207"/>
                <a:gd name="T47" fmla="*/ 2147483646 h 207"/>
                <a:gd name="T48" fmla="*/ 2147483646 w 207"/>
                <a:gd name="T49" fmla="*/ 2147483646 h 207"/>
                <a:gd name="T50" fmla="*/ 2147483646 w 207"/>
                <a:gd name="T51" fmla="*/ 2147483646 h 207"/>
                <a:gd name="T52" fmla="*/ 2147483646 w 207"/>
                <a:gd name="T53" fmla="*/ 2147483646 h 207"/>
                <a:gd name="T54" fmla="*/ 2147483646 w 207"/>
                <a:gd name="T55" fmla="*/ 2147483646 h 207"/>
                <a:gd name="T56" fmla="*/ 2147483646 w 207"/>
                <a:gd name="T57" fmla="*/ 2147483646 h 207"/>
                <a:gd name="T58" fmla="*/ 2147483646 w 207"/>
                <a:gd name="T59" fmla="*/ 2147483646 h 207"/>
                <a:gd name="T60" fmla="*/ 2147483646 w 207"/>
                <a:gd name="T61" fmla="*/ 2147483646 h 207"/>
                <a:gd name="T62" fmla="*/ 2147483646 w 207"/>
                <a:gd name="T63" fmla="*/ 2147483646 h 207"/>
                <a:gd name="T64" fmla="*/ 2147483646 w 207"/>
                <a:gd name="T65" fmla="*/ 2147483646 h 207"/>
                <a:gd name="T66" fmla="*/ 2147483646 w 207"/>
                <a:gd name="T67" fmla="*/ 2147483646 h 207"/>
                <a:gd name="T68" fmla="*/ 2147483646 w 207"/>
                <a:gd name="T69" fmla="*/ 2147483646 h 207"/>
                <a:gd name="T70" fmla="*/ 2147483646 w 207"/>
                <a:gd name="T71" fmla="*/ 2147483646 h 207"/>
                <a:gd name="T72" fmla="*/ 2147483646 w 207"/>
                <a:gd name="T73" fmla="*/ 2147483646 h 207"/>
                <a:gd name="T74" fmla="*/ 2147483646 w 207"/>
                <a:gd name="T75" fmla="*/ 2147483646 h 2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07" h="207">
                  <a:moveTo>
                    <a:pt x="137" y="51"/>
                  </a:moveTo>
                  <a:cubicBezTo>
                    <a:pt x="153" y="51"/>
                    <a:pt x="153" y="51"/>
                    <a:pt x="153" y="51"/>
                  </a:cubicBezTo>
                  <a:cubicBezTo>
                    <a:pt x="142" y="113"/>
                    <a:pt x="142" y="113"/>
                    <a:pt x="142" y="113"/>
                  </a:cubicBezTo>
                  <a:cubicBezTo>
                    <a:pt x="141" y="120"/>
                    <a:pt x="141" y="125"/>
                    <a:pt x="142" y="128"/>
                  </a:cubicBezTo>
                  <a:cubicBezTo>
                    <a:pt x="143" y="132"/>
                    <a:pt x="146" y="133"/>
                    <a:pt x="150" y="133"/>
                  </a:cubicBezTo>
                  <a:cubicBezTo>
                    <a:pt x="154" y="133"/>
                    <a:pt x="158" y="132"/>
                    <a:pt x="161" y="130"/>
                  </a:cubicBezTo>
                  <a:cubicBezTo>
                    <a:pt x="165" y="129"/>
                    <a:pt x="169" y="126"/>
                    <a:pt x="172" y="122"/>
                  </a:cubicBezTo>
                  <a:cubicBezTo>
                    <a:pt x="175" y="118"/>
                    <a:pt x="177" y="114"/>
                    <a:pt x="179" y="108"/>
                  </a:cubicBezTo>
                  <a:cubicBezTo>
                    <a:pt x="181" y="102"/>
                    <a:pt x="182" y="95"/>
                    <a:pt x="182" y="87"/>
                  </a:cubicBezTo>
                  <a:cubicBezTo>
                    <a:pt x="182" y="76"/>
                    <a:pt x="180" y="66"/>
                    <a:pt x="176" y="58"/>
                  </a:cubicBezTo>
                  <a:cubicBezTo>
                    <a:pt x="172" y="50"/>
                    <a:pt x="167" y="44"/>
                    <a:pt x="161" y="38"/>
                  </a:cubicBezTo>
                  <a:cubicBezTo>
                    <a:pt x="154" y="33"/>
                    <a:pt x="146" y="29"/>
                    <a:pt x="137" y="27"/>
                  </a:cubicBezTo>
                  <a:cubicBezTo>
                    <a:pt x="128" y="24"/>
                    <a:pt x="119" y="23"/>
                    <a:pt x="109" y="23"/>
                  </a:cubicBezTo>
                  <a:cubicBezTo>
                    <a:pt x="97" y="23"/>
                    <a:pt x="86" y="25"/>
                    <a:pt x="76" y="30"/>
                  </a:cubicBezTo>
                  <a:cubicBezTo>
                    <a:pt x="65" y="34"/>
                    <a:pt x="57" y="40"/>
                    <a:pt x="49" y="47"/>
                  </a:cubicBezTo>
                  <a:cubicBezTo>
                    <a:pt x="42" y="55"/>
                    <a:pt x="36" y="63"/>
                    <a:pt x="31" y="74"/>
                  </a:cubicBezTo>
                  <a:cubicBezTo>
                    <a:pt x="27" y="84"/>
                    <a:pt x="25" y="95"/>
                    <a:pt x="25" y="107"/>
                  </a:cubicBezTo>
                  <a:cubicBezTo>
                    <a:pt x="25" y="119"/>
                    <a:pt x="27" y="129"/>
                    <a:pt x="30" y="139"/>
                  </a:cubicBezTo>
                  <a:cubicBezTo>
                    <a:pt x="34" y="148"/>
                    <a:pt x="39" y="156"/>
                    <a:pt x="46" y="163"/>
                  </a:cubicBezTo>
                  <a:cubicBezTo>
                    <a:pt x="53" y="169"/>
                    <a:pt x="61" y="174"/>
                    <a:pt x="71" y="178"/>
                  </a:cubicBezTo>
                  <a:cubicBezTo>
                    <a:pt x="81" y="181"/>
                    <a:pt x="93" y="183"/>
                    <a:pt x="106" y="183"/>
                  </a:cubicBezTo>
                  <a:cubicBezTo>
                    <a:pt x="110" y="183"/>
                    <a:pt x="115" y="183"/>
                    <a:pt x="121" y="182"/>
                  </a:cubicBezTo>
                  <a:cubicBezTo>
                    <a:pt x="127" y="181"/>
                    <a:pt x="132" y="179"/>
                    <a:pt x="136" y="177"/>
                  </a:cubicBezTo>
                  <a:cubicBezTo>
                    <a:pt x="143" y="199"/>
                    <a:pt x="143" y="199"/>
                    <a:pt x="143" y="199"/>
                  </a:cubicBezTo>
                  <a:cubicBezTo>
                    <a:pt x="137" y="202"/>
                    <a:pt x="131" y="204"/>
                    <a:pt x="124" y="205"/>
                  </a:cubicBezTo>
                  <a:cubicBezTo>
                    <a:pt x="118" y="206"/>
                    <a:pt x="110" y="207"/>
                    <a:pt x="102" y="207"/>
                  </a:cubicBezTo>
                  <a:cubicBezTo>
                    <a:pt x="87" y="207"/>
                    <a:pt x="74" y="205"/>
                    <a:pt x="61" y="200"/>
                  </a:cubicBezTo>
                  <a:cubicBezTo>
                    <a:pt x="49" y="196"/>
                    <a:pt x="38" y="190"/>
                    <a:pt x="29" y="182"/>
                  </a:cubicBezTo>
                  <a:cubicBezTo>
                    <a:pt x="20" y="173"/>
                    <a:pt x="13" y="163"/>
                    <a:pt x="7" y="151"/>
                  </a:cubicBezTo>
                  <a:cubicBezTo>
                    <a:pt x="2" y="138"/>
                    <a:pt x="0" y="124"/>
                    <a:pt x="0" y="108"/>
                  </a:cubicBezTo>
                  <a:cubicBezTo>
                    <a:pt x="0" y="91"/>
                    <a:pt x="3" y="76"/>
                    <a:pt x="9" y="63"/>
                  </a:cubicBezTo>
                  <a:cubicBezTo>
                    <a:pt x="14" y="50"/>
                    <a:pt x="22" y="38"/>
                    <a:pt x="32" y="29"/>
                  </a:cubicBezTo>
                  <a:cubicBezTo>
                    <a:pt x="42" y="20"/>
                    <a:pt x="54" y="12"/>
                    <a:pt x="67" y="7"/>
                  </a:cubicBezTo>
                  <a:cubicBezTo>
                    <a:pt x="80" y="2"/>
                    <a:pt x="94" y="0"/>
                    <a:pt x="109" y="0"/>
                  </a:cubicBezTo>
                  <a:cubicBezTo>
                    <a:pt x="123" y="0"/>
                    <a:pt x="136" y="2"/>
                    <a:pt x="148" y="6"/>
                  </a:cubicBezTo>
                  <a:cubicBezTo>
                    <a:pt x="160" y="10"/>
                    <a:pt x="170" y="15"/>
                    <a:pt x="179" y="23"/>
                  </a:cubicBezTo>
                  <a:cubicBezTo>
                    <a:pt x="188" y="30"/>
                    <a:pt x="195" y="40"/>
                    <a:pt x="200" y="50"/>
                  </a:cubicBezTo>
                  <a:cubicBezTo>
                    <a:pt x="205" y="61"/>
                    <a:pt x="207" y="74"/>
                    <a:pt x="207" y="87"/>
                  </a:cubicBezTo>
                  <a:cubicBezTo>
                    <a:pt x="207" y="97"/>
                    <a:pt x="205" y="106"/>
                    <a:pt x="202" y="115"/>
                  </a:cubicBezTo>
                  <a:cubicBezTo>
                    <a:pt x="199" y="123"/>
                    <a:pt x="194" y="130"/>
                    <a:pt x="188" y="137"/>
                  </a:cubicBezTo>
                  <a:cubicBezTo>
                    <a:pt x="182" y="143"/>
                    <a:pt x="175" y="148"/>
                    <a:pt x="167" y="151"/>
                  </a:cubicBezTo>
                  <a:cubicBezTo>
                    <a:pt x="159" y="155"/>
                    <a:pt x="151" y="157"/>
                    <a:pt x="141" y="157"/>
                  </a:cubicBezTo>
                  <a:cubicBezTo>
                    <a:pt x="138" y="157"/>
                    <a:pt x="134" y="156"/>
                    <a:pt x="131" y="156"/>
                  </a:cubicBezTo>
                  <a:cubicBezTo>
                    <a:pt x="128" y="155"/>
                    <a:pt x="125" y="153"/>
                    <a:pt x="123" y="151"/>
                  </a:cubicBezTo>
                  <a:cubicBezTo>
                    <a:pt x="121" y="149"/>
                    <a:pt x="119" y="147"/>
                    <a:pt x="118" y="144"/>
                  </a:cubicBezTo>
                  <a:cubicBezTo>
                    <a:pt x="117" y="140"/>
                    <a:pt x="116" y="137"/>
                    <a:pt x="117" y="132"/>
                  </a:cubicBezTo>
                  <a:cubicBezTo>
                    <a:pt x="116" y="132"/>
                    <a:pt x="116" y="132"/>
                    <a:pt x="116" y="132"/>
                  </a:cubicBezTo>
                  <a:cubicBezTo>
                    <a:pt x="114" y="135"/>
                    <a:pt x="111" y="138"/>
                    <a:pt x="109" y="141"/>
                  </a:cubicBezTo>
                  <a:cubicBezTo>
                    <a:pt x="106" y="144"/>
                    <a:pt x="103" y="147"/>
                    <a:pt x="100" y="149"/>
                  </a:cubicBezTo>
                  <a:cubicBezTo>
                    <a:pt x="97" y="152"/>
                    <a:pt x="93" y="153"/>
                    <a:pt x="89" y="155"/>
                  </a:cubicBezTo>
                  <a:cubicBezTo>
                    <a:pt x="86" y="156"/>
                    <a:pt x="81" y="157"/>
                    <a:pt x="77" y="157"/>
                  </a:cubicBezTo>
                  <a:cubicBezTo>
                    <a:pt x="73" y="157"/>
                    <a:pt x="70" y="156"/>
                    <a:pt x="66" y="154"/>
                  </a:cubicBezTo>
                  <a:cubicBezTo>
                    <a:pt x="63" y="153"/>
                    <a:pt x="60" y="151"/>
                    <a:pt x="58" y="148"/>
                  </a:cubicBezTo>
                  <a:cubicBezTo>
                    <a:pt x="55" y="145"/>
                    <a:pt x="53" y="141"/>
                    <a:pt x="52" y="137"/>
                  </a:cubicBezTo>
                  <a:cubicBezTo>
                    <a:pt x="51" y="133"/>
                    <a:pt x="50" y="129"/>
                    <a:pt x="50" y="124"/>
                  </a:cubicBezTo>
                  <a:cubicBezTo>
                    <a:pt x="50" y="114"/>
                    <a:pt x="51" y="105"/>
                    <a:pt x="54" y="96"/>
                  </a:cubicBezTo>
                  <a:cubicBezTo>
                    <a:pt x="57" y="87"/>
                    <a:pt x="62" y="80"/>
                    <a:pt x="67" y="73"/>
                  </a:cubicBezTo>
                  <a:cubicBezTo>
                    <a:pt x="72" y="66"/>
                    <a:pt x="78" y="60"/>
                    <a:pt x="85" y="56"/>
                  </a:cubicBezTo>
                  <a:cubicBezTo>
                    <a:pt x="92" y="52"/>
                    <a:pt x="99" y="50"/>
                    <a:pt x="107" y="50"/>
                  </a:cubicBezTo>
                  <a:cubicBezTo>
                    <a:pt x="112" y="50"/>
                    <a:pt x="117" y="51"/>
                    <a:pt x="120" y="52"/>
                  </a:cubicBezTo>
                  <a:cubicBezTo>
                    <a:pt x="124" y="54"/>
                    <a:pt x="127" y="56"/>
                    <a:pt x="130" y="59"/>
                  </a:cubicBezTo>
                  <a:lnTo>
                    <a:pt x="137" y="51"/>
                  </a:lnTo>
                  <a:close/>
                  <a:moveTo>
                    <a:pt x="123" y="79"/>
                  </a:moveTo>
                  <a:cubicBezTo>
                    <a:pt x="121" y="77"/>
                    <a:pt x="119" y="76"/>
                    <a:pt x="117" y="75"/>
                  </a:cubicBezTo>
                  <a:cubicBezTo>
                    <a:pt x="115" y="74"/>
                    <a:pt x="112" y="74"/>
                    <a:pt x="109" y="74"/>
                  </a:cubicBezTo>
                  <a:cubicBezTo>
                    <a:pt x="104" y="74"/>
                    <a:pt x="100" y="75"/>
                    <a:pt x="96" y="78"/>
                  </a:cubicBezTo>
                  <a:cubicBezTo>
                    <a:pt x="92" y="80"/>
                    <a:pt x="89" y="83"/>
                    <a:pt x="86" y="88"/>
                  </a:cubicBezTo>
                  <a:cubicBezTo>
                    <a:pt x="84" y="92"/>
                    <a:pt x="81" y="96"/>
                    <a:pt x="80" y="101"/>
                  </a:cubicBezTo>
                  <a:cubicBezTo>
                    <a:pt x="78" y="106"/>
                    <a:pt x="78" y="111"/>
                    <a:pt x="78" y="116"/>
                  </a:cubicBezTo>
                  <a:cubicBezTo>
                    <a:pt x="78" y="121"/>
                    <a:pt x="79" y="125"/>
                    <a:pt x="81" y="128"/>
                  </a:cubicBezTo>
                  <a:cubicBezTo>
                    <a:pt x="83" y="132"/>
                    <a:pt x="86" y="133"/>
                    <a:pt x="91" y="133"/>
                  </a:cubicBezTo>
                  <a:cubicBezTo>
                    <a:pt x="93" y="133"/>
                    <a:pt x="96" y="133"/>
                    <a:pt x="98" y="131"/>
                  </a:cubicBezTo>
                  <a:cubicBezTo>
                    <a:pt x="100" y="130"/>
                    <a:pt x="103" y="128"/>
                    <a:pt x="105" y="126"/>
                  </a:cubicBezTo>
                  <a:cubicBezTo>
                    <a:pt x="107" y="124"/>
                    <a:pt x="110" y="122"/>
                    <a:pt x="112" y="119"/>
                  </a:cubicBezTo>
                  <a:cubicBezTo>
                    <a:pt x="114" y="116"/>
                    <a:pt x="116" y="113"/>
                    <a:pt x="117" y="110"/>
                  </a:cubicBezTo>
                  <a:lnTo>
                    <a:pt x="123" y="7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900">
                <a:solidFill>
                  <a:schemeClr val="tx1">
                    <a:lumMod val="50000"/>
                    <a:lumOff val="50000"/>
                  </a:schemeClr>
                </a:solidFill>
              </a:endParaRPr>
            </a:p>
          </p:txBody>
        </p:sp>
      </p:grpSp>
      <p:grpSp>
        <p:nvGrpSpPr>
          <p:cNvPr id="32" name="组合 32"/>
          <p:cNvGrpSpPr/>
          <p:nvPr/>
        </p:nvGrpSpPr>
        <p:grpSpPr>
          <a:xfrm>
            <a:off x="6710580" y="2047146"/>
            <a:ext cx="1389811" cy="2261527"/>
            <a:chOff x="8947438" y="2728686"/>
            <a:chExt cx="1853081" cy="3014438"/>
          </a:xfrm>
        </p:grpSpPr>
        <p:sp>
          <p:nvSpPr>
            <p:cNvPr id="14" name="MH_Other_10"/>
            <p:cNvSpPr/>
            <p:nvPr>
              <p:custDataLst>
                <p:tags r:id="rId4"/>
              </p:custDataLst>
            </p:nvPr>
          </p:nvSpPr>
          <p:spPr>
            <a:xfrm>
              <a:off x="9686229" y="2728686"/>
              <a:ext cx="245558" cy="232857"/>
            </a:xfrm>
            <a:prstGeom prst="rtTriangl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defRPr/>
              </a:pPr>
              <a:endParaRPr lang="zh-CN" altLang="en-US" sz="900" dirty="0">
                <a:solidFill>
                  <a:schemeClr val="tx1">
                    <a:lumMod val="50000"/>
                    <a:lumOff val="50000"/>
                  </a:schemeClr>
                </a:solidFill>
              </a:endParaRPr>
            </a:p>
          </p:txBody>
        </p:sp>
        <p:sp>
          <p:nvSpPr>
            <p:cNvPr id="15" name="MH_SubTitle_4"/>
            <p:cNvSpPr/>
            <p:nvPr>
              <p:custDataLst>
                <p:tags r:id="rId5"/>
              </p:custDataLst>
            </p:nvPr>
          </p:nvSpPr>
          <p:spPr>
            <a:xfrm>
              <a:off x="8947438" y="2961543"/>
              <a:ext cx="1837453" cy="2781581"/>
            </a:xfrm>
            <a:prstGeom prst="rect">
              <a:avLst/>
            </a:prstGeom>
            <a:solidFill>
              <a:srgbClr val="FEFFFF"/>
            </a:solidFill>
            <a:ln w="3175">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144000" rIns="72000" bIns="0" anchor="ctr">
              <a:normAutofit/>
            </a:bodyPr>
            <a:lstStyle/>
            <a:p>
              <a:pPr algn="ctr">
                <a:lnSpc>
                  <a:spcPct val="120000"/>
                </a:lnSpc>
                <a:defRPr/>
              </a:pPr>
              <a:endParaRPr lang="zh-CN" altLang="en-US" sz="900" dirty="0">
                <a:solidFill>
                  <a:schemeClr val="tx1">
                    <a:lumMod val="50000"/>
                    <a:lumOff val="50000"/>
                  </a:schemeClr>
                </a:solidFill>
              </a:endParaRPr>
            </a:p>
          </p:txBody>
        </p:sp>
        <p:sp>
          <p:nvSpPr>
            <p:cNvPr id="16" name="MH_Other_11"/>
            <p:cNvSpPr/>
            <p:nvPr>
              <p:custDataLst>
                <p:tags r:id="rId6"/>
              </p:custDataLst>
            </p:nvPr>
          </p:nvSpPr>
          <p:spPr>
            <a:xfrm>
              <a:off x="9038464" y="2728686"/>
              <a:ext cx="635064" cy="723973"/>
            </a:xfrm>
            <a:custGeom>
              <a:avLst/>
              <a:gdLst>
                <a:gd name="connsiteX0" fmla="*/ 0 w 466725"/>
                <a:gd name="connsiteY0" fmla="*/ 0 h 533401"/>
                <a:gd name="connsiteX1" fmla="*/ 466725 w 466725"/>
                <a:gd name="connsiteY1" fmla="*/ 0 h 533401"/>
                <a:gd name="connsiteX2" fmla="*/ 466725 w 466725"/>
                <a:gd name="connsiteY2" fmla="*/ 300038 h 533401"/>
                <a:gd name="connsiteX3" fmla="*/ 233362 w 466725"/>
                <a:gd name="connsiteY3" fmla="*/ 533401 h 533401"/>
                <a:gd name="connsiteX4" fmla="*/ 233363 w 466725"/>
                <a:gd name="connsiteY4" fmla="*/ 533400 h 533401"/>
                <a:gd name="connsiteX5" fmla="*/ 0 w 466725"/>
                <a:gd name="connsiteY5" fmla="*/ 300037 h 5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33401">
                  <a:moveTo>
                    <a:pt x="0" y="0"/>
                  </a:moveTo>
                  <a:lnTo>
                    <a:pt x="466725" y="0"/>
                  </a:lnTo>
                  <a:lnTo>
                    <a:pt x="466725" y="300038"/>
                  </a:lnTo>
                  <a:cubicBezTo>
                    <a:pt x="466725" y="428921"/>
                    <a:pt x="362245" y="533401"/>
                    <a:pt x="233362" y="533401"/>
                  </a:cubicBezTo>
                  <a:lnTo>
                    <a:pt x="233363" y="533400"/>
                  </a:lnTo>
                  <a:cubicBezTo>
                    <a:pt x="104480" y="533400"/>
                    <a:pt x="0" y="428920"/>
                    <a:pt x="0" y="300037"/>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altLang="zh-CN" sz="2000" dirty="0">
                  <a:solidFill>
                    <a:schemeClr val="bg1">
                      <a:lumMod val="95000"/>
                    </a:schemeClr>
                  </a:solidFill>
                </a:rPr>
                <a:t>D</a:t>
              </a:r>
              <a:endParaRPr lang="zh-CN" altLang="en-US" sz="2000" dirty="0">
                <a:solidFill>
                  <a:schemeClr val="bg1">
                    <a:lumMod val="95000"/>
                  </a:schemeClr>
                </a:solidFill>
              </a:endParaRPr>
            </a:p>
          </p:txBody>
        </p:sp>
        <p:grpSp>
          <p:nvGrpSpPr>
            <p:cNvPr id="33" name="组合 27"/>
            <p:cNvGrpSpPr/>
            <p:nvPr/>
          </p:nvGrpSpPr>
          <p:grpSpPr>
            <a:xfrm>
              <a:off x="9057009" y="3722679"/>
              <a:ext cx="1743510" cy="1441615"/>
              <a:chOff x="1443689" y="3643145"/>
              <a:chExt cx="1743510" cy="1441615"/>
            </a:xfrm>
          </p:grpSpPr>
          <p:sp>
            <p:nvSpPr>
              <p:cNvPr id="29" name="矩形 28"/>
              <p:cNvSpPr/>
              <p:nvPr/>
            </p:nvSpPr>
            <p:spPr>
              <a:xfrm>
                <a:off x="1548760" y="3643145"/>
                <a:ext cx="1066958" cy="369218"/>
              </a:xfrm>
              <a:prstGeom prst="rect">
                <a:avLst/>
              </a:prstGeom>
            </p:spPr>
            <p:txBody>
              <a:bodyPr wrap="none">
                <a:spAutoFit/>
              </a:bodyPr>
              <a:lstStyle/>
              <a:p>
                <a:pPr algn="r"/>
                <a:r>
                  <a:rPr lang="zh-CN" altLang="en-US" sz="1200" dirty="0">
                    <a:solidFill>
                      <a:schemeClr val="tx1">
                        <a:lumMod val="75000"/>
                        <a:lumOff val="25000"/>
                      </a:schemeClr>
                    </a:solidFill>
                    <a:latin typeface="微软雅黑" pitchFamily="34" charset="-122"/>
                    <a:ea typeface="微软雅黑" pitchFamily="34" charset="-122"/>
                  </a:rPr>
                  <a:t>添加标题</a:t>
                </a:r>
              </a:p>
            </p:txBody>
          </p:sp>
          <p:sp>
            <p:nvSpPr>
              <p:cNvPr id="30" name="矩形 29"/>
              <p:cNvSpPr/>
              <p:nvPr/>
            </p:nvSpPr>
            <p:spPr>
              <a:xfrm>
                <a:off x="1443689" y="4038643"/>
                <a:ext cx="1743510" cy="1046117"/>
              </a:xfrm>
              <a:prstGeom prst="rect">
                <a:avLst/>
              </a:prstGeom>
            </p:spPr>
            <p:txBody>
              <a:bodyPr wrap="square">
                <a:spAutoFit/>
              </a:bodyPr>
              <a:lstStyle/>
              <a:p>
                <a:pPr lvl="0"/>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在此录入上述图表的综合描述说明，在此录入上述图表的综合描述说明。</a:t>
                </a:r>
                <a:endParaRPr lang="zh-CN" altLang="en-US" sz="900" dirty="0">
                  <a:solidFill>
                    <a:schemeClr val="tx1">
                      <a:lumMod val="50000"/>
                      <a:lumOff val="50000"/>
                    </a:schemeClr>
                  </a:solidFill>
                  <a:latin typeface="微软雅黑" pitchFamily="34" charset="-122"/>
                  <a:ea typeface="微软雅黑" pitchFamily="34" charset="-122"/>
                </a:endParaRPr>
              </a:p>
              <a:p>
                <a:pPr algn="just"/>
                <a:endParaRPr lang="zh-CN" altLang="en-US" sz="900" dirty="0">
                  <a:solidFill>
                    <a:schemeClr val="tx1">
                      <a:lumMod val="50000"/>
                      <a:lumOff val="50000"/>
                    </a:schemeClr>
                  </a:solidFill>
                  <a:ea typeface="迷你简立黑" panose="02010604000101010101" pitchFamily="2" charset="-122"/>
                  <a:cs typeface="Segoe UI Black" panose="020B0A02040204020203" pitchFamily="34" charset="0"/>
                </a:endParaRPr>
              </a:p>
            </p:txBody>
          </p:sp>
        </p:grpSp>
        <p:sp>
          <p:nvSpPr>
            <p:cNvPr id="40" name="KSO_Shape"/>
            <p:cNvSpPr/>
            <p:nvPr/>
          </p:nvSpPr>
          <p:spPr>
            <a:xfrm>
              <a:off x="9602966" y="5187907"/>
              <a:ext cx="557223" cy="466210"/>
            </a:xfrm>
            <a:custGeom>
              <a:avLst/>
              <a:gdLst/>
              <a:ahLst/>
              <a:cxnLst/>
              <a:rect l="l" t="t" r="r" b="b"/>
              <a:pathLst>
                <a:path w="1366582" h="1042046">
                  <a:moveTo>
                    <a:pt x="37022" y="792087"/>
                  </a:moveTo>
                  <a:lnTo>
                    <a:pt x="185104" y="792087"/>
                  </a:lnTo>
                  <a:cubicBezTo>
                    <a:pt x="205551" y="792087"/>
                    <a:pt x="222126" y="808662"/>
                    <a:pt x="222126" y="829109"/>
                  </a:cubicBezTo>
                  <a:lnTo>
                    <a:pt x="222126" y="1005022"/>
                  </a:lnTo>
                  <a:cubicBezTo>
                    <a:pt x="222126" y="1025469"/>
                    <a:pt x="205551" y="1042044"/>
                    <a:pt x="185104" y="1042044"/>
                  </a:cubicBezTo>
                  <a:lnTo>
                    <a:pt x="37022" y="1042044"/>
                  </a:lnTo>
                  <a:cubicBezTo>
                    <a:pt x="16575" y="1042044"/>
                    <a:pt x="0" y="1025469"/>
                    <a:pt x="0" y="1005022"/>
                  </a:cubicBezTo>
                  <a:lnTo>
                    <a:pt x="0" y="829109"/>
                  </a:lnTo>
                  <a:cubicBezTo>
                    <a:pt x="0" y="808662"/>
                    <a:pt x="16575" y="792087"/>
                    <a:pt x="37022" y="792087"/>
                  </a:cubicBezTo>
                  <a:close/>
                  <a:moveTo>
                    <a:pt x="308442" y="614561"/>
                  </a:moveTo>
                  <a:lnTo>
                    <a:pt x="456524" y="614561"/>
                  </a:lnTo>
                  <a:cubicBezTo>
                    <a:pt x="476971" y="614561"/>
                    <a:pt x="493546" y="631136"/>
                    <a:pt x="493546" y="651583"/>
                  </a:cubicBezTo>
                  <a:lnTo>
                    <a:pt x="493546" y="1005023"/>
                  </a:lnTo>
                  <a:cubicBezTo>
                    <a:pt x="493546" y="1025470"/>
                    <a:pt x="476971" y="1042045"/>
                    <a:pt x="456524" y="1042045"/>
                  </a:cubicBezTo>
                  <a:lnTo>
                    <a:pt x="308442" y="1042045"/>
                  </a:lnTo>
                  <a:cubicBezTo>
                    <a:pt x="287995" y="1042045"/>
                    <a:pt x="271420" y="1025470"/>
                    <a:pt x="271420" y="1005023"/>
                  </a:cubicBezTo>
                  <a:lnTo>
                    <a:pt x="271420" y="651583"/>
                  </a:lnTo>
                  <a:cubicBezTo>
                    <a:pt x="271420" y="631136"/>
                    <a:pt x="287995" y="614561"/>
                    <a:pt x="308442" y="614561"/>
                  </a:cubicBezTo>
                  <a:close/>
                  <a:moveTo>
                    <a:pt x="583127" y="432047"/>
                  </a:moveTo>
                  <a:lnTo>
                    <a:pt x="744271" y="432047"/>
                  </a:lnTo>
                  <a:cubicBezTo>
                    <a:pt x="766521" y="432047"/>
                    <a:pt x="784558" y="450084"/>
                    <a:pt x="784558" y="472334"/>
                  </a:cubicBezTo>
                  <a:lnTo>
                    <a:pt x="784558" y="1001758"/>
                  </a:lnTo>
                  <a:cubicBezTo>
                    <a:pt x="784558" y="1024008"/>
                    <a:pt x="766521" y="1042045"/>
                    <a:pt x="744271" y="1042045"/>
                  </a:cubicBezTo>
                  <a:lnTo>
                    <a:pt x="583127" y="1042045"/>
                  </a:lnTo>
                  <a:cubicBezTo>
                    <a:pt x="560877" y="1042045"/>
                    <a:pt x="542840" y="1024008"/>
                    <a:pt x="542840" y="1001758"/>
                  </a:cubicBezTo>
                  <a:lnTo>
                    <a:pt x="542840" y="472334"/>
                  </a:lnTo>
                  <a:cubicBezTo>
                    <a:pt x="542840" y="450084"/>
                    <a:pt x="560877" y="432047"/>
                    <a:pt x="583127" y="432047"/>
                  </a:cubicBezTo>
                  <a:close/>
                  <a:moveTo>
                    <a:pt x="874139" y="210194"/>
                  </a:moveTo>
                  <a:lnTo>
                    <a:pt x="1035283" y="210194"/>
                  </a:lnTo>
                  <a:cubicBezTo>
                    <a:pt x="1057533" y="210194"/>
                    <a:pt x="1075570" y="228231"/>
                    <a:pt x="1075570" y="250481"/>
                  </a:cubicBezTo>
                  <a:lnTo>
                    <a:pt x="1075570" y="1001758"/>
                  </a:lnTo>
                  <a:cubicBezTo>
                    <a:pt x="1075570" y="1024008"/>
                    <a:pt x="1057533" y="1042045"/>
                    <a:pt x="1035283" y="1042045"/>
                  </a:cubicBezTo>
                  <a:lnTo>
                    <a:pt x="874139" y="1042045"/>
                  </a:lnTo>
                  <a:cubicBezTo>
                    <a:pt x="851889" y="1042045"/>
                    <a:pt x="833852" y="1024008"/>
                    <a:pt x="833852" y="1001758"/>
                  </a:cubicBezTo>
                  <a:lnTo>
                    <a:pt x="833852" y="250481"/>
                  </a:lnTo>
                  <a:cubicBezTo>
                    <a:pt x="833852" y="228231"/>
                    <a:pt x="851889" y="210194"/>
                    <a:pt x="874139" y="210194"/>
                  </a:cubicBezTo>
                  <a:close/>
                  <a:moveTo>
                    <a:pt x="1165151" y="0"/>
                  </a:moveTo>
                  <a:lnTo>
                    <a:pt x="1326295" y="0"/>
                  </a:lnTo>
                  <a:cubicBezTo>
                    <a:pt x="1348545" y="0"/>
                    <a:pt x="1366582" y="18037"/>
                    <a:pt x="1366582" y="40287"/>
                  </a:cubicBezTo>
                  <a:lnTo>
                    <a:pt x="1366582" y="1001759"/>
                  </a:lnTo>
                  <a:cubicBezTo>
                    <a:pt x="1366582" y="1024009"/>
                    <a:pt x="1348545" y="1042046"/>
                    <a:pt x="1326295" y="1042046"/>
                  </a:cubicBezTo>
                  <a:lnTo>
                    <a:pt x="1165151" y="1042046"/>
                  </a:lnTo>
                  <a:cubicBezTo>
                    <a:pt x="1142901" y="1042046"/>
                    <a:pt x="1124864" y="1024009"/>
                    <a:pt x="1124864" y="1001759"/>
                  </a:cubicBezTo>
                  <a:lnTo>
                    <a:pt x="1124864" y="40287"/>
                  </a:lnTo>
                  <a:cubicBezTo>
                    <a:pt x="1124864" y="18037"/>
                    <a:pt x="1142901" y="0"/>
                    <a:pt x="1165151" y="0"/>
                  </a:cubicBezTo>
                  <a:close/>
                </a:path>
              </a:pathLst>
            </a:cu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dirty="0">
                <a:solidFill>
                  <a:schemeClr val="tx1">
                    <a:lumMod val="50000"/>
                    <a:lumOff val="50000"/>
                  </a:schemeClr>
                </a:solidFill>
              </a:endParaRPr>
            </a:p>
          </p:txBody>
        </p:sp>
      </p:grpSp>
    </p:spTree>
    <p:extLst>
      <p:ext uri="{BB962C8B-B14F-4D97-AF65-F5344CB8AC3E}">
        <p14:creationId xmlns:p14="http://schemas.microsoft.com/office/powerpoint/2010/main" val="175078585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220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1" fill="hold" nodeType="withEffect">
                                  <p:stCondLst>
                                    <p:cond delay="2700"/>
                                  </p:stCondLst>
                                  <p:childTnLst>
                                    <p:set>
                                      <p:cBhvr>
                                        <p:cTn id="9" dur="1" fill="hold">
                                          <p:stCondLst>
                                            <p:cond delay="0"/>
                                          </p:stCondLst>
                                        </p:cTn>
                                        <p:tgtEl>
                                          <p:spTgt spid="28"/>
                                        </p:tgtEl>
                                        <p:attrNameLst>
                                          <p:attrName>style.visibility</p:attrName>
                                        </p:attrNameLst>
                                      </p:cBhvr>
                                      <p:to>
                                        <p:strVal val="visible"/>
                                      </p:to>
                                    </p:set>
                                    <p:animEffect transition="in" filter="wipe(up)">
                                      <p:cBhvr>
                                        <p:cTn id="10" dur="500"/>
                                        <p:tgtEl>
                                          <p:spTgt spid="28"/>
                                        </p:tgtEl>
                                      </p:cBhvr>
                                    </p:animEffect>
                                  </p:childTnLst>
                                </p:cTn>
                              </p:par>
                              <p:par>
                                <p:cTn id="11" presetID="22" presetClass="entr" presetSubtype="8" fill="hold" grpId="0" nodeType="withEffect">
                                  <p:stCondLst>
                                    <p:cond delay="310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par>
                                <p:cTn id="14" presetID="22" presetClass="entr" presetSubtype="1" fill="hold" nodeType="withEffect">
                                  <p:stCondLst>
                                    <p:cond delay="350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par>
                                <p:cTn id="17" presetID="22" presetClass="entr" presetSubtype="8" fill="hold" grpId="0" nodeType="withEffect">
                                  <p:stCondLst>
                                    <p:cond delay="390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par>
                                <p:cTn id="20" presetID="22" presetClass="entr" presetSubtype="1" fill="hold" nodeType="withEffect">
                                  <p:stCondLst>
                                    <p:cond delay="430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500"/>
                                        <p:tgtEl>
                                          <p:spTgt spid="22"/>
                                        </p:tgtEl>
                                      </p:cBhvr>
                                    </p:animEffect>
                                  </p:childTnLst>
                                </p:cTn>
                              </p:par>
                              <p:par>
                                <p:cTn id="23" presetID="22" presetClass="entr" presetSubtype="8" fill="hold" grpId="0" nodeType="withEffect">
                                  <p:stCondLst>
                                    <p:cond delay="470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par>
                                <p:cTn id="26" presetID="22" presetClass="entr" presetSubtype="1" fill="hold" nodeType="withEffect">
                                  <p:stCondLst>
                                    <p:cond delay="5100"/>
                                  </p:stCondLst>
                                  <p:childTnLst>
                                    <p:set>
                                      <p:cBhvr>
                                        <p:cTn id="27" dur="1" fill="hold">
                                          <p:stCondLst>
                                            <p:cond delay="0"/>
                                          </p:stCondLst>
                                        </p:cTn>
                                        <p:tgtEl>
                                          <p:spTgt spid="32"/>
                                        </p:tgtEl>
                                        <p:attrNameLst>
                                          <p:attrName>style.visibility</p:attrName>
                                        </p:attrNameLst>
                                      </p:cBhvr>
                                      <p:to>
                                        <p:strVal val="visible"/>
                                      </p:to>
                                    </p:set>
                                    <p:animEffect transition="in" filter="wipe(up)">
                                      <p:cBhvr>
                                        <p:cTn id="2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10" grpId="0" animBg="1"/>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Title Line"/>
          <p:cNvCxnSpPr/>
          <p:nvPr/>
        </p:nvCxnSpPr>
        <p:spPr>
          <a:xfrm flipV="1">
            <a:off x="4200185" y="2311514"/>
            <a:ext cx="4067062" cy="5080"/>
          </a:xfrm>
          <a:prstGeom prst="line">
            <a:avLst/>
          </a:prstGeom>
          <a:solidFill>
            <a:schemeClr val="tx1"/>
          </a:solidFill>
          <a:ln w="12700">
            <a:solidFill>
              <a:schemeClr val="tx2">
                <a:lumMod val="90000"/>
                <a:lumOff val="10000"/>
              </a:schemeClr>
            </a:solidFill>
            <a:headEnd type="none" w="med" len="med"/>
            <a:tailEnd type="none" w="med" len="med"/>
          </a:ln>
        </p:spPr>
      </p:cxnSp>
      <p:sp>
        <p:nvSpPr>
          <p:cNvPr id="6" name="5 Rectángulo redondeado"/>
          <p:cNvSpPr/>
          <p:nvPr/>
        </p:nvSpPr>
        <p:spPr>
          <a:xfrm>
            <a:off x="4613819" y="1783146"/>
            <a:ext cx="207249" cy="602682"/>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3857" tIns="16900" rIns="33857" bIns="16900" rtlCol="0" anchor="ctr"/>
          <a:lstStyle/>
          <a:p>
            <a:pPr algn="ctr" defTabSz="894273"/>
            <a:endParaRPr lang="es-SV">
              <a:solidFill>
                <a:srgbClr val="FFFFFF"/>
              </a:solidFill>
            </a:endParaRPr>
          </a:p>
        </p:txBody>
      </p:sp>
      <p:sp>
        <p:nvSpPr>
          <p:cNvPr id="7" name="6 Rectángulo redondeado"/>
          <p:cNvSpPr/>
          <p:nvPr/>
        </p:nvSpPr>
        <p:spPr>
          <a:xfrm>
            <a:off x="4887901" y="1605854"/>
            <a:ext cx="207249" cy="77997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3857" tIns="16900" rIns="33857" bIns="16900" rtlCol="0" anchor="ctr"/>
          <a:lstStyle/>
          <a:p>
            <a:pPr algn="ctr" defTabSz="894273"/>
            <a:endParaRPr lang="es-SV">
              <a:solidFill>
                <a:srgbClr val="FFFFFF"/>
              </a:solidFill>
            </a:endParaRPr>
          </a:p>
        </p:txBody>
      </p:sp>
      <p:sp>
        <p:nvSpPr>
          <p:cNvPr id="8" name="7 Rectángulo redondeado"/>
          <p:cNvSpPr/>
          <p:nvPr/>
        </p:nvSpPr>
        <p:spPr>
          <a:xfrm>
            <a:off x="4339737" y="1892250"/>
            <a:ext cx="207249" cy="49357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3857" tIns="16900" rIns="33857" bIns="16900" rtlCol="0" anchor="ctr"/>
          <a:lstStyle/>
          <a:p>
            <a:pPr algn="ctr" defTabSz="894273"/>
            <a:endParaRPr lang="es-SV">
              <a:solidFill>
                <a:srgbClr val="FFFFFF"/>
              </a:solidFill>
            </a:endParaRPr>
          </a:p>
        </p:txBody>
      </p:sp>
      <p:sp>
        <p:nvSpPr>
          <p:cNvPr id="13" name="12 Rectángulo redondeado"/>
          <p:cNvSpPr/>
          <p:nvPr/>
        </p:nvSpPr>
        <p:spPr>
          <a:xfrm>
            <a:off x="5643241" y="1783146"/>
            <a:ext cx="207249" cy="602682"/>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3857" tIns="16900" rIns="33857" bIns="16900" rtlCol="0" anchor="ctr"/>
          <a:lstStyle/>
          <a:p>
            <a:pPr algn="ctr" defTabSz="894273"/>
            <a:endParaRPr lang="es-SV">
              <a:solidFill>
                <a:srgbClr val="FFFFFF"/>
              </a:solidFill>
            </a:endParaRPr>
          </a:p>
        </p:txBody>
      </p:sp>
      <p:sp>
        <p:nvSpPr>
          <p:cNvPr id="14" name="13 Rectángulo redondeado"/>
          <p:cNvSpPr/>
          <p:nvPr/>
        </p:nvSpPr>
        <p:spPr>
          <a:xfrm>
            <a:off x="5917323" y="1783146"/>
            <a:ext cx="207249" cy="60268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3857" tIns="16900" rIns="33857" bIns="16900" rtlCol="0" anchor="ctr"/>
          <a:lstStyle/>
          <a:p>
            <a:pPr algn="ctr" defTabSz="894273"/>
            <a:endParaRPr lang="es-SV">
              <a:solidFill>
                <a:srgbClr val="FFFFFF"/>
              </a:solidFill>
            </a:endParaRPr>
          </a:p>
        </p:txBody>
      </p:sp>
      <p:sp>
        <p:nvSpPr>
          <p:cNvPr id="15" name="14 Rectángulo redondeado"/>
          <p:cNvSpPr/>
          <p:nvPr/>
        </p:nvSpPr>
        <p:spPr>
          <a:xfrm>
            <a:off x="5369157" y="1672719"/>
            <a:ext cx="207249" cy="71311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3857" tIns="16900" rIns="33857" bIns="16900" rtlCol="0" anchor="ctr"/>
          <a:lstStyle/>
          <a:p>
            <a:pPr algn="ctr" defTabSz="894273"/>
            <a:endParaRPr lang="es-SV">
              <a:solidFill>
                <a:srgbClr val="FFFFFF"/>
              </a:solidFill>
            </a:endParaRPr>
          </a:p>
        </p:txBody>
      </p:sp>
      <p:sp>
        <p:nvSpPr>
          <p:cNvPr id="25" name="24 Rectángulo redondeado"/>
          <p:cNvSpPr/>
          <p:nvPr/>
        </p:nvSpPr>
        <p:spPr>
          <a:xfrm>
            <a:off x="6672663" y="1554558"/>
            <a:ext cx="207249" cy="831271"/>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3857" tIns="16900" rIns="33857" bIns="16900" rtlCol="0" anchor="ctr"/>
          <a:lstStyle/>
          <a:p>
            <a:pPr algn="ctr" defTabSz="894273"/>
            <a:endParaRPr lang="es-SV">
              <a:solidFill>
                <a:srgbClr val="FFFFFF"/>
              </a:solidFill>
            </a:endParaRPr>
          </a:p>
        </p:txBody>
      </p:sp>
      <p:sp>
        <p:nvSpPr>
          <p:cNvPr id="26" name="25 Rectángulo redondeado"/>
          <p:cNvSpPr/>
          <p:nvPr/>
        </p:nvSpPr>
        <p:spPr>
          <a:xfrm>
            <a:off x="6946746" y="1970255"/>
            <a:ext cx="207249" cy="41563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3857" tIns="16900" rIns="33857" bIns="16900" rtlCol="0" anchor="ctr"/>
          <a:lstStyle/>
          <a:p>
            <a:pPr algn="ctr" defTabSz="894273"/>
            <a:endParaRPr lang="es-SV">
              <a:solidFill>
                <a:srgbClr val="FFFFFF"/>
              </a:solidFill>
            </a:endParaRPr>
          </a:p>
        </p:txBody>
      </p:sp>
      <p:sp>
        <p:nvSpPr>
          <p:cNvPr id="27" name="26 Rectángulo redondeado"/>
          <p:cNvSpPr/>
          <p:nvPr/>
        </p:nvSpPr>
        <p:spPr>
          <a:xfrm>
            <a:off x="6398579" y="1706479"/>
            <a:ext cx="207249" cy="67935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3857" tIns="16900" rIns="33857" bIns="16900" rtlCol="0" anchor="ctr"/>
          <a:lstStyle/>
          <a:p>
            <a:pPr algn="ctr" defTabSz="894273"/>
            <a:endParaRPr lang="es-SV">
              <a:solidFill>
                <a:srgbClr val="FFFFFF"/>
              </a:solidFill>
            </a:endParaRPr>
          </a:p>
        </p:txBody>
      </p:sp>
      <p:sp>
        <p:nvSpPr>
          <p:cNvPr id="33" name="32 Rectángulo redondeado"/>
          <p:cNvSpPr/>
          <p:nvPr/>
        </p:nvSpPr>
        <p:spPr>
          <a:xfrm>
            <a:off x="7697739" y="1672719"/>
            <a:ext cx="207249" cy="71311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3857" tIns="16900" rIns="33857" bIns="16900" rtlCol="0" anchor="ctr"/>
          <a:lstStyle/>
          <a:p>
            <a:pPr algn="ctr" defTabSz="894273"/>
            <a:endParaRPr lang="es-SV">
              <a:solidFill>
                <a:srgbClr val="FFFFFF"/>
              </a:solidFill>
            </a:endParaRPr>
          </a:p>
        </p:txBody>
      </p:sp>
      <p:sp>
        <p:nvSpPr>
          <p:cNvPr id="34" name="33 Rectángulo redondeado"/>
          <p:cNvSpPr/>
          <p:nvPr/>
        </p:nvSpPr>
        <p:spPr>
          <a:xfrm>
            <a:off x="7971822" y="1436399"/>
            <a:ext cx="207249" cy="94943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3857" tIns="16900" rIns="33857" bIns="16900" rtlCol="0" anchor="ctr"/>
          <a:lstStyle/>
          <a:p>
            <a:pPr algn="ctr" defTabSz="894273"/>
            <a:endParaRPr lang="es-SV">
              <a:solidFill>
                <a:srgbClr val="FFFFFF"/>
              </a:solidFill>
            </a:endParaRPr>
          </a:p>
        </p:txBody>
      </p:sp>
      <p:sp>
        <p:nvSpPr>
          <p:cNvPr id="35" name="34 Rectángulo redondeado"/>
          <p:cNvSpPr/>
          <p:nvPr/>
        </p:nvSpPr>
        <p:spPr>
          <a:xfrm>
            <a:off x="7423658" y="1783207"/>
            <a:ext cx="207249" cy="60268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3857" tIns="16900" rIns="33857" bIns="16900" rtlCol="0" anchor="ctr"/>
          <a:lstStyle/>
          <a:p>
            <a:pPr algn="ctr" defTabSz="894273"/>
            <a:endParaRPr lang="es-SV">
              <a:solidFill>
                <a:srgbClr val="FFFFFF"/>
              </a:solidFill>
            </a:endParaRPr>
          </a:p>
        </p:txBody>
      </p:sp>
      <p:sp>
        <p:nvSpPr>
          <p:cNvPr id="53" name="87 Rectángulo"/>
          <p:cNvSpPr/>
          <p:nvPr/>
        </p:nvSpPr>
        <p:spPr>
          <a:xfrm>
            <a:off x="7630905" y="2533666"/>
            <a:ext cx="312681" cy="252439"/>
          </a:xfrm>
          <a:prstGeom prst="rect">
            <a:avLst/>
          </a:prstGeom>
        </p:spPr>
        <p:txBody>
          <a:bodyPr wrap="square" lIns="0" tIns="33559" rIns="0" bIns="33559">
            <a:spAutoFit/>
          </a:bodyPr>
          <a:lstStyle/>
          <a:p>
            <a:pPr marL="0" lvl="1" algn="ctr" defTabSz="894273"/>
            <a:r>
              <a:rPr lang="en-US" sz="1200" dirty="0">
                <a:solidFill>
                  <a:srgbClr val="1F1F1F"/>
                </a:solidFill>
                <a:latin typeface="Open Sans Condensed" panose="020B0604020202020204" charset="0"/>
                <a:ea typeface="Open Sans Condensed" panose="020B0604020202020204" charset="0"/>
                <a:cs typeface="Open Sans Condensed" panose="020B0604020202020204" charset="0"/>
              </a:rPr>
              <a:t>Q4</a:t>
            </a:r>
          </a:p>
        </p:txBody>
      </p:sp>
      <p:sp>
        <p:nvSpPr>
          <p:cNvPr id="54" name="87 Rectángulo"/>
          <p:cNvSpPr/>
          <p:nvPr/>
        </p:nvSpPr>
        <p:spPr>
          <a:xfrm>
            <a:off x="6607638" y="2533666"/>
            <a:ext cx="312681" cy="252439"/>
          </a:xfrm>
          <a:prstGeom prst="rect">
            <a:avLst/>
          </a:prstGeom>
        </p:spPr>
        <p:txBody>
          <a:bodyPr wrap="square" lIns="0" tIns="33559" rIns="0" bIns="33559">
            <a:spAutoFit/>
          </a:bodyPr>
          <a:lstStyle/>
          <a:p>
            <a:pPr marL="0" lvl="1" algn="ctr" defTabSz="894273"/>
            <a:r>
              <a:rPr lang="en-US" sz="1200" dirty="0">
                <a:solidFill>
                  <a:srgbClr val="1F1F1F"/>
                </a:solidFill>
                <a:latin typeface="Open Sans Condensed" panose="020B0604020202020204" charset="0"/>
                <a:ea typeface="Open Sans Condensed" panose="020B0604020202020204" charset="0"/>
                <a:cs typeface="Open Sans Condensed" panose="020B0604020202020204" charset="0"/>
              </a:rPr>
              <a:t>Q3</a:t>
            </a:r>
          </a:p>
        </p:txBody>
      </p:sp>
      <p:sp>
        <p:nvSpPr>
          <p:cNvPr id="55" name="87 Rectángulo"/>
          <p:cNvSpPr/>
          <p:nvPr/>
        </p:nvSpPr>
        <p:spPr>
          <a:xfrm>
            <a:off x="5584369" y="2533666"/>
            <a:ext cx="312681" cy="252439"/>
          </a:xfrm>
          <a:prstGeom prst="rect">
            <a:avLst/>
          </a:prstGeom>
        </p:spPr>
        <p:txBody>
          <a:bodyPr wrap="square" lIns="0" tIns="33559" rIns="0" bIns="33559">
            <a:spAutoFit/>
          </a:bodyPr>
          <a:lstStyle/>
          <a:p>
            <a:pPr marL="0" lvl="1" algn="ctr" defTabSz="894273"/>
            <a:r>
              <a:rPr lang="en-US" sz="1200" dirty="0">
                <a:solidFill>
                  <a:srgbClr val="1F1F1F"/>
                </a:solidFill>
                <a:latin typeface="Open Sans Condensed" panose="020B0604020202020204" charset="0"/>
                <a:ea typeface="Open Sans Condensed" panose="020B0604020202020204" charset="0"/>
                <a:cs typeface="Open Sans Condensed" panose="020B0604020202020204" charset="0"/>
              </a:rPr>
              <a:t>Q2</a:t>
            </a:r>
          </a:p>
        </p:txBody>
      </p:sp>
      <p:sp>
        <p:nvSpPr>
          <p:cNvPr id="56" name="87 Rectángulo"/>
          <p:cNvSpPr/>
          <p:nvPr/>
        </p:nvSpPr>
        <p:spPr>
          <a:xfrm>
            <a:off x="4561103" y="2533666"/>
            <a:ext cx="312681" cy="252439"/>
          </a:xfrm>
          <a:prstGeom prst="rect">
            <a:avLst/>
          </a:prstGeom>
        </p:spPr>
        <p:txBody>
          <a:bodyPr wrap="square" lIns="0" tIns="33559" rIns="0" bIns="33559">
            <a:spAutoFit/>
          </a:bodyPr>
          <a:lstStyle/>
          <a:p>
            <a:pPr marL="0" lvl="1" algn="ctr" defTabSz="894273"/>
            <a:r>
              <a:rPr lang="en-US" sz="1200" dirty="0">
                <a:solidFill>
                  <a:srgbClr val="1F1F1F"/>
                </a:solidFill>
                <a:latin typeface="Open Sans Condensed" panose="020B0604020202020204" charset="0"/>
                <a:ea typeface="Open Sans Condensed" panose="020B0604020202020204" charset="0"/>
                <a:cs typeface="Open Sans Condensed" panose="020B0604020202020204" charset="0"/>
              </a:rPr>
              <a:t>Q1</a:t>
            </a:r>
          </a:p>
        </p:txBody>
      </p:sp>
      <p:sp>
        <p:nvSpPr>
          <p:cNvPr id="57" name="Rectángulo 49"/>
          <p:cNvSpPr/>
          <p:nvPr/>
        </p:nvSpPr>
        <p:spPr>
          <a:xfrm>
            <a:off x="4200185" y="2917660"/>
            <a:ext cx="4067062" cy="548951"/>
          </a:xfrm>
          <a:prstGeom prst="rect">
            <a:avLst/>
          </a:prstGeom>
        </p:spPr>
        <p:txBody>
          <a:bodyPr wrap="square" lIns="33857" tIns="16900" rIns="33857" bIns="16900">
            <a:spAutoFit/>
          </a:bodyPr>
          <a:lstStyle/>
          <a:p>
            <a:pPr lvl="0" algn="ctr" defTabSz="890984"/>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单击添加标题</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a:p>
            <a:pPr algn="just" defTabSz="894273">
              <a:lnSpc>
                <a:spcPct val="125000"/>
              </a:lnSpc>
            </a:pPr>
            <a:r>
              <a:rPr lang="zh-CN" altLang="en-US" sz="900" dirty="0">
                <a:solidFill>
                  <a:schemeClr val="tx1">
                    <a:lumMod val="50000"/>
                    <a:lumOff val="50000"/>
                  </a:schemeClr>
                </a:solidFill>
                <a:latin typeface="微软雅黑" pitchFamily="34" charset="-122"/>
                <a:ea typeface="微软雅黑" pitchFamily="34" charset="-122"/>
                <a:sym typeface="Gill Sans" charset="0"/>
              </a:rPr>
              <a:t>此处添加详细文本描述，建议与标题相关并符合整体语言风格此处添加详细文本描述，建议与标题相关并符合整体语言风格</a:t>
            </a:r>
            <a:endParaRPr lang="en-US" sz="900" dirty="0">
              <a:solidFill>
                <a:schemeClr val="tx1">
                  <a:lumMod val="50000"/>
                  <a:lumOff val="50000"/>
                </a:schemeClr>
              </a:solidFill>
              <a:latin typeface="Source Sans Pro" panose="020B0503030403020204" pitchFamily="34" charset="0"/>
            </a:endParaRPr>
          </a:p>
        </p:txBody>
      </p:sp>
      <p:sp>
        <p:nvSpPr>
          <p:cNvPr id="58" name="Freeform 263"/>
          <p:cNvSpPr>
            <a:spLocks/>
          </p:cNvSpPr>
          <p:nvPr/>
        </p:nvSpPr>
        <p:spPr bwMode="auto">
          <a:xfrm>
            <a:off x="2059512" y="1289293"/>
            <a:ext cx="1325877" cy="1606062"/>
          </a:xfrm>
          <a:custGeom>
            <a:avLst/>
            <a:gdLst>
              <a:gd name="T0" fmla="*/ 4 w 1092"/>
              <a:gd name="T1" fmla="*/ 0 h 1319"/>
              <a:gd name="T2" fmla="*/ 124 w 1092"/>
              <a:gd name="T3" fmla="*/ 13 h 1319"/>
              <a:gd name="T4" fmla="*/ 238 w 1092"/>
              <a:gd name="T5" fmla="*/ 37 h 1319"/>
              <a:gd name="T6" fmla="*/ 348 w 1092"/>
              <a:gd name="T7" fmla="*/ 72 h 1319"/>
              <a:gd name="T8" fmla="*/ 454 w 1092"/>
              <a:gd name="T9" fmla="*/ 119 h 1319"/>
              <a:gd name="T10" fmla="*/ 554 w 1092"/>
              <a:gd name="T11" fmla="*/ 174 h 1319"/>
              <a:gd name="T12" fmla="*/ 646 w 1092"/>
              <a:gd name="T13" fmla="*/ 241 h 1319"/>
              <a:gd name="T14" fmla="*/ 732 w 1092"/>
              <a:gd name="T15" fmla="*/ 314 h 1319"/>
              <a:gd name="T16" fmla="*/ 811 w 1092"/>
              <a:gd name="T17" fmla="*/ 396 h 1319"/>
              <a:gd name="T18" fmla="*/ 880 w 1092"/>
              <a:gd name="T19" fmla="*/ 487 h 1319"/>
              <a:gd name="T20" fmla="*/ 941 w 1092"/>
              <a:gd name="T21" fmla="*/ 583 h 1319"/>
              <a:gd name="T22" fmla="*/ 994 w 1092"/>
              <a:gd name="T23" fmla="*/ 685 h 1319"/>
              <a:gd name="T24" fmla="*/ 1035 w 1092"/>
              <a:gd name="T25" fmla="*/ 791 h 1319"/>
              <a:gd name="T26" fmla="*/ 1064 w 1092"/>
              <a:gd name="T27" fmla="*/ 905 h 1319"/>
              <a:gd name="T28" fmla="*/ 1084 w 1092"/>
              <a:gd name="T29" fmla="*/ 1021 h 1319"/>
              <a:gd name="T30" fmla="*/ 1092 w 1092"/>
              <a:gd name="T31" fmla="*/ 1142 h 1319"/>
              <a:gd name="T32" fmla="*/ 768 w 1092"/>
              <a:gd name="T33" fmla="*/ 1319 h 1319"/>
              <a:gd name="T34" fmla="*/ 442 w 1092"/>
              <a:gd name="T35" fmla="*/ 1142 h 1319"/>
              <a:gd name="T36" fmla="*/ 436 w 1092"/>
              <a:gd name="T37" fmla="*/ 1068 h 1319"/>
              <a:gd name="T38" fmla="*/ 418 w 1092"/>
              <a:gd name="T39" fmla="*/ 995 h 1319"/>
              <a:gd name="T40" fmla="*/ 391 w 1092"/>
              <a:gd name="T41" fmla="*/ 930 h 1319"/>
              <a:gd name="T42" fmla="*/ 355 w 1092"/>
              <a:gd name="T43" fmla="*/ 868 h 1319"/>
              <a:gd name="T44" fmla="*/ 312 w 1092"/>
              <a:gd name="T45" fmla="*/ 813 h 1319"/>
              <a:gd name="T46" fmla="*/ 261 w 1092"/>
              <a:gd name="T47" fmla="*/ 764 h 1319"/>
              <a:gd name="T48" fmla="*/ 204 w 1092"/>
              <a:gd name="T49" fmla="*/ 722 h 1319"/>
              <a:gd name="T50" fmla="*/ 141 w 1092"/>
              <a:gd name="T51" fmla="*/ 689 h 1319"/>
              <a:gd name="T52" fmla="*/ 73 w 1092"/>
              <a:gd name="T53" fmla="*/ 665 h 1319"/>
              <a:gd name="T54" fmla="*/ 0 w 1092"/>
              <a:gd name="T55" fmla="*/ 652 h 1319"/>
              <a:gd name="T56" fmla="*/ 181 w 1092"/>
              <a:gd name="T57" fmla="*/ 320 h 1319"/>
              <a:gd name="T58" fmla="*/ 4 w 1092"/>
              <a:gd name="T59" fmla="*/ 0 h 1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92" h="1319">
                <a:moveTo>
                  <a:pt x="4" y="0"/>
                </a:moveTo>
                <a:lnTo>
                  <a:pt x="124" y="13"/>
                </a:lnTo>
                <a:lnTo>
                  <a:pt x="238" y="37"/>
                </a:lnTo>
                <a:lnTo>
                  <a:pt x="348" y="72"/>
                </a:lnTo>
                <a:lnTo>
                  <a:pt x="454" y="119"/>
                </a:lnTo>
                <a:lnTo>
                  <a:pt x="554" y="174"/>
                </a:lnTo>
                <a:lnTo>
                  <a:pt x="646" y="241"/>
                </a:lnTo>
                <a:lnTo>
                  <a:pt x="732" y="314"/>
                </a:lnTo>
                <a:lnTo>
                  <a:pt x="811" y="396"/>
                </a:lnTo>
                <a:lnTo>
                  <a:pt x="880" y="487"/>
                </a:lnTo>
                <a:lnTo>
                  <a:pt x="941" y="583"/>
                </a:lnTo>
                <a:lnTo>
                  <a:pt x="994" y="685"/>
                </a:lnTo>
                <a:lnTo>
                  <a:pt x="1035" y="791"/>
                </a:lnTo>
                <a:lnTo>
                  <a:pt x="1064" y="905"/>
                </a:lnTo>
                <a:lnTo>
                  <a:pt x="1084" y="1021"/>
                </a:lnTo>
                <a:lnTo>
                  <a:pt x="1092" y="1142"/>
                </a:lnTo>
                <a:lnTo>
                  <a:pt x="768" y="1319"/>
                </a:lnTo>
                <a:lnTo>
                  <a:pt x="442" y="1142"/>
                </a:lnTo>
                <a:lnTo>
                  <a:pt x="436" y="1068"/>
                </a:lnTo>
                <a:lnTo>
                  <a:pt x="418" y="995"/>
                </a:lnTo>
                <a:lnTo>
                  <a:pt x="391" y="930"/>
                </a:lnTo>
                <a:lnTo>
                  <a:pt x="355" y="868"/>
                </a:lnTo>
                <a:lnTo>
                  <a:pt x="312" y="813"/>
                </a:lnTo>
                <a:lnTo>
                  <a:pt x="261" y="764"/>
                </a:lnTo>
                <a:lnTo>
                  <a:pt x="204" y="722"/>
                </a:lnTo>
                <a:lnTo>
                  <a:pt x="141" y="689"/>
                </a:lnTo>
                <a:lnTo>
                  <a:pt x="73" y="665"/>
                </a:lnTo>
                <a:lnTo>
                  <a:pt x="0" y="652"/>
                </a:lnTo>
                <a:lnTo>
                  <a:pt x="181" y="320"/>
                </a:lnTo>
                <a:lnTo>
                  <a:pt x="4" y="0"/>
                </a:lnTo>
                <a:close/>
              </a:path>
            </a:pathLst>
          </a:custGeom>
          <a:solidFill>
            <a:schemeClr val="accent1"/>
          </a:solidFill>
          <a:ln w="0">
            <a:noFill/>
            <a:prstDash val="solid"/>
            <a:round/>
            <a:headEnd/>
            <a:tailEnd/>
          </a:ln>
        </p:spPr>
        <p:txBody>
          <a:bodyPr vert="horz" wrap="square" lIns="33857" tIns="16900" rIns="33857" bIns="16900" numCol="1" anchor="t" anchorCtr="0" compatLnSpc="1">
            <a:prstTxWarp prst="textNoShape">
              <a:avLst/>
            </a:prstTxWarp>
          </a:bodyPr>
          <a:lstStyle/>
          <a:p>
            <a:pPr defTabSz="894273"/>
            <a:endParaRPr lang="es-SV">
              <a:solidFill>
                <a:srgbClr val="000000"/>
              </a:solidFill>
            </a:endParaRPr>
          </a:p>
        </p:txBody>
      </p:sp>
      <p:sp>
        <p:nvSpPr>
          <p:cNvPr id="59" name="Freeform 264"/>
          <p:cNvSpPr>
            <a:spLocks/>
          </p:cNvSpPr>
          <p:nvPr/>
        </p:nvSpPr>
        <p:spPr bwMode="auto">
          <a:xfrm>
            <a:off x="585237" y="1286862"/>
            <a:ext cx="1605647" cy="1326218"/>
          </a:xfrm>
          <a:custGeom>
            <a:avLst/>
            <a:gdLst>
              <a:gd name="T0" fmla="*/ 1143 w 1320"/>
              <a:gd name="T1" fmla="*/ 0 h 1090"/>
              <a:gd name="T2" fmla="*/ 1320 w 1320"/>
              <a:gd name="T3" fmla="*/ 322 h 1090"/>
              <a:gd name="T4" fmla="*/ 1141 w 1320"/>
              <a:gd name="T5" fmla="*/ 650 h 1090"/>
              <a:gd name="T6" fmla="*/ 1067 w 1320"/>
              <a:gd name="T7" fmla="*/ 656 h 1090"/>
              <a:gd name="T8" fmla="*/ 996 w 1320"/>
              <a:gd name="T9" fmla="*/ 673 h 1090"/>
              <a:gd name="T10" fmla="*/ 929 w 1320"/>
              <a:gd name="T11" fmla="*/ 699 h 1090"/>
              <a:gd name="T12" fmla="*/ 868 w 1320"/>
              <a:gd name="T13" fmla="*/ 736 h 1090"/>
              <a:gd name="T14" fmla="*/ 813 w 1320"/>
              <a:gd name="T15" fmla="*/ 779 h 1090"/>
              <a:gd name="T16" fmla="*/ 764 w 1320"/>
              <a:gd name="T17" fmla="*/ 830 h 1090"/>
              <a:gd name="T18" fmla="*/ 723 w 1320"/>
              <a:gd name="T19" fmla="*/ 887 h 1090"/>
              <a:gd name="T20" fmla="*/ 690 w 1320"/>
              <a:gd name="T21" fmla="*/ 950 h 1090"/>
              <a:gd name="T22" fmla="*/ 666 w 1320"/>
              <a:gd name="T23" fmla="*/ 1019 h 1090"/>
              <a:gd name="T24" fmla="*/ 650 w 1320"/>
              <a:gd name="T25" fmla="*/ 1090 h 1090"/>
              <a:gd name="T26" fmla="*/ 321 w 1320"/>
              <a:gd name="T27" fmla="*/ 911 h 1090"/>
              <a:gd name="T28" fmla="*/ 0 w 1320"/>
              <a:gd name="T29" fmla="*/ 1088 h 1090"/>
              <a:gd name="T30" fmla="*/ 12 w 1320"/>
              <a:gd name="T31" fmla="*/ 968 h 1090"/>
              <a:gd name="T32" fmla="*/ 38 w 1320"/>
              <a:gd name="T33" fmla="*/ 852 h 1090"/>
              <a:gd name="T34" fmla="*/ 73 w 1320"/>
              <a:gd name="T35" fmla="*/ 742 h 1090"/>
              <a:gd name="T36" fmla="*/ 120 w 1320"/>
              <a:gd name="T37" fmla="*/ 638 h 1090"/>
              <a:gd name="T38" fmla="*/ 175 w 1320"/>
              <a:gd name="T39" fmla="*/ 538 h 1090"/>
              <a:gd name="T40" fmla="*/ 242 w 1320"/>
              <a:gd name="T41" fmla="*/ 445 h 1090"/>
              <a:gd name="T42" fmla="*/ 315 w 1320"/>
              <a:gd name="T43" fmla="*/ 359 h 1090"/>
              <a:gd name="T44" fmla="*/ 397 w 1320"/>
              <a:gd name="T45" fmla="*/ 280 h 1090"/>
              <a:gd name="T46" fmla="*/ 485 w 1320"/>
              <a:gd name="T47" fmla="*/ 210 h 1090"/>
              <a:gd name="T48" fmla="*/ 582 w 1320"/>
              <a:gd name="T49" fmla="*/ 149 h 1090"/>
              <a:gd name="T50" fmla="*/ 684 w 1320"/>
              <a:gd name="T51" fmla="*/ 98 h 1090"/>
              <a:gd name="T52" fmla="*/ 792 w 1320"/>
              <a:gd name="T53" fmla="*/ 57 h 1090"/>
              <a:gd name="T54" fmla="*/ 906 w 1320"/>
              <a:gd name="T55" fmla="*/ 27 h 1090"/>
              <a:gd name="T56" fmla="*/ 1022 w 1320"/>
              <a:gd name="T57" fmla="*/ 8 h 1090"/>
              <a:gd name="T58" fmla="*/ 1143 w 1320"/>
              <a:gd name="T59" fmla="*/ 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20" h="1090">
                <a:moveTo>
                  <a:pt x="1143" y="0"/>
                </a:moveTo>
                <a:lnTo>
                  <a:pt x="1320" y="322"/>
                </a:lnTo>
                <a:lnTo>
                  <a:pt x="1141" y="650"/>
                </a:lnTo>
                <a:lnTo>
                  <a:pt x="1067" y="656"/>
                </a:lnTo>
                <a:lnTo>
                  <a:pt x="996" y="673"/>
                </a:lnTo>
                <a:lnTo>
                  <a:pt x="929" y="699"/>
                </a:lnTo>
                <a:lnTo>
                  <a:pt x="868" y="736"/>
                </a:lnTo>
                <a:lnTo>
                  <a:pt x="813" y="779"/>
                </a:lnTo>
                <a:lnTo>
                  <a:pt x="764" y="830"/>
                </a:lnTo>
                <a:lnTo>
                  <a:pt x="723" y="887"/>
                </a:lnTo>
                <a:lnTo>
                  <a:pt x="690" y="950"/>
                </a:lnTo>
                <a:lnTo>
                  <a:pt x="666" y="1019"/>
                </a:lnTo>
                <a:lnTo>
                  <a:pt x="650" y="1090"/>
                </a:lnTo>
                <a:lnTo>
                  <a:pt x="321" y="911"/>
                </a:lnTo>
                <a:lnTo>
                  <a:pt x="0" y="1088"/>
                </a:lnTo>
                <a:lnTo>
                  <a:pt x="12" y="968"/>
                </a:lnTo>
                <a:lnTo>
                  <a:pt x="38" y="852"/>
                </a:lnTo>
                <a:lnTo>
                  <a:pt x="73" y="742"/>
                </a:lnTo>
                <a:lnTo>
                  <a:pt x="120" y="638"/>
                </a:lnTo>
                <a:lnTo>
                  <a:pt x="175" y="538"/>
                </a:lnTo>
                <a:lnTo>
                  <a:pt x="242" y="445"/>
                </a:lnTo>
                <a:lnTo>
                  <a:pt x="315" y="359"/>
                </a:lnTo>
                <a:lnTo>
                  <a:pt x="397" y="280"/>
                </a:lnTo>
                <a:lnTo>
                  <a:pt x="485" y="210"/>
                </a:lnTo>
                <a:lnTo>
                  <a:pt x="582" y="149"/>
                </a:lnTo>
                <a:lnTo>
                  <a:pt x="684" y="98"/>
                </a:lnTo>
                <a:lnTo>
                  <a:pt x="792" y="57"/>
                </a:lnTo>
                <a:lnTo>
                  <a:pt x="906" y="27"/>
                </a:lnTo>
                <a:lnTo>
                  <a:pt x="1022" y="8"/>
                </a:lnTo>
                <a:lnTo>
                  <a:pt x="1143" y="0"/>
                </a:lnTo>
                <a:close/>
              </a:path>
            </a:pathLst>
          </a:custGeom>
          <a:solidFill>
            <a:schemeClr val="accent4"/>
          </a:solidFill>
          <a:ln w="0">
            <a:noFill/>
            <a:prstDash val="solid"/>
            <a:round/>
            <a:headEnd/>
            <a:tailEnd/>
          </a:ln>
        </p:spPr>
        <p:txBody>
          <a:bodyPr vert="horz" wrap="square" lIns="33857" tIns="16900" rIns="33857" bIns="16900" numCol="1" anchor="t" anchorCtr="0" compatLnSpc="1">
            <a:prstTxWarp prst="textNoShape">
              <a:avLst/>
            </a:prstTxWarp>
          </a:bodyPr>
          <a:lstStyle/>
          <a:p>
            <a:pPr defTabSz="894273"/>
            <a:endParaRPr lang="es-SV">
              <a:solidFill>
                <a:srgbClr val="000000"/>
              </a:solidFill>
            </a:endParaRPr>
          </a:p>
        </p:txBody>
      </p:sp>
      <p:sp>
        <p:nvSpPr>
          <p:cNvPr id="60" name="Freeform 265"/>
          <p:cNvSpPr>
            <a:spLocks/>
          </p:cNvSpPr>
          <p:nvPr/>
        </p:nvSpPr>
        <p:spPr bwMode="auto">
          <a:xfrm>
            <a:off x="1779740" y="2766383"/>
            <a:ext cx="1603216" cy="1326218"/>
          </a:xfrm>
          <a:custGeom>
            <a:avLst/>
            <a:gdLst>
              <a:gd name="T0" fmla="*/ 668 w 1320"/>
              <a:gd name="T1" fmla="*/ 0 h 1090"/>
              <a:gd name="T2" fmla="*/ 1000 w 1320"/>
              <a:gd name="T3" fmla="*/ 179 h 1090"/>
              <a:gd name="T4" fmla="*/ 1320 w 1320"/>
              <a:gd name="T5" fmla="*/ 2 h 1090"/>
              <a:gd name="T6" fmla="*/ 1306 w 1320"/>
              <a:gd name="T7" fmla="*/ 122 h 1090"/>
              <a:gd name="T8" fmla="*/ 1283 w 1320"/>
              <a:gd name="T9" fmla="*/ 236 h 1090"/>
              <a:gd name="T10" fmla="*/ 1245 w 1320"/>
              <a:gd name="T11" fmla="*/ 348 h 1090"/>
              <a:gd name="T12" fmla="*/ 1200 w 1320"/>
              <a:gd name="T13" fmla="*/ 452 h 1090"/>
              <a:gd name="T14" fmla="*/ 1143 w 1320"/>
              <a:gd name="T15" fmla="*/ 552 h 1090"/>
              <a:gd name="T16" fmla="*/ 1078 w 1320"/>
              <a:gd name="T17" fmla="*/ 644 h 1090"/>
              <a:gd name="T18" fmla="*/ 1004 w 1320"/>
              <a:gd name="T19" fmla="*/ 731 h 1090"/>
              <a:gd name="T20" fmla="*/ 923 w 1320"/>
              <a:gd name="T21" fmla="*/ 809 h 1090"/>
              <a:gd name="T22" fmla="*/ 833 w 1320"/>
              <a:gd name="T23" fmla="*/ 878 h 1090"/>
              <a:gd name="T24" fmla="*/ 737 w 1320"/>
              <a:gd name="T25" fmla="*/ 941 h 1090"/>
              <a:gd name="T26" fmla="*/ 635 w 1320"/>
              <a:gd name="T27" fmla="*/ 992 h 1090"/>
              <a:gd name="T28" fmla="*/ 527 w 1320"/>
              <a:gd name="T29" fmla="*/ 1033 h 1090"/>
              <a:gd name="T30" fmla="*/ 415 w 1320"/>
              <a:gd name="T31" fmla="*/ 1063 h 1090"/>
              <a:gd name="T32" fmla="*/ 297 w 1320"/>
              <a:gd name="T33" fmla="*/ 1082 h 1090"/>
              <a:gd name="T34" fmla="*/ 177 w 1320"/>
              <a:gd name="T35" fmla="*/ 1090 h 1090"/>
              <a:gd name="T36" fmla="*/ 0 w 1320"/>
              <a:gd name="T37" fmla="*/ 768 h 1090"/>
              <a:gd name="T38" fmla="*/ 177 w 1320"/>
              <a:gd name="T39" fmla="*/ 440 h 1090"/>
              <a:gd name="T40" fmla="*/ 252 w 1320"/>
              <a:gd name="T41" fmla="*/ 434 h 1090"/>
              <a:gd name="T42" fmla="*/ 322 w 1320"/>
              <a:gd name="T43" fmla="*/ 416 h 1090"/>
              <a:gd name="T44" fmla="*/ 389 w 1320"/>
              <a:gd name="T45" fmla="*/ 389 h 1090"/>
              <a:gd name="T46" fmla="*/ 450 w 1320"/>
              <a:gd name="T47" fmla="*/ 354 h 1090"/>
              <a:gd name="T48" fmla="*/ 507 w 1320"/>
              <a:gd name="T49" fmla="*/ 310 h 1090"/>
              <a:gd name="T50" fmla="*/ 556 w 1320"/>
              <a:gd name="T51" fmla="*/ 259 h 1090"/>
              <a:gd name="T52" fmla="*/ 597 w 1320"/>
              <a:gd name="T53" fmla="*/ 202 h 1090"/>
              <a:gd name="T54" fmla="*/ 631 w 1320"/>
              <a:gd name="T55" fmla="*/ 140 h 1090"/>
              <a:gd name="T56" fmla="*/ 654 w 1320"/>
              <a:gd name="T57" fmla="*/ 71 h 1090"/>
              <a:gd name="T58" fmla="*/ 668 w 1320"/>
              <a:gd name="T59" fmla="*/ 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20" h="1090">
                <a:moveTo>
                  <a:pt x="668" y="0"/>
                </a:moveTo>
                <a:lnTo>
                  <a:pt x="1000" y="179"/>
                </a:lnTo>
                <a:lnTo>
                  <a:pt x="1320" y="2"/>
                </a:lnTo>
                <a:lnTo>
                  <a:pt x="1306" y="122"/>
                </a:lnTo>
                <a:lnTo>
                  <a:pt x="1283" y="236"/>
                </a:lnTo>
                <a:lnTo>
                  <a:pt x="1245" y="348"/>
                </a:lnTo>
                <a:lnTo>
                  <a:pt x="1200" y="452"/>
                </a:lnTo>
                <a:lnTo>
                  <a:pt x="1143" y="552"/>
                </a:lnTo>
                <a:lnTo>
                  <a:pt x="1078" y="644"/>
                </a:lnTo>
                <a:lnTo>
                  <a:pt x="1004" y="731"/>
                </a:lnTo>
                <a:lnTo>
                  <a:pt x="923" y="809"/>
                </a:lnTo>
                <a:lnTo>
                  <a:pt x="833" y="878"/>
                </a:lnTo>
                <a:lnTo>
                  <a:pt x="737" y="941"/>
                </a:lnTo>
                <a:lnTo>
                  <a:pt x="635" y="992"/>
                </a:lnTo>
                <a:lnTo>
                  <a:pt x="527" y="1033"/>
                </a:lnTo>
                <a:lnTo>
                  <a:pt x="415" y="1063"/>
                </a:lnTo>
                <a:lnTo>
                  <a:pt x="297" y="1082"/>
                </a:lnTo>
                <a:lnTo>
                  <a:pt x="177" y="1090"/>
                </a:lnTo>
                <a:lnTo>
                  <a:pt x="0" y="768"/>
                </a:lnTo>
                <a:lnTo>
                  <a:pt x="177" y="440"/>
                </a:lnTo>
                <a:lnTo>
                  <a:pt x="252" y="434"/>
                </a:lnTo>
                <a:lnTo>
                  <a:pt x="322" y="416"/>
                </a:lnTo>
                <a:lnTo>
                  <a:pt x="389" y="389"/>
                </a:lnTo>
                <a:lnTo>
                  <a:pt x="450" y="354"/>
                </a:lnTo>
                <a:lnTo>
                  <a:pt x="507" y="310"/>
                </a:lnTo>
                <a:lnTo>
                  <a:pt x="556" y="259"/>
                </a:lnTo>
                <a:lnTo>
                  <a:pt x="597" y="202"/>
                </a:lnTo>
                <a:lnTo>
                  <a:pt x="631" y="140"/>
                </a:lnTo>
                <a:lnTo>
                  <a:pt x="654" y="71"/>
                </a:lnTo>
                <a:lnTo>
                  <a:pt x="668" y="0"/>
                </a:lnTo>
                <a:close/>
              </a:path>
            </a:pathLst>
          </a:custGeom>
          <a:solidFill>
            <a:schemeClr val="accent2"/>
          </a:solidFill>
          <a:ln w="0">
            <a:noFill/>
            <a:prstDash val="solid"/>
            <a:round/>
            <a:headEnd/>
            <a:tailEnd/>
          </a:ln>
        </p:spPr>
        <p:txBody>
          <a:bodyPr vert="horz" wrap="square" lIns="33857" tIns="16900" rIns="33857" bIns="16900" numCol="1" anchor="t" anchorCtr="0" compatLnSpc="1">
            <a:prstTxWarp prst="textNoShape">
              <a:avLst/>
            </a:prstTxWarp>
          </a:bodyPr>
          <a:lstStyle/>
          <a:p>
            <a:pPr defTabSz="894273"/>
            <a:endParaRPr lang="es-SV">
              <a:solidFill>
                <a:srgbClr val="000000"/>
              </a:solidFill>
            </a:endParaRPr>
          </a:p>
        </p:txBody>
      </p:sp>
      <p:sp>
        <p:nvSpPr>
          <p:cNvPr id="61" name="Freeform 266"/>
          <p:cNvSpPr>
            <a:spLocks/>
          </p:cNvSpPr>
          <p:nvPr/>
        </p:nvSpPr>
        <p:spPr bwMode="auto">
          <a:xfrm>
            <a:off x="582804" y="2484105"/>
            <a:ext cx="1325877" cy="1606062"/>
          </a:xfrm>
          <a:custGeom>
            <a:avLst/>
            <a:gdLst>
              <a:gd name="T0" fmla="*/ 323 w 1090"/>
              <a:gd name="T1" fmla="*/ 0 h 1320"/>
              <a:gd name="T2" fmla="*/ 648 w 1090"/>
              <a:gd name="T3" fmla="*/ 177 h 1320"/>
              <a:gd name="T4" fmla="*/ 656 w 1090"/>
              <a:gd name="T5" fmla="*/ 252 h 1320"/>
              <a:gd name="T6" fmla="*/ 674 w 1090"/>
              <a:gd name="T7" fmla="*/ 323 h 1320"/>
              <a:gd name="T8" fmla="*/ 700 w 1090"/>
              <a:gd name="T9" fmla="*/ 389 h 1320"/>
              <a:gd name="T10" fmla="*/ 735 w 1090"/>
              <a:gd name="T11" fmla="*/ 452 h 1320"/>
              <a:gd name="T12" fmla="*/ 780 w 1090"/>
              <a:gd name="T13" fmla="*/ 507 h 1320"/>
              <a:gd name="T14" fmla="*/ 831 w 1090"/>
              <a:gd name="T15" fmla="*/ 556 h 1320"/>
              <a:gd name="T16" fmla="*/ 888 w 1090"/>
              <a:gd name="T17" fmla="*/ 597 h 1320"/>
              <a:gd name="T18" fmla="*/ 951 w 1090"/>
              <a:gd name="T19" fmla="*/ 631 h 1320"/>
              <a:gd name="T20" fmla="*/ 1020 w 1090"/>
              <a:gd name="T21" fmla="*/ 654 h 1320"/>
              <a:gd name="T22" fmla="*/ 1090 w 1090"/>
              <a:gd name="T23" fmla="*/ 668 h 1320"/>
              <a:gd name="T24" fmla="*/ 912 w 1090"/>
              <a:gd name="T25" fmla="*/ 1000 h 1320"/>
              <a:gd name="T26" fmla="*/ 1086 w 1090"/>
              <a:gd name="T27" fmla="*/ 1320 h 1320"/>
              <a:gd name="T28" fmla="*/ 969 w 1090"/>
              <a:gd name="T29" fmla="*/ 1306 h 1320"/>
              <a:gd name="T30" fmla="*/ 853 w 1090"/>
              <a:gd name="T31" fmla="*/ 1283 h 1320"/>
              <a:gd name="T32" fmla="*/ 743 w 1090"/>
              <a:gd name="T33" fmla="*/ 1247 h 1320"/>
              <a:gd name="T34" fmla="*/ 639 w 1090"/>
              <a:gd name="T35" fmla="*/ 1200 h 1320"/>
              <a:gd name="T36" fmla="*/ 539 w 1090"/>
              <a:gd name="T37" fmla="*/ 1143 h 1320"/>
              <a:gd name="T38" fmla="*/ 446 w 1090"/>
              <a:gd name="T39" fmla="*/ 1079 h 1320"/>
              <a:gd name="T40" fmla="*/ 360 w 1090"/>
              <a:gd name="T41" fmla="*/ 1006 h 1320"/>
              <a:gd name="T42" fmla="*/ 281 w 1090"/>
              <a:gd name="T43" fmla="*/ 923 h 1320"/>
              <a:gd name="T44" fmla="*/ 211 w 1090"/>
              <a:gd name="T45" fmla="*/ 833 h 1320"/>
              <a:gd name="T46" fmla="*/ 150 w 1090"/>
              <a:gd name="T47" fmla="*/ 737 h 1320"/>
              <a:gd name="T48" fmla="*/ 99 w 1090"/>
              <a:gd name="T49" fmla="*/ 635 h 1320"/>
              <a:gd name="T50" fmla="*/ 57 w 1090"/>
              <a:gd name="T51" fmla="*/ 527 h 1320"/>
              <a:gd name="T52" fmla="*/ 26 w 1090"/>
              <a:gd name="T53" fmla="*/ 415 h 1320"/>
              <a:gd name="T54" fmla="*/ 8 w 1090"/>
              <a:gd name="T55" fmla="*/ 299 h 1320"/>
              <a:gd name="T56" fmla="*/ 0 w 1090"/>
              <a:gd name="T57" fmla="*/ 177 h 1320"/>
              <a:gd name="T58" fmla="*/ 323 w 1090"/>
              <a:gd name="T59" fmla="*/ 0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90" h="1320">
                <a:moveTo>
                  <a:pt x="323" y="0"/>
                </a:moveTo>
                <a:lnTo>
                  <a:pt x="648" y="177"/>
                </a:lnTo>
                <a:lnTo>
                  <a:pt x="656" y="252"/>
                </a:lnTo>
                <a:lnTo>
                  <a:pt x="674" y="323"/>
                </a:lnTo>
                <a:lnTo>
                  <a:pt x="700" y="389"/>
                </a:lnTo>
                <a:lnTo>
                  <a:pt x="735" y="452"/>
                </a:lnTo>
                <a:lnTo>
                  <a:pt x="780" y="507"/>
                </a:lnTo>
                <a:lnTo>
                  <a:pt x="831" y="556"/>
                </a:lnTo>
                <a:lnTo>
                  <a:pt x="888" y="597"/>
                </a:lnTo>
                <a:lnTo>
                  <a:pt x="951" y="631"/>
                </a:lnTo>
                <a:lnTo>
                  <a:pt x="1020" y="654"/>
                </a:lnTo>
                <a:lnTo>
                  <a:pt x="1090" y="668"/>
                </a:lnTo>
                <a:lnTo>
                  <a:pt x="912" y="1000"/>
                </a:lnTo>
                <a:lnTo>
                  <a:pt x="1086" y="1320"/>
                </a:lnTo>
                <a:lnTo>
                  <a:pt x="969" y="1306"/>
                </a:lnTo>
                <a:lnTo>
                  <a:pt x="853" y="1283"/>
                </a:lnTo>
                <a:lnTo>
                  <a:pt x="743" y="1247"/>
                </a:lnTo>
                <a:lnTo>
                  <a:pt x="639" y="1200"/>
                </a:lnTo>
                <a:lnTo>
                  <a:pt x="539" y="1143"/>
                </a:lnTo>
                <a:lnTo>
                  <a:pt x="446" y="1079"/>
                </a:lnTo>
                <a:lnTo>
                  <a:pt x="360" y="1006"/>
                </a:lnTo>
                <a:lnTo>
                  <a:pt x="281" y="923"/>
                </a:lnTo>
                <a:lnTo>
                  <a:pt x="211" y="833"/>
                </a:lnTo>
                <a:lnTo>
                  <a:pt x="150" y="737"/>
                </a:lnTo>
                <a:lnTo>
                  <a:pt x="99" y="635"/>
                </a:lnTo>
                <a:lnTo>
                  <a:pt x="57" y="527"/>
                </a:lnTo>
                <a:lnTo>
                  <a:pt x="26" y="415"/>
                </a:lnTo>
                <a:lnTo>
                  <a:pt x="8" y="299"/>
                </a:lnTo>
                <a:lnTo>
                  <a:pt x="0" y="177"/>
                </a:lnTo>
                <a:lnTo>
                  <a:pt x="323" y="0"/>
                </a:lnTo>
                <a:close/>
              </a:path>
            </a:pathLst>
          </a:custGeom>
          <a:solidFill>
            <a:schemeClr val="accent3"/>
          </a:solidFill>
          <a:ln w="0">
            <a:noFill/>
            <a:prstDash val="solid"/>
            <a:round/>
            <a:headEnd/>
            <a:tailEnd/>
          </a:ln>
        </p:spPr>
        <p:txBody>
          <a:bodyPr vert="horz" wrap="square" lIns="33857" tIns="16900" rIns="33857" bIns="16900" numCol="1" anchor="t" anchorCtr="0" compatLnSpc="1">
            <a:prstTxWarp prst="textNoShape">
              <a:avLst/>
            </a:prstTxWarp>
          </a:bodyPr>
          <a:lstStyle/>
          <a:p>
            <a:pPr defTabSz="894273"/>
            <a:endParaRPr lang="es-SV">
              <a:solidFill>
                <a:srgbClr val="000000"/>
              </a:solidFill>
            </a:endParaRPr>
          </a:p>
        </p:txBody>
      </p:sp>
      <p:sp>
        <p:nvSpPr>
          <p:cNvPr id="62" name="4 Elipse"/>
          <p:cNvSpPr>
            <a:spLocks noChangeAspect="1"/>
          </p:cNvSpPr>
          <p:nvPr/>
        </p:nvSpPr>
        <p:spPr bwMode="auto">
          <a:xfrm>
            <a:off x="2816919" y="2433328"/>
            <a:ext cx="355472" cy="355547"/>
          </a:xfrm>
          <a:prstGeom prst="ellipse">
            <a:avLst/>
          </a:prstGeom>
          <a:noFill/>
          <a:ln w="38100" cap="flat" cmpd="sng" algn="ctr">
            <a:solidFill>
              <a:schemeClr val="bg1"/>
            </a:solidFill>
            <a:prstDash val="solid"/>
            <a:miter lim="800000"/>
          </a:ln>
          <a:effectLst/>
          <a:extLst/>
        </p:spPr>
        <p:txBody>
          <a:bodyPr lIns="0" tIns="0" rIns="0" bIns="0" rtlCol="0" anchor="ctr"/>
          <a:lstStyle/>
          <a:p>
            <a:pPr algn="ctr" defTabSz="126835">
              <a:defRPr/>
            </a:pPr>
            <a:r>
              <a:rPr lang="es-MX" sz="1300" kern="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01</a:t>
            </a:r>
            <a:endParaRPr lang="es-SV" sz="1300" kern="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63" name="Rectángulo 2281"/>
          <p:cNvSpPr/>
          <p:nvPr/>
        </p:nvSpPr>
        <p:spPr>
          <a:xfrm>
            <a:off x="2423121" y="1892142"/>
            <a:ext cx="714499" cy="403462"/>
          </a:xfrm>
          <a:prstGeom prst="rect">
            <a:avLst/>
          </a:prstGeom>
        </p:spPr>
        <p:txBody>
          <a:bodyPr wrap="square" lIns="33857" tIns="16900" rIns="33857" bIns="16900">
            <a:spAutoFit/>
          </a:bodyPr>
          <a:lstStyle/>
          <a:p>
            <a:pPr lvl="0" algn="ctr" defTabSz="890984"/>
            <a:r>
              <a:rPr lang="zh-CN" altLang="en-US" sz="1200" dirty="0">
                <a:solidFill>
                  <a:schemeClr val="bg1">
                    <a:lumMod val="95000"/>
                  </a:schemeClr>
                </a:solidFill>
                <a:latin typeface="微软雅黑" pitchFamily="34" charset="-122"/>
                <a:ea typeface="微软雅黑" pitchFamily="34" charset="-122"/>
                <a:sym typeface="微软雅黑" pitchFamily="34" charset="-122"/>
              </a:rPr>
              <a:t>单击添加标题</a:t>
            </a:r>
            <a:endParaRPr lang="en-US" altLang="zh-CN" sz="1200" dirty="0">
              <a:solidFill>
                <a:schemeClr val="bg1">
                  <a:lumMod val="95000"/>
                </a:schemeClr>
              </a:solidFill>
              <a:latin typeface="微软雅黑" pitchFamily="34" charset="-122"/>
              <a:ea typeface="微软雅黑" pitchFamily="34" charset="-122"/>
              <a:sym typeface="微软雅黑" pitchFamily="34" charset="-122"/>
            </a:endParaRPr>
          </a:p>
        </p:txBody>
      </p:sp>
      <p:sp>
        <p:nvSpPr>
          <p:cNvPr id="64" name="4 Elipse"/>
          <p:cNvSpPr>
            <a:spLocks noChangeAspect="1"/>
          </p:cNvSpPr>
          <p:nvPr/>
        </p:nvSpPr>
        <p:spPr bwMode="auto">
          <a:xfrm>
            <a:off x="1866858" y="3537167"/>
            <a:ext cx="355472" cy="355547"/>
          </a:xfrm>
          <a:prstGeom prst="ellipse">
            <a:avLst/>
          </a:prstGeom>
          <a:noFill/>
          <a:ln w="38100" cap="flat" cmpd="sng" algn="ctr">
            <a:solidFill>
              <a:schemeClr val="bg1"/>
            </a:solidFill>
            <a:prstDash val="solid"/>
            <a:miter lim="800000"/>
          </a:ln>
          <a:effectLst/>
          <a:extLst/>
        </p:spPr>
        <p:txBody>
          <a:bodyPr lIns="0" tIns="0" rIns="0" bIns="0" rtlCol="0" anchor="ctr"/>
          <a:lstStyle/>
          <a:p>
            <a:pPr algn="ctr" defTabSz="126835">
              <a:defRPr/>
            </a:pPr>
            <a:r>
              <a:rPr lang="es-MX" sz="1300" kern="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02</a:t>
            </a:r>
            <a:endParaRPr lang="es-SV" sz="1300" kern="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65" name="Rectángulo 2283"/>
          <p:cNvSpPr/>
          <p:nvPr/>
        </p:nvSpPr>
        <p:spPr>
          <a:xfrm>
            <a:off x="2282330" y="3270650"/>
            <a:ext cx="789571" cy="403462"/>
          </a:xfrm>
          <a:prstGeom prst="rect">
            <a:avLst/>
          </a:prstGeom>
        </p:spPr>
        <p:txBody>
          <a:bodyPr wrap="square" lIns="33857" tIns="16900" rIns="33857" bIns="16900">
            <a:spAutoFit/>
          </a:bodyPr>
          <a:lstStyle/>
          <a:p>
            <a:pPr lvl="0" algn="ctr" defTabSz="890984"/>
            <a:r>
              <a:rPr lang="zh-CN" altLang="en-US" sz="1200" dirty="0">
                <a:solidFill>
                  <a:schemeClr val="bg1">
                    <a:lumMod val="95000"/>
                  </a:schemeClr>
                </a:solidFill>
                <a:latin typeface="微软雅黑" pitchFamily="34" charset="-122"/>
                <a:ea typeface="微软雅黑" pitchFamily="34" charset="-122"/>
                <a:sym typeface="微软雅黑" pitchFamily="34" charset="-122"/>
              </a:rPr>
              <a:t>单击添加标题</a:t>
            </a:r>
            <a:endParaRPr lang="en-US" altLang="zh-CN" sz="1200" dirty="0">
              <a:solidFill>
                <a:schemeClr val="bg1">
                  <a:lumMod val="95000"/>
                </a:schemeClr>
              </a:solidFill>
              <a:latin typeface="微软雅黑" pitchFamily="34" charset="-122"/>
              <a:ea typeface="微软雅黑" pitchFamily="34" charset="-122"/>
              <a:sym typeface="微软雅黑" pitchFamily="34" charset="-122"/>
            </a:endParaRPr>
          </a:p>
        </p:txBody>
      </p:sp>
      <p:sp>
        <p:nvSpPr>
          <p:cNvPr id="66" name="4 Elipse"/>
          <p:cNvSpPr>
            <a:spLocks noChangeAspect="1"/>
          </p:cNvSpPr>
          <p:nvPr/>
        </p:nvSpPr>
        <p:spPr bwMode="auto">
          <a:xfrm>
            <a:off x="805653" y="2578936"/>
            <a:ext cx="355472" cy="355547"/>
          </a:xfrm>
          <a:prstGeom prst="ellipse">
            <a:avLst/>
          </a:prstGeom>
          <a:noFill/>
          <a:ln w="38100" cap="flat" cmpd="sng" algn="ctr">
            <a:solidFill>
              <a:schemeClr val="bg1"/>
            </a:solidFill>
            <a:prstDash val="solid"/>
            <a:miter lim="800000"/>
          </a:ln>
          <a:effectLst/>
          <a:extLst/>
        </p:spPr>
        <p:txBody>
          <a:bodyPr lIns="0" tIns="0" rIns="0" bIns="0" rtlCol="0" anchor="ctr"/>
          <a:lstStyle/>
          <a:p>
            <a:pPr algn="ctr" defTabSz="126835">
              <a:defRPr/>
            </a:pPr>
            <a:r>
              <a:rPr lang="es-MX" sz="1300" kern="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03</a:t>
            </a:r>
            <a:endParaRPr lang="es-SV" sz="1300" kern="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67" name="Rectángulo 2285"/>
          <p:cNvSpPr/>
          <p:nvPr/>
        </p:nvSpPr>
        <p:spPr>
          <a:xfrm>
            <a:off x="775025" y="3154275"/>
            <a:ext cx="789571" cy="403462"/>
          </a:xfrm>
          <a:prstGeom prst="rect">
            <a:avLst/>
          </a:prstGeom>
        </p:spPr>
        <p:txBody>
          <a:bodyPr wrap="square" lIns="33857" tIns="16900" rIns="33857" bIns="16900">
            <a:spAutoFit/>
          </a:bodyPr>
          <a:lstStyle/>
          <a:p>
            <a:pPr lvl="0" algn="ctr" defTabSz="890984"/>
            <a:r>
              <a:rPr lang="zh-CN" altLang="en-US" sz="1200" dirty="0">
                <a:solidFill>
                  <a:schemeClr val="bg1">
                    <a:lumMod val="95000"/>
                  </a:schemeClr>
                </a:solidFill>
                <a:latin typeface="微软雅黑" pitchFamily="34" charset="-122"/>
                <a:ea typeface="微软雅黑" pitchFamily="34" charset="-122"/>
                <a:sym typeface="微软雅黑" pitchFamily="34" charset="-122"/>
              </a:rPr>
              <a:t>单击添加标题</a:t>
            </a:r>
            <a:endParaRPr lang="en-US" altLang="zh-CN" sz="1200" dirty="0">
              <a:solidFill>
                <a:schemeClr val="bg1">
                  <a:lumMod val="95000"/>
                </a:schemeClr>
              </a:solidFill>
              <a:latin typeface="微软雅黑" pitchFamily="34" charset="-122"/>
              <a:ea typeface="微软雅黑" pitchFamily="34" charset="-122"/>
              <a:sym typeface="微软雅黑" pitchFamily="34" charset="-122"/>
            </a:endParaRPr>
          </a:p>
        </p:txBody>
      </p:sp>
      <p:sp>
        <p:nvSpPr>
          <p:cNvPr id="68" name="4 Elipse"/>
          <p:cNvSpPr>
            <a:spLocks noChangeAspect="1"/>
          </p:cNvSpPr>
          <p:nvPr/>
        </p:nvSpPr>
        <p:spPr bwMode="auto">
          <a:xfrm>
            <a:off x="1733353" y="1498608"/>
            <a:ext cx="355472" cy="355547"/>
          </a:xfrm>
          <a:prstGeom prst="ellipse">
            <a:avLst/>
          </a:prstGeom>
          <a:noFill/>
          <a:ln w="38100" cap="flat" cmpd="sng" algn="ctr">
            <a:solidFill>
              <a:schemeClr val="bg1"/>
            </a:solidFill>
            <a:prstDash val="solid"/>
            <a:miter lim="800000"/>
          </a:ln>
          <a:effectLst/>
          <a:extLst/>
        </p:spPr>
        <p:txBody>
          <a:bodyPr lIns="0" tIns="0" rIns="0" bIns="0" rtlCol="0" anchor="ctr"/>
          <a:lstStyle/>
          <a:p>
            <a:pPr algn="ctr" defTabSz="126835">
              <a:defRPr/>
            </a:pPr>
            <a:r>
              <a:rPr lang="es-MX" sz="1300" kern="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04</a:t>
            </a:r>
            <a:endParaRPr lang="es-SV" sz="1300" kern="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69" name="Rectángulo 2287"/>
          <p:cNvSpPr/>
          <p:nvPr/>
        </p:nvSpPr>
        <p:spPr>
          <a:xfrm>
            <a:off x="994338" y="1762298"/>
            <a:ext cx="789571" cy="403462"/>
          </a:xfrm>
          <a:prstGeom prst="rect">
            <a:avLst/>
          </a:prstGeom>
        </p:spPr>
        <p:txBody>
          <a:bodyPr wrap="square" lIns="33857" tIns="16900" rIns="33857" bIns="16900">
            <a:spAutoFit/>
          </a:bodyPr>
          <a:lstStyle/>
          <a:p>
            <a:pPr lvl="0" algn="ctr" defTabSz="890984"/>
            <a:r>
              <a:rPr lang="zh-CN" altLang="en-US" sz="1200" dirty="0">
                <a:solidFill>
                  <a:schemeClr val="bg1">
                    <a:lumMod val="95000"/>
                  </a:schemeClr>
                </a:solidFill>
                <a:latin typeface="微软雅黑" pitchFamily="34" charset="-122"/>
                <a:ea typeface="微软雅黑" pitchFamily="34" charset="-122"/>
                <a:sym typeface="微软雅黑" pitchFamily="34" charset="-122"/>
              </a:rPr>
              <a:t>单击添加标题</a:t>
            </a:r>
            <a:endParaRPr lang="en-US" altLang="zh-CN" sz="1200" dirty="0">
              <a:solidFill>
                <a:schemeClr val="bg1">
                  <a:lumMod val="95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185343641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fade">
                                      <p:cBhvr>
                                        <p:cTn id="20" dur="500"/>
                                        <p:tgtEl>
                                          <p:spTgt spid="6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fade">
                                      <p:cBhvr>
                                        <p:cTn id="30" dur="500"/>
                                        <p:tgtEl>
                                          <p:spTgt spid="65"/>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9"/>
                                        </p:tgtEl>
                                        <p:attrNameLst>
                                          <p:attrName>style.visibility</p:attrName>
                                        </p:attrNameLst>
                                      </p:cBhvr>
                                      <p:to>
                                        <p:strVal val="visible"/>
                                      </p:to>
                                    </p:set>
                                    <p:animEffect transition="in" filter="fade">
                                      <p:cBhvr>
                                        <p:cTn id="44" dur="500"/>
                                        <p:tgtEl>
                                          <p:spTgt spid="69"/>
                                        </p:tgtEl>
                                      </p:cBhvr>
                                    </p:animEffect>
                                  </p:childTnLst>
                                </p:cTn>
                              </p:par>
                            </p:childTnLst>
                          </p:cTn>
                        </p:par>
                        <p:par>
                          <p:cTn id="45" fill="hold">
                            <p:stCondLst>
                              <p:cond delay="2500"/>
                            </p:stCondLst>
                            <p:childTnLst>
                              <p:par>
                                <p:cTn id="46" presetID="10" presetClass="entr" presetSubtype="0" fill="hold"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childTnLst>
                          </p:cTn>
                        </p:par>
                        <p:par>
                          <p:cTn id="49" fill="hold">
                            <p:stCondLst>
                              <p:cond delay="3000"/>
                            </p:stCondLst>
                            <p:childTnLst>
                              <p:par>
                                <p:cTn id="50" presetID="17" presetClass="entr" presetSubtype="8" fill="hold" grpId="0" nodeType="after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p:cTn id="52" dur="750" fill="hold"/>
                                        <p:tgtEl>
                                          <p:spTgt spid="8"/>
                                        </p:tgtEl>
                                        <p:attrNameLst>
                                          <p:attrName>ppt_x</p:attrName>
                                        </p:attrNameLst>
                                      </p:cBhvr>
                                      <p:tavLst>
                                        <p:tav tm="0">
                                          <p:val>
                                            <p:strVal val="#ppt_x-#ppt_w/2"/>
                                          </p:val>
                                        </p:tav>
                                        <p:tav tm="100000">
                                          <p:val>
                                            <p:strVal val="#ppt_x"/>
                                          </p:val>
                                        </p:tav>
                                      </p:tavLst>
                                    </p:anim>
                                    <p:anim calcmode="lin" valueType="num">
                                      <p:cBhvr>
                                        <p:cTn id="53" dur="750" fill="hold"/>
                                        <p:tgtEl>
                                          <p:spTgt spid="8"/>
                                        </p:tgtEl>
                                        <p:attrNameLst>
                                          <p:attrName>ppt_y</p:attrName>
                                        </p:attrNameLst>
                                      </p:cBhvr>
                                      <p:tavLst>
                                        <p:tav tm="0">
                                          <p:val>
                                            <p:strVal val="#ppt_y"/>
                                          </p:val>
                                        </p:tav>
                                        <p:tav tm="100000">
                                          <p:val>
                                            <p:strVal val="#ppt_y"/>
                                          </p:val>
                                        </p:tav>
                                      </p:tavLst>
                                    </p:anim>
                                    <p:anim calcmode="lin" valueType="num">
                                      <p:cBhvr>
                                        <p:cTn id="54" dur="750" fill="hold"/>
                                        <p:tgtEl>
                                          <p:spTgt spid="8"/>
                                        </p:tgtEl>
                                        <p:attrNameLst>
                                          <p:attrName>ppt_w</p:attrName>
                                        </p:attrNameLst>
                                      </p:cBhvr>
                                      <p:tavLst>
                                        <p:tav tm="0">
                                          <p:val>
                                            <p:fltVal val="0"/>
                                          </p:val>
                                        </p:tav>
                                        <p:tav tm="100000">
                                          <p:val>
                                            <p:strVal val="#ppt_w"/>
                                          </p:val>
                                        </p:tav>
                                      </p:tavLst>
                                    </p:anim>
                                    <p:anim calcmode="lin" valueType="num">
                                      <p:cBhvr>
                                        <p:cTn id="55" dur="750" fill="hold"/>
                                        <p:tgtEl>
                                          <p:spTgt spid="8"/>
                                        </p:tgtEl>
                                        <p:attrNameLst>
                                          <p:attrName>ppt_h</p:attrName>
                                        </p:attrNameLst>
                                      </p:cBhvr>
                                      <p:tavLst>
                                        <p:tav tm="0">
                                          <p:val>
                                            <p:strVal val="#ppt_h"/>
                                          </p:val>
                                        </p:tav>
                                        <p:tav tm="100000">
                                          <p:val>
                                            <p:strVal val="#ppt_h"/>
                                          </p:val>
                                        </p:tav>
                                      </p:tavLst>
                                    </p:anim>
                                  </p:childTnLst>
                                </p:cTn>
                              </p:par>
                              <p:par>
                                <p:cTn id="56" presetID="17" presetClass="entr" presetSubtype="8"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 calcmode="lin" valueType="num">
                                      <p:cBhvr>
                                        <p:cTn id="58" dur="750" fill="hold"/>
                                        <p:tgtEl>
                                          <p:spTgt spid="6"/>
                                        </p:tgtEl>
                                        <p:attrNameLst>
                                          <p:attrName>ppt_x</p:attrName>
                                        </p:attrNameLst>
                                      </p:cBhvr>
                                      <p:tavLst>
                                        <p:tav tm="0">
                                          <p:val>
                                            <p:strVal val="#ppt_x-#ppt_w/2"/>
                                          </p:val>
                                        </p:tav>
                                        <p:tav tm="100000">
                                          <p:val>
                                            <p:strVal val="#ppt_x"/>
                                          </p:val>
                                        </p:tav>
                                      </p:tavLst>
                                    </p:anim>
                                    <p:anim calcmode="lin" valueType="num">
                                      <p:cBhvr>
                                        <p:cTn id="59" dur="750" fill="hold"/>
                                        <p:tgtEl>
                                          <p:spTgt spid="6"/>
                                        </p:tgtEl>
                                        <p:attrNameLst>
                                          <p:attrName>ppt_y</p:attrName>
                                        </p:attrNameLst>
                                      </p:cBhvr>
                                      <p:tavLst>
                                        <p:tav tm="0">
                                          <p:val>
                                            <p:strVal val="#ppt_y"/>
                                          </p:val>
                                        </p:tav>
                                        <p:tav tm="100000">
                                          <p:val>
                                            <p:strVal val="#ppt_y"/>
                                          </p:val>
                                        </p:tav>
                                      </p:tavLst>
                                    </p:anim>
                                    <p:anim calcmode="lin" valueType="num">
                                      <p:cBhvr>
                                        <p:cTn id="60" dur="750" fill="hold"/>
                                        <p:tgtEl>
                                          <p:spTgt spid="6"/>
                                        </p:tgtEl>
                                        <p:attrNameLst>
                                          <p:attrName>ppt_w</p:attrName>
                                        </p:attrNameLst>
                                      </p:cBhvr>
                                      <p:tavLst>
                                        <p:tav tm="0">
                                          <p:val>
                                            <p:fltVal val="0"/>
                                          </p:val>
                                        </p:tav>
                                        <p:tav tm="100000">
                                          <p:val>
                                            <p:strVal val="#ppt_w"/>
                                          </p:val>
                                        </p:tav>
                                      </p:tavLst>
                                    </p:anim>
                                    <p:anim calcmode="lin" valueType="num">
                                      <p:cBhvr>
                                        <p:cTn id="61" dur="750" fill="hold"/>
                                        <p:tgtEl>
                                          <p:spTgt spid="6"/>
                                        </p:tgtEl>
                                        <p:attrNameLst>
                                          <p:attrName>ppt_h</p:attrName>
                                        </p:attrNameLst>
                                      </p:cBhvr>
                                      <p:tavLst>
                                        <p:tav tm="0">
                                          <p:val>
                                            <p:strVal val="#ppt_h"/>
                                          </p:val>
                                        </p:tav>
                                        <p:tav tm="100000">
                                          <p:val>
                                            <p:strVal val="#ppt_h"/>
                                          </p:val>
                                        </p:tav>
                                      </p:tavLst>
                                    </p:anim>
                                  </p:childTnLst>
                                </p:cTn>
                              </p:par>
                              <p:par>
                                <p:cTn id="62" presetID="17" presetClass="entr" presetSubtype="8" fill="hold" grpId="0" nodeType="withEffect">
                                  <p:stCondLst>
                                    <p:cond delay="0"/>
                                  </p:stCondLst>
                                  <p:childTnLst>
                                    <p:set>
                                      <p:cBhvr>
                                        <p:cTn id="63" dur="1" fill="hold">
                                          <p:stCondLst>
                                            <p:cond delay="0"/>
                                          </p:stCondLst>
                                        </p:cTn>
                                        <p:tgtEl>
                                          <p:spTgt spid="7"/>
                                        </p:tgtEl>
                                        <p:attrNameLst>
                                          <p:attrName>style.visibility</p:attrName>
                                        </p:attrNameLst>
                                      </p:cBhvr>
                                      <p:to>
                                        <p:strVal val="visible"/>
                                      </p:to>
                                    </p:set>
                                    <p:anim calcmode="lin" valueType="num">
                                      <p:cBhvr>
                                        <p:cTn id="64" dur="750" fill="hold"/>
                                        <p:tgtEl>
                                          <p:spTgt spid="7"/>
                                        </p:tgtEl>
                                        <p:attrNameLst>
                                          <p:attrName>ppt_x</p:attrName>
                                        </p:attrNameLst>
                                      </p:cBhvr>
                                      <p:tavLst>
                                        <p:tav tm="0">
                                          <p:val>
                                            <p:strVal val="#ppt_x-#ppt_w/2"/>
                                          </p:val>
                                        </p:tav>
                                        <p:tav tm="100000">
                                          <p:val>
                                            <p:strVal val="#ppt_x"/>
                                          </p:val>
                                        </p:tav>
                                      </p:tavLst>
                                    </p:anim>
                                    <p:anim calcmode="lin" valueType="num">
                                      <p:cBhvr>
                                        <p:cTn id="65" dur="750" fill="hold"/>
                                        <p:tgtEl>
                                          <p:spTgt spid="7"/>
                                        </p:tgtEl>
                                        <p:attrNameLst>
                                          <p:attrName>ppt_y</p:attrName>
                                        </p:attrNameLst>
                                      </p:cBhvr>
                                      <p:tavLst>
                                        <p:tav tm="0">
                                          <p:val>
                                            <p:strVal val="#ppt_y"/>
                                          </p:val>
                                        </p:tav>
                                        <p:tav tm="100000">
                                          <p:val>
                                            <p:strVal val="#ppt_y"/>
                                          </p:val>
                                        </p:tav>
                                      </p:tavLst>
                                    </p:anim>
                                    <p:anim calcmode="lin" valueType="num">
                                      <p:cBhvr>
                                        <p:cTn id="66" dur="750" fill="hold"/>
                                        <p:tgtEl>
                                          <p:spTgt spid="7"/>
                                        </p:tgtEl>
                                        <p:attrNameLst>
                                          <p:attrName>ppt_w</p:attrName>
                                        </p:attrNameLst>
                                      </p:cBhvr>
                                      <p:tavLst>
                                        <p:tav tm="0">
                                          <p:val>
                                            <p:fltVal val="0"/>
                                          </p:val>
                                        </p:tav>
                                        <p:tav tm="100000">
                                          <p:val>
                                            <p:strVal val="#ppt_w"/>
                                          </p:val>
                                        </p:tav>
                                      </p:tavLst>
                                    </p:anim>
                                    <p:anim calcmode="lin" valueType="num">
                                      <p:cBhvr>
                                        <p:cTn id="67" dur="750" fill="hold"/>
                                        <p:tgtEl>
                                          <p:spTgt spid="7"/>
                                        </p:tgtEl>
                                        <p:attrNameLst>
                                          <p:attrName>ppt_h</p:attrName>
                                        </p:attrNameLst>
                                      </p:cBhvr>
                                      <p:tavLst>
                                        <p:tav tm="0">
                                          <p:val>
                                            <p:strVal val="#ppt_h"/>
                                          </p:val>
                                        </p:tav>
                                        <p:tav tm="100000">
                                          <p:val>
                                            <p:strVal val="#ppt_h"/>
                                          </p:val>
                                        </p:tav>
                                      </p:tavLst>
                                    </p:anim>
                                  </p:childTnLst>
                                </p:cTn>
                              </p:par>
                              <p:par>
                                <p:cTn id="68" presetID="17" presetClass="entr" presetSubtype="8"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anim calcmode="lin" valueType="num">
                                      <p:cBhvr>
                                        <p:cTn id="70" dur="750" fill="hold"/>
                                        <p:tgtEl>
                                          <p:spTgt spid="15"/>
                                        </p:tgtEl>
                                        <p:attrNameLst>
                                          <p:attrName>ppt_x</p:attrName>
                                        </p:attrNameLst>
                                      </p:cBhvr>
                                      <p:tavLst>
                                        <p:tav tm="0">
                                          <p:val>
                                            <p:strVal val="#ppt_x-#ppt_w/2"/>
                                          </p:val>
                                        </p:tav>
                                        <p:tav tm="100000">
                                          <p:val>
                                            <p:strVal val="#ppt_x"/>
                                          </p:val>
                                        </p:tav>
                                      </p:tavLst>
                                    </p:anim>
                                    <p:anim calcmode="lin" valueType="num">
                                      <p:cBhvr>
                                        <p:cTn id="71" dur="750" fill="hold"/>
                                        <p:tgtEl>
                                          <p:spTgt spid="15"/>
                                        </p:tgtEl>
                                        <p:attrNameLst>
                                          <p:attrName>ppt_y</p:attrName>
                                        </p:attrNameLst>
                                      </p:cBhvr>
                                      <p:tavLst>
                                        <p:tav tm="0">
                                          <p:val>
                                            <p:strVal val="#ppt_y"/>
                                          </p:val>
                                        </p:tav>
                                        <p:tav tm="100000">
                                          <p:val>
                                            <p:strVal val="#ppt_y"/>
                                          </p:val>
                                        </p:tav>
                                      </p:tavLst>
                                    </p:anim>
                                    <p:anim calcmode="lin" valueType="num">
                                      <p:cBhvr>
                                        <p:cTn id="72" dur="750" fill="hold"/>
                                        <p:tgtEl>
                                          <p:spTgt spid="15"/>
                                        </p:tgtEl>
                                        <p:attrNameLst>
                                          <p:attrName>ppt_w</p:attrName>
                                        </p:attrNameLst>
                                      </p:cBhvr>
                                      <p:tavLst>
                                        <p:tav tm="0">
                                          <p:val>
                                            <p:fltVal val="0"/>
                                          </p:val>
                                        </p:tav>
                                        <p:tav tm="100000">
                                          <p:val>
                                            <p:strVal val="#ppt_w"/>
                                          </p:val>
                                        </p:tav>
                                      </p:tavLst>
                                    </p:anim>
                                    <p:anim calcmode="lin" valueType="num">
                                      <p:cBhvr>
                                        <p:cTn id="73" dur="750" fill="hold"/>
                                        <p:tgtEl>
                                          <p:spTgt spid="15"/>
                                        </p:tgtEl>
                                        <p:attrNameLst>
                                          <p:attrName>ppt_h</p:attrName>
                                        </p:attrNameLst>
                                      </p:cBhvr>
                                      <p:tavLst>
                                        <p:tav tm="0">
                                          <p:val>
                                            <p:strVal val="#ppt_h"/>
                                          </p:val>
                                        </p:tav>
                                        <p:tav tm="100000">
                                          <p:val>
                                            <p:strVal val="#ppt_h"/>
                                          </p:val>
                                        </p:tav>
                                      </p:tavLst>
                                    </p:anim>
                                  </p:childTnLst>
                                </p:cTn>
                              </p:par>
                              <p:par>
                                <p:cTn id="74" presetID="17" presetClass="entr" presetSubtype="8" fill="hold" grpId="0" nodeType="withEffect">
                                  <p:stCondLst>
                                    <p:cond delay="0"/>
                                  </p:stCondLst>
                                  <p:childTnLst>
                                    <p:set>
                                      <p:cBhvr>
                                        <p:cTn id="75" dur="1" fill="hold">
                                          <p:stCondLst>
                                            <p:cond delay="0"/>
                                          </p:stCondLst>
                                        </p:cTn>
                                        <p:tgtEl>
                                          <p:spTgt spid="13"/>
                                        </p:tgtEl>
                                        <p:attrNameLst>
                                          <p:attrName>style.visibility</p:attrName>
                                        </p:attrNameLst>
                                      </p:cBhvr>
                                      <p:to>
                                        <p:strVal val="visible"/>
                                      </p:to>
                                    </p:set>
                                    <p:anim calcmode="lin" valueType="num">
                                      <p:cBhvr>
                                        <p:cTn id="76" dur="750" fill="hold"/>
                                        <p:tgtEl>
                                          <p:spTgt spid="13"/>
                                        </p:tgtEl>
                                        <p:attrNameLst>
                                          <p:attrName>ppt_x</p:attrName>
                                        </p:attrNameLst>
                                      </p:cBhvr>
                                      <p:tavLst>
                                        <p:tav tm="0">
                                          <p:val>
                                            <p:strVal val="#ppt_x-#ppt_w/2"/>
                                          </p:val>
                                        </p:tav>
                                        <p:tav tm="100000">
                                          <p:val>
                                            <p:strVal val="#ppt_x"/>
                                          </p:val>
                                        </p:tav>
                                      </p:tavLst>
                                    </p:anim>
                                    <p:anim calcmode="lin" valueType="num">
                                      <p:cBhvr>
                                        <p:cTn id="77" dur="750" fill="hold"/>
                                        <p:tgtEl>
                                          <p:spTgt spid="13"/>
                                        </p:tgtEl>
                                        <p:attrNameLst>
                                          <p:attrName>ppt_y</p:attrName>
                                        </p:attrNameLst>
                                      </p:cBhvr>
                                      <p:tavLst>
                                        <p:tav tm="0">
                                          <p:val>
                                            <p:strVal val="#ppt_y"/>
                                          </p:val>
                                        </p:tav>
                                        <p:tav tm="100000">
                                          <p:val>
                                            <p:strVal val="#ppt_y"/>
                                          </p:val>
                                        </p:tav>
                                      </p:tavLst>
                                    </p:anim>
                                    <p:anim calcmode="lin" valueType="num">
                                      <p:cBhvr>
                                        <p:cTn id="78" dur="750" fill="hold"/>
                                        <p:tgtEl>
                                          <p:spTgt spid="13"/>
                                        </p:tgtEl>
                                        <p:attrNameLst>
                                          <p:attrName>ppt_w</p:attrName>
                                        </p:attrNameLst>
                                      </p:cBhvr>
                                      <p:tavLst>
                                        <p:tav tm="0">
                                          <p:val>
                                            <p:fltVal val="0"/>
                                          </p:val>
                                        </p:tav>
                                        <p:tav tm="100000">
                                          <p:val>
                                            <p:strVal val="#ppt_w"/>
                                          </p:val>
                                        </p:tav>
                                      </p:tavLst>
                                    </p:anim>
                                    <p:anim calcmode="lin" valueType="num">
                                      <p:cBhvr>
                                        <p:cTn id="79" dur="750" fill="hold"/>
                                        <p:tgtEl>
                                          <p:spTgt spid="13"/>
                                        </p:tgtEl>
                                        <p:attrNameLst>
                                          <p:attrName>ppt_h</p:attrName>
                                        </p:attrNameLst>
                                      </p:cBhvr>
                                      <p:tavLst>
                                        <p:tav tm="0">
                                          <p:val>
                                            <p:strVal val="#ppt_h"/>
                                          </p:val>
                                        </p:tav>
                                        <p:tav tm="100000">
                                          <p:val>
                                            <p:strVal val="#ppt_h"/>
                                          </p:val>
                                        </p:tav>
                                      </p:tavLst>
                                    </p:anim>
                                  </p:childTnLst>
                                </p:cTn>
                              </p:par>
                              <p:par>
                                <p:cTn id="80" presetID="17" presetClass="entr" presetSubtype="8" fill="hold" grpId="0"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p:cTn id="82" dur="750" fill="hold"/>
                                        <p:tgtEl>
                                          <p:spTgt spid="14"/>
                                        </p:tgtEl>
                                        <p:attrNameLst>
                                          <p:attrName>ppt_x</p:attrName>
                                        </p:attrNameLst>
                                      </p:cBhvr>
                                      <p:tavLst>
                                        <p:tav tm="0">
                                          <p:val>
                                            <p:strVal val="#ppt_x-#ppt_w/2"/>
                                          </p:val>
                                        </p:tav>
                                        <p:tav tm="100000">
                                          <p:val>
                                            <p:strVal val="#ppt_x"/>
                                          </p:val>
                                        </p:tav>
                                      </p:tavLst>
                                    </p:anim>
                                    <p:anim calcmode="lin" valueType="num">
                                      <p:cBhvr>
                                        <p:cTn id="83" dur="750" fill="hold"/>
                                        <p:tgtEl>
                                          <p:spTgt spid="14"/>
                                        </p:tgtEl>
                                        <p:attrNameLst>
                                          <p:attrName>ppt_y</p:attrName>
                                        </p:attrNameLst>
                                      </p:cBhvr>
                                      <p:tavLst>
                                        <p:tav tm="0">
                                          <p:val>
                                            <p:strVal val="#ppt_y"/>
                                          </p:val>
                                        </p:tav>
                                        <p:tav tm="100000">
                                          <p:val>
                                            <p:strVal val="#ppt_y"/>
                                          </p:val>
                                        </p:tav>
                                      </p:tavLst>
                                    </p:anim>
                                    <p:anim calcmode="lin" valueType="num">
                                      <p:cBhvr>
                                        <p:cTn id="84" dur="750" fill="hold"/>
                                        <p:tgtEl>
                                          <p:spTgt spid="14"/>
                                        </p:tgtEl>
                                        <p:attrNameLst>
                                          <p:attrName>ppt_w</p:attrName>
                                        </p:attrNameLst>
                                      </p:cBhvr>
                                      <p:tavLst>
                                        <p:tav tm="0">
                                          <p:val>
                                            <p:fltVal val="0"/>
                                          </p:val>
                                        </p:tav>
                                        <p:tav tm="100000">
                                          <p:val>
                                            <p:strVal val="#ppt_w"/>
                                          </p:val>
                                        </p:tav>
                                      </p:tavLst>
                                    </p:anim>
                                    <p:anim calcmode="lin" valueType="num">
                                      <p:cBhvr>
                                        <p:cTn id="85" dur="750" fill="hold"/>
                                        <p:tgtEl>
                                          <p:spTgt spid="14"/>
                                        </p:tgtEl>
                                        <p:attrNameLst>
                                          <p:attrName>ppt_h</p:attrName>
                                        </p:attrNameLst>
                                      </p:cBhvr>
                                      <p:tavLst>
                                        <p:tav tm="0">
                                          <p:val>
                                            <p:strVal val="#ppt_h"/>
                                          </p:val>
                                        </p:tav>
                                        <p:tav tm="100000">
                                          <p:val>
                                            <p:strVal val="#ppt_h"/>
                                          </p:val>
                                        </p:tav>
                                      </p:tavLst>
                                    </p:anim>
                                  </p:childTnLst>
                                </p:cTn>
                              </p:par>
                              <p:par>
                                <p:cTn id="86" presetID="17" presetClass="entr" presetSubtype="8" fill="hold" grpId="0" nodeType="withEffect">
                                  <p:stCondLst>
                                    <p:cond delay="0"/>
                                  </p:stCondLst>
                                  <p:childTnLst>
                                    <p:set>
                                      <p:cBhvr>
                                        <p:cTn id="87" dur="1" fill="hold">
                                          <p:stCondLst>
                                            <p:cond delay="0"/>
                                          </p:stCondLst>
                                        </p:cTn>
                                        <p:tgtEl>
                                          <p:spTgt spid="27"/>
                                        </p:tgtEl>
                                        <p:attrNameLst>
                                          <p:attrName>style.visibility</p:attrName>
                                        </p:attrNameLst>
                                      </p:cBhvr>
                                      <p:to>
                                        <p:strVal val="visible"/>
                                      </p:to>
                                    </p:set>
                                    <p:anim calcmode="lin" valueType="num">
                                      <p:cBhvr>
                                        <p:cTn id="88" dur="750" fill="hold"/>
                                        <p:tgtEl>
                                          <p:spTgt spid="27"/>
                                        </p:tgtEl>
                                        <p:attrNameLst>
                                          <p:attrName>ppt_x</p:attrName>
                                        </p:attrNameLst>
                                      </p:cBhvr>
                                      <p:tavLst>
                                        <p:tav tm="0">
                                          <p:val>
                                            <p:strVal val="#ppt_x-#ppt_w/2"/>
                                          </p:val>
                                        </p:tav>
                                        <p:tav tm="100000">
                                          <p:val>
                                            <p:strVal val="#ppt_x"/>
                                          </p:val>
                                        </p:tav>
                                      </p:tavLst>
                                    </p:anim>
                                    <p:anim calcmode="lin" valueType="num">
                                      <p:cBhvr>
                                        <p:cTn id="89" dur="750" fill="hold"/>
                                        <p:tgtEl>
                                          <p:spTgt spid="27"/>
                                        </p:tgtEl>
                                        <p:attrNameLst>
                                          <p:attrName>ppt_y</p:attrName>
                                        </p:attrNameLst>
                                      </p:cBhvr>
                                      <p:tavLst>
                                        <p:tav tm="0">
                                          <p:val>
                                            <p:strVal val="#ppt_y"/>
                                          </p:val>
                                        </p:tav>
                                        <p:tav tm="100000">
                                          <p:val>
                                            <p:strVal val="#ppt_y"/>
                                          </p:val>
                                        </p:tav>
                                      </p:tavLst>
                                    </p:anim>
                                    <p:anim calcmode="lin" valueType="num">
                                      <p:cBhvr>
                                        <p:cTn id="90" dur="750" fill="hold"/>
                                        <p:tgtEl>
                                          <p:spTgt spid="27"/>
                                        </p:tgtEl>
                                        <p:attrNameLst>
                                          <p:attrName>ppt_w</p:attrName>
                                        </p:attrNameLst>
                                      </p:cBhvr>
                                      <p:tavLst>
                                        <p:tav tm="0">
                                          <p:val>
                                            <p:fltVal val="0"/>
                                          </p:val>
                                        </p:tav>
                                        <p:tav tm="100000">
                                          <p:val>
                                            <p:strVal val="#ppt_w"/>
                                          </p:val>
                                        </p:tav>
                                      </p:tavLst>
                                    </p:anim>
                                    <p:anim calcmode="lin" valueType="num">
                                      <p:cBhvr>
                                        <p:cTn id="91" dur="750" fill="hold"/>
                                        <p:tgtEl>
                                          <p:spTgt spid="27"/>
                                        </p:tgtEl>
                                        <p:attrNameLst>
                                          <p:attrName>ppt_h</p:attrName>
                                        </p:attrNameLst>
                                      </p:cBhvr>
                                      <p:tavLst>
                                        <p:tav tm="0">
                                          <p:val>
                                            <p:strVal val="#ppt_h"/>
                                          </p:val>
                                        </p:tav>
                                        <p:tav tm="100000">
                                          <p:val>
                                            <p:strVal val="#ppt_h"/>
                                          </p:val>
                                        </p:tav>
                                      </p:tavLst>
                                    </p:anim>
                                  </p:childTnLst>
                                </p:cTn>
                              </p:par>
                              <p:par>
                                <p:cTn id="92" presetID="17" presetClass="entr" presetSubtype="8"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 calcmode="lin" valueType="num">
                                      <p:cBhvr>
                                        <p:cTn id="94" dur="750" fill="hold"/>
                                        <p:tgtEl>
                                          <p:spTgt spid="25"/>
                                        </p:tgtEl>
                                        <p:attrNameLst>
                                          <p:attrName>ppt_x</p:attrName>
                                        </p:attrNameLst>
                                      </p:cBhvr>
                                      <p:tavLst>
                                        <p:tav tm="0">
                                          <p:val>
                                            <p:strVal val="#ppt_x-#ppt_w/2"/>
                                          </p:val>
                                        </p:tav>
                                        <p:tav tm="100000">
                                          <p:val>
                                            <p:strVal val="#ppt_x"/>
                                          </p:val>
                                        </p:tav>
                                      </p:tavLst>
                                    </p:anim>
                                    <p:anim calcmode="lin" valueType="num">
                                      <p:cBhvr>
                                        <p:cTn id="95" dur="750" fill="hold"/>
                                        <p:tgtEl>
                                          <p:spTgt spid="25"/>
                                        </p:tgtEl>
                                        <p:attrNameLst>
                                          <p:attrName>ppt_y</p:attrName>
                                        </p:attrNameLst>
                                      </p:cBhvr>
                                      <p:tavLst>
                                        <p:tav tm="0">
                                          <p:val>
                                            <p:strVal val="#ppt_y"/>
                                          </p:val>
                                        </p:tav>
                                        <p:tav tm="100000">
                                          <p:val>
                                            <p:strVal val="#ppt_y"/>
                                          </p:val>
                                        </p:tav>
                                      </p:tavLst>
                                    </p:anim>
                                    <p:anim calcmode="lin" valueType="num">
                                      <p:cBhvr>
                                        <p:cTn id="96" dur="750" fill="hold"/>
                                        <p:tgtEl>
                                          <p:spTgt spid="25"/>
                                        </p:tgtEl>
                                        <p:attrNameLst>
                                          <p:attrName>ppt_w</p:attrName>
                                        </p:attrNameLst>
                                      </p:cBhvr>
                                      <p:tavLst>
                                        <p:tav tm="0">
                                          <p:val>
                                            <p:fltVal val="0"/>
                                          </p:val>
                                        </p:tav>
                                        <p:tav tm="100000">
                                          <p:val>
                                            <p:strVal val="#ppt_w"/>
                                          </p:val>
                                        </p:tav>
                                      </p:tavLst>
                                    </p:anim>
                                    <p:anim calcmode="lin" valueType="num">
                                      <p:cBhvr>
                                        <p:cTn id="97" dur="750" fill="hold"/>
                                        <p:tgtEl>
                                          <p:spTgt spid="25"/>
                                        </p:tgtEl>
                                        <p:attrNameLst>
                                          <p:attrName>ppt_h</p:attrName>
                                        </p:attrNameLst>
                                      </p:cBhvr>
                                      <p:tavLst>
                                        <p:tav tm="0">
                                          <p:val>
                                            <p:strVal val="#ppt_h"/>
                                          </p:val>
                                        </p:tav>
                                        <p:tav tm="100000">
                                          <p:val>
                                            <p:strVal val="#ppt_h"/>
                                          </p:val>
                                        </p:tav>
                                      </p:tavLst>
                                    </p:anim>
                                  </p:childTnLst>
                                </p:cTn>
                              </p:par>
                              <p:par>
                                <p:cTn id="98" presetID="17" presetClass="entr" presetSubtype="8" fill="hold" grpId="0" nodeType="withEffect">
                                  <p:stCondLst>
                                    <p:cond delay="0"/>
                                  </p:stCondLst>
                                  <p:childTnLst>
                                    <p:set>
                                      <p:cBhvr>
                                        <p:cTn id="99" dur="1" fill="hold">
                                          <p:stCondLst>
                                            <p:cond delay="0"/>
                                          </p:stCondLst>
                                        </p:cTn>
                                        <p:tgtEl>
                                          <p:spTgt spid="26"/>
                                        </p:tgtEl>
                                        <p:attrNameLst>
                                          <p:attrName>style.visibility</p:attrName>
                                        </p:attrNameLst>
                                      </p:cBhvr>
                                      <p:to>
                                        <p:strVal val="visible"/>
                                      </p:to>
                                    </p:set>
                                    <p:anim calcmode="lin" valueType="num">
                                      <p:cBhvr>
                                        <p:cTn id="100" dur="750" fill="hold"/>
                                        <p:tgtEl>
                                          <p:spTgt spid="26"/>
                                        </p:tgtEl>
                                        <p:attrNameLst>
                                          <p:attrName>ppt_x</p:attrName>
                                        </p:attrNameLst>
                                      </p:cBhvr>
                                      <p:tavLst>
                                        <p:tav tm="0">
                                          <p:val>
                                            <p:strVal val="#ppt_x-#ppt_w/2"/>
                                          </p:val>
                                        </p:tav>
                                        <p:tav tm="100000">
                                          <p:val>
                                            <p:strVal val="#ppt_x"/>
                                          </p:val>
                                        </p:tav>
                                      </p:tavLst>
                                    </p:anim>
                                    <p:anim calcmode="lin" valueType="num">
                                      <p:cBhvr>
                                        <p:cTn id="101" dur="750" fill="hold"/>
                                        <p:tgtEl>
                                          <p:spTgt spid="26"/>
                                        </p:tgtEl>
                                        <p:attrNameLst>
                                          <p:attrName>ppt_y</p:attrName>
                                        </p:attrNameLst>
                                      </p:cBhvr>
                                      <p:tavLst>
                                        <p:tav tm="0">
                                          <p:val>
                                            <p:strVal val="#ppt_y"/>
                                          </p:val>
                                        </p:tav>
                                        <p:tav tm="100000">
                                          <p:val>
                                            <p:strVal val="#ppt_y"/>
                                          </p:val>
                                        </p:tav>
                                      </p:tavLst>
                                    </p:anim>
                                    <p:anim calcmode="lin" valueType="num">
                                      <p:cBhvr>
                                        <p:cTn id="102" dur="750" fill="hold"/>
                                        <p:tgtEl>
                                          <p:spTgt spid="26"/>
                                        </p:tgtEl>
                                        <p:attrNameLst>
                                          <p:attrName>ppt_w</p:attrName>
                                        </p:attrNameLst>
                                      </p:cBhvr>
                                      <p:tavLst>
                                        <p:tav tm="0">
                                          <p:val>
                                            <p:fltVal val="0"/>
                                          </p:val>
                                        </p:tav>
                                        <p:tav tm="100000">
                                          <p:val>
                                            <p:strVal val="#ppt_w"/>
                                          </p:val>
                                        </p:tav>
                                      </p:tavLst>
                                    </p:anim>
                                    <p:anim calcmode="lin" valueType="num">
                                      <p:cBhvr>
                                        <p:cTn id="103" dur="750" fill="hold"/>
                                        <p:tgtEl>
                                          <p:spTgt spid="26"/>
                                        </p:tgtEl>
                                        <p:attrNameLst>
                                          <p:attrName>ppt_h</p:attrName>
                                        </p:attrNameLst>
                                      </p:cBhvr>
                                      <p:tavLst>
                                        <p:tav tm="0">
                                          <p:val>
                                            <p:strVal val="#ppt_h"/>
                                          </p:val>
                                        </p:tav>
                                        <p:tav tm="100000">
                                          <p:val>
                                            <p:strVal val="#ppt_h"/>
                                          </p:val>
                                        </p:tav>
                                      </p:tavLst>
                                    </p:anim>
                                  </p:childTnLst>
                                </p:cTn>
                              </p:par>
                              <p:par>
                                <p:cTn id="104" presetID="17" presetClass="entr" presetSubtype="8" fill="hold" grpId="0" nodeType="withEffect">
                                  <p:stCondLst>
                                    <p:cond delay="0"/>
                                  </p:stCondLst>
                                  <p:childTnLst>
                                    <p:set>
                                      <p:cBhvr>
                                        <p:cTn id="105" dur="1" fill="hold">
                                          <p:stCondLst>
                                            <p:cond delay="0"/>
                                          </p:stCondLst>
                                        </p:cTn>
                                        <p:tgtEl>
                                          <p:spTgt spid="35"/>
                                        </p:tgtEl>
                                        <p:attrNameLst>
                                          <p:attrName>style.visibility</p:attrName>
                                        </p:attrNameLst>
                                      </p:cBhvr>
                                      <p:to>
                                        <p:strVal val="visible"/>
                                      </p:to>
                                    </p:set>
                                    <p:anim calcmode="lin" valueType="num">
                                      <p:cBhvr>
                                        <p:cTn id="106" dur="750" fill="hold"/>
                                        <p:tgtEl>
                                          <p:spTgt spid="35"/>
                                        </p:tgtEl>
                                        <p:attrNameLst>
                                          <p:attrName>ppt_x</p:attrName>
                                        </p:attrNameLst>
                                      </p:cBhvr>
                                      <p:tavLst>
                                        <p:tav tm="0">
                                          <p:val>
                                            <p:strVal val="#ppt_x-#ppt_w/2"/>
                                          </p:val>
                                        </p:tav>
                                        <p:tav tm="100000">
                                          <p:val>
                                            <p:strVal val="#ppt_x"/>
                                          </p:val>
                                        </p:tav>
                                      </p:tavLst>
                                    </p:anim>
                                    <p:anim calcmode="lin" valueType="num">
                                      <p:cBhvr>
                                        <p:cTn id="107" dur="750" fill="hold"/>
                                        <p:tgtEl>
                                          <p:spTgt spid="35"/>
                                        </p:tgtEl>
                                        <p:attrNameLst>
                                          <p:attrName>ppt_y</p:attrName>
                                        </p:attrNameLst>
                                      </p:cBhvr>
                                      <p:tavLst>
                                        <p:tav tm="0">
                                          <p:val>
                                            <p:strVal val="#ppt_y"/>
                                          </p:val>
                                        </p:tav>
                                        <p:tav tm="100000">
                                          <p:val>
                                            <p:strVal val="#ppt_y"/>
                                          </p:val>
                                        </p:tav>
                                      </p:tavLst>
                                    </p:anim>
                                    <p:anim calcmode="lin" valueType="num">
                                      <p:cBhvr>
                                        <p:cTn id="108" dur="750" fill="hold"/>
                                        <p:tgtEl>
                                          <p:spTgt spid="35"/>
                                        </p:tgtEl>
                                        <p:attrNameLst>
                                          <p:attrName>ppt_w</p:attrName>
                                        </p:attrNameLst>
                                      </p:cBhvr>
                                      <p:tavLst>
                                        <p:tav tm="0">
                                          <p:val>
                                            <p:fltVal val="0"/>
                                          </p:val>
                                        </p:tav>
                                        <p:tav tm="100000">
                                          <p:val>
                                            <p:strVal val="#ppt_w"/>
                                          </p:val>
                                        </p:tav>
                                      </p:tavLst>
                                    </p:anim>
                                    <p:anim calcmode="lin" valueType="num">
                                      <p:cBhvr>
                                        <p:cTn id="109" dur="750" fill="hold"/>
                                        <p:tgtEl>
                                          <p:spTgt spid="35"/>
                                        </p:tgtEl>
                                        <p:attrNameLst>
                                          <p:attrName>ppt_h</p:attrName>
                                        </p:attrNameLst>
                                      </p:cBhvr>
                                      <p:tavLst>
                                        <p:tav tm="0">
                                          <p:val>
                                            <p:strVal val="#ppt_h"/>
                                          </p:val>
                                        </p:tav>
                                        <p:tav tm="100000">
                                          <p:val>
                                            <p:strVal val="#ppt_h"/>
                                          </p:val>
                                        </p:tav>
                                      </p:tavLst>
                                    </p:anim>
                                  </p:childTnLst>
                                </p:cTn>
                              </p:par>
                              <p:par>
                                <p:cTn id="110" presetID="17" presetClass="entr" presetSubtype="8"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 calcmode="lin" valueType="num">
                                      <p:cBhvr>
                                        <p:cTn id="112" dur="750" fill="hold"/>
                                        <p:tgtEl>
                                          <p:spTgt spid="33"/>
                                        </p:tgtEl>
                                        <p:attrNameLst>
                                          <p:attrName>ppt_x</p:attrName>
                                        </p:attrNameLst>
                                      </p:cBhvr>
                                      <p:tavLst>
                                        <p:tav tm="0">
                                          <p:val>
                                            <p:strVal val="#ppt_x-#ppt_w/2"/>
                                          </p:val>
                                        </p:tav>
                                        <p:tav tm="100000">
                                          <p:val>
                                            <p:strVal val="#ppt_x"/>
                                          </p:val>
                                        </p:tav>
                                      </p:tavLst>
                                    </p:anim>
                                    <p:anim calcmode="lin" valueType="num">
                                      <p:cBhvr>
                                        <p:cTn id="113" dur="750" fill="hold"/>
                                        <p:tgtEl>
                                          <p:spTgt spid="33"/>
                                        </p:tgtEl>
                                        <p:attrNameLst>
                                          <p:attrName>ppt_y</p:attrName>
                                        </p:attrNameLst>
                                      </p:cBhvr>
                                      <p:tavLst>
                                        <p:tav tm="0">
                                          <p:val>
                                            <p:strVal val="#ppt_y"/>
                                          </p:val>
                                        </p:tav>
                                        <p:tav tm="100000">
                                          <p:val>
                                            <p:strVal val="#ppt_y"/>
                                          </p:val>
                                        </p:tav>
                                      </p:tavLst>
                                    </p:anim>
                                    <p:anim calcmode="lin" valueType="num">
                                      <p:cBhvr>
                                        <p:cTn id="114" dur="750" fill="hold"/>
                                        <p:tgtEl>
                                          <p:spTgt spid="33"/>
                                        </p:tgtEl>
                                        <p:attrNameLst>
                                          <p:attrName>ppt_w</p:attrName>
                                        </p:attrNameLst>
                                      </p:cBhvr>
                                      <p:tavLst>
                                        <p:tav tm="0">
                                          <p:val>
                                            <p:fltVal val="0"/>
                                          </p:val>
                                        </p:tav>
                                        <p:tav tm="100000">
                                          <p:val>
                                            <p:strVal val="#ppt_w"/>
                                          </p:val>
                                        </p:tav>
                                      </p:tavLst>
                                    </p:anim>
                                    <p:anim calcmode="lin" valueType="num">
                                      <p:cBhvr>
                                        <p:cTn id="115" dur="750" fill="hold"/>
                                        <p:tgtEl>
                                          <p:spTgt spid="33"/>
                                        </p:tgtEl>
                                        <p:attrNameLst>
                                          <p:attrName>ppt_h</p:attrName>
                                        </p:attrNameLst>
                                      </p:cBhvr>
                                      <p:tavLst>
                                        <p:tav tm="0">
                                          <p:val>
                                            <p:strVal val="#ppt_h"/>
                                          </p:val>
                                        </p:tav>
                                        <p:tav tm="100000">
                                          <p:val>
                                            <p:strVal val="#ppt_h"/>
                                          </p:val>
                                        </p:tav>
                                      </p:tavLst>
                                    </p:anim>
                                  </p:childTnLst>
                                </p:cTn>
                              </p:par>
                              <p:par>
                                <p:cTn id="116" presetID="17" presetClass="entr" presetSubtype="8" fill="hold" grpId="0" nodeType="withEffect">
                                  <p:stCondLst>
                                    <p:cond delay="0"/>
                                  </p:stCondLst>
                                  <p:childTnLst>
                                    <p:set>
                                      <p:cBhvr>
                                        <p:cTn id="117" dur="1" fill="hold">
                                          <p:stCondLst>
                                            <p:cond delay="0"/>
                                          </p:stCondLst>
                                        </p:cTn>
                                        <p:tgtEl>
                                          <p:spTgt spid="34"/>
                                        </p:tgtEl>
                                        <p:attrNameLst>
                                          <p:attrName>style.visibility</p:attrName>
                                        </p:attrNameLst>
                                      </p:cBhvr>
                                      <p:to>
                                        <p:strVal val="visible"/>
                                      </p:to>
                                    </p:set>
                                    <p:anim calcmode="lin" valueType="num">
                                      <p:cBhvr>
                                        <p:cTn id="118" dur="750" fill="hold"/>
                                        <p:tgtEl>
                                          <p:spTgt spid="34"/>
                                        </p:tgtEl>
                                        <p:attrNameLst>
                                          <p:attrName>ppt_x</p:attrName>
                                        </p:attrNameLst>
                                      </p:cBhvr>
                                      <p:tavLst>
                                        <p:tav tm="0">
                                          <p:val>
                                            <p:strVal val="#ppt_x-#ppt_w/2"/>
                                          </p:val>
                                        </p:tav>
                                        <p:tav tm="100000">
                                          <p:val>
                                            <p:strVal val="#ppt_x"/>
                                          </p:val>
                                        </p:tav>
                                      </p:tavLst>
                                    </p:anim>
                                    <p:anim calcmode="lin" valueType="num">
                                      <p:cBhvr>
                                        <p:cTn id="119" dur="750" fill="hold"/>
                                        <p:tgtEl>
                                          <p:spTgt spid="34"/>
                                        </p:tgtEl>
                                        <p:attrNameLst>
                                          <p:attrName>ppt_y</p:attrName>
                                        </p:attrNameLst>
                                      </p:cBhvr>
                                      <p:tavLst>
                                        <p:tav tm="0">
                                          <p:val>
                                            <p:strVal val="#ppt_y"/>
                                          </p:val>
                                        </p:tav>
                                        <p:tav tm="100000">
                                          <p:val>
                                            <p:strVal val="#ppt_y"/>
                                          </p:val>
                                        </p:tav>
                                      </p:tavLst>
                                    </p:anim>
                                    <p:anim calcmode="lin" valueType="num">
                                      <p:cBhvr>
                                        <p:cTn id="120" dur="750" fill="hold"/>
                                        <p:tgtEl>
                                          <p:spTgt spid="34"/>
                                        </p:tgtEl>
                                        <p:attrNameLst>
                                          <p:attrName>ppt_w</p:attrName>
                                        </p:attrNameLst>
                                      </p:cBhvr>
                                      <p:tavLst>
                                        <p:tav tm="0">
                                          <p:val>
                                            <p:fltVal val="0"/>
                                          </p:val>
                                        </p:tav>
                                        <p:tav tm="100000">
                                          <p:val>
                                            <p:strVal val="#ppt_w"/>
                                          </p:val>
                                        </p:tav>
                                      </p:tavLst>
                                    </p:anim>
                                    <p:anim calcmode="lin" valueType="num">
                                      <p:cBhvr>
                                        <p:cTn id="121" dur="750" fill="hold"/>
                                        <p:tgtEl>
                                          <p:spTgt spid="34"/>
                                        </p:tgtEl>
                                        <p:attrNameLst>
                                          <p:attrName>ppt_h</p:attrName>
                                        </p:attrNameLst>
                                      </p:cBhvr>
                                      <p:tavLst>
                                        <p:tav tm="0">
                                          <p:val>
                                            <p:strVal val="#ppt_h"/>
                                          </p:val>
                                        </p:tav>
                                        <p:tav tm="100000">
                                          <p:val>
                                            <p:strVal val="#ppt_h"/>
                                          </p:val>
                                        </p:tav>
                                      </p:tavLst>
                                    </p:anim>
                                  </p:childTnLst>
                                </p:cTn>
                              </p:par>
                            </p:childTnLst>
                          </p:cTn>
                        </p:par>
                        <p:par>
                          <p:cTn id="122" fill="hold">
                            <p:stCondLst>
                              <p:cond delay="3750"/>
                            </p:stCondLst>
                            <p:childTnLst>
                              <p:par>
                                <p:cTn id="123" presetID="42" presetClass="entr" presetSubtype="0" fill="hold" grpId="0" nodeType="afterEffect">
                                  <p:stCondLst>
                                    <p:cond delay="0"/>
                                  </p:stCondLst>
                                  <p:childTnLst>
                                    <p:set>
                                      <p:cBhvr>
                                        <p:cTn id="124" dur="1" fill="hold">
                                          <p:stCondLst>
                                            <p:cond delay="0"/>
                                          </p:stCondLst>
                                        </p:cTn>
                                        <p:tgtEl>
                                          <p:spTgt spid="56"/>
                                        </p:tgtEl>
                                        <p:attrNameLst>
                                          <p:attrName>style.visibility</p:attrName>
                                        </p:attrNameLst>
                                      </p:cBhvr>
                                      <p:to>
                                        <p:strVal val="visible"/>
                                      </p:to>
                                    </p:set>
                                    <p:animEffect transition="in" filter="fade">
                                      <p:cBhvr>
                                        <p:cTn id="125" dur="500"/>
                                        <p:tgtEl>
                                          <p:spTgt spid="56"/>
                                        </p:tgtEl>
                                      </p:cBhvr>
                                    </p:animEffect>
                                    <p:anim calcmode="lin" valueType="num">
                                      <p:cBhvr>
                                        <p:cTn id="126" dur="500" fill="hold"/>
                                        <p:tgtEl>
                                          <p:spTgt spid="56"/>
                                        </p:tgtEl>
                                        <p:attrNameLst>
                                          <p:attrName>ppt_x</p:attrName>
                                        </p:attrNameLst>
                                      </p:cBhvr>
                                      <p:tavLst>
                                        <p:tav tm="0">
                                          <p:val>
                                            <p:strVal val="#ppt_x"/>
                                          </p:val>
                                        </p:tav>
                                        <p:tav tm="100000">
                                          <p:val>
                                            <p:strVal val="#ppt_x"/>
                                          </p:val>
                                        </p:tav>
                                      </p:tavLst>
                                    </p:anim>
                                    <p:anim calcmode="lin" valueType="num">
                                      <p:cBhvr>
                                        <p:cTn id="127" dur="500" fill="hold"/>
                                        <p:tgtEl>
                                          <p:spTgt spid="56"/>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animEffect transition="in" filter="fade">
                                      <p:cBhvr>
                                        <p:cTn id="130" dur="500"/>
                                        <p:tgtEl>
                                          <p:spTgt spid="55"/>
                                        </p:tgtEl>
                                      </p:cBhvr>
                                    </p:animEffect>
                                    <p:anim calcmode="lin" valueType="num">
                                      <p:cBhvr>
                                        <p:cTn id="131" dur="500" fill="hold"/>
                                        <p:tgtEl>
                                          <p:spTgt spid="55"/>
                                        </p:tgtEl>
                                        <p:attrNameLst>
                                          <p:attrName>ppt_x</p:attrName>
                                        </p:attrNameLst>
                                      </p:cBhvr>
                                      <p:tavLst>
                                        <p:tav tm="0">
                                          <p:val>
                                            <p:strVal val="#ppt_x"/>
                                          </p:val>
                                        </p:tav>
                                        <p:tav tm="100000">
                                          <p:val>
                                            <p:strVal val="#ppt_x"/>
                                          </p:val>
                                        </p:tav>
                                      </p:tavLst>
                                    </p:anim>
                                    <p:anim calcmode="lin" valueType="num">
                                      <p:cBhvr>
                                        <p:cTn id="132" dur="500" fill="hold"/>
                                        <p:tgtEl>
                                          <p:spTgt spid="55"/>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54"/>
                                        </p:tgtEl>
                                        <p:attrNameLst>
                                          <p:attrName>style.visibility</p:attrName>
                                        </p:attrNameLst>
                                      </p:cBhvr>
                                      <p:to>
                                        <p:strVal val="visible"/>
                                      </p:to>
                                    </p:set>
                                    <p:animEffect transition="in" filter="fade">
                                      <p:cBhvr>
                                        <p:cTn id="135" dur="500"/>
                                        <p:tgtEl>
                                          <p:spTgt spid="54"/>
                                        </p:tgtEl>
                                      </p:cBhvr>
                                    </p:animEffect>
                                    <p:anim calcmode="lin" valueType="num">
                                      <p:cBhvr>
                                        <p:cTn id="136" dur="500" fill="hold"/>
                                        <p:tgtEl>
                                          <p:spTgt spid="54"/>
                                        </p:tgtEl>
                                        <p:attrNameLst>
                                          <p:attrName>ppt_x</p:attrName>
                                        </p:attrNameLst>
                                      </p:cBhvr>
                                      <p:tavLst>
                                        <p:tav tm="0">
                                          <p:val>
                                            <p:strVal val="#ppt_x"/>
                                          </p:val>
                                        </p:tav>
                                        <p:tav tm="100000">
                                          <p:val>
                                            <p:strVal val="#ppt_x"/>
                                          </p:val>
                                        </p:tav>
                                      </p:tavLst>
                                    </p:anim>
                                    <p:anim calcmode="lin" valueType="num">
                                      <p:cBhvr>
                                        <p:cTn id="137" dur="500" fill="hold"/>
                                        <p:tgtEl>
                                          <p:spTgt spid="54"/>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53"/>
                                        </p:tgtEl>
                                        <p:attrNameLst>
                                          <p:attrName>style.visibility</p:attrName>
                                        </p:attrNameLst>
                                      </p:cBhvr>
                                      <p:to>
                                        <p:strVal val="visible"/>
                                      </p:to>
                                    </p:set>
                                    <p:animEffect transition="in" filter="fade">
                                      <p:cBhvr>
                                        <p:cTn id="140" dur="500"/>
                                        <p:tgtEl>
                                          <p:spTgt spid="53"/>
                                        </p:tgtEl>
                                      </p:cBhvr>
                                    </p:animEffect>
                                    <p:anim calcmode="lin" valueType="num">
                                      <p:cBhvr>
                                        <p:cTn id="141" dur="500" fill="hold"/>
                                        <p:tgtEl>
                                          <p:spTgt spid="53"/>
                                        </p:tgtEl>
                                        <p:attrNameLst>
                                          <p:attrName>ppt_x</p:attrName>
                                        </p:attrNameLst>
                                      </p:cBhvr>
                                      <p:tavLst>
                                        <p:tav tm="0">
                                          <p:val>
                                            <p:strVal val="#ppt_x"/>
                                          </p:val>
                                        </p:tav>
                                        <p:tav tm="100000">
                                          <p:val>
                                            <p:strVal val="#ppt_x"/>
                                          </p:val>
                                        </p:tav>
                                      </p:tavLst>
                                    </p:anim>
                                    <p:anim calcmode="lin" valueType="num">
                                      <p:cBhvr>
                                        <p:cTn id="142" dur="500" fill="hold"/>
                                        <p:tgtEl>
                                          <p:spTgt spid="53"/>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0"/>
                                  </p:stCondLst>
                                  <p:childTnLst>
                                    <p:set>
                                      <p:cBhvr>
                                        <p:cTn id="144" dur="1" fill="hold">
                                          <p:stCondLst>
                                            <p:cond delay="0"/>
                                          </p:stCondLst>
                                        </p:cTn>
                                        <p:tgtEl>
                                          <p:spTgt spid="57"/>
                                        </p:tgtEl>
                                        <p:attrNameLst>
                                          <p:attrName>style.visibility</p:attrName>
                                        </p:attrNameLst>
                                      </p:cBhvr>
                                      <p:to>
                                        <p:strVal val="visible"/>
                                      </p:to>
                                    </p:set>
                                    <p:animEffect transition="in" filter="fade">
                                      <p:cBhvr>
                                        <p:cTn id="145" dur="750"/>
                                        <p:tgtEl>
                                          <p:spTgt spid="57"/>
                                        </p:tgtEl>
                                      </p:cBhvr>
                                    </p:animEffect>
                                    <p:anim calcmode="lin" valueType="num">
                                      <p:cBhvr>
                                        <p:cTn id="146" dur="750" fill="hold"/>
                                        <p:tgtEl>
                                          <p:spTgt spid="57"/>
                                        </p:tgtEl>
                                        <p:attrNameLst>
                                          <p:attrName>ppt_x</p:attrName>
                                        </p:attrNameLst>
                                      </p:cBhvr>
                                      <p:tavLst>
                                        <p:tav tm="0">
                                          <p:val>
                                            <p:strVal val="#ppt_x"/>
                                          </p:val>
                                        </p:tav>
                                        <p:tav tm="100000">
                                          <p:val>
                                            <p:strVal val="#ppt_x"/>
                                          </p:val>
                                        </p:tav>
                                      </p:tavLst>
                                    </p:anim>
                                    <p:anim calcmode="lin" valueType="num">
                                      <p:cBhvr>
                                        <p:cTn id="147" dur="75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14" grpId="0" animBg="1"/>
      <p:bldP spid="15" grpId="0" animBg="1"/>
      <p:bldP spid="25" grpId="0" animBg="1"/>
      <p:bldP spid="26" grpId="0" animBg="1"/>
      <p:bldP spid="27" grpId="0" animBg="1"/>
      <p:bldP spid="33" grpId="0" animBg="1"/>
      <p:bldP spid="34" grpId="0" animBg="1"/>
      <p:bldP spid="35" grpId="0" animBg="1"/>
      <p:bldP spid="53" grpId="0"/>
      <p:bldP spid="54" grpId="0"/>
      <p:bldP spid="55" grpId="0"/>
      <p:bldP spid="56" grpId="0"/>
      <p:bldP spid="57" grpId="0"/>
      <p:bldP spid="58" grpId="0" animBg="1"/>
      <p:bldP spid="59" grpId="0" animBg="1"/>
      <p:bldP spid="60" grpId="0" animBg="1"/>
      <p:bldP spid="61" grpId="0" animBg="1"/>
      <p:bldP spid="62" grpId="0" animBg="1"/>
      <p:bldP spid="63" grpId="0"/>
      <p:bldP spid="64" grpId="0" animBg="1"/>
      <p:bldP spid="65" grpId="0"/>
      <p:bldP spid="66" grpId="0" animBg="1"/>
      <p:bldP spid="67" grpId="0"/>
      <p:bldP spid="68" grpId="0" animBg="1"/>
      <p:bldP spid="6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Oval 6"/>
          <p:cNvSpPr/>
          <p:nvPr/>
        </p:nvSpPr>
        <p:spPr>
          <a:xfrm>
            <a:off x="4617845" y="1304137"/>
            <a:ext cx="398912" cy="3989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eaLnBrk="1" hangingPunct="1"/>
            <a:r>
              <a:rPr lang="en-US" altLang="zh-CN" b="1" dirty="0">
                <a:solidFill>
                  <a:srgbClr val="F2F2F2"/>
                </a:solidFill>
                <a:cs typeface="+mn-ea"/>
                <a:sym typeface="+mn-lt"/>
              </a:rPr>
              <a:t>C</a:t>
            </a:r>
          </a:p>
        </p:txBody>
      </p:sp>
      <p:sp>
        <p:nvSpPr>
          <p:cNvPr id="254" name="Oval 4"/>
          <p:cNvSpPr/>
          <p:nvPr/>
        </p:nvSpPr>
        <p:spPr>
          <a:xfrm>
            <a:off x="5407333" y="2548724"/>
            <a:ext cx="614442" cy="6145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eaLnBrk="1" hangingPunct="1"/>
            <a:r>
              <a:rPr lang="en-US" altLang="zh-CN" sz="2100" b="1" dirty="0">
                <a:solidFill>
                  <a:srgbClr val="F2F2F2"/>
                </a:solidFill>
                <a:cs typeface="+mn-ea"/>
                <a:sym typeface="+mn-lt"/>
              </a:rPr>
              <a:t>D</a:t>
            </a:r>
          </a:p>
        </p:txBody>
      </p:sp>
      <p:sp>
        <p:nvSpPr>
          <p:cNvPr id="255" name="Oval 12"/>
          <p:cNvSpPr/>
          <p:nvPr/>
        </p:nvSpPr>
        <p:spPr>
          <a:xfrm>
            <a:off x="1842137" y="2090192"/>
            <a:ext cx="614442" cy="6145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eaLnBrk="1" hangingPunct="1"/>
            <a:r>
              <a:rPr lang="en-US" altLang="zh-CN" sz="2100" b="1" dirty="0">
                <a:solidFill>
                  <a:srgbClr val="F2F2F2"/>
                </a:solidFill>
                <a:cs typeface="+mn-ea"/>
                <a:sym typeface="+mn-lt"/>
              </a:rPr>
              <a:t>B</a:t>
            </a:r>
          </a:p>
        </p:txBody>
      </p:sp>
      <p:sp>
        <p:nvSpPr>
          <p:cNvPr id="256" name="Oval 13"/>
          <p:cNvSpPr/>
          <p:nvPr/>
        </p:nvSpPr>
        <p:spPr>
          <a:xfrm>
            <a:off x="914519" y="3372891"/>
            <a:ext cx="614442" cy="6145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eaLnBrk="1" hangingPunct="1"/>
            <a:r>
              <a:rPr lang="en-US" altLang="zh-CN" sz="2100" b="1" dirty="0">
                <a:solidFill>
                  <a:srgbClr val="F2F2F2"/>
                </a:solidFill>
                <a:cs typeface="+mn-ea"/>
                <a:sym typeface="+mn-lt"/>
              </a:rPr>
              <a:t>A</a:t>
            </a:r>
          </a:p>
        </p:txBody>
      </p:sp>
      <p:sp>
        <p:nvSpPr>
          <p:cNvPr id="257" name="Oval 15"/>
          <p:cNvSpPr/>
          <p:nvPr/>
        </p:nvSpPr>
        <p:spPr>
          <a:xfrm>
            <a:off x="6140853" y="3871917"/>
            <a:ext cx="398911" cy="3989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anchor="ctr"/>
          <a:lstStyle/>
          <a:p>
            <a:pPr algn="ctr" eaLnBrk="1" hangingPunct="1"/>
            <a:r>
              <a:rPr lang="en-US" altLang="zh-CN" b="1" dirty="0">
                <a:solidFill>
                  <a:srgbClr val="F2F2F2"/>
                </a:solidFill>
                <a:cs typeface="+mn-ea"/>
                <a:sym typeface="+mn-lt"/>
              </a:rPr>
              <a:t>E</a:t>
            </a:r>
          </a:p>
        </p:txBody>
      </p:sp>
      <p:grpSp>
        <p:nvGrpSpPr>
          <p:cNvPr id="2" name="Group 19"/>
          <p:cNvGrpSpPr>
            <a:grpSpLocks/>
          </p:cNvGrpSpPr>
          <p:nvPr/>
        </p:nvGrpSpPr>
        <p:grpSpPr bwMode="auto">
          <a:xfrm>
            <a:off x="1615889" y="3338357"/>
            <a:ext cx="1794505" cy="775801"/>
            <a:chOff x="2155025" y="4449725"/>
            <a:chExt cx="2391371" cy="1034666"/>
          </a:xfrm>
        </p:grpSpPr>
        <p:sp>
          <p:nvSpPr>
            <p:cNvPr id="259" name="TextBox 258"/>
            <p:cNvSpPr txBox="1"/>
            <p:nvPr/>
          </p:nvSpPr>
          <p:spPr>
            <a:xfrm>
              <a:off x="2155025" y="4449725"/>
              <a:ext cx="724591" cy="369426"/>
            </a:xfrm>
            <a:prstGeom prst="rect">
              <a:avLst/>
            </a:prstGeom>
            <a:noFill/>
          </p:spPr>
          <p:txBody>
            <a:bodyPr wrap="none">
              <a:spAutoFit/>
            </a:bodyPr>
            <a:lstStyle/>
            <a:p>
              <a:pPr>
                <a:defRPr/>
              </a:pPr>
              <a:r>
                <a:rPr lang="en-US" sz="1200" dirty="0">
                  <a:solidFill>
                    <a:schemeClr val="tx1">
                      <a:lumMod val="75000"/>
                      <a:lumOff val="25000"/>
                    </a:schemeClr>
                  </a:solidFill>
                  <a:latin typeface="微软雅黑" pitchFamily="34" charset="-122"/>
                  <a:ea typeface="微软雅黑" pitchFamily="34" charset="-122"/>
                  <a:cs typeface="+mn-ea"/>
                  <a:sym typeface="+mn-lt"/>
                </a:rPr>
                <a:t>201</a:t>
              </a:r>
              <a:r>
                <a:rPr lang="en-US" altLang="zh-CN" sz="1200" dirty="0">
                  <a:solidFill>
                    <a:schemeClr val="tx1">
                      <a:lumMod val="75000"/>
                      <a:lumOff val="25000"/>
                    </a:schemeClr>
                  </a:solidFill>
                  <a:latin typeface="微软雅黑" pitchFamily="34" charset="-122"/>
                  <a:ea typeface="微软雅黑" pitchFamily="34" charset="-122"/>
                  <a:cs typeface="+mn-ea"/>
                  <a:sym typeface="+mn-lt"/>
                </a:rPr>
                <a:t>6</a:t>
              </a:r>
              <a:endParaRPr lang="en-US" sz="1200" dirty="0">
                <a:solidFill>
                  <a:schemeClr val="tx1">
                    <a:lumMod val="75000"/>
                    <a:lumOff val="25000"/>
                  </a:schemeClr>
                </a:solidFill>
                <a:latin typeface="微软雅黑" pitchFamily="34" charset="-122"/>
                <a:ea typeface="微软雅黑" pitchFamily="34" charset="-122"/>
                <a:cs typeface="+mn-ea"/>
                <a:sym typeface="+mn-lt"/>
              </a:endParaRPr>
            </a:p>
          </p:txBody>
        </p:sp>
        <p:sp>
          <p:nvSpPr>
            <p:cNvPr id="260" name="Rectangle 18"/>
            <p:cNvSpPr/>
            <p:nvPr/>
          </p:nvSpPr>
          <p:spPr>
            <a:xfrm>
              <a:off x="2155025" y="4807110"/>
              <a:ext cx="2391371" cy="677281"/>
            </a:xfrm>
            <a:prstGeom prst="rect">
              <a:avLst/>
            </a:prstGeom>
          </p:spPr>
          <p:txBody>
            <a:bodyPr>
              <a:spAutoFit/>
            </a:bodyPr>
            <a:lstStyle/>
            <a:p>
              <a:pPr>
                <a:defRPr/>
              </a:pPr>
              <a:r>
                <a:rPr lang="zh-CN" altLang="en-US" sz="900" dirty="0">
                  <a:solidFill>
                    <a:schemeClr val="tx1">
                      <a:lumMod val="50000"/>
                      <a:lumOff val="50000"/>
                    </a:schemeClr>
                  </a:solidFill>
                  <a:latin typeface="微软雅黑" pitchFamily="34" charset="-122"/>
                  <a:ea typeface="微软雅黑" pitchFamily="34" charset="-122"/>
                  <a:cs typeface="+mn-ea"/>
                  <a:sym typeface="+mn-lt"/>
                </a:rPr>
                <a:t>点击输入详细文本内容，点击输入详细的文本内容，点击输入详细的文本内容。</a:t>
              </a:r>
              <a:endParaRPr lang="en-US" altLang="zh-CN" sz="900" dirty="0">
                <a:solidFill>
                  <a:schemeClr val="tx1">
                    <a:lumMod val="50000"/>
                    <a:lumOff val="50000"/>
                  </a:schemeClr>
                </a:solidFill>
                <a:latin typeface="微软雅黑" pitchFamily="34" charset="-122"/>
                <a:ea typeface="微软雅黑" pitchFamily="34" charset="-122"/>
                <a:cs typeface="+mn-ea"/>
                <a:sym typeface="+mn-lt"/>
              </a:endParaRPr>
            </a:p>
          </p:txBody>
        </p:sp>
      </p:grpSp>
      <p:grpSp>
        <p:nvGrpSpPr>
          <p:cNvPr id="3" name="Group 20"/>
          <p:cNvGrpSpPr>
            <a:grpSpLocks/>
          </p:cNvGrpSpPr>
          <p:nvPr/>
        </p:nvGrpSpPr>
        <p:grpSpPr bwMode="auto">
          <a:xfrm>
            <a:off x="2569703" y="2054463"/>
            <a:ext cx="1793315" cy="776998"/>
            <a:chOff x="2155025" y="4449725"/>
            <a:chExt cx="2391371" cy="1034463"/>
          </a:xfrm>
        </p:grpSpPr>
        <p:sp>
          <p:nvSpPr>
            <p:cNvPr id="262" name="TextBox 261"/>
            <p:cNvSpPr txBox="1"/>
            <p:nvPr/>
          </p:nvSpPr>
          <p:spPr>
            <a:xfrm>
              <a:off x="2155025" y="4449725"/>
              <a:ext cx="725072" cy="368785"/>
            </a:xfrm>
            <a:prstGeom prst="rect">
              <a:avLst/>
            </a:prstGeom>
            <a:noFill/>
          </p:spPr>
          <p:txBody>
            <a:bodyPr wrap="none">
              <a:spAutoFit/>
            </a:bodyPr>
            <a:lstStyle/>
            <a:p>
              <a:pPr>
                <a:defRPr/>
              </a:pPr>
              <a:r>
                <a:rPr lang="en-US" sz="1200" dirty="0">
                  <a:solidFill>
                    <a:schemeClr val="tx1">
                      <a:lumMod val="75000"/>
                      <a:lumOff val="25000"/>
                    </a:schemeClr>
                  </a:solidFill>
                  <a:latin typeface="微软雅黑" pitchFamily="34" charset="-122"/>
                  <a:ea typeface="微软雅黑" pitchFamily="34" charset="-122"/>
                  <a:cs typeface="+mn-ea"/>
                  <a:sym typeface="+mn-lt"/>
                </a:rPr>
                <a:t>201</a:t>
              </a:r>
              <a:r>
                <a:rPr lang="en-US" altLang="zh-CN" sz="1200" dirty="0">
                  <a:solidFill>
                    <a:schemeClr val="tx1">
                      <a:lumMod val="75000"/>
                      <a:lumOff val="25000"/>
                    </a:schemeClr>
                  </a:solidFill>
                  <a:latin typeface="微软雅黑" pitchFamily="34" charset="-122"/>
                  <a:ea typeface="微软雅黑" pitchFamily="34" charset="-122"/>
                  <a:cs typeface="+mn-ea"/>
                  <a:sym typeface="+mn-lt"/>
                </a:rPr>
                <a:t>7</a:t>
              </a:r>
              <a:endParaRPr lang="en-US" sz="1200" dirty="0">
                <a:solidFill>
                  <a:schemeClr val="tx1">
                    <a:lumMod val="75000"/>
                    <a:lumOff val="25000"/>
                  </a:schemeClr>
                </a:solidFill>
                <a:latin typeface="微软雅黑" pitchFamily="34" charset="-122"/>
                <a:ea typeface="微软雅黑" pitchFamily="34" charset="-122"/>
                <a:cs typeface="+mn-ea"/>
                <a:sym typeface="+mn-lt"/>
              </a:endParaRPr>
            </a:p>
          </p:txBody>
        </p:sp>
        <p:sp>
          <p:nvSpPr>
            <p:cNvPr id="263" name="Rectangle 22"/>
            <p:cNvSpPr/>
            <p:nvPr/>
          </p:nvSpPr>
          <p:spPr>
            <a:xfrm>
              <a:off x="2155025" y="4808082"/>
              <a:ext cx="2391371" cy="676106"/>
            </a:xfrm>
            <a:prstGeom prst="rect">
              <a:avLst/>
            </a:prstGeom>
          </p:spPr>
          <p:txBody>
            <a:bodyPr>
              <a:spAutoFit/>
            </a:bodyPr>
            <a:lstStyle/>
            <a:p>
              <a:pPr>
                <a:defRPr/>
              </a:pPr>
              <a:r>
                <a:rPr lang="zh-CN" altLang="en-US" sz="900" dirty="0">
                  <a:solidFill>
                    <a:schemeClr val="tx1">
                      <a:lumMod val="50000"/>
                      <a:lumOff val="50000"/>
                    </a:schemeClr>
                  </a:solidFill>
                  <a:latin typeface="微软雅黑" pitchFamily="34" charset="-122"/>
                  <a:ea typeface="微软雅黑" pitchFamily="34" charset="-122"/>
                  <a:cs typeface="+mn-ea"/>
                  <a:sym typeface="+mn-lt"/>
                </a:rPr>
                <a:t>点击输入详细文本内容，点击输入详细的文本内容，点击输入详细的文本内容。</a:t>
              </a:r>
              <a:endParaRPr lang="en-US" altLang="zh-CN" sz="900" dirty="0">
                <a:solidFill>
                  <a:schemeClr val="tx1">
                    <a:lumMod val="50000"/>
                    <a:lumOff val="50000"/>
                  </a:schemeClr>
                </a:solidFill>
                <a:latin typeface="微软雅黑" pitchFamily="34" charset="-122"/>
                <a:ea typeface="微软雅黑" pitchFamily="34" charset="-122"/>
                <a:cs typeface="+mn-ea"/>
                <a:sym typeface="+mn-lt"/>
              </a:endParaRPr>
            </a:p>
          </p:txBody>
        </p:sp>
      </p:grpSp>
      <p:grpSp>
        <p:nvGrpSpPr>
          <p:cNvPr id="4" name="Group 23"/>
          <p:cNvGrpSpPr>
            <a:grpSpLocks/>
          </p:cNvGrpSpPr>
          <p:nvPr/>
        </p:nvGrpSpPr>
        <p:grpSpPr bwMode="auto">
          <a:xfrm>
            <a:off x="5169176" y="1158836"/>
            <a:ext cx="1794505" cy="776998"/>
            <a:chOff x="2155025" y="4449725"/>
            <a:chExt cx="2391371" cy="1034463"/>
          </a:xfrm>
        </p:grpSpPr>
        <p:sp>
          <p:nvSpPr>
            <p:cNvPr id="265" name="TextBox 264"/>
            <p:cNvSpPr txBox="1"/>
            <p:nvPr/>
          </p:nvSpPr>
          <p:spPr>
            <a:xfrm>
              <a:off x="2155025" y="4449725"/>
              <a:ext cx="724591" cy="368785"/>
            </a:xfrm>
            <a:prstGeom prst="rect">
              <a:avLst/>
            </a:prstGeom>
            <a:noFill/>
          </p:spPr>
          <p:txBody>
            <a:bodyPr wrap="none">
              <a:spAutoFit/>
            </a:bodyPr>
            <a:lstStyle/>
            <a:p>
              <a:pPr>
                <a:defRPr/>
              </a:pPr>
              <a:r>
                <a:rPr lang="en-US" sz="1200" dirty="0">
                  <a:solidFill>
                    <a:schemeClr val="tx1">
                      <a:lumMod val="75000"/>
                      <a:lumOff val="25000"/>
                    </a:schemeClr>
                  </a:solidFill>
                  <a:latin typeface="微软雅黑" pitchFamily="34" charset="-122"/>
                  <a:ea typeface="微软雅黑" pitchFamily="34" charset="-122"/>
                  <a:cs typeface="+mn-ea"/>
                  <a:sym typeface="+mn-lt"/>
                </a:rPr>
                <a:t>201</a:t>
              </a:r>
              <a:r>
                <a:rPr lang="en-US" altLang="zh-CN" sz="1200" dirty="0">
                  <a:solidFill>
                    <a:schemeClr val="tx1">
                      <a:lumMod val="75000"/>
                      <a:lumOff val="25000"/>
                    </a:schemeClr>
                  </a:solidFill>
                  <a:latin typeface="微软雅黑" pitchFamily="34" charset="-122"/>
                  <a:ea typeface="微软雅黑" pitchFamily="34" charset="-122"/>
                  <a:cs typeface="+mn-ea"/>
                  <a:sym typeface="+mn-lt"/>
                </a:rPr>
                <a:t>8</a:t>
              </a:r>
              <a:endParaRPr lang="en-US" sz="1200" dirty="0">
                <a:solidFill>
                  <a:schemeClr val="tx1">
                    <a:lumMod val="75000"/>
                    <a:lumOff val="25000"/>
                  </a:schemeClr>
                </a:solidFill>
                <a:latin typeface="微软雅黑" pitchFamily="34" charset="-122"/>
                <a:ea typeface="微软雅黑" pitchFamily="34" charset="-122"/>
                <a:cs typeface="+mn-ea"/>
                <a:sym typeface="+mn-lt"/>
              </a:endParaRPr>
            </a:p>
          </p:txBody>
        </p:sp>
        <p:sp>
          <p:nvSpPr>
            <p:cNvPr id="266" name="Rectangle 25"/>
            <p:cNvSpPr/>
            <p:nvPr/>
          </p:nvSpPr>
          <p:spPr>
            <a:xfrm>
              <a:off x="2155025" y="4808082"/>
              <a:ext cx="2391371" cy="676106"/>
            </a:xfrm>
            <a:prstGeom prst="rect">
              <a:avLst/>
            </a:prstGeom>
          </p:spPr>
          <p:txBody>
            <a:bodyPr>
              <a:spAutoFit/>
            </a:bodyPr>
            <a:lstStyle/>
            <a:p>
              <a:pPr>
                <a:defRPr/>
              </a:pPr>
              <a:r>
                <a:rPr lang="zh-CN" altLang="en-US" sz="900" dirty="0">
                  <a:solidFill>
                    <a:schemeClr val="tx1">
                      <a:lumMod val="50000"/>
                      <a:lumOff val="50000"/>
                    </a:schemeClr>
                  </a:solidFill>
                  <a:latin typeface="微软雅黑" pitchFamily="34" charset="-122"/>
                  <a:ea typeface="微软雅黑" pitchFamily="34" charset="-122"/>
                  <a:cs typeface="+mn-ea"/>
                  <a:sym typeface="+mn-lt"/>
                </a:rPr>
                <a:t>点击输入详细文本内容，点击输入详细的文本内容，点击输入详细的文本内容。</a:t>
              </a:r>
              <a:endParaRPr lang="en-US" altLang="zh-CN" sz="900" dirty="0">
                <a:solidFill>
                  <a:schemeClr val="tx1">
                    <a:lumMod val="50000"/>
                    <a:lumOff val="50000"/>
                  </a:schemeClr>
                </a:solidFill>
                <a:latin typeface="微软雅黑" pitchFamily="34" charset="-122"/>
                <a:ea typeface="微软雅黑" pitchFamily="34" charset="-122"/>
                <a:cs typeface="+mn-ea"/>
                <a:sym typeface="+mn-lt"/>
              </a:endParaRPr>
            </a:p>
          </p:txBody>
        </p:sp>
      </p:grpSp>
      <p:grpSp>
        <p:nvGrpSpPr>
          <p:cNvPr id="5" name="Group 26"/>
          <p:cNvGrpSpPr>
            <a:grpSpLocks/>
          </p:cNvGrpSpPr>
          <p:nvPr/>
        </p:nvGrpSpPr>
        <p:grpSpPr bwMode="auto">
          <a:xfrm>
            <a:off x="6093222" y="2514185"/>
            <a:ext cx="1793315" cy="775803"/>
            <a:chOff x="2155025" y="4449725"/>
            <a:chExt cx="2391371" cy="1034670"/>
          </a:xfrm>
        </p:grpSpPr>
        <p:sp>
          <p:nvSpPr>
            <p:cNvPr id="268" name="TextBox 267"/>
            <p:cNvSpPr txBox="1"/>
            <p:nvPr/>
          </p:nvSpPr>
          <p:spPr>
            <a:xfrm>
              <a:off x="2155025" y="4449725"/>
              <a:ext cx="725072" cy="369427"/>
            </a:xfrm>
            <a:prstGeom prst="rect">
              <a:avLst/>
            </a:prstGeom>
            <a:noFill/>
          </p:spPr>
          <p:txBody>
            <a:bodyPr wrap="none">
              <a:spAutoFit/>
            </a:bodyPr>
            <a:lstStyle/>
            <a:p>
              <a:pPr>
                <a:defRPr/>
              </a:pPr>
              <a:r>
                <a:rPr lang="en-US" sz="1200" dirty="0">
                  <a:solidFill>
                    <a:schemeClr val="tx1">
                      <a:lumMod val="75000"/>
                      <a:lumOff val="25000"/>
                    </a:schemeClr>
                  </a:solidFill>
                  <a:latin typeface="微软雅黑" pitchFamily="34" charset="-122"/>
                  <a:ea typeface="微软雅黑" pitchFamily="34" charset="-122"/>
                  <a:cs typeface="+mn-ea"/>
                  <a:sym typeface="+mn-lt"/>
                </a:rPr>
                <a:t>201</a:t>
              </a:r>
              <a:r>
                <a:rPr lang="en-US" altLang="zh-CN" sz="1200" dirty="0">
                  <a:solidFill>
                    <a:schemeClr val="tx1">
                      <a:lumMod val="75000"/>
                      <a:lumOff val="25000"/>
                    </a:schemeClr>
                  </a:solidFill>
                  <a:latin typeface="微软雅黑" pitchFamily="34" charset="-122"/>
                  <a:ea typeface="微软雅黑" pitchFamily="34" charset="-122"/>
                  <a:cs typeface="+mn-ea"/>
                  <a:sym typeface="+mn-lt"/>
                </a:rPr>
                <a:t>9</a:t>
              </a:r>
              <a:endParaRPr lang="en-US" sz="1200" dirty="0">
                <a:solidFill>
                  <a:schemeClr val="tx1">
                    <a:lumMod val="75000"/>
                    <a:lumOff val="25000"/>
                  </a:schemeClr>
                </a:solidFill>
                <a:latin typeface="微软雅黑" pitchFamily="34" charset="-122"/>
                <a:ea typeface="微软雅黑" pitchFamily="34" charset="-122"/>
                <a:cs typeface="+mn-ea"/>
                <a:sym typeface="+mn-lt"/>
              </a:endParaRPr>
            </a:p>
          </p:txBody>
        </p:sp>
        <p:sp>
          <p:nvSpPr>
            <p:cNvPr id="269" name="Rectangle 28"/>
            <p:cNvSpPr/>
            <p:nvPr/>
          </p:nvSpPr>
          <p:spPr>
            <a:xfrm>
              <a:off x="2155025" y="4807113"/>
              <a:ext cx="2391371" cy="677282"/>
            </a:xfrm>
            <a:prstGeom prst="rect">
              <a:avLst/>
            </a:prstGeom>
          </p:spPr>
          <p:txBody>
            <a:bodyPr>
              <a:spAutoFit/>
            </a:bodyPr>
            <a:lstStyle/>
            <a:p>
              <a:pPr>
                <a:defRPr/>
              </a:pPr>
              <a:r>
                <a:rPr lang="zh-CN" altLang="en-US" sz="900" dirty="0">
                  <a:solidFill>
                    <a:schemeClr val="tx1">
                      <a:lumMod val="50000"/>
                      <a:lumOff val="50000"/>
                    </a:schemeClr>
                  </a:solidFill>
                  <a:latin typeface="微软雅黑" pitchFamily="34" charset="-122"/>
                  <a:ea typeface="微软雅黑" pitchFamily="34" charset="-122"/>
                  <a:cs typeface="+mn-ea"/>
                  <a:sym typeface="+mn-lt"/>
                </a:rPr>
                <a:t>点击输入详细文本内容，点击输入详细的文本内容，点击输入详细的文本内容。</a:t>
              </a:r>
              <a:endParaRPr lang="en-US" altLang="zh-CN" sz="900" dirty="0">
                <a:solidFill>
                  <a:schemeClr val="tx1">
                    <a:lumMod val="50000"/>
                    <a:lumOff val="50000"/>
                  </a:schemeClr>
                </a:solidFill>
                <a:latin typeface="微软雅黑" pitchFamily="34" charset="-122"/>
                <a:ea typeface="微软雅黑" pitchFamily="34" charset="-122"/>
                <a:cs typeface="+mn-ea"/>
                <a:sym typeface="+mn-lt"/>
              </a:endParaRPr>
            </a:p>
          </p:txBody>
        </p:sp>
      </p:grpSp>
      <p:grpSp>
        <p:nvGrpSpPr>
          <p:cNvPr id="6" name="Group 29"/>
          <p:cNvGrpSpPr>
            <a:grpSpLocks/>
          </p:cNvGrpSpPr>
          <p:nvPr/>
        </p:nvGrpSpPr>
        <p:grpSpPr bwMode="auto">
          <a:xfrm>
            <a:off x="6630263" y="3730189"/>
            <a:ext cx="1793315" cy="775804"/>
            <a:chOff x="2155025" y="4449725"/>
            <a:chExt cx="2391371" cy="1034671"/>
          </a:xfrm>
        </p:grpSpPr>
        <p:sp>
          <p:nvSpPr>
            <p:cNvPr id="271" name="TextBox 270"/>
            <p:cNvSpPr txBox="1"/>
            <p:nvPr/>
          </p:nvSpPr>
          <p:spPr>
            <a:xfrm>
              <a:off x="2155025" y="4449725"/>
              <a:ext cx="725072" cy="369427"/>
            </a:xfrm>
            <a:prstGeom prst="rect">
              <a:avLst/>
            </a:prstGeom>
            <a:noFill/>
          </p:spPr>
          <p:txBody>
            <a:bodyPr wrap="none">
              <a:spAutoFit/>
            </a:bodyPr>
            <a:lstStyle/>
            <a:p>
              <a:pPr>
                <a:defRPr/>
              </a:pPr>
              <a:r>
                <a:rPr lang="en-US" sz="1200" dirty="0">
                  <a:solidFill>
                    <a:schemeClr val="tx1">
                      <a:lumMod val="75000"/>
                      <a:lumOff val="25000"/>
                    </a:schemeClr>
                  </a:solidFill>
                  <a:latin typeface="微软雅黑" pitchFamily="34" charset="-122"/>
                  <a:ea typeface="微软雅黑" pitchFamily="34" charset="-122"/>
                  <a:cs typeface="+mn-ea"/>
                  <a:sym typeface="+mn-lt"/>
                </a:rPr>
                <a:t>2020</a:t>
              </a:r>
            </a:p>
          </p:txBody>
        </p:sp>
        <p:sp>
          <p:nvSpPr>
            <p:cNvPr id="272" name="Rectangle 31"/>
            <p:cNvSpPr/>
            <p:nvPr/>
          </p:nvSpPr>
          <p:spPr>
            <a:xfrm>
              <a:off x="2155025" y="4807114"/>
              <a:ext cx="2391371" cy="677282"/>
            </a:xfrm>
            <a:prstGeom prst="rect">
              <a:avLst/>
            </a:prstGeom>
          </p:spPr>
          <p:txBody>
            <a:bodyPr>
              <a:spAutoFit/>
            </a:bodyPr>
            <a:lstStyle/>
            <a:p>
              <a:pPr>
                <a:defRPr/>
              </a:pPr>
              <a:r>
                <a:rPr lang="zh-CN" altLang="en-US" sz="900" dirty="0">
                  <a:solidFill>
                    <a:schemeClr val="tx1">
                      <a:lumMod val="50000"/>
                      <a:lumOff val="50000"/>
                    </a:schemeClr>
                  </a:solidFill>
                  <a:latin typeface="微软雅黑" pitchFamily="34" charset="-122"/>
                  <a:ea typeface="微软雅黑" pitchFamily="34" charset="-122"/>
                  <a:cs typeface="+mn-ea"/>
                  <a:sym typeface="+mn-lt"/>
                </a:rPr>
                <a:t>点击输入详细文本内容，点击输入详细的文本内容，点击输入详细的文本内容。</a:t>
              </a:r>
              <a:endParaRPr lang="en-US" altLang="zh-CN" sz="900" dirty="0">
                <a:solidFill>
                  <a:schemeClr val="tx1">
                    <a:lumMod val="50000"/>
                    <a:lumOff val="50000"/>
                  </a:schemeClr>
                </a:solidFill>
                <a:latin typeface="微软雅黑" pitchFamily="34" charset="-122"/>
                <a:ea typeface="微软雅黑" pitchFamily="34" charset="-122"/>
                <a:cs typeface="+mn-ea"/>
                <a:sym typeface="+mn-lt"/>
              </a:endParaRPr>
            </a:p>
          </p:txBody>
        </p:sp>
      </p:grpSp>
      <p:cxnSp>
        <p:nvCxnSpPr>
          <p:cNvPr id="273" name="Curved Connector 33"/>
          <p:cNvCxnSpPr>
            <a:stCxn id="256" idx="0"/>
            <a:endCxn id="255" idx="3"/>
          </p:cNvCxnSpPr>
          <p:nvPr/>
        </p:nvCxnSpPr>
        <p:spPr>
          <a:xfrm rot="5400000" flipH="1" flipV="1">
            <a:off x="1197858" y="2638629"/>
            <a:ext cx="758146" cy="710380"/>
          </a:xfrm>
          <a:prstGeom prst="curvedConnector3">
            <a:avLst/>
          </a:prstGeom>
          <a:ln w="254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4" name="Curved Connector 39"/>
          <p:cNvCxnSpPr>
            <a:stCxn id="237" idx="4"/>
            <a:endCxn id="254" idx="1"/>
          </p:cNvCxnSpPr>
          <p:nvPr/>
        </p:nvCxnSpPr>
        <p:spPr>
          <a:xfrm rot="16200000" flipH="1">
            <a:off x="4689507" y="1830914"/>
            <a:ext cx="935604" cy="680015"/>
          </a:xfrm>
          <a:prstGeom prst="curvedConnector3">
            <a:avLst>
              <a:gd name="adj1" fmla="val 50000"/>
            </a:avLst>
          </a:prstGeom>
          <a:ln w="254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5" name="Curved Connector 41"/>
          <p:cNvCxnSpPr>
            <a:stCxn id="254" idx="4"/>
            <a:endCxn id="257" idx="0"/>
          </p:cNvCxnSpPr>
          <p:nvPr/>
        </p:nvCxnSpPr>
        <p:spPr>
          <a:xfrm rot="16200000" flipH="1">
            <a:off x="5673111" y="3204719"/>
            <a:ext cx="708641" cy="625755"/>
          </a:xfrm>
          <a:prstGeom prst="curvedConnector3">
            <a:avLst/>
          </a:prstGeom>
          <a:ln w="254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6" name="Curved Connector 39"/>
          <p:cNvCxnSpPr>
            <a:stCxn id="255" idx="7"/>
            <a:endCxn id="237" idx="0"/>
          </p:cNvCxnSpPr>
          <p:nvPr/>
        </p:nvCxnSpPr>
        <p:spPr>
          <a:xfrm rot="5400000" flipH="1" flipV="1">
            <a:off x="3153921" y="516813"/>
            <a:ext cx="876054" cy="2450705"/>
          </a:xfrm>
          <a:prstGeom prst="curvedConnector3">
            <a:avLst>
              <a:gd name="adj1" fmla="val 119577"/>
            </a:avLst>
          </a:prstGeom>
          <a:ln w="254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94765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56"/>
                                        </p:tgtEl>
                                        <p:attrNameLst>
                                          <p:attrName>style.visibility</p:attrName>
                                        </p:attrNameLst>
                                      </p:cBhvr>
                                      <p:to>
                                        <p:strVal val="visible"/>
                                      </p:to>
                                    </p:set>
                                    <p:anim calcmode="lin" valueType="num">
                                      <p:cBhvr>
                                        <p:cTn id="7" dur="500" fill="hold"/>
                                        <p:tgtEl>
                                          <p:spTgt spid="256"/>
                                        </p:tgtEl>
                                        <p:attrNameLst>
                                          <p:attrName>ppt_w</p:attrName>
                                        </p:attrNameLst>
                                      </p:cBhvr>
                                      <p:tavLst>
                                        <p:tav tm="0">
                                          <p:val>
                                            <p:fltVal val="0"/>
                                          </p:val>
                                        </p:tav>
                                        <p:tav tm="100000">
                                          <p:val>
                                            <p:strVal val="#ppt_w"/>
                                          </p:val>
                                        </p:tav>
                                      </p:tavLst>
                                    </p:anim>
                                    <p:anim calcmode="lin" valueType="num">
                                      <p:cBhvr>
                                        <p:cTn id="8" dur="500" fill="hold"/>
                                        <p:tgtEl>
                                          <p:spTgt spid="256"/>
                                        </p:tgtEl>
                                        <p:attrNameLst>
                                          <p:attrName>ppt_h</p:attrName>
                                        </p:attrNameLst>
                                      </p:cBhvr>
                                      <p:tavLst>
                                        <p:tav tm="0">
                                          <p:val>
                                            <p:fltVal val="0"/>
                                          </p:val>
                                        </p:tav>
                                        <p:tav tm="100000">
                                          <p:val>
                                            <p:strVal val="#ppt_h"/>
                                          </p:val>
                                        </p:tav>
                                      </p:tavLst>
                                    </p:anim>
                                    <p:animEffect transition="in" filter="fade">
                                      <p:cBhvr>
                                        <p:cTn id="9" dur="500"/>
                                        <p:tgtEl>
                                          <p:spTgt spid="256"/>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273"/>
                                        </p:tgtEl>
                                        <p:attrNameLst>
                                          <p:attrName>style.visibility</p:attrName>
                                        </p:attrNameLst>
                                      </p:cBhvr>
                                      <p:to>
                                        <p:strVal val="visible"/>
                                      </p:to>
                                    </p:set>
                                    <p:animEffect transition="in" filter="wipe(down)">
                                      <p:cBhvr>
                                        <p:cTn id="13" dur="500"/>
                                        <p:tgtEl>
                                          <p:spTgt spid="273"/>
                                        </p:tgtEl>
                                      </p:cBhvr>
                                    </p:animEffect>
                                  </p:childTnLst>
                                </p:cTn>
                              </p:par>
                              <p:par>
                                <p:cTn id="14" presetID="42"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anim calcmode="lin" valueType="num">
                                      <p:cBhvr>
                                        <p:cTn id="17" dur="500" fill="hold"/>
                                        <p:tgtEl>
                                          <p:spTgt spid="2"/>
                                        </p:tgtEl>
                                        <p:attrNameLst>
                                          <p:attrName>ppt_x</p:attrName>
                                        </p:attrNameLst>
                                      </p:cBhvr>
                                      <p:tavLst>
                                        <p:tav tm="0">
                                          <p:val>
                                            <p:strVal val="#ppt_x"/>
                                          </p:val>
                                        </p:tav>
                                        <p:tav tm="100000">
                                          <p:val>
                                            <p:strVal val="#ppt_x"/>
                                          </p:val>
                                        </p:tav>
                                      </p:tavLst>
                                    </p:anim>
                                    <p:anim calcmode="lin" valueType="num">
                                      <p:cBhvr>
                                        <p:cTn id="18" dur="5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255"/>
                                        </p:tgtEl>
                                        <p:attrNameLst>
                                          <p:attrName>style.visibility</p:attrName>
                                        </p:attrNameLst>
                                      </p:cBhvr>
                                      <p:to>
                                        <p:strVal val="visible"/>
                                      </p:to>
                                    </p:set>
                                    <p:anim calcmode="lin" valueType="num">
                                      <p:cBhvr>
                                        <p:cTn id="22" dur="500" fill="hold"/>
                                        <p:tgtEl>
                                          <p:spTgt spid="255"/>
                                        </p:tgtEl>
                                        <p:attrNameLst>
                                          <p:attrName>ppt_w</p:attrName>
                                        </p:attrNameLst>
                                      </p:cBhvr>
                                      <p:tavLst>
                                        <p:tav tm="0">
                                          <p:val>
                                            <p:fltVal val="0"/>
                                          </p:val>
                                        </p:tav>
                                        <p:tav tm="100000">
                                          <p:val>
                                            <p:strVal val="#ppt_w"/>
                                          </p:val>
                                        </p:tav>
                                      </p:tavLst>
                                    </p:anim>
                                    <p:anim calcmode="lin" valueType="num">
                                      <p:cBhvr>
                                        <p:cTn id="23" dur="500" fill="hold"/>
                                        <p:tgtEl>
                                          <p:spTgt spid="255"/>
                                        </p:tgtEl>
                                        <p:attrNameLst>
                                          <p:attrName>ppt_h</p:attrName>
                                        </p:attrNameLst>
                                      </p:cBhvr>
                                      <p:tavLst>
                                        <p:tav tm="0">
                                          <p:val>
                                            <p:fltVal val="0"/>
                                          </p:val>
                                        </p:tav>
                                        <p:tav tm="100000">
                                          <p:val>
                                            <p:strVal val="#ppt_h"/>
                                          </p:val>
                                        </p:tav>
                                      </p:tavLst>
                                    </p:anim>
                                    <p:animEffect transition="in" filter="fade">
                                      <p:cBhvr>
                                        <p:cTn id="24" dur="500"/>
                                        <p:tgtEl>
                                          <p:spTgt spid="255"/>
                                        </p:tgtEl>
                                      </p:cBhvr>
                                    </p:animEffect>
                                  </p:childTnLst>
                                </p:cTn>
                              </p:par>
                            </p:childTnLst>
                          </p:cTn>
                        </p:par>
                        <p:par>
                          <p:cTn id="25" fill="hold">
                            <p:stCondLst>
                              <p:cond delay="1500"/>
                            </p:stCondLst>
                            <p:childTnLst>
                              <p:par>
                                <p:cTn id="26" presetID="18" presetClass="entr" presetSubtype="6" fill="hold" nodeType="afterEffect">
                                  <p:stCondLst>
                                    <p:cond delay="0"/>
                                  </p:stCondLst>
                                  <p:childTnLst>
                                    <p:set>
                                      <p:cBhvr>
                                        <p:cTn id="27" dur="1" fill="hold">
                                          <p:stCondLst>
                                            <p:cond delay="0"/>
                                          </p:stCondLst>
                                        </p:cTn>
                                        <p:tgtEl>
                                          <p:spTgt spid="276"/>
                                        </p:tgtEl>
                                        <p:attrNameLst>
                                          <p:attrName>style.visibility</p:attrName>
                                        </p:attrNameLst>
                                      </p:cBhvr>
                                      <p:to>
                                        <p:strVal val="visible"/>
                                      </p:to>
                                    </p:set>
                                    <p:animEffect transition="in" filter="strips(downRight)">
                                      <p:cBhvr>
                                        <p:cTn id="28" dur="500"/>
                                        <p:tgtEl>
                                          <p:spTgt spid="276"/>
                                        </p:tgtEl>
                                      </p:cBhvr>
                                    </p:animEffect>
                                  </p:childTnLst>
                                </p:cTn>
                              </p:par>
                              <p:par>
                                <p:cTn id="29" presetID="42"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anim calcmode="lin" valueType="num">
                                      <p:cBhvr>
                                        <p:cTn id="32" dur="500" fill="hold"/>
                                        <p:tgtEl>
                                          <p:spTgt spid="3"/>
                                        </p:tgtEl>
                                        <p:attrNameLst>
                                          <p:attrName>ppt_x</p:attrName>
                                        </p:attrNameLst>
                                      </p:cBhvr>
                                      <p:tavLst>
                                        <p:tav tm="0">
                                          <p:val>
                                            <p:strVal val="#ppt_x"/>
                                          </p:val>
                                        </p:tav>
                                        <p:tav tm="100000">
                                          <p:val>
                                            <p:strVal val="#ppt_x"/>
                                          </p:val>
                                        </p:tav>
                                      </p:tavLst>
                                    </p:anim>
                                    <p:anim calcmode="lin" valueType="num">
                                      <p:cBhvr>
                                        <p:cTn id="33" dur="5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53" presetClass="entr" presetSubtype="16" fill="hold" grpId="0" nodeType="afterEffect">
                                  <p:stCondLst>
                                    <p:cond delay="0"/>
                                  </p:stCondLst>
                                  <p:childTnLst>
                                    <p:set>
                                      <p:cBhvr>
                                        <p:cTn id="36" dur="1" fill="hold">
                                          <p:stCondLst>
                                            <p:cond delay="0"/>
                                          </p:stCondLst>
                                        </p:cTn>
                                        <p:tgtEl>
                                          <p:spTgt spid="237"/>
                                        </p:tgtEl>
                                        <p:attrNameLst>
                                          <p:attrName>style.visibility</p:attrName>
                                        </p:attrNameLst>
                                      </p:cBhvr>
                                      <p:to>
                                        <p:strVal val="visible"/>
                                      </p:to>
                                    </p:set>
                                    <p:anim calcmode="lin" valueType="num">
                                      <p:cBhvr>
                                        <p:cTn id="37" dur="500" fill="hold"/>
                                        <p:tgtEl>
                                          <p:spTgt spid="237"/>
                                        </p:tgtEl>
                                        <p:attrNameLst>
                                          <p:attrName>ppt_w</p:attrName>
                                        </p:attrNameLst>
                                      </p:cBhvr>
                                      <p:tavLst>
                                        <p:tav tm="0">
                                          <p:val>
                                            <p:fltVal val="0"/>
                                          </p:val>
                                        </p:tav>
                                        <p:tav tm="100000">
                                          <p:val>
                                            <p:strVal val="#ppt_w"/>
                                          </p:val>
                                        </p:tav>
                                      </p:tavLst>
                                    </p:anim>
                                    <p:anim calcmode="lin" valueType="num">
                                      <p:cBhvr>
                                        <p:cTn id="38" dur="500" fill="hold"/>
                                        <p:tgtEl>
                                          <p:spTgt spid="237"/>
                                        </p:tgtEl>
                                        <p:attrNameLst>
                                          <p:attrName>ppt_h</p:attrName>
                                        </p:attrNameLst>
                                      </p:cBhvr>
                                      <p:tavLst>
                                        <p:tav tm="0">
                                          <p:val>
                                            <p:fltVal val="0"/>
                                          </p:val>
                                        </p:tav>
                                        <p:tav tm="100000">
                                          <p:val>
                                            <p:strVal val="#ppt_h"/>
                                          </p:val>
                                        </p:tav>
                                      </p:tavLst>
                                    </p:anim>
                                    <p:animEffect transition="in" filter="fade">
                                      <p:cBhvr>
                                        <p:cTn id="39" dur="500"/>
                                        <p:tgtEl>
                                          <p:spTgt spid="237"/>
                                        </p:tgtEl>
                                      </p:cBhvr>
                                    </p:animEffect>
                                  </p:childTnLst>
                                </p:cTn>
                              </p:par>
                            </p:childTnLst>
                          </p:cTn>
                        </p:par>
                        <p:par>
                          <p:cTn id="40" fill="hold">
                            <p:stCondLst>
                              <p:cond delay="2500"/>
                            </p:stCondLst>
                            <p:childTnLst>
                              <p:par>
                                <p:cTn id="41" presetID="18" presetClass="entr" presetSubtype="6" fill="hold" nodeType="afterEffect">
                                  <p:stCondLst>
                                    <p:cond delay="0"/>
                                  </p:stCondLst>
                                  <p:childTnLst>
                                    <p:set>
                                      <p:cBhvr>
                                        <p:cTn id="42" dur="1" fill="hold">
                                          <p:stCondLst>
                                            <p:cond delay="0"/>
                                          </p:stCondLst>
                                        </p:cTn>
                                        <p:tgtEl>
                                          <p:spTgt spid="274"/>
                                        </p:tgtEl>
                                        <p:attrNameLst>
                                          <p:attrName>style.visibility</p:attrName>
                                        </p:attrNameLst>
                                      </p:cBhvr>
                                      <p:to>
                                        <p:strVal val="visible"/>
                                      </p:to>
                                    </p:set>
                                    <p:animEffect transition="in" filter="strips(downRight)">
                                      <p:cBhvr>
                                        <p:cTn id="43" dur="500"/>
                                        <p:tgtEl>
                                          <p:spTgt spid="274"/>
                                        </p:tgtEl>
                                      </p:cBhvr>
                                    </p:animEffect>
                                  </p:childTnLst>
                                </p:cTn>
                              </p:par>
                              <p:par>
                                <p:cTn id="44" presetID="42" presetClass="entr" presetSubtype="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anim calcmode="lin" valueType="num">
                                      <p:cBhvr>
                                        <p:cTn id="47" dur="500" fill="hold"/>
                                        <p:tgtEl>
                                          <p:spTgt spid="4"/>
                                        </p:tgtEl>
                                        <p:attrNameLst>
                                          <p:attrName>ppt_x</p:attrName>
                                        </p:attrNameLst>
                                      </p:cBhvr>
                                      <p:tavLst>
                                        <p:tav tm="0">
                                          <p:val>
                                            <p:strVal val="#ppt_x"/>
                                          </p:val>
                                        </p:tav>
                                        <p:tav tm="100000">
                                          <p:val>
                                            <p:strVal val="#ppt_x"/>
                                          </p:val>
                                        </p:tav>
                                      </p:tavLst>
                                    </p:anim>
                                    <p:anim calcmode="lin" valueType="num">
                                      <p:cBhvr>
                                        <p:cTn id="48" dur="500" fill="hold"/>
                                        <p:tgtEl>
                                          <p:spTgt spid="4"/>
                                        </p:tgtEl>
                                        <p:attrNameLst>
                                          <p:attrName>ppt_y</p:attrName>
                                        </p:attrNameLst>
                                      </p:cBhvr>
                                      <p:tavLst>
                                        <p:tav tm="0">
                                          <p:val>
                                            <p:strVal val="#ppt_y+.1"/>
                                          </p:val>
                                        </p:tav>
                                        <p:tav tm="100000">
                                          <p:val>
                                            <p:strVal val="#ppt_y"/>
                                          </p:val>
                                        </p:tav>
                                      </p:tavLst>
                                    </p:anim>
                                  </p:childTnLst>
                                </p:cTn>
                              </p:par>
                            </p:childTnLst>
                          </p:cTn>
                        </p:par>
                        <p:par>
                          <p:cTn id="49" fill="hold">
                            <p:stCondLst>
                              <p:cond delay="3000"/>
                            </p:stCondLst>
                            <p:childTnLst>
                              <p:par>
                                <p:cTn id="50" presetID="53" presetClass="entr" presetSubtype="16" fill="hold" grpId="0" nodeType="afterEffect">
                                  <p:stCondLst>
                                    <p:cond delay="0"/>
                                  </p:stCondLst>
                                  <p:childTnLst>
                                    <p:set>
                                      <p:cBhvr>
                                        <p:cTn id="51" dur="1" fill="hold">
                                          <p:stCondLst>
                                            <p:cond delay="0"/>
                                          </p:stCondLst>
                                        </p:cTn>
                                        <p:tgtEl>
                                          <p:spTgt spid="254"/>
                                        </p:tgtEl>
                                        <p:attrNameLst>
                                          <p:attrName>style.visibility</p:attrName>
                                        </p:attrNameLst>
                                      </p:cBhvr>
                                      <p:to>
                                        <p:strVal val="visible"/>
                                      </p:to>
                                    </p:set>
                                    <p:anim calcmode="lin" valueType="num">
                                      <p:cBhvr>
                                        <p:cTn id="52" dur="500" fill="hold"/>
                                        <p:tgtEl>
                                          <p:spTgt spid="254"/>
                                        </p:tgtEl>
                                        <p:attrNameLst>
                                          <p:attrName>ppt_w</p:attrName>
                                        </p:attrNameLst>
                                      </p:cBhvr>
                                      <p:tavLst>
                                        <p:tav tm="0">
                                          <p:val>
                                            <p:fltVal val="0"/>
                                          </p:val>
                                        </p:tav>
                                        <p:tav tm="100000">
                                          <p:val>
                                            <p:strVal val="#ppt_w"/>
                                          </p:val>
                                        </p:tav>
                                      </p:tavLst>
                                    </p:anim>
                                    <p:anim calcmode="lin" valueType="num">
                                      <p:cBhvr>
                                        <p:cTn id="53" dur="500" fill="hold"/>
                                        <p:tgtEl>
                                          <p:spTgt spid="254"/>
                                        </p:tgtEl>
                                        <p:attrNameLst>
                                          <p:attrName>ppt_h</p:attrName>
                                        </p:attrNameLst>
                                      </p:cBhvr>
                                      <p:tavLst>
                                        <p:tav tm="0">
                                          <p:val>
                                            <p:fltVal val="0"/>
                                          </p:val>
                                        </p:tav>
                                        <p:tav tm="100000">
                                          <p:val>
                                            <p:strVal val="#ppt_h"/>
                                          </p:val>
                                        </p:tav>
                                      </p:tavLst>
                                    </p:anim>
                                    <p:animEffect transition="in" filter="fade">
                                      <p:cBhvr>
                                        <p:cTn id="54" dur="500"/>
                                        <p:tgtEl>
                                          <p:spTgt spid="254"/>
                                        </p:tgtEl>
                                      </p:cBhvr>
                                    </p:animEffect>
                                  </p:childTnLst>
                                </p:cTn>
                              </p:par>
                            </p:childTnLst>
                          </p:cTn>
                        </p:par>
                        <p:par>
                          <p:cTn id="55" fill="hold">
                            <p:stCondLst>
                              <p:cond delay="3500"/>
                            </p:stCondLst>
                            <p:childTnLst>
                              <p:par>
                                <p:cTn id="56" presetID="22" presetClass="entr" presetSubtype="1" fill="hold" nodeType="afterEffect">
                                  <p:stCondLst>
                                    <p:cond delay="0"/>
                                  </p:stCondLst>
                                  <p:childTnLst>
                                    <p:set>
                                      <p:cBhvr>
                                        <p:cTn id="57" dur="1" fill="hold">
                                          <p:stCondLst>
                                            <p:cond delay="0"/>
                                          </p:stCondLst>
                                        </p:cTn>
                                        <p:tgtEl>
                                          <p:spTgt spid="275"/>
                                        </p:tgtEl>
                                        <p:attrNameLst>
                                          <p:attrName>style.visibility</p:attrName>
                                        </p:attrNameLst>
                                      </p:cBhvr>
                                      <p:to>
                                        <p:strVal val="visible"/>
                                      </p:to>
                                    </p:set>
                                    <p:animEffect transition="in" filter="wipe(up)">
                                      <p:cBhvr>
                                        <p:cTn id="58" dur="500"/>
                                        <p:tgtEl>
                                          <p:spTgt spid="275"/>
                                        </p:tgtEl>
                                      </p:cBhvr>
                                    </p:animEffect>
                                  </p:childTnLst>
                                </p:cTn>
                              </p:par>
                              <p:par>
                                <p:cTn id="59" presetID="42" presetClass="entr" presetSubtype="0" fill="hold"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anim calcmode="lin" valueType="num">
                                      <p:cBhvr>
                                        <p:cTn id="62" dur="500" fill="hold"/>
                                        <p:tgtEl>
                                          <p:spTgt spid="5"/>
                                        </p:tgtEl>
                                        <p:attrNameLst>
                                          <p:attrName>ppt_x</p:attrName>
                                        </p:attrNameLst>
                                      </p:cBhvr>
                                      <p:tavLst>
                                        <p:tav tm="0">
                                          <p:val>
                                            <p:strVal val="#ppt_x"/>
                                          </p:val>
                                        </p:tav>
                                        <p:tav tm="100000">
                                          <p:val>
                                            <p:strVal val="#ppt_x"/>
                                          </p:val>
                                        </p:tav>
                                      </p:tavLst>
                                    </p:anim>
                                    <p:anim calcmode="lin" valueType="num">
                                      <p:cBhvr>
                                        <p:cTn id="63" dur="500" fill="hold"/>
                                        <p:tgtEl>
                                          <p:spTgt spid="5"/>
                                        </p:tgtEl>
                                        <p:attrNameLst>
                                          <p:attrName>ppt_y</p:attrName>
                                        </p:attrNameLst>
                                      </p:cBhvr>
                                      <p:tavLst>
                                        <p:tav tm="0">
                                          <p:val>
                                            <p:strVal val="#ppt_y+.1"/>
                                          </p:val>
                                        </p:tav>
                                        <p:tav tm="100000">
                                          <p:val>
                                            <p:strVal val="#ppt_y"/>
                                          </p:val>
                                        </p:tav>
                                      </p:tavLst>
                                    </p:anim>
                                  </p:childTnLst>
                                </p:cTn>
                              </p:par>
                            </p:childTnLst>
                          </p:cTn>
                        </p:par>
                        <p:par>
                          <p:cTn id="64" fill="hold">
                            <p:stCondLst>
                              <p:cond delay="4000"/>
                            </p:stCondLst>
                            <p:childTnLst>
                              <p:par>
                                <p:cTn id="65" presetID="53" presetClass="entr" presetSubtype="16" fill="hold" grpId="0" nodeType="afterEffect">
                                  <p:stCondLst>
                                    <p:cond delay="0"/>
                                  </p:stCondLst>
                                  <p:childTnLst>
                                    <p:set>
                                      <p:cBhvr>
                                        <p:cTn id="66" dur="1" fill="hold">
                                          <p:stCondLst>
                                            <p:cond delay="0"/>
                                          </p:stCondLst>
                                        </p:cTn>
                                        <p:tgtEl>
                                          <p:spTgt spid="257"/>
                                        </p:tgtEl>
                                        <p:attrNameLst>
                                          <p:attrName>style.visibility</p:attrName>
                                        </p:attrNameLst>
                                      </p:cBhvr>
                                      <p:to>
                                        <p:strVal val="visible"/>
                                      </p:to>
                                    </p:set>
                                    <p:anim calcmode="lin" valueType="num">
                                      <p:cBhvr>
                                        <p:cTn id="67" dur="500" fill="hold"/>
                                        <p:tgtEl>
                                          <p:spTgt spid="257"/>
                                        </p:tgtEl>
                                        <p:attrNameLst>
                                          <p:attrName>ppt_w</p:attrName>
                                        </p:attrNameLst>
                                      </p:cBhvr>
                                      <p:tavLst>
                                        <p:tav tm="0">
                                          <p:val>
                                            <p:fltVal val="0"/>
                                          </p:val>
                                        </p:tav>
                                        <p:tav tm="100000">
                                          <p:val>
                                            <p:strVal val="#ppt_w"/>
                                          </p:val>
                                        </p:tav>
                                      </p:tavLst>
                                    </p:anim>
                                    <p:anim calcmode="lin" valueType="num">
                                      <p:cBhvr>
                                        <p:cTn id="68" dur="500" fill="hold"/>
                                        <p:tgtEl>
                                          <p:spTgt spid="257"/>
                                        </p:tgtEl>
                                        <p:attrNameLst>
                                          <p:attrName>ppt_h</p:attrName>
                                        </p:attrNameLst>
                                      </p:cBhvr>
                                      <p:tavLst>
                                        <p:tav tm="0">
                                          <p:val>
                                            <p:fltVal val="0"/>
                                          </p:val>
                                        </p:tav>
                                        <p:tav tm="100000">
                                          <p:val>
                                            <p:strVal val="#ppt_h"/>
                                          </p:val>
                                        </p:tav>
                                      </p:tavLst>
                                    </p:anim>
                                    <p:animEffect transition="in" filter="fade">
                                      <p:cBhvr>
                                        <p:cTn id="69" dur="500"/>
                                        <p:tgtEl>
                                          <p:spTgt spid="257"/>
                                        </p:tgtEl>
                                      </p:cBhvr>
                                    </p:animEffect>
                                  </p:childTnLst>
                                </p:cTn>
                              </p:par>
                            </p:childTnLst>
                          </p:cTn>
                        </p:par>
                        <p:par>
                          <p:cTn id="70" fill="hold">
                            <p:stCondLst>
                              <p:cond delay="4500"/>
                            </p:stCondLst>
                            <p:childTnLst>
                              <p:par>
                                <p:cTn id="71" presetID="42" presetClass="entr" presetSubtype="0" fill="hold" nodeType="after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fade">
                                      <p:cBhvr>
                                        <p:cTn id="73" dur="500"/>
                                        <p:tgtEl>
                                          <p:spTgt spid="6"/>
                                        </p:tgtEl>
                                      </p:cBhvr>
                                    </p:animEffect>
                                    <p:anim calcmode="lin" valueType="num">
                                      <p:cBhvr>
                                        <p:cTn id="74" dur="500" fill="hold"/>
                                        <p:tgtEl>
                                          <p:spTgt spid="6"/>
                                        </p:tgtEl>
                                        <p:attrNameLst>
                                          <p:attrName>ppt_x</p:attrName>
                                        </p:attrNameLst>
                                      </p:cBhvr>
                                      <p:tavLst>
                                        <p:tav tm="0">
                                          <p:val>
                                            <p:strVal val="#ppt_x"/>
                                          </p:val>
                                        </p:tav>
                                        <p:tav tm="100000">
                                          <p:val>
                                            <p:strVal val="#ppt_x"/>
                                          </p:val>
                                        </p:tav>
                                      </p:tavLst>
                                    </p:anim>
                                    <p:anim calcmode="lin" valueType="num">
                                      <p:cBhvr>
                                        <p:cTn id="75"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animBg="1"/>
      <p:bldP spid="254" grpId="0" animBg="1"/>
      <p:bldP spid="255" grpId="0" animBg="1"/>
      <p:bldP spid="256" grpId="0" animBg="1"/>
      <p:bldP spid="25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5DA40E21-2EDB-4F35-9097-62E849B4E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2" name="Group 16"/>
          <p:cNvGrpSpPr/>
          <p:nvPr/>
        </p:nvGrpSpPr>
        <p:grpSpPr>
          <a:xfrm>
            <a:off x="0" y="1564432"/>
            <a:ext cx="4401055" cy="115193"/>
            <a:chOff x="0" y="2341322"/>
            <a:chExt cx="4403469" cy="115214"/>
          </a:xfrm>
          <a:solidFill>
            <a:schemeClr val="accent1"/>
          </a:solidFill>
        </p:grpSpPr>
        <p:sp>
          <p:nvSpPr>
            <p:cNvPr id="5"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31305">
                <a:defRPr/>
              </a:pPr>
              <a:endParaRPr lang="en-US" sz="1900" dirty="0">
                <a:latin typeface="Arial" panose="020B0604020202020204" pitchFamily="34" charset="0"/>
                <a:ea typeface="微软雅黑" panose="020B0503020204020204" pitchFamily="34" charset="-122"/>
                <a:sym typeface="Arial" panose="020B0604020202020204" pitchFamily="34" charset="0"/>
              </a:endParaRPr>
            </a:p>
          </p:txBody>
        </p:sp>
        <p:sp>
          <p:nvSpPr>
            <p:cNvPr id="6"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31305">
                <a:defRPr/>
              </a:pPr>
              <a:endParaRPr lang="en-US" sz="19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7" name="TextBox 6"/>
          <p:cNvSpPr txBox="1">
            <a:spLocks noChangeArrowheads="1"/>
          </p:cNvSpPr>
          <p:nvPr/>
        </p:nvSpPr>
        <p:spPr bwMode="auto">
          <a:xfrm>
            <a:off x="3201335" y="1819961"/>
            <a:ext cx="2359621"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defTabSz="685658"/>
            <a:r>
              <a:rPr lang="zh-CN" altLang="en-US" sz="2300" b="1" dirty="0">
                <a:solidFill>
                  <a:srgbClr val="25FFFF"/>
                </a:solidFill>
                <a:latin typeface="方正正准黑简体" panose="02000000000000000000" pitchFamily="2" charset="-122"/>
                <a:ea typeface="方正正准黑简体" panose="02000000000000000000" pitchFamily="2" charset="-122"/>
                <a:cs typeface="+mn-ea"/>
                <a:sym typeface="+mn-lt"/>
              </a:rPr>
              <a:t>单击此处添加标题</a:t>
            </a:r>
          </a:p>
        </p:txBody>
      </p:sp>
      <p:sp>
        <p:nvSpPr>
          <p:cNvPr id="8" name="Text Placeholder 3"/>
          <p:cNvSpPr txBox="1">
            <a:spLocks/>
          </p:cNvSpPr>
          <p:nvPr/>
        </p:nvSpPr>
        <p:spPr>
          <a:xfrm>
            <a:off x="3251237" y="2308840"/>
            <a:ext cx="3118449" cy="303225"/>
          </a:xfrm>
          <a:prstGeom prst="rect">
            <a:avLst/>
          </a:prstGeom>
        </p:spPr>
        <p:txBody>
          <a:bodyPr wrap="square" lIns="0" tIns="0" rIns="0" bIns="0" anchor="ctr">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914115">
              <a:lnSpc>
                <a:spcPct val="150000"/>
              </a:lnSpc>
              <a:spcBef>
                <a:spcPct val="20000"/>
              </a:spcBef>
              <a:defRPr/>
            </a:pPr>
            <a:r>
              <a:rPr lang="en-US" sz="700" dirty="0">
                <a:solidFill>
                  <a:schemeClr val="bg1"/>
                </a:solidFill>
                <a:latin typeface="Arial" panose="020B0604020202020204" pitchFamily="34" charset="0"/>
                <a:ea typeface="微软雅黑" panose="020B0503020204020204" pitchFamily="34" charset="-122"/>
                <a:sym typeface="Arial" panose="020B0604020202020204" pitchFamily="34" charset="0"/>
              </a:rPr>
              <a:t>There are many variations of passages but the majority </a:t>
            </a:r>
            <a:r>
              <a:rPr lang="en-US" sz="700" dirty="0" err="1">
                <a:solidFill>
                  <a:schemeClr val="bg1"/>
                </a:solidFill>
                <a:latin typeface="Arial" panose="020B0604020202020204" pitchFamily="34" charset="0"/>
                <a:ea typeface="微软雅黑" panose="020B0503020204020204" pitchFamily="34" charset="-122"/>
                <a:sym typeface="Arial" panose="020B0604020202020204" pitchFamily="34" charset="0"/>
              </a:rPr>
              <a:t>havesuffered</a:t>
            </a:r>
            <a:r>
              <a:rPr lang="en-US" sz="700" dirty="0">
                <a:solidFill>
                  <a:schemeClr val="bg1"/>
                </a:solidFill>
                <a:latin typeface="Arial" panose="020B0604020202020204" pitchFamily="34" charset="0"/>
                <a:ea typeface="微软雅黑" panose="020B0503020204020204" pitchFamily="34" charset="-122"/>
                <a:sym typeface="Arial" panose="020B0604020202020204" pitchFamily="34" charset="0"/>
              </a:rPr>
              <a:t> alteration in some form, by injected.</a:t>
            </a:r>
          </a:p>
        </p:txBody>
      </p:sp>
      <p:sp>
        <p:nvSpPr>
          <p:cNvPr id="9" name="TextBox 8"/>
          <p:cNvSpPr txBox="1">
            <a:spLocks noChangeArrowheads="1"/>
          </p:cNvSpPr>
          <p:nvPr/>
        </p:nvSpPr>
        <p:spPr bwMode="auto">
          <a:xfrm>
            <a:off x="2393630" y="1692337"/>
            <a:ext cx="741782" cy="68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32" tIns="32516" rIns="65032" bIns="32516"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en-US" altLang="zh-CN" sz="4000" dirty="0">
                <a:solidFill>
                  <a:srgbClr val="25FFFF"/>
                </a:solidFill>
                <a:ea typeface="微软雅黑" panose="020B0503020204020204" pitchFamily="34" charset="-122"/>
                <a:sym typeface="Arial" panose="020B0604020202020204" pitchFamily="34" charset="0"/>
              </a:rPr>
              <a:t>04</a:t>
            </a:r>
          </a:p>
        </p:txBody>
      </p:sp>
    </p:spTree>
    <p:extLst>
      <p:ext uri="{BB962C8B-B14F-4D97-AF65-F5344CB8AC3E}">
        <p14:creationId xmlns:p14="http://schemas.microsoft.com/office/powerpoint/2010/main" val="81483690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slide(fromBottom)">
                                      <p:cBhvr>
                                        <p:cTn id="16" dur="500"/>
                                        <p:tgtEl>
                                          <p:spTgt spid="7"/>
                                        </p:tgtEl>
                                      </p:cBhvr>
                                    </p:animEffect>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slide(fromBottom)">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B37E950D-217D-4FD5-9490-3645B9A5513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4" name="组合 3">
            <a:extLst>
              <a:ext uri="{FF2B5EF4-FFF2-40B4-BE49-F238E27FC236}">
                <a16:creationId xmlns:a16="http://schemas.microsoft.com/office/drawing/2014/main" id="{924EBA46-87A8-4178-8802-2700A9F51903}"/>
              </a:ext>
            </a:extLst>
          </p:cNvPr>
          <p:cNvGrpSpPr/>
          <p:nvPr/>
        </p:nvGrpSpPr>
        <p:grpSpPr>
          <a:xfrm>
            <a:off x="323528" y="340296"/>
            <a:ext cx="8496944" cy="4451281"/>
            <a:chOff x="359532" y="340296"/>
            <a:chExt cx="8496944" cy="4451281"/>
          </a:xfrm>
        </p:grpSpPr>
        <p:sp>
          <p:nvSpPr>
            <p:cNvPr id="2" name="矩形 1">
              <a:extLst>
                <a:ext uri="{FF2B5EF4-FFF2-40B4-BE49-F238E27FC236}">
                  <a16:creationId xmlns:a16="http://schemas.microsoft.com/office/drawing/2014/main" id="{F91EA7F5-FD03-43A9-BE7A-826BE17EEDFA}"/>
                </a:ext>
              </a:extLst>
            </p:cNvPr>
            <p:cNvSpPr/>
            <p:nvPr/>
          </p:nvSpPr>
          <p:spPr>
            <a:xfrm>
              <a:off x="395536" y="362358"/>
              <a:ext cx="8424936" cy="4406430"/>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半闭框 2">
              <a:extLst>
                <a:ext uri="{FF2B5EF4-FFF2-40B4-BE49-F238E27FC236}">
                  <a16:creationId xmlns:a16="http://schemas.microsoft.com/office/drawing/2014/main" id="{26663628-A6E3-4E2E-A559-F33FFE505DBD}"/>
                </a:ext>
              </a:extLst>
            </p:cNvPr>
            <p:cNvSpPr/>
            <p:nvPr/>
          </p:nvSpPr>
          <p:spPr>
            <a:xfrm>
              <a:off x="359532" y="340296"/>
              <a:ext cx="1376226" cy="1119533"/>
            </a:xfrm>
            <a:prstGeom prst="halfFrame">
              <a:avLst>
                <a:gd name="adj1" fmla="val 8830"/>
                <a:gd name="adj2" fmla="val 66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半闭框 19">
              <a:extLst>
                <a:ext uri="{FF2B5EF4-FFF2-40B4-BE49-F238E27FC236}">
                  <a16:creationId xmlns:a16="http://schemas.microsoft.com/office/drawing/2014/main" id="{050918C0-9076-4C35-821E-1F5F6FBE6DDD}"/>
                </a:ext>
              </a:extLst>
            </p:cNvPr>
            <p:cNvSpPr/>
            <p:nvPr/>
          </p:nvSpPr>
          <p:spPr>
            <a:xfrm flipH="1">
              <a:off x="7480250" y="340296"/>
              <a:ext cx="1376226" cy="1119533"/>
            </a:xfrm>
            <a:prstGeom prst="halfFrame">
              <a:avLst>
                <a:gd name="adj1" fmla="val 8830"/>
                <a:gd name="adj2" fmla="val 66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半闭框 20">
              <a:extLst>
                <a:ext uri="{FF2B5EF4-FFF2-40B4-BE49-F238E27FC236}">
                  <a16:creationId xmlns:a16="http://schemas.microsoft.com/office/drawing/2014/main" id="{DE8428C2-966B-4E5D-BE84-487583D0061F}"/>
                </a:ext>
              </a:extLst>
            </p:cNvPr>
            <p:cNvSpPr/>
            <p:nvPr/>
          </p:nvSpPr>
          <p:spPr>
            <a:xfrm flipH="1" flipV="1">
              <a:off x="7480250" y="3688668"/>
              <a:ext cx="1376226" cy="1098769"/>
            </a:xfrm>
            <a:prstGeom prst="halfFrame">
              <a:avLst>
                <a:gd name="adj1" fmla="val 8830"/>
                <a:gd name="adj2" fmla="val 66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半闭框 21">
              <a:extLst>
                <a:ext uri="{FF2B5EF4-FFF2-40B4-BE49-F238E27FC236}">
                  <a16:creationId xmlns:a16="http://schemas.microsoft.com/office/drawing/2014/main" id="{AFD81025-D082-4AA3-9B74-63FF886CC208}"/>
                </a:ext>
              </a:extLst>
            </p:cNvPr>
            <p:cNvSpPr/>
            <p:nvPr/>
          </p:nvSpPr>
          <p:spPr>
            <a:xfrm flipV="1">
              <a:off x="359532" y="3692808"/>
              <a:ext cx="1440470" cy="1098769"/>
            </a:xfrm>
            <a:prstGeom prst="halfFrame">
              <a:avLst>
                <a:gd name="adj1" fmla="val 8830"/>
                <a:gd name="adj2" fmla="val 66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8" name="MH_Others_10"/>
          <p:cNvSpPr txBox="1"/>
          <p:nvPr/>
        </p:nvSpPr>
        <p:spPr>
          <a:xfrm>
            <a:off x="894242" y="362358"/>
            <a:ext cx="2637065" cy="1119533"/>
          </a:xfrm>
          <a:prstGeom prst="rect">
            <a:avLst/>
          </a:prstGeom>
          <a:noFill/>
        </p:spPr>
        <p:txBody>
          <a:bodyPr lIns="68580" tIns="34290" rIns="68580" bIns="34290" anchor="ctr"/>
          <a:lstStyle/>
          <a:p>
            <a:pPr>
              <a:defRPr/>
            </a:pPr>
            <a:r>
              <a:rPr lang="en-US" altLang="zh-CN" sz="10400" spc="300" dirty="0">
                <a:solidFill>
                  <a:schemeClr val="accent2"/>
                </a:solidFill>
                <a:latin typeface="Times New Roman" panose="02020603050405020304" pitchFamily="18" charset="0"/>
                <a:ea typeface="华文中宋" panose="02010600040101010101" pitchFamily="2" charset="-122"/>
                <a:cs typeface="Times New Roman" panose="02020603050405020304" pitchFamily="18" charset="0"/>
              </a:rPr>
              <a:t>C</a:t>
            </a:r>
            <a:endParaRPr lang="zh-CN" altLang="en-US" sz="5000" spc="300" dirty="0">
              <a:solidFill>
                <a:schemeClr val="accent2"/>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29" name="MH_Others_11"/>
          <p:cNvSpPr txBox="1">
            <a:spLocks noChangeArrowheads="1"/>
          </p:cNvSpPr>
          <p:nvPr/>
        </p:nvSpPr>
        <p:spPr bwMode="auto">
          <a:xfrm>
            <a:off x="1207871" y="490985"/>
            <a:ext cx="504848" cy="921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100" b="1" spc="-225" dirty="0">
                <a:solidFill>
                  <a:schemeClr val="accent1"/>
                </a:solidFill>
                <a:latin typeface="华文细黑" panose="02010600040101010101" pitchFamily="2" charset="-122"/>
                <a:ea typeface="华文细黑" panose="02010600040101010101" pitchFamily="2" charset="-122"/>
              </a:rPr>
              <a:t>目</a:t>
            </a:r>
            <a:endParaRPr lang="en-US" altLang="zh-CN" sz="2100" b="1" spc="-225" dirty="0">
              <a:solidFill>
                <a:schemeClr val="accent1"/>
              </a:solidFill>
              <a:latin typeface="华文细黑" panose="02010600040101010101" pitchFamily="2" charset="-122"/>
              <a:ea typeface="华文细黑" panose="02010600040101010101" pitchFamily="2" charset="-122"/>
            </a:endParaRPr>
          </a:p>
          <a:p>
            <a:pPr algn="ctr" eaLnBrk="1" hangingPunct="1"/>
            <a:r>
              <a:rPr lang="zh-CN" altLang="en-US" sz="2100" b="1" spc="-225" dirty="0">
                <a:solidFill>
                  <a:schemeClr val="accent1"/>
                </a:solidFill>
                <a:latin typeface="华文细黑" panose="02010600040101010101" pitchFamily="2" charset="-122"/>
                <a:ea typeface="华文细黑" panose="02010600040101010101" pitchFamily="2" charset="-122"/>
              </a:rPr>
              <a:t>录</a:t>
            </a:r>
          </a:p>
        </p:txBody>
      </p:sp>
      <p:sp>
        <p:nvSpPr>
          <p:cNvPr id="30" name="MH_Others_12"/>
          <p:cNvSpPr/>
          <p:nvPr/>
        </p:nvSpPr>
        <p:spPr>
          <a:xfrm>
            <a:off x="1743642" y="1019500"/>
            <a:ext cx="1642068" cy="346356"/>
          </a:xfrm>
          <a:prstGeom prst="rect">
            <a:avLst/>
          </a:prstGeom>
        </p:spPr>
        <p:txBody>
          <a:bodyPr wrap="none" lIns="68580" tIns="34290" rIns="68580" bIns="34290" anchor="ctr" anchorCtr="0">
            <a:noAutofit/>
          </a:bodyPr>
          <a:lstStyle/>
          <a:p>
            <a:r>
              <a:rPr lang="en-US" altLang="zh-CN" sz="2400" spc="225" dirty="0">
                <a:solidFill>
                  <a:schemeClr val="accent2"/>
                </a:solidFill>
                <a:latin typeface="Times New Roman" panose="02020603050405020304" pitchFamily="18" charset="0"/>
                <a:ea typeface="华文中宋" panose="02010600040101010101" pitchFamily="2" charset="-122"/>
                <a:cs typeface="Times New Roman" panose="02020603050405020304" pitchFamily="18" charset="0"/>
              </a:rPr>
              <a:t>ONTENTS</a:t>
            </a:r>
            <a:endParaRPr lang="zh-CN" altLang="en-US" spc="225" dirty="0">
              <a:solidFill>
                <a:schemeClr val="accent2"/>
              </a:solidFill>
            </a:endParaRPr>
          </a:p>
        </p:txBody>
      </p:sp>
      <p:sp>
        <p:nvSpPr>
          <p:cNvPr id="31" name="MH_Others_2"/>
          <p:cNvSpPr/>
          <p:nvPr>
            <p:custDataLst>
              <p:tags r:id="rId1"/>
            </p:custDataLst>
          </p:nvPr>
        </p:nvSpPr>
        <p:spPr>
          <a:xfrm>
            <a:off x="1451166" y="2173741"/>
            <a:ext cx="422291" cy="422422"/>
          </a:xfrm>
          <a:prstGeom prst="ellipse">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2100" b="1" dirty="0">
                <a:solidFill>
                  <a:srgbClr val="282728"/>
                </a:solidFill>
                <a:latin typeface="微软雅黑" panose="020B0503020204020204" pitchFamily="34" charset="-122"/>
                <a:ea typeface="微软雅黑" panose="020B0503020204020204" pitchFamily="34" charset="-122"/>
                <a:cs typeface="Times New Roman" panose="02020603050405020304" pitchFamily="18" charset="0"/>
              </a:rPr>
              <a:t>0</a:t>
            </a:r>
            <a:endParaRPr lang="zh-CN" altLang="en-US" sz="2100" b="1" dirty="0">
              <a:solidFill>
                <a:srgbClr val="282728"/>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MH_Number_1">
            <a:hlinkClick r:id="" action="ppaction://noaction"/>
          </p:cNvPr>
          <p:cNvSpPr/>
          <p:nvPr>
            <p:custDataLst>
              <p:tags r:id="rId2"/>
            </p:custDataLst>
          </p:nvPr>
        </p:nvSpPr>
        <p:spPr>
          <a:xfrm>
            <a:off x="1771762" y="2173741"/>
            <a:ext cx="422291" cy="4224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en-US" altLang="zh-CN" sz="21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1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MH_Entry_1">
            <a:hlinkClick r:id="" action="ppaction://noaction"/>
          </p:cNvPr>
          <p:cNvSpPr txBox="1">
            <a:spLocks noChangeArrowheads="1"/>
          </p:cNvSpPr>
          <p:nvPr>
            <p:custDataLst>
              <p:tags r:id="rId3"/>
            </p:custDataLst>
          </p:nvPr>
        </p:nvSpPr>
        <p:spPr bwMode="auto">
          <a:xfrm>
            <a:off x="2194054" y="2058905"/>
            <a:ext cx="2154143" cy="65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5000" tIns="0" rIns="0" bIns="0" anchor="ctr">
            <a:norm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eaLnBrk="1" hangingPunct="1"/>
            <a:r>
              <a:rPr lang="zh-CN" altLang="en-US" sz="1500" dirty="0">
                <a:solidFill>
                  <a:schemeClr val="accent2"/>
                </a:solidFill>
                <a:latin typeface="微软雅黑" panose="020B0503020204020204" pitchFamily="34" charset="-122"/>
              </a:rPr>
              <a:t>请在此处输入您的标题</a:t>
            </a:r>
          </a:p>
        </p:txBody>
      </p:sp>
      <p:sp>
        <p:nvSpPr>
          <p:cNvPr id="34" name="MH_Others_3"/>
          <p:cNvSpPr/>
          <p:nvPr>
            <p:custDataLst>
              <p:tags r:id="rId4"/>
            </p:custDataLst>
          </p:nvPr>
        </p:nvSpPr>
        <p:spPr>
          <a:xfrm>
            <a:off x="1451166" y="3110611"/>
            <a:ext cx="422291" cy="422422"/>
          </a:xfrm>
          <a:prstGeom prst="ellipse">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2100" b="1" dirty="0">
                <a:solidFill>
                  <a:srgbClr val="282728"/>
                </a:solidFill>
                <a:latin typeface="微软雅黑" panose="020B0503020204020204" pitchFamily="34" charset="-122"/>
                <a:ea typeface="微软雅黑" panose="020B0503020204020204" pitchFamily="34" charset="-122"/>
                <a:cs typeface="Times New Roman" panose="02020603050405020304" pitchFamily="18" charset="0"/>
              </a:rPr>
              <a:t>0</a:t>
            </a:r>
            <a:endParaRPr lang="zh-CN" altLang="en-US" sz="2100" b="1" dirty="0">
              <a:solidFill>
                <a:srgbClr val="282728"/>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MH_Number_2">
            <a:hlinkClick r:id="" action="ppaction://noaction"/>
          </p:cNvPr>
          <p:cNvSpPr/>
          <p:nvPr>
            <p:custDataLst>
              <p:tags r:id="rId5"/>
            </p:custDataLst>
          </p:nvPr>
        </p:nvSpPr>
        <p:spPr>
          <a:xfrm>
            <a:off x="1771762" y="3110611"/>
            <a:ext cx="422291" cy="4224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en-US" altLang="zh-CN" sz="21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1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MH_Entry_2">
            <a:hlinkClick r:id="" action="ppaction://noaction"/>
          </p:cNvPr>
          <p:cNvSpPr txBox="1">
            <a:spLocks noChangeArrowheads="1"/>
          </p:cNvSpPr>
          <p:nvPr>
            <p:custDataLst>
              <p:tags r:id="rId6"/>
            </p:custDataLst>
          </p:nvPr>
        </p:nvSpPr>
        <p:spPr bwMode="auto">
          <a:xfrm>
            <a:off x="2194054" y="2995776"/>
            <a:ext cx="2154143" cy="65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5000" tIns="0" rIns="0" bIns="0" anchor="ctr">
            <a:norm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r>
              <a:rPr lang="zh-CN" altLang="en-US" sz="1500" dirty="0">
                <a:solidFill>
                  <a:schemeClr val="accent2"/>
                </a:solidFill>
                <a:latin typeface="微软雅黑" panose="020B0503020204020204" pitchFamily="34" charset="-122"/>
              </a:rPr>
              <a:t>请在此处输入您的标题</a:t>
            </a:r>
          </a:p>
        </p:txBody>
      </p:sp>
      <p:sp>
        <p:nvSpPr>
          <p:cNvPr id="37" name="MH_Others_2"/>
          <p:cNvSpPr/>
          <p:nvPr>
            <p:custDataLst>
              <p:tags r:id="rId7"/>
            </p:custDataLst>
          </p:nvPr>
        </p:nvSpPr>
        <p:spPr>
          <a:xfrm>
            <a:off x="4879941" y="2173741"/>
            <a:ext cx="422291" cy="422422"/>
          </a:xfrm>
          <a:prstGeom prst="ellipse">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2100" b="1" dirty="0">
                <a:solidFill>
                  <a:srgbClr val="282728"/>
                </a:solidFill>
                <a:latin typeface="微软雅黑" panose="020B0503020204020204" pitchFamily="34" charset="-122"/>
                <a:ea typeface="微软雅黑" panose="020B0503020204020204" pitchFamily="34" charset="-122"/>
                <a:cs typeface="Times New Roman" panose="02020603050405020304" pitchFamily="18" charset="0"/>
              </a:rPr>
              <a:t>0</a:t>
            </a:r>
            <a:endParaRPr lang="zh-CN" altLang="en-US" sz="2100" b="1" dirty="0">
              <a:solidFill>
                <a:srgbClr val="282728"/>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MH_Number_1">
            <a:hlinkClick r:id="" action="ppaction://noaction"/>
          </p:cNvPr>
          <p:cNvSpPr/>
          <p:nvPr>
            <p:custDataLst>
              <p:tags r:id="rId8"/>
            </p:custDataLst>
          </p:nvPr>
        </p:nvSpPr>
        <p:spPr>
          <a:xfrm>
            <a:off x="5200537" y="2173741"/>
            <a:ext cx="422291" cy="4224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en-US" altLang="zh-CN" sz="21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21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MH_Entry_1">
            <a:hlinkClick r:id="" action="ppaction://noaction"/>
          </p:cNvPr>
          <p:cNvSpPr txBox="1">
            <a:spLocks noChangeArrowheads="1"/>
          </p:cNvSpPr>
          <p:nvPr>
            <p:custDataLst>
              <p:tags r:id="rId9"/>
            </p:custDataLst>
          </p:nvPr>
        </p:nvSpPr>
        <p:spPr bwMode="auto">
          <a:xfrm>
            <a:off x="5622829" y="2058905"/>
            <a:ext cx="2154143" cy="65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5000" tIns="0" rIns="0" bIns="0" anchor="ctr">
            <a:norm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eaLnBrk="1" hangingPunct="1"/>
            <a:r>
              <a:rPr lang="zh-CN" altLang="en-US" sz="1500" dirty="0">
                <a:solidFill>
                  <a:schemeClr val="accent2"/>
                </a:solidFill>
                <a:latin typeface="微软雅黑" panose="020B0503020204020204" pitchFamily="34" charset="-122"/>
              </a:rPr>
              <a:t>请在此处输入您的标题</a:t>
            </a:r>
          </a:p>
        </p:txBody>
      </p:sp>
      <p:sp>
        <p:nvSpPr>
          <p:cNvPr id="40" name="MH_Others_3"/>
          <p:cNvSpPr/>
          <p:nvPr>
            <p:custDataLst>
              <p:tags r:id="rId10"/>
            </p:custDataLst>
          </p:nvPr>
        </p:nvSpPr>
        <p:spPr>
          <a:xfrm>
            <a:off x="4879941" y="3110611"/>
            <a:ext cx="422291" cy="422422"/>
          </a:xfrm>
          <a:prstGeom prst="ellipse">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2100" b="1" dirty="0">
                <a:solidFill>
                  <a:srgbClr val="282728"/>
                </a:solidFill>
                <a:latin typeface="微软雅黑" panose="020B0503020204020204" pitchFamily="34" charset="-122"/>
                <a:ea typeface="微软雅黑" panose="020B0503020204020204" pitchFamily="34" charset="-122"/>
                <a:cs typeface="Times New Roman" panose="02020603050405020304" pitchFamily="18" charset="0"/>
              </a:rPr>
              <a:t>0</a:t>
            </a:r>
            <a:endParaRPr lang="zh-CN" altLang="en-US" sz="2100" b="1" dirty="0">
              <a:solidFill>
                <a:srgbClr val="282728"/>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MH_Number_2">
            <a:hlinkClick r:id="" action="ppaction://noaction"/>
          </p:cNvPr>
          <p:cNvSpPr/>
          <p:nvPr>
            <p:custDataLst>
              <p:tags r:id="rId11"/>
            </p:custDataLst>
          </p:nvPr>
        </p:nvSpPr>
        <p:spPr>
          <a:xfrm>
            <a:off x="5200537" y="3110611"/>
            <a:ext cx="422291" cy="4224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r>
              <a:rPr lang="en-US" altLang="zh-CN" sz="21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21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2" name="MH_Entry_2">
            <a:hlinkClick r:id="" action="ppaction://noaction"/>
          </p:cNvPr>
          <p:cNvSpPr txBox="1">
            <a:spLocks noChangeArrowheads="1"/>
          </p:cNvSpPr>
          <p:nvPr>
            <p:custDataLst>
              <p:tags r:id="rId12"/>
            </p:custDataLst>
          </p:nvPr>
        </p:nvSpPr>
        <p:spPr bwMode="auto">
          <a:xfrm>
            <a:off x="5622829" y="2995776"/>
            <a:ext cx="2154143" cy="652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5000" tIns="0" rIns="0" bIns="0" anchor="ctr">
            <a:norm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r>
              <a:rPr lang="zh-CN" altLang="en-US" sz="1500" dirty="0">
                <a:solidFill>
                  <a:schemeClr val="accent2"/>
                </a:solidFill>
                <a:latin typeface="微软雅黑" panose="020B0503020204020204" pitchFamily="34" charset="-122"/>
              </a:rPr>
              <a:t>请在此处输入您的标题</a:t>
            </a:r>
          </a:p>
        </p:txBody>
      </p:sp>
    </p:spTree>
    <p:extLst>
      <p:ext uri="{BB962C8B-B14F-4D97-AF65-F5344CB8AC3E}">
        <p14:creationId xmlns:p14="http://schemas.microsoft.com/office/powerpoint/2010/main" val="54683689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 calcmode="lin" valueType="num">
                                      <p:cBhvr>
                                        <p:cTn id="7" dur="10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28">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28">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8">
                                            <p:txEl>
                                              <p:pRg st="0" end="0"/>
                                            </p:txEl>
                                          </p:spTgt>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iterate type="lt">
                                    <p:tmPct val="10000"/>
                                  </p:iterate>
                                  <p:childTnLst>
                                    <p:set>
                                      <p:cBhvr>
                                        <p:cTn id="12" dur="1" fill="hold">
                                          <p:stCondLst>
                                            <p:cond delay="0"/>
                                          </p:stCondLst>
                                        </p:cTn>
                                        <p:tgtEl>
                                          <p:spTgt spid="30"/>
                                        </p:tgtEl>
                                        <p:attrNameLst>
                                          <p:attrName>style.visibility</p:attrName>
                                        </p:attrNameLst>
                                      </p:cBhvr>
                                      <p:to>
                                        <p:strVal val="visible"/>
                                      </p:to>
                                    </p:set>
                                    <p:anim calcmode="lin" valueType="num">
                                      <p:cBhvr>
                                        <p:cTn id="13" dur="1000" fill="hold"/>
                                        <p:tgtEl>
                                          <p:spTgt spid="30"/>
                                        </p:tgtEl>
                                        <p:attrNameLst>
                                          <p:attrName>ppt_w</p:attrName>
                                        </p:attrNameLst>
                                      </p:cBhvr>
                                      <p:tavLst>
                                        <p:tav tm="0">
                                          <p:val>
                                            <p:fltVal val="0"/>
                                          </p:val>
                                        </p:tav>
                                        <p:tav tm="100000">
                                          <p:val>
                                            <p:strVal val="#ppt_w"/>
                                          </p:val>
                                        </p:tav>
                                      </p:tavLst>
                                    </p:anim>
                                    <p:anim calcmode="lin" valueType="num">
                                      <p:cBhvr>
                                        <p:cTn id="14" dur="1000" fill="hold"/>
                                        <p:tgtEl>
                                          <p:spTgt spid="30"/>
                                        </p:tgtEl>
                                        <p:attrNameLst>
                                          <p:attrName>ppt_h</p:attrName>
                                        </p:attrNameLst>
                                      </p:cBhvr>
                                      <p:tavLst>
                                        <p:tav tm="0">
                                          <p:val>
                                            <p:fltVal val="0"/>
                                          </p:val>
                                        </p:tav>
                                        <p:tav tm="100000">
                                          <p:val>
                                            <p:strVal val="#ppt_h"/>
                                          </p:val>
                                        </p:tav>
                                      </p:tavLst>
                                    </p:anim>
                                    <p:anim calcmode="lin" valueType="num">
                                      <p:cBhvr>
                                        <p:cTn id="15" dur="1000" fill="hold"/>
                                        <p:tgtEl>
                                          <p:spTgt spid="30"/>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30"/>
                                        </p:tgtEl>
                                        <p:attrNameLst>
                                          <p:attrName>ppt_y</p:attrName>
                                        </p:attrNameLst>
                                      </p:cBhvr>
                                      <p:tavLst>
                                        <p:tav tm="0" fmla="#ppt_y+(sin(-2*pi*(1-$))*-#ppt_x+cos(-2*pi*(1-$))*(1-#ppt_y))*(1-$)">
                                          <p:val>
                                            <p:fltVal val="0"/>
                                          </p:val>
                                        </p:tav>
                                        <p:tav tm="100000">
                                          <p:val>
                                            <p:fltVal val="1"/>
                                          </p:val>
                                        </p:tav>
                                      </p:tavLst>
                                    </p:anim>
                                  </p:childTnLst>
                                </p:cTn>
                              </p:par>
                            </p:childTnLst>
                          </p:cTn>
                        </p:par>
                        <p:par>
                          <p:cTn id="17" fill="hold">
                            <p:stCondLst>
                              <p:cond delay="1600"/>
                            </p:stCondLst>
                            <p:childTnLst>
                              <p:par>
                                <p:cTn id="18" presetID="12" presetClass="entr" presetSubtype="8"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slide(fromLeft)">
                                      <p:cBhvr>
                                        <p:cTn id="20" dur="500"/>
                                        <p:tgtEl>
                                          <p:spTgt spid="29"/>
                                        </p:tgtEl>
                                      </p:cBhvr>
                                    </p:animEffect>
                                  </p:childTnLst>
                                </p:cTn>
                              </p:par>
                            </p:childTnLst>
                          </p:cTn>
                        </p:par>
                        <p:par>
                          <p:cTn id="21" fill="hold">
                            <p:stCondLst>
                              <p:cond delay="2100"/>
                            </p:stCondLst>
                            <p:childTnLst>
                              <p:par>
                                <p:cTn id="22" presetID="2" presetClass="entr" presetSubtype="2"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1+#ppt_w/2"/>
                                          </p:val>
                                        </p:tav>
                                        <p:tav tm="100000">
                                          <p:val>
                                            <p:strVal val="#ppt_x"/>
                                          </p:val>
                                        </p:tav>
                                      </p:tavLst>
                                    </p:anim>
                                    <p:anim calcmode="lin" valueType="num">
                                      <p:cBhvr additive="base">
                                        <p:cTn id="25" dur="500" fill="hold"/>
                                        <p:tgtEl>
                                          <p:spTgt spid="31"/>
                                        </p:tgtEl>
                                        <p:attrNameLst>
                                          <p:attrName>ppt_y</p:attrName>
                                        </p:attrNameLst>
                                      </p:cBhvr>
                                      <p:tavLst>
                                        <p:tav tm="0">
                                          <p:val>
                                            <p:strVal val="#ppt_y"/>
                                          </p:val>
                                        </p:tav>
                                        <p:tav tm="100000">
                                          <p:val>
                                            <p:strVal val="#ppt_y"/>
                                          </p:val>
                                        </p:tav>
                                      </p:tavLst>
                                    </p:anim>
                                  </p:childTnLst>
                                </p:cTn>
                              </p:par>
                            </p:childTnLst>
                          </p:cTn>
                        </p:par>
                        <p:par>
                          <p:cTn id="26" fill="hold">
                            <p:stCondLst>
                              <p:cond delay="2600"/>
                            </p:stCondLst>
                            <p:childTnLst>
                              <p:par>
                                <p:cTn id="27" presetID="1" presetClass="entr" presetSubtype="0" fill="hold" grpId="1" nodeType="after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par>
                          <p:cTn id="29" fill="hold">
                            <p:stCondLst>
                              <p:cond delay="2600"/>
                            </p:stCondLst>
                            <p:childTnLst>
                              <p:par>
                                <p:cTn id="30" presetID="63" presetClass="path" presetSubtype="0" accel="50000" decel="50000" fill="hold" grpId="0" nodeType="afterEffect">
                                  <p:stCondLst>
                                    <p:cond delay="0"/>
                                  </p:stCondLst>
                                  <p:childTnLst>
                                    <p:animMotion origin="layout" path="M -0.03542 -4.07407E-6 L -2.08333E-7 -4.07407E-6 " pathEditMode="relative" rAng="0" ptsTypes="AA">
                                      <p:cBhvr>
                                        <p:cTn id="31" dur="500" fill="hold"/>
                                        <p:tgtEl>
                                          <p:spTgt spid="32"/>
                                        </p:tgtEl>
                                        <p:attrNameLst>
                                          <p:attrName>ppt_x</p:attrName>
                                          <p:attrName>ppt_y</p:attrName>
                                        </p:attrNameLst>
                                      </p:cBhvr>
                                      <p:rCtr x="18" y="0"/>
                                    </p:animMotion>
                                  </p:childTnLst>
                                </p:cTn>
                              </p:par>
                            </p:childTnLst>
                          </p:cTn>
                        </p:par>
                        <p:par>
                          <p:cTn id="32" fill="hold">
                            <p:stCondLst>
                              <p:cond delay="3100"/>
                            </p:stCondLst>
                            <p:childTnLst>
                              <p:par>
                                <p:cTn id="33" presetID="17" presetClass="entr" presetSubtype="8"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p:cTn id="35" dur="500" fill="hold"/>
                                        <p:tgtEl>
                                          <p:spTgt spid="33"/>
                                        </p:tgtEl>
                                        <p:attrNameLst>
                                          <p:attrName>ppt_x</p:attrName>
                                        </p:attrNameLst>
                                      </p:cBhvr>
                                      <p:tavLst>
                                        <p:tav tm="0">
                                          <p:val>
                                            <p:strVal val="#ppt_x-#ppt_w/2"/>
                                          </p:val>
                                        </p:tav>
                                        <p:tav tm="100000">
                                          <p:val>
                                            <p:strVal val="#ppt_x"/>
                                          </p:val>
                                        </p:tav>
                                      </p:tavLst>
                                    </p:anim>
                                    <p:anim calcmode="lin" valueType="num">
                                      <p:cBhvr>
                                        <p:cTn id="36" dur="500" fill="hold"/>
                                        <p:tgtEl>
                                          <p:spTgt spid="33"/>
                                        </p:tgtEl>
                                        <p:attrNameLst>
                                          <p:attrName>ppt_y</p:attrName>
                                        </p:attrNameLst>
                                      </p:cBhvr>
                                      <p:tavLst>
                                        <p:tav tm="0">
                                          <p:val>
                                            <p:strVal val="#ppt_y"/>
                                          </p:val>
                                        </p:tav>
                                        <p:tav tm="100000">
                                          <p:val>
                                            <p:strVal val="#ppt_y"/>
                                          </p:val>
                                        </p:tav>
                                      </p:tavLst>
                                    </p:anim>
                                    <p:anim calcmode="lin" valueType="num">
                                      <p:cBhvr>
                                        <p:cTn id="37" dur="500" fill="hold"/>
                                        <p:tgtEl>
                                          <p:spTgt spid="33"/>
                                        </p:tgtEl>
                                        <p:attrNameLst>
                                          <p:attrName>ppt_w</p:attrName>
                                        </p:attrNameLst>
                                      </p:cBhvr>
                                      <p:tavLst>
                                        <p:tav tm="0">
                                          <p:val>
                                            <p:fltVal val="0"/>
                                          </p:val>
                                        </p:tav>
                                        <p:tav tm="100000">
                                          <p:val>
                                            <p:strVal val="#ppt_w"/>
                                          </p:val>
                                        </p:tav>
                                      </p:tavLst>
                                    </p:anim>
                                    <p:anim calcmode="lin" valueType="num">
                                      <p:cBhvr>
                                        <p:cTn id="38" dur="500" fill="hold"/>
                                        <p:tgtEl>
                                          <p:spTgt spid="33"/>
                                        </p:tgtEl>
                                        <p:attrNameLst>
                                          <p:attrName>ppt_h</p:attrName>
                                        </p:attrNameLst>
                                      </p:cBhvr>
                                      <p:tavLst>
                                        <p:tav tm="0">
                                          <p:val>
                                            <p:strVal val="#ppt_h"/>
                                          </p:val>
                                        </p:tav>
                                        <p:tav tm="100000">
                                          <p:val>
                                            <p:strVal val="#ppt_h"/>
                                          </p:val>
                                        </p:tav>
                                      </p:tavLst>
                                    </p:anim>
                                  </p:childTnLst>
                                </p:cTn>
                              </p:par>
                              <p:par>
                                <p:cTn id="39" presetID="2" presetClass="entr" presetSubtype="2"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1+#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childTnLst>
                          </p:cTn>
                        </p:par>
                        <p:par>
                          <p:cTn id="43" fill="hold">
                            <p:stCondLst>
                              <p:cond delay="3600"/>
                            </p:stCondLst>
                            <p:childTnLst>
                              <p:par>
                                <p:cTn id="44" presetID="1" presetClass="entr" presetSubtype="0" fill="hold" grpId="1" nodeType="afterEffect">
                                  <p:stCondLst>
                                    <p:cond delay="0"/>
                                  </p:stCondLst>
                                  <p:childTnLst>
                                    <p:set>
                                      <p:cBhvr>
                                        <p:cTn id="45" dur="1" fill="hold">
                                          <p:stCondLst>
                                            <p:cond delay="0"/>
                                          </p:stCondLst>
                                        </p:cTn>
                                        <p:tgtEl>
                                          <p:spTgt spid="35"/>
                                        </p:tgtEl>
                                        <p:attrNameLst>
                                          <p:attrName>style.visibility</p:attrName>
                                        </p:attrNameLst>
                                      </p:cBhvr>
                                      <p:to>
                                        <p:strVal val="visible"/>
                                      </p:to>
                                    </p:set>
                                  </p:childTnLst>
                                </p:cTn>
                              </p:par>
                            </p:childTnLst>
                          </p:cTn>
                        </p:par>
                        <p:par>
                          <p:cTn id="46" fill="hold">
                            <p:stCondLst>
                              <p:cond delay="3600"/>
                            </p:stCondLst>
                            <p:childTnLst>
                              <p:par>
                                <p:cTn id="47" presetID="63" presetClass="path" presetSubtype="0" accel="50000" decel="50000" fill="hold" grpId="0" nodeType="afterEffect">
                                  <p:stCondLst>
                                    <p:cond delay="0"/>
                                  </p:stCondLst>
                                  <p:childTnLst>
                                    <p:animMotion origin="layout" path="M -0.03542 -1.85185E-6 L 0.00104 -1.85185E-6 " pathEditMode="relative" rAng="0" ptsTypes="AA">
                                      <p:cBhvr>
                                        <p:cTn id="48" dur="500" fill="hold"/>
                                        <p:tgtEl>
                                          <p:spTgt spid="35"/>
                                        </p:tgtEl>
                                        <p:attrNameLst>
                                          <p:attrName>ppt_x</p:attrName>
                                          <p:attrName>ppt_y</p:attrName>
                                        </p:attrNameLst>
                                      </p:cBhvr>
                                      <p:rCtr x="18" y="0"/>
                                    </p:animMotion>
                                  </p:childTnLst>
                                </p:cTn>
                              </p:par>
                            </p:childTnLst>
                          </p:cTn>
                        </p:par>
                        <p:par>
                          <p:cTn id="49" fill="hold">
                            <p:stCondLst>
                              <p:cond delay="4100"/>
                            </p:stCondLst>
                            <p:childTnLst>
                              <p:par>
                                <p:cTn id="50" presetID="17" presetClass="entr" presetSubtype="8" fill="hold" grpId="0" nodeType="afterEffect">
                                  <p:stCondLst>
                                    <p:cond delay="0"/>
                                  </p:stCondLst>
                                  <p:childTnLst>
                                    <p:set>
                                      <p:cBhvr>
                                        <p:cTn id="51" dur="1" fill="hold">
                                          <p:stCondLst>
                                            <p:cond delay="0"/>
                                          </p:stCondLst>
                                        </p:cTn>
                                        <p:tgtEl>
                                          <p:spTgt spid="36"/>
                                        </p:tgtEl>
                                        <p:attrNameLst>
                                          <p:attrName>style.visibility</p:attrName>
                                        </p:attrNameLst>
                                      </p:cBhvr>
                                      <p:to>
                                        <p:strVal val="visible"/>
                                      </p:to>
                                    </p:set>
                                    <p:anim calcmode="lin" valueType="num">
                                      <p:cBhvr>
                                        <p:cTn id="52" dur="500" fill="hold"/>
                                        <p:tgtEl>
                                          <p:spTgt spid="36"/>
                                        </p:tgtEl>
                                        <p:attrNameLst>
                                          <p:attrName>ppt_x</p:attrName>
                                        </p:attrNameLst>
                                      </p:cBhvr>
                                      <p:tavLst>
                                        <p:tav tm="0">
                                          <p:val>
                                            <p:strVal val="#ppt_x-#ppt_w/2"/>
                                          </p:val>
                                        </p:tav>
                                        <p:tav tm="100000">
                                          <p:val>
                                            <p:strVal val="#ppt_x"/>
                                          </p:val>
                                        </p:tav>
                                      </p:tavLst>
                                    </p:anim>
                                    <p:anim calcmode="lin" valueType="num">
                                      <p:cBhvr>
                                        <p:cTn id="53" dur="500" fill="hold"/>
                                        <p:tgtEl>
                                          <p:spTgt spid="36"/>
                                        </p:tgtEl>
                                        <p:attrNameLst>
                                          <p:attrName>ppt_y</p:attrName>
                                        </p:attrNameLst>
                                      </p:cBhvr>
                                      <p:tavLst>
                                        <p:tav tm="0">
                                          <p:val>
                                            <p:strVal val="#ppt_y"/>
                                          </p:val>
                                        </p:tav>
                                        <p:tav tm="100000">
                                          <p:val>
                                            <p:strVal val="#ppt_y"/>
                                          </p:val>
                                        </p:tav>
                                      </p:tavLst>
                                    </p:anim>
                                    <p:anim calcmode="lin" valueType="num">
                                      <p:cBhvr>
                                        <p:cTn id="54" dur="500" fill="hold"/>
                                        <p:tgtEl>
                                          <p:spTgt spid="36"/>
                                        </p:tgtEl>
                                        <p:attrNameLst>
                                          <p:attrName>ppt_w</p:attrName>
                                        </p:attrNameLst>
                                      </p:cBhvr>
                                      <p:tavLst>
                                        <p:tav tm="0">
                                          <p:val>
                                            <p:fltVal val="0"/>
                                          </p:val>
                                        </p:tav>
                                        <p:tav tm="100000">
                                          <p:val>
                                            <p:strVal val="#ppt_w"/>
                                          </p:val>
                                        </p:tav>
                                      </p:tavLst>
                                    </p:anim>
                                    <p:anim calcmode="lin" valueType="num">
                                      <p:cBhvr>
                                        <p:cTn id="55" dur="500" fill="hold"/>
                                        <p:tgtEl>
                                          <p:spTgt spid="36"/>
                                        </p:tgtEl>
                                        <p:attrNameLst>
                                          <p:attrName>ppt_h</p:attrName>
                                        </p:attrNameLst>
                                      </p:cBhvr>
                                      <p:tavLst>
                                        <p:tav tm="0">
                                          <p:val>
                                            <p:strVal val="#ppt_h"/>
                                          </p:val>
                                        </p:tav>
                                        <p:tav tm="100000">
                                          <p:val>
                                            <p:strVal val="#ppt_h"/>
                                          </p:val>
                                        </p:tav>
                                      </p:tavLst>
                                    </p:anim>
                                  </p:childTnLst>
                                </p:cTn>
                              </p:par>
                              <p:par>
                                <p:cTn id="56" presetID="2" presetClass="entr" presetSubtype="8"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additive="base">
                                        <p:cTn id="58" dur="500" fill="hold"/>
                                        <p:tgtEl>
                                          <p:spTgt spid="37"/>
                                        </p:tgtEl>
                                        <p:attrNameLst>
                                          <p:attrName>ppt_x</p:attrName>
                                        </p:attrNameLst>
                                      </p:cBhvr>
                                      <p:tavLst>
                                        <p:tav tm="0">
                                          <p:val>
                                            <p:strVal val="0-#ppt_w/2"/>
                                          </p:val>
                                        </p:tav>
                                        <p:tav tm="100000">
                                          <p:val>
                                            <p:strVal val="#ppt_x"/>
                                          </p:val>
                                        </p:tav>
                                      </p:tavLst>
                                    </p:anim>
                                    <p:anim calcmode="lin" valueType="num">
                                      <p:cBhvr additive="base">
                                        <p:cTn id="59" dur="500" fill="hold"/>
                                        <p:tgtEl>
                                          <p:spTgt spid="37"/>
                                        </p:tgtEl>
                                        <p:attrNameLst>
                                          <p:attrName>ppt_y</p:attrName>
                                        </p:attrNameLst>
                                      </p:cBhvr>
                                      <p:tavLst>
                                        <p:tav tm="0">
                                          <p:val>
                                            <p:strVal val="#ppt_y"/>
                                          </p:val>
                                        </p:tav>
                                        <p:tav tm="100000">
                                          <p:val>
                                            <p:strVal val="#ppt_y"/>
                                          </p:val>
                                        </p:tav>
                                      </p:tavLst>
                                    </p:anim>
                                  </p:childTnLst>
                                </p:cTn>
                              </p:par>
                            </p:childTnLst>
                          </p:cTn>
                        </p:par>
                        <p:par>
                          <p:cTn id="60" fill="hold">
                            <p:stCondLst>
                              <p:cond delay="4600"/>
                            </p:stCondLst>
                            <p:childTnLst>
                              <p:par>
                                <p:cTn id="61" presetID="1" presetClass="entr" presetSubtype="0" fill="hold" grpId="1" nodeType="after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par>
                          <p:cTn id="63" fill="hold">
                            <p:stCondLst>
                              <p:cond delay="4600"/>
                            </p:stCondLst>
                            <p:childTnLst>
                              <p:par>
                                <p:cTn id="64" presetID="63" presetClass="path" presetSubtype="0" accel="50000" decel="50000" fill="hold" grpId="0" nodeType="afterEffect">
                                  <p:stCondLst>
                                    <p:cond delay="0"/>
                                  </p:stCondLst>
                                  <p:childTnLst>
                                    <p:animMotion origin="layout" path="M -0.03542 4.07407E-6 L -0.00104 4.07407E-6 " pathEditMode="relative" rAng="0" ptsTypes="AA">
                                      <p:cBhvr>
                                        <p:cTn id="65" dur="500" fill="hold"/>
                                        <p:tgtEl>
                                          <p:spTgt spid="38"/>
                                        </p:tgtEl>
                                        <p:attrNameLst>
                                          <p:attrName>ppt_x</p:attrName>
                                          <p:attrName>ppt_y</p:attrName>
                                        </p:attrNameLst>
                                      </p:cBhvr>
                                      <p:rCtr x="17" y="0"/>
                                    </p:animMotion>
                                  </p:childTnLst>
                                </p:cTn>
                              </p:par>
                            </p:childTnLst>
                          </p:cTn>
                        </p:par>
                        <p:par>
                          <p:cTn id="66" fill="hold">
                            <p:stCondLst>
                              <p:cond delay="5100"/>
                            </p:stCondLst>
                            <p:childTnLst>
                              <p:par>
                                <p:cTn id="67" presetID="17" presetClass="entr" presetSubtype="8" fill="hold" grpId="0" nodeType="afterEffect">
                                  <p:stCondLst>
                                    <p:cond delay="0"/>
                                  </p:stCondLst>
                                  <p:childTnLst>
                                    <p:set>
                                      <p:cBhvr>
                                        <p:cTn id="68" dur="1" fill="hold">
                                          <p:stCondLst>
                                            <p:cond delay="0"/>
                                          </p:stCondLst>
                                        </p:cTn>
                                        <p:tgtEl>
                                          <p:spTgt spid="39"/>
                                        </p:tgtEl>
                                        <p:attrNameLst>
                                          <p:attrName>style.visibility</p:attrName>
                                        </p:attrNameLst>
                                      </p:cBhvr>
                                      <p:to>
                                        <p:strVal val="visible"/>
                                      </p:to>
                                    </p:set>
                                    <p:anim calcmode="lin" valueType="num">
                                      <p:cBhvr>
                                        <p:cTn id="69" dur="500" fill="hold"/>
                                        <p:tgtEl>
                                          <p:spTgt spid="39"/>
                                        </p:tgtEl>
                                        <p:attrNameLst>
                                          <p:attrName>ppt_x</p:attrName>
                                        </p:attrNameLst>
                                      </p:cBhvr>
                                      <p:tavLst>
                                        <p:tav tm="0">
                                          <p:val>
                                            <p:strVal val="#ppt_x-#ppt_w/2"/>
                                          </p:val>
                                        </p:tav>
                                        <p:tav tm="100000">
                                          <p:val>
                                            <p:strVal val="#ppt_x"/>
                                          </p:val>
                                        </p:tav>
                                      </p:tavLst>
                                    </p:anim>
                                    <p:anim calcmode="lin" valueType="num">
                                      <p:cBhvr>
                                        <p:cTn id="70" dur="500" fill="hold"/>
                                        <p:tgtEl>
                                          <p:spTgt spid="39"/>
                                        </p:tgtEl>
                                        <p:attrNameLst>
                                          <p:attrName>ppt_y</p:attrName>
                                        </p:attrNameLst>
                                      </p:cBhvr>
                                      <p:tavLst>
                                        <p:tav tm="0">
                                          <p:val>
                                            <p:strVal val="#ppt_y"/>
                                          </p:val>
                                        </p:tav>
                                        <p:tav tm="100000">
                                          <p:val>
                                            <p:strVal val="#ppt_y"/>
                                          </p:val>
                                        </p:tav>
                                      </p:tavLst>
                                    </p:anim>
                                    <p:anim calcmode="lin" valueType="num">
                                      <p:cBhvr>
                                        <p:cTn id="71" dur="500" fill="hold"/>
                                        <p:tgtEl>
                                          <p:spTgt spid="39"/>
                                        </p:tgtEl>
                                        <p:attrNameLst>
                                          <p:attrName>ppt_w</p:attrName>
                                        </p:attrNameLst>
                                      </p:cBhvr>
                                      <p:tavLst>
                                        <p:tav tm="0">
                                          <p:val>
                                            <p:fltVal val="0"/>
                                          </p:val>
                                        </p:tav>
                                        <p:tav tm="100000">
                                          <p:val>
                                            <p:strVal val="#ppt_w"/>
                                          </p:val>
                                        </p:tav>
                                      </p:tavLst>
                                    </p:anim>
                                    <p:anim calcmode="lin" valueType="num">
                                      <p:cBhvr>
                                        <p:cTn id="72" dur="500" fill="hold"/>
                                        <p:tgtEl>
                                          <p:spTgt spid="39"/>
                                        </p:tgtEl>
                                        <p:attrNameLst>
                                          <p:attrName>ppt_h</p:attrName>
                                        </p:attrNameLst>
                                      </p:cBhvr>
                                      <p:tavLst>
                                        <p:tav tm="0">
                                          <p:val>
                                            <p:strVal val="#ppt_h"/>
                                          </p:val>
                                        </p:tav>
                                        <p:tav tm="100000">
                                          <p:val>
                                            <p:strVal val="#ppt_h"/>
                                          </p:val>
                                        </p:tav>
                                      </p:tavLst>
                                    </p:anim>
                                  </p:childTnLst>
                                </p:cTn>
                              </p:par>
                            </p:childTnLst>
                          </p:cTn>
                        </p:par>
                        <p:par>
                          <p:cTn id="73" fill="hold">
                            <p:stCondLst>
                              <p:cond delay="5600"/>
                            </p:stCondLst>
                            <p:childTnLst>
                              <p:par>
                                <p:cTn id="74" presetID="1" presetClass="entr" presetSubtype="0" fill="hold" grpId="1" nodeType="afterEffect">
                                  <p:stCondLst>
                                    <p:cond delay="0"/>
                                  </p:stCondLst>
                                  <p:childTnLst>
                                    <p:set>
                                      <p:cBhvr>
                                        <p:cTn id="75" dur="1" fill="hold">
                                          <p:stCondLst>
                                            <p:cond delay="0"/>
                                          </p:stCondLst>
                                        </p:cTn>
                                        <p:tgtEl>
                                          <p:spTgt spid="41"/>
                                        </p:tgtEl>
                                        <p:attrNameLst>
                                          <p:attrName>style.visibility</p:attrName>
                                        </p:attrNameLst>
                                      </p:cBhvr>
                                      <p:to>
                                        <p:strVal val="visible"/>
                                      </p:to>
                                    </p:set>
                                  </p:childTnLst>
                                </p:cTn>
                              </p:par>
                              <p:par>
                                <p:cTn id="76" presetID="2" presetClass="entr" presetSubtype="8" fill="hold" grpId="0" nodeType="withEffect">
                                  <p:stCondLst>
                                    <p:cond delay="0"/>
                                  </p:stCondLst>
                                  <p:childTnLst>
                                    <p:set>
                                      <p:cBhvr>
                                        <p:cTn id="77" dur="1" fill="hold">
                                          <p:stCondLst>
                                            <p:cond delay="0"/>
                                          </p:stCondLst>
                                        </p:cTn>
                                        <p:tgtEl>
                                          <p:spTgt spid="40"/>
                                        </p:tgtEl>
                                        <p:attrNameLst>
                                          <p:attrName>style.visibility</p:attrName>
                                        </p:attrNameLst>
                                      </p:cBhvr>
                                      <p:to>
                                        <p:strVal val="visible"/>
                                      </p:to>
                                    </p:set>
                                    <p:anim calcmode="lin" valueType="num">
                                      <p:cBhvr additive="base">
                                        <p:cTn id="78" dur="500" fill="hold"/>
                                        <p:tgtEl>
                                          <p:spTgt spid="40"/>
                                        </p:tgtEl>
                                        <p:attrNameLst>
                                          <p:attrName>ppt_x</p:attrName>
                                        </p:attrNameLst>
                                      </p:cBhvr>
                                      <p:tavLst>
                                        <p:tav tm="0">
                                          <p:val>
                                            <p:strVal val="0-#ppt_w/2"/>
                                          </p:val>
                                        </p:tav>
                                        <p:tav tm="100000">
                                          <p:val>
                                            <p:strVal val="#ppt_x"/>
                                          </p:val>
                                        </p:tav>
                                      </p:tavLst>
                                    </p:anim>
                                    <p:anim calcmode="lin" valueType="num">
                                      <p:cBhvr additive="base">
                                        <p:cTn id="79" dur="500" fill="hold"/>
                                        <p:tgtEl>
                                          <p:spTgt spid="40"/>
                                        </p:tgtEl>
                                        <p:attrNameLst>
                                          <p:attrName>ppt_y</p:attrName>
                                        </p:attrNameLst>
                                      </p:cBhvr>
                                      <p:tavLst>
                                        <p:tav tm="0">
                                          <p:val>
                                            <p:strVal val="#ppt_y"/>
                                          </p:val>
                                        </p:tav>
                                        <p:tav tm="100000">
                                          <p:val>
                                            <p:strVal val="#ppt_y"/>
                                          </p:val>
                                        </p:tav>
                                      </p:tavLst>
                                    </p:anim>
                                  </p:childTnLst>
                                </p:cTn>
                              </p:par>
                            </p:childTnLst>
                          </p:cTn>
                        </p:par>
                        <p:par>
                          <p:cTn id="80" fill="hold">
                            <p:stCondLst>
                              <p:cond delay="6100"/>
                            </p:stCondLst>
                            <p:childTnLst>
                              <p:par>
                                <p:cTn id="81" presetID="63" presetClass="path" presetSubtype="0" accel="50000" decel="50000" fill="hold" grpId="0" nodeType="afterEffect">
                                  <p:stCondLst>
                                    <p:cond delay="0"/>
                                  </p:stCondLst>
                                  <p:childTnLst>
                                    <p:animMotion origin="layout" path="M -0.03438 3.7037E-6 L 4.79167E-6 3.7037E-6 " pathEditMode="relative" rAng="0" ptsTypes="AA">
                                      <p:cBhvr>
                                        <p:cTn id="82" dur="500" fill="hold"/>
                                        <p:tgtEl>
                                          <p:spTgt spid="41"/>
                                        </p:tgtEl>
                                        <p:attrNameLst>
                                          <p:attrName>ppt_x</p:attrName>
                                          <p:attrName>ppt_y</p:attrName>
                                        </p:attrNameLst>
                                      </p:cBhvr>
                                      <p:rCtr x="17" y="0"/>
                                    </p:animMotion>
                                  </p:childTnLst>
                                </p:cTn>
                              </p:par>
                            </p:childTnLst>
                          </p:cTn>
                        </p:par>
                        <p:par>
                          <p:cTn id="83" fill="hold">
                            <p:stCondLst>
                              <p:cond delay="6600"/>
                            </p:stCondLst>
                            <p:childTnLst>
                              <p:par>
                                <p:cTn id="84" presetID="17" presetClass="entr" presetSubtype="8" fill="hold" grpId="0" nodeType="afterEffect">
                                  <p:stCondLst>
                                    <p:cond delay="0"/>
                                  </p:stCondLst>
                                  <p:childTnLst>
                                    <p:set>
                                      <p:cBhvr>
                                        <p:cTn id="85" dur="1" fill="hold">
                                          <p:stCondLst>
                                            <p:cond delay="0"/>
                                          </p:stCondLst>
                                        </p:cTn>
                                        <p:tgtEl>
                                          <p:spTgt spid="42"/>
                                        </p:tgtEl>
                                        <p:attrNameLst>
                                          <p:attrName>style.visibility</p:attrName>
                                        </p:attrNameLst>
                                      </p:cBhvr>
                                      <p:to>
                                        <p:strVal val="visible"/>
                                      </p:to>
                                    </p:set>
                                    <p:anim calcmode="lin" valueType="num">
                                      <p:cBhvr>
                                        <p:cTn id="86" dur="500" fill="hold"/>
                                        <p:tgtEl>
                                          <p:spTgt spid="42"/>
                                        </p:tgtEl>
                                        <p:attrNameLst>
                                          <p:attrName>ppt_x</p:attrName>
                                        </p:attrNameLst>
                                      </p:cBhvr>
                                      <p:tavLst>
                                        <p:tav tm="0">
                                          <p:val>
                                            <p:strVal val="#ppt_x-#ppt_w/2"/>
                                          </p:val>
                                        </p:tav>
                                        <p:tav tm="100000">
                                          <p:val>
                                            <p:strVal val="#ppt_x"/>
                                          </p:val>
                                        </p:tav>
                                      </p:tavLst>
                                    </p:anim>
                                    <p:anim calcmode="lin" valueType="num">
                                      <p:cBhvr>
                                        <p:cTn id="87" dur="500" fill="hold"/>
                                        <p:tgtEl>
                                          <p:spTgt spid="42"/>
                                        </p:tgtEl>
                                        <p:attrNameLst>
                                          <p:attrName>ppt_y</p:attrName>
                                        </p:attrNameLst>
                                      </p:cBhvr>
                                      <p:tavLst>
                                        <p:tav tm="0">
                                          <p:val>
                                            <p:strVal val="#ppt_y"/>
                                          </p:val>
                                        </p:tav>
                                        <p:tav tm="100000">
                                          <p:val>
                                            <p:strVal val="#ppt_y"/>
                                          </p:val>
                                        </p:tav>
                                      </p:tavLst>
                                    </p:anim>
                                    <p:anim calcmode="lin" valueType="num">
                                      <p:cBhvr>
                                        <p:cTn id="88" dur="500" fill="hold"/>
                                        <p:tgtEl>
                                          <p:spTgt spid="42"/>
                                        </p:tgtEl>
                                        <p:attrNameLst>
                                          <p:attrName>ppt_w</p:attrName>
                                        </p:attrNameLst>
                                      </p:cBhvr>
                                      <p:tavLst>
                                        <p:tav tm="0">
                                          <p:val>
                                            <p:fltVal val="0"/>
                                          </p:val>
                                        </p:tav>
                                        <p:tav tm="100000">
                                          <p:val>
                                            <p:strVal val="#ppt_w"/>
                                          </p:val>
                                        </p:tav>
                                      </p:tavLst>
                                    </p:anim>
                                    <p:anim calcmode="lin" valueType="num">
                                      <p:cBhvr>
                                        <p:cTn id="89" dur="500" fill="hold"/>
                                        <p:tgtEl>
                                          <p:spTgt spid="4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animBg="1"/>
      <p:bldP spid="32" grpId="0" animBg="1"/>
      <p:bldP spid="32" grpId="1" animBg="1"/>
      <p:bldP spid="33" grpId="0"/>
      <p:bldP spid="34" grpId="0" animBg="1"/>
      <p:bldP spid="35" grpId="0" animBg="1"/>
      <p:bldP spid="35" grpId="1" animBg="1"/>
      <p:bldP spid="36" grpId="0"/>
      <p:bldP spid="37" grpId="0" animBg="1"/>
      <p:bldP spid="38" grpId="0" animBg="1"/>
      <p:bldP spid="38" grpId="1" animBg="1"/>
      <p:bldP spid="39" grpId="0"/>
      <p:bldP spid="40" grpId="0" animBg="1"/>
      <p:bldP spid="41" grpId="0" animBg="1"/>
      <p:bldP spid="41" grpId="1" animBg="1"/>
      <p:bldP spid="4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2827339" y="1380577"/>
            <a:ext cx="3328987" cy="2925078"/>
            <a:chOff x="792605" y="797647"/>
            <a:chExt cx="4091144" cy="3594484"/>
          </a:xfrm>
        </p:grpSpPr>
        <p:sp>
          <p:nvSpPr>
            <p:cNvPr id="3" name="Freeform 5"/>
            <p:cNvSpPr>
              <a:spLocks/>
            </p:cNvSpPr>
            <p:nvPr/>
          </p:nvSpPr>
          <p:spPr bwMode="auto">
            <a:xfrm>
              <a:off x="2064625" y="3467166"/>
              <a:ext cx="850615" cy="569810"/>
            </a:xfrm>
            <a:custGeom>
              <a:avLst/>
              <a:gdLst>
                <a:gd name="T0" fmla="*/ 112 w 189"/>
                <a:gd name="T1" fmla="*/ 126 h 126"/>
                <a:gd name="T2" fmla="*/ 182 w 189"/>
                <a:gd name="T3" fmla="*/ 126 h 126"/>
                <a:gd name="T4" fmla="*/ 188 w 189"/>
                <a:gd name="T5" fmla="*/ 121 h 126"/>
                <a:gd name="T6" fmla="*/ 189 w 189"/>
                <a:gd name="T7" fmla="*/ 7 h 126"/>
                <a:gd name="T8" fmla="*/ 183 w 189"/>
                <a:gd name="T9" fmla="*/ 2 h 126"/>
                <a:gd name="T10" fmla="*/ 7 w 189"/>
                <a:gd name="T11" fmla="*/ 0 h 126"/>
                <a:gd name="T12" fmla="*/ 1 w 189"/>
                <a:gd name="T13" fmla="*/ 5 h 126"/>
                <a:gd name="T14" fmla="*/ 0 w 189"/>
                <a:gd name="T15" fmla="*/ 119 h 126"/>
                <a:gd name="T16" fmla="*/ 6 w 189"/>
                <a:gd name="T17" fmla="*/ 124 h 126"/>
                <a:gd name="T18" fmla="*/ 76 w 189"/>
                <a:gd name="T19" fmla="*/ 125 h 126"/>
                <a:gd name="T20" fmla="*/ 112 w 189"/>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 h="126">
                  <a:moveTo>
                    <a:pt x="112" y="126"/>
                  </a:moveTo>
                  <a:cubicBezTo>
                    <a:pt x="182" y="126"/>
                    <a:pt x="182" y="126"/>
                    <a:pt x="182" y="126"/>
                  </a:cubicBezTo>
                  <a:cubicBezTo>
                    <a:pt x="185" y="126"/>
                    <a:pt x="188" y="124"/>
                    <a:pt x="188" y="121"/>
                  </a:cubicBezTo>
                  <a:cubicBezTo>
                    <a:pt x="189" y="7"/>
                    <a:pt x="189" y="7"/>
                    <a:pt x="189" y="7"/>
                  </a:cubicBezTo>
                  <a:cubicBezTo>
                    <a:pt x="189" y="4"/>
                    <a:pt x="187" y="2"/>
                    <a:pt x="183" y="2"/>
                  </a:cubicBezTo>
                  <a:cubicBezTo>
                    <a:pt x="7" y="0"/>
                    <a:pt x="7" y="0"/>
                    <a:pt x="7" y="0"/>
                  </a:cubicBezTo>
                  <a:cubicBezTo>
                    <a:pt x="4" y="0"/>
                    <a:pt x="1" y="2"/>
                    <a:pt x="1" y="5"/>
                  </a:cubicBezTo>
                  <a:cubicBezTo>
                    <a:pt x="0" y="119"/>
                    <a:pt x="0" y="119"/>
                    <a:pt x="0" y="119"/>
                  </a:cubicBezTo>
                  <a:cubicBezTo>
                    <a:pt x="0" y="122"/>
                    <a:pt x="3" y="124"/>
                    <a:pt x="6" y="124"/>
                  </a:cubicBezTo>
                  <a:cubicBezTo>
                    <a:pt x="76" y="125"/>
                    <a:pt x="76" y="125"/>
                    <a:pt x="76" y="125"/>
                  </a:cubicBezTo>
                  <a:lnTo>
                    <a:pt x="112" y="126"/>
                  </a:lnTo>
                  <a:close/>
                </a:path>
              </a:pathLst>
            </a:custGeom>
            <a:solidFill>
              <a:schemeClr val="accent2"/>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 name="Freeform 6"/>
            <p:cNvSpPr>
              <a:spLocks/>
            </p:cNvSpPr>
            <p:nvPr/>
          </p:nvSpPr>
          <p:spPr bwMode="auto">
            <a:xfrm>
              <a:off x="2109496" y="3508146"/>
              <a:ext cx="762823" cy="481996"/>
            </a:xfrm>
            <a:custGeom>
              <a:avLst/>
              <a:gdLst>
                <a:gd name="T0" fmla="*/ 168 w 169"/>
                <a:gd name="T1" fmla="*/ 102 h 107"/>
                <a:gd name="T2" fmla="*/ 163 w 169"/>
                <a:gd name="T3" fmla="*/ 107 h 107"/>
                <a:gd name="T4" fmla="*/ 5 w 169"/>
                <a:gd name="T5" fmla="*/ 105 h 107"/>
                <a:gd name="T6" fmla="*/ 0 w 169"/>
                <a:gd name="T7" fmla="*/ 100 h 107"/>
                <a:gd name="T8" fmla="*/ 1 w 169"/>
                <a:gd name="T9" fmla="*/ 5 h 107"/>
                <a:gd name="T10" fmla="*/ 6 w 169"/>
                <a:gd name="T11" fmla="*/ 0 h 107"/>
                <a:gd name="T12" fmla="*/ 164 w 169"/>
                <a:gd name="T13" fmla="*/ 2 h 107"/>
                <a:gd name="T14" fmla="*/ 169 w 169"/>
                <a:gd name="T15" fmla="*/ 7 h 107"/>
                <a:gd name="T16" fmla="*/ 168 w 169"/>
                <a:gd name="T17" fmla="*/ 10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107">
                  <a:moveTo>
                    <a:pt x="168" y="102"/>
                  </a:moveTo>
                  <a:cubicBezTo>
                    <a:pt x="168" y="105"/>
                    <a:pt x="166" y="107"/>
                    <a:pt x="163" y="107"/>
                  </a:cubicBezTo>
                  <a:cubicBezTo>
                    <a:pt x="5" y="105"/>
                    <a:pt x="5" y="105"/>
                    <a:pt x="5" y="105"/>
                  </a:cubicBezTo>
                  <a:cubicBezTo>
                    <a:pt x="2" y="105"/>
                    <a:pt x="0" y="103"/>
                    <a:pt x="0" y="100"/>
                  </a:cubicBezTo>
                  <a:cubicBezTo>
                    <a:pt x="1" y="5"/>
                    <a:pt x="1" y="5"/>
                    <a:pt x="1" y="5"/>
                  </a:cubicBezTo>
                  <a:cubicBezTo>
                    <a:pt x="1" y="2"/>
                    <a:pt x="3" y="0"/>
                    <a:pt x="6" y="0"/>
                  </a:cubicBezTo>
                  <a:cubicBezTo>
                    <a:pt x="164" y="2"/>
                    <a:pt x="164" y="2"/>
                    <a:pt x="164" y="2"/>
                  </a:cubicBezTo>
                  <a:cubicBezTo>
                    <a:pt x="167" y="2"/>
                    <a:pt x="169" y="4"/>
                    <a:pt x="169" y="7"/>
                  </a:cubicBezTo>
                  <a:lnTo>
                    <a:pt x="168" y="102"/>
                  </a:lnTo>
                  <a:close/>
                </a:path>
              </a:pathLst>
            </a:custGeom>
            <a:solidFill>
              <a:schemeClr val="bg1"/>
            </a:solidFill>
            <a:ln>
              <a:solidFill>
                <a:schemeClr val="accent2"/>
              </a:solid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 name="Freeform 7"/>
            <p:cNvSpPr>
              <a:spLocks/>
            </p:cNvSpPr>
            <p:nvPr/>
          </p:nvSpPr>
          <p:spPr bwMode="auto">
            <a:xfrm>
              <a:off x="1883186" y="4031122"/>
              <a:ext cx="1203737" cy="361009"/>
            </a:xfrm>
            <a:custGeom>
              <a:avLst/>
              <a:gdLst>
                <a:gd name="T0" fmla="*/ 159 w 267"/>
                <a:gd name="T1" fmla="*/ 79 h 80"/>
                <a:gd name="T2" fmla="*/ 260 w 267"/>
                <a:gd name="T3" fmla="*/ 80 h 80"/>
                <a:gd name="T4" fmla="*/ 265 w 267"/>
                <a:gd name="T5" fmla="*/ 75 h 80"/>
                <a:gd name="T6" fmla="*/ 227 w 267"/>
                <a:gd name="T7" fmla="*/ 4 h 80"/>
                <a:gd name="T8" fmla="*/ 220 w 267"/>
                <a:gd name="T9" fmla="*/ 1 h 80"/>
                <a:gd name="T10" fmla="*/ 48 w 267"/>
                <a:gd name="T11" fmla="*/ 0 h 80"/>
                <a:gd name="T12" fmla="*/ 41 w 267"/>
                <a:gd name="T13" fmla="*/ 2 h 80"/>
                <a:gd name="T14" fmla="*/ 1 w 267"/>
                <a:gd name="T15" fmla="*/ 72 h 80"/>
                <a:gd name="T16" fmla="*/ 6 w 267"/>
                <a:gd name="T17" fmla="*/ 77 h 80"/>
                <a:gd name="T18" fmla="*/ 108 w 267"/>
                <a:gd name="T19" fmla="*/ 78 h 80"/>
                <a:gd name="T20" fmla="*/ 159 w 267"/>
                <a:gd name="T21" fmla="*/ 7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80">
                  <a:moveTo>
                    <a:pt x="159" y="79"/>
                  </a:moveTo>
                  <a:cubicBezTo>
                    <a:pt x="260" y="80"/>
                    <a:pt x="260" y="80"/>
                    <a:pt x="260" y="80"/>
                  </a:cubicBezTo>
                  <a:cubicBezTo>
                    <a:pt x="264" y="80"/>
                    <a:pt x="267" y="77"/>
                    <a:pt x="265" y="75"/>
                  </a:cubicBezTo>
                  <a:cubicBezTo>
                    <a:pt x="227" y="4"/>
                    <a:pt x="227" y="4"/>
                    <a:pt x="227" y="4"/>
                  </a:cubicBezTo>
                  <a:cubicBezTo>
                    <a:pt x="226" y="3"/>
                    <a:pt x="223" y="1"/>
                    <a:pt x="220" y="1"/>
                  </a:cubicBezTo>
                  <a:cubicBezTo>
                    <a:pt x="48" y="0"/>
                    <a:pt x="48" y="0"/>
                    <a:pt x="48" y="0"/>
                  </a:cubicBezTo>
                  <a:cubicBezTo>
                    <a:pt x="45" y="0"/>
                    <a:pt x="41" y="1"/>
                    <a:pt x="41" y="2"/>
                  </a:cubicBezTo>
                  <a:cubicBezTo>
                    <a:pt x="1" y="72"/>
                    <a:pt x="1" y="72"/>
                    <a:pt x="1" y="72"/>
                  </a:cubicBezTo>
                  <a:cubicBezTo>
                    <a:pt x="0" y="75"/>
                    <a:pt x="2" y="77"/>
                    <a:pt x="6" y="77"/>
                  </a:cubicBezTo>
                  <a:cubicBezTo>
                    <a:pt x="108" y="78"/>
                    <a:pt x="108" y="78"/>
                    <a:pt x="108" y="78"/>
                  </a:cubicBezTo>
                  <a:lnTo>
                    <a:pt x="159" y="79"/>
                  </a:lnTo>
                  <a:close/>
                </a:path>
              </a:pathLst>
            </a:custGeom>
            <a:solidFill>
              <a:schemeClr val="accent2"/>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 name="Freeform 8"/>
            <p:cNvSpPr>
              <a:spLocks/>
            </p:cNvSpPr>
            <p:nvPr/>
          </p:nvSpPr>
          <p:spPr bwMode="auto">
            <a:xfrm>
              <a:off x="2168025" y="4076004"/>
              <a:ext cx="50725" cy="19514"/>
            </a:xfrm>
            <a:custGeom>
              <a:avLst/>
              <a:gdLst>
                <a:gd name="T0" fmla="*/ 21 w 26"/>
                <a:gd name="T1" fmla="*/ 10 h 10"/>
                <a:gd name="T2" fmla="*/ 0 w 26"/>
                <a:gd name="T3" fmla="*/ 10 h 10"/>
                <a:gd name="T4" fmla="*/ 4 w 26"/>
                <a:gd name="T5" fmla="*/ 0 h 10"/>
                <a:gd name="T6" fmla="*/ 26 w 26"/>
                <a:gd name="T7" fmla="*/ 0 h 10"/>
                <a:gd name="T8" fmla="*/ 21 w 26"/>
                <a:gd name="T9" fmla="*/ 10 h 10"/>
              </a:gdLst>
              <a:ahLst/>
              <a:cxnLst>
                <a:cxn ang="0">
                  <a:pos x="T0" y="T1"/>
                </a:cxn>
                <a:cxn ang="0">
                  <a:pos x="T2" y="T3"/>
                </a:cxn>
                <a:cxn ang="0">
                  <a:pos x="T4" y="T5"/>
                </a:cxn>
                <a:cxn ang="0">
                  <a:pos x="T6" y="T7"/>
                </a:cxn>
                <a:cxn ang="0">
                  <a:pos x="T8" y="T9"/>
                </a:cxn>
              </a:cxnLst>
              <a:rect l="0" t="0" r="r" b="b"/>
              <a:pathLst>
                <a:path w="26" h="10">
                  <a:moveTo>
                    <a:pt x="21" y="10"/>
                  </a:moveTo>
                  <a:lnTo>
                    <a:pt x="0" y="10"/>
                  </a:lnTo>
                  <a:lnTo>
                    <a:pt x="4" y="0"/>
                  </a:lnTo>
                  <a:lnTo>
                    <a:pt x="26" y="0"/>
                  </a:lnTo>
                  <a:lnTo>
                    <a:pt x="21" y="10"/>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 name="Freeform 9"/>
            <p:cNvSpPr>
              <a:spLocks/>
            </p:cNvSpPr>
            <p:nvPr/>
          </p:nvSpPr>
          <p:spPr bwMode="auto">
            <a:xfrm>
              <a:off x="2220701" y="4076004"/>
              <a:ext cx="50725" cy="19514"/>
            </a:xfrm>
            <a:custGeom>
              <a:avLst/>
              <a:gdLst>
                <a:gd name="T0" fmla="*/ 22 w 26"/>
                <a:gd name="T1" fmla="*/ 10 h 10"/>
                <a:gd name="T2" fmla="*/ 0 w 26"/>
                <a:gd name="T3" fmla="*/ 10 h 10"/>
                <a:gd name="T4" fmla="*/ 5 w 26"/>
                <a:gd name="T5" fmla="*/ 0 h 10"/>
                <a:gd name="T6" fmla="*/ 26 w 26"/>
                <a:gd name="T7" fmla="*/ 0 h 10"/>
                <a:gd name="T8" fmla="*/ 22 w 26"/>
                <a:gd name="T9" fmla="*/ 10 h 10"/>
              </a:gdLst>
              <a:ahLst/>
              <a:cxnLst>
                <a:cxn ang="0">
                  <a:pos x="T0" y="T1"/>
                </a:cxn>
                <a:cxn ang="0">
                  <a:pos x="T2" y="T3"/>
                </a:cxn>
                <a:cxn ang="0">
                  <a:pos x="T4" y="T5"/>
                </a:cxn>
                <a:cxn ang="0">
                  <a:pos x="T6" y="T7"/>
                </a:cxn>
                <a:cxn ang="0">
                  <a:pos x="T8" y="T9"/>
                </a:cxn>
              </a:cxnLst>
              <a:rect l="0" t="0" r="r" b="b"/>
              <a:pathLst>
                <a:path w="26" h="10">
                  <a:moveTo>
                    <a:pt x="22" y="10"/>
                  </a:moveTo>
                  <a:lnTo>
                    <a:pt x="0" y="10"/>
                  </a:lnTo>
                  <a:lnTo>
                    <a:pt x="5" y="0"/>
                  </a:lnTo>
                  <a:lnTo>
                    <a:pt x="26" y="0"/>
                  </a:lnTo>
                  <a:lnTo>
                    <a:pt x="22" y="10"/>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 name="Freeform 10"/>
            <p:cNvSpPr>
              <a:spLocks/>
            </p:cNvSpPr>
            <p:nvPr/>
          </p:nvSpPr>
          <p:spPr bwMode="auto">
            <a:xfrm>
              <a:off x="2271426" y="4076004"/>
              <a:ext cx="48773" cy="19514"/>
            </a:xfrm>
            <a:custGeom>
              <a:avLst/>
              <a:gdLst>
                <a:gd name="T0" fmla="*/ 24 w 26"/>
                <a:gd name="T1" fmla="*/ 10 h 10"/>
                <a:gd name="T2" fmla="*/ 0 w 26"/>
                <a:gd name="T3" fmla="*/ 10 h 10"/>
                <a:gd name="T4" fmla="*/ 5 w 26"/>
                <a:gd name="T5" fmla="*/ 0 h 10"/>
                <a:gd name="T6" fmla="*/ 26 w 26"/>
                <a:gd name="T7" fmla="*/ 0 h 10"/>
                <a:gd name="T8" fmla="*/ 24 w 26"/>
                <a:gd name="T9" fmla="*/ 10 h 10"/>
              </a:gdLst>
              <a:ahLst/>
              <a:cxnLst>
                <a:cxn ang="0">
                  <a:pos x="T0" y="T1"/>
                </a:cxn>
                <a:cxn ang="0">
                  <a:pos x="T2" y="T3"/>
                </a:cxn>
                <a:cxn ang="0">
                  <a:pos x="T4" y="T5"/>
                </a:cxn>
                <a:cxn ang="0">
                  <a:pos x="T6" y="T7"/>
                </a:cxn>
                <a:cxn ang="0">
                  <a:pos x="T8" y="T9"/>
                </a:cxn>
              </a:cxnLst>
              <a:rect l="0" t="0" r="r" b="b"/>
              <a:pathLst>
                <a:path w="26" h="10">
                  <a:moveTo>
                    <a:pt x="24" y="10"/>
                  </a:moveTo>
                  <a:lnTo>
                    <a:pt x="0" y="10"/>
                  </a:lnTo>
                  <a:lnTo>
                    <a:pt x="5" y="0"/>
                  </a:lnTo>
                  <a:lnTo>
                    <a:pt x="26" y="0"/>
                  </a:lnTo>
                  <a:lnTo>
                    <a:pt x="24" y="10"/>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 name="Freeform 11"/>
            <p:cNvSpPr>
              <a:spLocks/>
            </p:cNvSpPr>
            <p:nvPr/>
          </p:nvSpPr>
          <p:spPr bwMode="auto">
            <a:xfrm>
              <a:off x="2326053" y="4076004"/>
              <a:ext cx="48773" cy="23417"/>
            </a:xfrm>
            <a:custGeom>
              <a:avLst/>
              <a:gdLst>
                <a:gd name="T0" fmla="*/ 23 w 26"/>
                <a:gd name="T1" fmla="*/ 12 h 12"/>
                <a:gd name="T2" fmla="*/ 0 w 26"/>
                <a:gd name="T3" fmla="*/ 10 h 12"/>
                <a:gd name="T4" fmla="*/ 4 w 26"/>
                <a:gd name="T5" fmla="*/ 0 h 12"/>
                <a:gd name="T6" fmla="*/ 26 w 26"/>
                <a:gd name="T7" fmla="*/ 0 h 12"/>
                <a:gd name="T8" fmla="*/ 23 w 26"/>
                <a:gd name="T9" fmla="*/ 12 h 12"/>
              </a:gdLst>
              <a:ahLst/>
              <a:cxnLst>
                <a:cxn ang="0">
                  <a:pos x="T0" y="T1"/>
                </a:cxn>
                <a:cxn ang="0">
                  <a:pos x="T2" y="T3"/>
                </a:cxn>
                <a:cxn ang="0">
                  <a:pos x="T4" y="T5"/>
                </a:cxn>
                <a:cxn ang="0">
                  <a:pos x="T6" y="T7"/>
                </a:cxn>
                <a:cxn ang="0">
                  <a:pos x="T8" y="T9"/>
                </a:cxn>
              </a:cxnLst>
              <a:rect l="0" t="0" r="r" b="b"/>
              <a:pathLst>
                <a:path w="26" h="12">
                  <a:moveTo>
                    <a:pt x="23" y="12"/>
                  </a:moveTo>
                  <a:lnTo>
                    <a:pt x="0" y="10"/>
                  </a:lnTo>
                  <a:lnTo>
                    <a:pt x="4" y="0"/>
                  </a:lnTo>
                  <a:lnTo>
                    <a:pt x="26" y="0"/>
                  </a:lnTo>
                  <a:lnTo>
                    <a:pt x="23"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 name="Freeform 12"/>
            <p:cNvSpPr>
              <a:spLocks/>
            </p:cNvSpPr>
            <p:nvPr/>
          </p:nvSpPr>
          <p:spPr bwMode="auto">
            <a:xfrm>
              <a:off x="2378728" y="4076004"/>
              <a:ext cx="46823" cy="23417"/>
            </a:xfrm>
            <a:custGeom>
              <a:avLst/>
              <a:gdLst>
                <a:gd name="T0" fmla="*/ 24 w 24"/>
                <a:gd name="T1" fmla="*/ 12 h 12"/>
                <a:gd name="T2" fmla="*/ 0 w 24"/>
                <a:gd name="T3" fmla="*/ 12 h 12"/>
                <a:gd name="T4" fmla="*/ 3 w 24"/>
                <a:gd name="T5" fmla="*/ 0 h 12"/>
                <a:gd name="T6" fmla="*/ 24 w 24"/>
                <a:gd name="T7" fmla="*/ 0 h 12"/>
                <a:gd name="T8" fmla="*/ 24 w 24"/>
                <a:gd name="T9" fmla="*/ 12 h 12"/>
              </a:gdLst>
              <a:ahLst/>
              <a:cxnLst>
                <a:cxn ang="0">
                  <a:pos x="T0" y="T1"/>
                </a:cxn>
                <a:cxn ang="0">
                  <a:pos x="T2" y="T3"/>
                </a:cxn>
                <a:cxn ang="0">
                  <a:pos x="T4" y="T5"/>
                </a:cxn>
                <a:cxn ang="0">
                  <a:pos x="T6" y="T7"/>
                </a:cxn>
                <a:cxn ang="0">
                  <a:pos x="T8" y="T9"/>
                </a:cxn>
              </a:cxnLst>
              <a:rect l="0" t="0" r="r" b="b"/>
              <a:pathLst>
                <a:path w="24" h="12">
                  <a:moveTo>
                    <a:pt x="24" y="12"/>
                  </a:moveTo>
                  <a:lnTo>
                    <a:pt x="0" y="12"/>
                  </a:lnTo>
                  <a:lnTo>
                    <a:pt x="3" y="0"/>
                  </a:lnTo>
                  <a:lnTo>
                    <a:pt x="24" y="0"/>
                  </a:lnTo>
                  <a:lnTo>
                    <a:pt x="24"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 name="Rectangle 13"/>
            <p:cNvSpPr>
              <a:spLocks noChangeArrowheads="1"/>
            </p:cNvSpPr>
            <p:nvPr/>
          </p:nvSpPr>
          <p:spPr bwMode="auto">
            <a:xfrm>
              <a:off x="2439208" y="4076004"/>
              <a:ext cx="39019" cy="23417"/>
            </a:xfrm>
            <a:prstGeom prst="rect">
              <a:avLst/>
            </a:pr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 name="Freeform 14"/>
            <p:cNvSpPr>
              <a:spLocks/>
            </p:cNvSpPr>
            <p:nvPr/>
          </p:nvSpPr>
          <p:spPr bwMode="auto">
            <a:xfrm>
              <a:off x="2487981" y="4076004"/>
              <a:ext cx="40971" cy="23417"/>
            </a:xfrm>
            <a:custGeom>
              <a:avLst/>
              <a:gdLst>
                <a:gd name="T0" fmla="*/ 21 w 21"/>
                <a:gd name="T1" fmla="*/ 12 h 12"/>
                <a:gd name="T2" fmla="*/ 0 w 21"/>
                <a:gd name="T3" fmla="*/ 12 h 12"/>
                <a:gd name="T4" fmla="*/ 0 w 21"/>
                <a:gd name="T5" fmla="*/ 0 h 12"/>
                <a:gd name="T6" fmla="*/ 21 w 21"/>
                <a:gd name="T7" fmla="*/ 2 h 12"/>
                <a:gd name="T8" fmla="*/ 21 w 21"/>
                <a:gd name="T9" fmla="*/ 12 h 12"/>
              </a:gdLst>
              <a:ahLst/>
              <a:cxnLst>
                <a:cxn ang="0">
                  <a:pos x="T0" y="T1"/>
                </a:cxn>
                <a:cxn ang="0">
                  <a:pos x="T2" y="T3"/>
                </a:cxn>
                <a:cxn ang="0">
                  <a:pos x="T4" y="T5"/>
                </a:cxn>
                <a:cxn ang="0">
                  <a:pos x="T6" y="T7"/>
                </a:cxn>
                <a:cxn ang="0">
                  <a:pos x="T8" y="T9"/>
                </a:cxn>
              </a:cxnLst>
              <a:rect l="0" t="0" r="r" b="b"/>
              <a:pathLst>
                <a:path w="21" h="12">
                  <a:moveTo>
                    <a:pt x="21" y="12"/>
                  </a:moveTo>
                  <a:lnTo>
                    <a:pt x="0" y="12"/>
                  </a:lnTo>
                  <a:lnTo>
                    <a:pt x="0" y="0"/>
                  </a:lnTo>
                  <a:lnTo>
                    <a:pt x="21" y="2"/>
                  </a:lnTo>
                  <a:lnTo>
                    <a:pt x="21"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 name="Rectangle 15"/>
            <p:cNvSpPr>
              <a:spLocks noChangeArrowheads="1"/>
            </p:cNvSpPr>
            <p:nvPr/>
          </p:nvSpPr>
          <p:spPr bwMode="auto">
            <a:xfrm>
              <a:off x="2542608" y="4079907"/>
              <a:ext cx="40971" cy="19514"/>
            </a:xfrm>
            <a:prstGeom prst="rect">
              <a:avLst/>
            </a:pr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 name="Freeform 16"/>
            <p:cNvSpPr>
              <a:spLocks/>
            </p:cNvSpPr>
            <p:nvPr/>
          </p:nvSpPr>
          <p:spPr bwMode="auto">
            <a:xfrm>
              <a:off x="2597234" y="4079907"/>
              <a:ext cx="44872" cy="19514"/>
            </a:xfrm>
            <a:custGeom>
              <a:avLst/>
              <a:gdLst>
                <a:gd name="T0" fmla="*/ 24 w 24"/>
                <a:gd name="T1" fmla="*/ 10 h 10"/>
                <a:gd name="T2" fmla="*/ 2 w 24"/>
                <a:gd name="T3" fmla="*/ 10 h 10"/>
                <a:gd name="T4" fmla="*/ 0 w 24"/>
                <a:gd name="T5" fmla="*/ 0 h 10"/>
                <a:gd name="T6" fmla="*/ 19 w 24"/>
                <a:gd name="T7" fmla="*/ 0 h 10"/>
                <a:gd name="T8" fmla="*/ 24 w 24"/>
                <a:gd name="T9" fmla="*/ 10 h 10"/>
              </a:gdLst>
              <a:ahLst/>
              <a:cxnLst>
                <a:cxn ang="0">
                  <a:pos x="T0" y="T1"/>
                </a:cxn>
                <a:cxn ang="0">
                  <a:pos x="T2" y="T3"/>
                </a:cxn>
                <a:cxn ang="0">
                  <a:pos x="T4" y="T5"/>
                </a:cxn>
                <a:cxn ang="0">
                  <a:pos x="T6" y="T7"/>
                </a:cxn>
                <a:cxn ang="0">
                  <a:pos x="T8" y="T9"/>
                </a:cxn>
              </a:cxnLst>
              <a:rect l="0" t="0" r="r" b="b"/>
              <a:pathLst>
                <a:path w="24" h="10">
                  <a:moveTo>
                    <a:pt x="24" y="10"/>
                  </a:moveTo>
                  <a:lnTo>
                    <a:pt x="2" y="10"/>
                  </a:lnTo>
                  <a:lnTo>
                    <a:pt x="0" y="0"/>
                  </a:lnTo>
                  <a:lnTo>
                    <a:pt x="19" y="0"/>
                  </a:lnTo>
                  <a:lnTo>
                    <a:pt x="24" y="10"/>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 name="Freeform 17"/>
            <p:cNvSpPr>
              <a:spLocks/>
            </p:cNvSpPr>
            <p:nvPr/>
          </p:nvSpPr>
          <p:spPr bwMode="auto">
            <a:xfrm>
              <a:off x="2646009" y="4079907"/>
              <a:ext cx="48773" cy="19514"/>
            </a:xfrm>
            <a:custGeom>
              <a:avLst/>
              <a:gdLst>
                <a:gd name="T0" fmla="*/ 26 w 26"/>
                <a:gd name="T1" fmla="*/ 10 h 10"/>
                <a:gd name="T2" fmla="*/ 5 w 26"/>
                <a:gd name="T3" fmla="*/ 10 h 10"/>
                <a:gd name="T4" fmla="*/ 0 w 26"/>
                <a:gd name="T5" fmla="*/ 0 h 10"/>
                <a:gd name="T6" fmla="*/ 21 w 26"/>
                <a:gd name="T7" fmla="*/ 0 h 10"/>
                <a:gd name="T8" fmla="*/ 26 w 26"/>
                <a:gd name="T9" fmla="*/ 10 h 10"/>
              </a:gdLst>
              <a:ahLst/>
              <a:cxnLst>
                <a:cxn ang="0">
                  <a:pos x="T0" y="T1"/>
                </a:cxn>
                <a:cxn ang="0">
                  <a:pos x="T2" y="T3"/>
                </a:cxn>
                <a:cxn ang="0">
                  <a:pos x="T4" y="T5"/>
                </a:cxn>
                <a:cxn ang="0">
                  <a:pos x="T6" y="T7"/>
                </a:cxn>
                <a:cxn ang="0">
                  <a:pos x="T8" y="T9"/>
                </a:cxn>
              </a:cxnLst>
              <a:rect l="0" t="0" r="r" b="b"/>
              <a:pathLst>
                <a:path w="26" h="10">
                  <a:moveTo>
                    <a:pt x="26" y="10"/>
                  </a:moveTo>
                  <a:lnTo>
                    <a:pt x="5" y="10"/>
                  </a:lnTo>
                  <a:lnTo>
                    <a:pt x="0" y="0"/>
                  </a:lnTo>
                  <a:lnTo>
                    <a:pt x="21" y="0"/>
                  </a:lnTo>
                  <a:lnTo>
                    <a:pt x="26" y="10"/>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 name="Freeform 18"/>
            <p:cNvSpPr>
              <a:spLocks/>
            </p:cNvSpPr>
            <p:nvPr/>
          </p:nvSpPr>
          <p:spPr bwMode="auto">
            <a:xfrm>
              <a:off x="2694782" y="4079907"/>
              <a:ext cx="50725" cy="19514"/>
            </a:xfrm>
            <a:custGeom>
              <a:avLst/>
              <a:gdLst>
                <a:gd name="T0" fmla="*/ 26 w 26"/>
                <a:gd name="T1" fmla="*/ 10 h 10"/>
                <a:gd name="T2" fmla="*/ 5 w 26"/>
                <a:gd name="T3" fmla="*/ 10 h 10"/>
                <a:gd name="T4" fmla="*/ 0 w 26"/>
                <a:gd name="T5" fmla="*/ 0 h 10"/>
                <a:gd name="T6" fmla="*/ 21 w 26"/>
                <a:gd name="T7" fmla="*/ 0 h 10"/>
                <a:gd name="T8" fmla="*/ 26 w 26"/>
                <a:gd name="T9" fmla="*/ 10 h 10"/>
              </a:gdLst>
              <a:ahLst/>
              <a:cxnLst>
                <a:cxn ang="0">
                  <a:pos x="T0" y="T1"/>
                </a:cxn>
                <a:cxn ang="0">
                  <a:pos x="T2" y="T3"/>
                </a:cxn>
                <a:cxn ang="0">
                  <a:pos x="T4" y="T5"/>
                </a:cxn>
                <a:cxn ang="0">
                  <a:pos x="T6" y="T7"/>
                </a:cxn>
                <a:cxn ang="0">
                  <a:pos x="T8" y="T9"/>
                </a:cxn>
              </a:cxnLst>
              <a:rect l="0" t="0" r="r" b="b"/>
              <a:pathLst>
                <a:path w="26" h="10">
                  <a:moveTo>
                    <a:pt x="26" y="10"/>
                  </a:moveTo>
                  <a:lnTo>
                    <a:pt x="5" y="10"/>
                  </a:lnTo>
                  <a:lnTo>
                    <a:pt x="0" y="0"/>
                  </a:lnTo>
                  <a:lnTo>
                    <a:pt x="21" y="0"/>
                  </a:lnTo>
                  <a:lnTo>
                    <a:pt x="26" y="10"/>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 name="Freeform 19"/>
            <p:cNvSpPr>
              <a:spLocks/>
            </p:cNvSpPr>
            <p:nvPr/>
          </p:nvSpPr>
          <p:spPr bwMode="auto">
            <a:xfrm>
              <a:off x="2751360" y="4079907"/>
              <a:ext cx="48773" cy="23417"/>
            </a:xfrm>
            <a:custGeom>
              <a:avLst/>
              <a:gdLst>
                <a:gd name="T0" fmla="*/ 26 w 26"/>
                <a:gd name="T1" fmla="*/ 12 h 12"/>
                <a:gd name="T2" fmla="*/ 4 w 26"/>
                <a:gd name="T3" fmla="*/ 10 h 12"/>
                <a:gd name="T4" fmla="*/ 0 w 26"/>
                <a:gd name="T5" fmla="*/ 0 h 12"/>
                <a:gd name="T6" fmla="*/ 21 w 26"/>
                <a:gd name="T7" fmla="*/ 0 h 12"/>
                <a:gd name="T8" fmla="*/ 26 w 26"/>
                <a:gd name="T9" fmla="*/ 12 h 12"/>
              </a:gdLst>
              <a:ahLst/>
              <a:cxnLst>
                <a:cxn ang="0">
                  <a:pos x="T0" y="T1"/>
                </a:cxn>
                <a:cxn ang="0">
                  <a:pos x="T2" y="T3"/>
                </a:cxn>
                <a:cxn ang="0">
                  <a:pos x="T4" y="T5"/>
                </a:cxn>
                <a:cxn ang="0">
                  <a:pos x="T6" y="T7"/>
                </a:cxn>
                <a:cxn ang="0">
                  <a:pos x="T8" y="T9"/>
                </a:cxn>
              </a:cxnLst>
              <a:rect l="0" t="0" r="r" b="b"/>
              <a:pathLst>
                <a:path w="26" h="12">
                  <a:moveTo>
                    <a:pt x="26" y="12"/>
                  </a:moveTo>
                  <a:lnTo>
                    <a:pt x="4" y="10"/>
                  </a:lnTo>
                  <a:lnTo>
                    <a:pt x="0" y="0"/>
                  </a:lnTo>
                  <a:lnTo>
                    <a:pt x="21" y="0"/>
                  </a:lnTo>
                  <a:lnTo>
                    <a:pt x="26"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 name="Freeform 20"/>
            <p:cNvSpPr>
              <a:spLocks/>
            </p:cNvSpPr>
            <p:nvPr/>
          </p:nvSpPr>
          <p:spPr bwMode="auto">
            <a:xfrm>
              <a:off x="2148515" y="4099421"/>
              <a:ext cx="56578" cy="23417"/>
            </a:xfrm>
            <a:custGeom>
              <a:avLst/>
              <a:gdLst>
                <a:gd name="T0" fmla="*/ 24 w 29"/>
                <a:gd name="T1" fmla="*/ 12 h 12"/>
                <a:gd name="T2" fmla="*/ 0 w 29"/>
                <a:gd name="T3" fmla="*/ 12 h 12"/>
                <a:gd name="T4" fmla="*/ 7 w 29"/>
                <a:gd name="T5" fmla="*/ 0 h 12"/>
                <a:gd name="T6" fmla="*/ 29 w 29"/>
                <a:gd name="T7" fmla="*/ 0 h 12"/>
                <a:gd name="T8" fmla="*/ 24 w 29"/>
                <a:gd name="T9" fmla="*/ 12 h 12"/>
              </a:gdLst>
              <a:ahLst/>
              <a:cxnLst>
                <a:cxn ang="0">
                  <a:pos x="T0" y="T1"/>
                </a:cxn>
                <a:cxn ang="0">
                  <a:pos x="T2" y="T3"/>
                </a:cxn>
                <a:cxn ang="0">
                  <a:pos x="T4" y="T5"/>
                </a:cxn>
                <a:cxn ang="0">
                  <a:pos x="T6" y="T7"/>
                </a:cxn>
                <a:cxn ang="0">
                  <a:pos x="T8" y="T9"/>
                </a:cxn>
              </a:cxnLst>
              <a:rect l="0" t="0" r="r" b="b"/>
              <a:pathLst>
                <a:path w="29" h="12">
                  <a:moveTo>
                    <a:pt x="24" y="12"/>
                  </a:moveTo>
                  <a:lnTo>
                    <a:pt x="0" y="12"/>
                  </a:lnTo>
                  <a:lnTo>
                    <a:pt x="7" y="0"/>
                  </a:lnTo>
                  <a:lnTo>
                    <a:pt x="29" y="0"/>
                  </a:lnTo>
                  <a:lnTo>
                    <a:pt x="24"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 name="Freeform 21"/>
            <p:cNvSpPr>
              <a:spLocks/>
            </p:cNvSpPr>
            <p:nvPr/>
          </p:nvSpPr>
          <p:spPr bwMode="auto">
            <a:xfrm>
              <a:off x="2208996" y="4099421"/>
              <a:ext cx="48773" cy="23417"/>
            </a:xfrm>
            <a:custGeom>
              <a:avLst/>
              <a:gdLst>
                <a:gd name="T0" fmla="*/ 21 w 26"/>
                <a:gd name="T1" fmla="*/ 12 h 12"/>
                <a:gd name="T2" fmla="*/ 0 w 26"/>
                <a:gd name="T3" fmla="*/ 12 h 12"/>
                <a:gd name="T4" fmla="*/ 5 w 26"/>
                <a:gd name="T5" fmla="*/ 0 h 12"/>
                <a:gd name="T6" fmla="*/ 26 w 26"/>
                <a:gd name="T7" fmla="*/ 2 h 12"/>
                <a:gd name="T8" fmla="*/ 21 w 26"/>
                <a:gd name="T9" fmla="*/ 12 h 12"/>
              </a:gdLst>
              <a:ahLst/>
              <a:cxnLst>
                <a:cxn ang="0">
                  <a:pos x="T0" y="T1"/>
                </a:cxn>
                <a:cxn ang="0">
                  <a:pos x="T2" y="T3"/>
                </a:cxn>
                <a:cxn ang="0">
                  <a:pos x="T4" y="T5"/>
                </a:cxn>
                <a:cxn ang="0">
                  <a:pos x="T6" y="T7"/>
                </a:cxn>
                <a:cxn ang="0">
                  <a:pos x="T8" y="T9"/>
                </a:cxn>
              </a:cxnLst>
              <a:rect l="0" t="0" r="r" b="b"/>
              <a:pathLst>
                <a:path w="26" h="12">
                  <a:moveTo>
                    <a:pt x="21" y="12"/>
                  </a:moveTo>
                  <a:lnTo>
                    <a:pt x="0" y="12"/>
                  </a:lnTo>
                  <a:lnTo>
                    <a:pt x="5" y="0"/>
                  </a:lnTo>
                  <a:lnTo>
                    <a:pt x="26" y="2"/>
                  </a:lnTo>
                  <a:lnTo>
                    <a:pt x="21"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 name="Freeform 22"/>
            <p:cNvSpPr>
              <a:spLocks/>
            </p:cNvSpPr>
            <p:nvPr/>
          </p:nvSpPr>
          <p:spPr bwMode="auto">
            <a:xfrm>
              <a:off x="2263622" y="4103323"/>
              <a:ext cx="48773" cy="19514"/>
            </a:xfrm>
            <a:custGeom>
              <a:avLst/>
              <a:gdLst>
                <a:gd name="T0" fmla="*/ 23 w 26"/>
                <a:gd name="T1" fmla="*/ 10 h 10"/>
                <a:gd name="T2" fmla="*/ 0 w 26"/>
                <a:gd name="T3" fmla="*/ 10 h 10"/>
                <a:gd name="T4" fmla="*/ 4 w 26"/>
                <a:gd name="T5" fmla="*/ 0 h 10"/>
                <a:gd name="T6" fmla="*/ 26 w 26"/>
                <a:gd name="T7" fmla="*/ 0 h 10"/>
                <a:gd name="T8" fmla="*/ 23 w 26"/>
                <a:gd name="T9" fmla="*/ 10 h 10"/>
              </a:gdLst>
              <a:ahLst/>
              <a:cxnLst>
                <a:cxn ang="0">
                  <a:pos x="T0" y="T1"/>
                </a:cxn>
                <a:cxn ang="0">
                  <a:pos x="T2" y="T3"/>
                </a:cxn>
                <a:cxn ang="0">
                  <a:pos x="T4" y="T5"/>
                </a:cxn>
                <a:cxn ang="0">
                  <a:pos x="T6" y="T7"/>
                </a:cxn>
                <a:cxn ang="0">
                  <a:pos x="T8" y="T9"/>
                </a:cxn>
              </a:cxnLst>
              <a:rect l="0" t="0" r="r" b="b"/>
              <a:pathLst>
                <a:path w="26" h="10">
                  <a:moveTo>
                    <a:pt x="23" y="10"/>
                  </a:moveTo>
                  <a:lnTo>
                    <a:pt x="0" y="10"/>
                  </a:lnTo>
                  <a:lnTo>
                    <a:pt x="4" y="0"/>
                  </a:lnTo>
                  <a:lnTo>
                    <a:pt x="26" y="0"/>
                  </a:lnTo>
                  <a:lnTo>
                    <a:pt x="23" y="10"/>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 name="Freeform 23"/>
            <p:cNvSpPr>
              <a:spLocks/>
            </p:cNvSpPr>
            <p:nvPr/>
          </p:nvSpPr>
          <p:spPr bwMode="auto">
            <a:xfrm>
              <a:off x="2320199" y="4103323"/>
              <a:ext cx="46823" cy="21466"/>
            </a:xfrm>
            <a:custGeom>
              <a:avLst/>
              <a:gdLst>
                <a:gd name="T0" fmla="*/ 22 w 24"/>
                <a:gd name="T1" fmla="*/ 12 h 12"/>
                <a:gd name="T2" fmla="*/ 0 w 24"/>
                <a:gd name="T3" fmla="*/ 10 h 12"/>
                <a:gd name="T4" fmla="*/ 3 w 24"/>
                <a:gd name="T5" fmla="*/ 0 h 12"/>
                <a:gd name="T6" fmla="*/ 24 w 24"/>
                <a:gd name="T7" fmla="*/ 0 h 12"/>
                <a:gd name="T8" fmla="*/ 22 w 24"/>
                <a:gd name="T9" fmla="*/ 12 h 12"/>
              </a:gdLst>
              <a:ahLst/>
              <a:cxnLst>
                <a:cxn ang="0">
                  <a:pos x="T0" y="T1"/>
                </a:cxn>
                <a:cxn ang="0">
                  <a:pos x="T2" y="T3"/>
                </a:cxn>
                <a:cxn ang="0">
                  <a:pos x="T4" y="T5"/>
                </a:cxn>
                <a:cxn ang="0">
                  <a:pos x="T6" y="T7"/>
                </a:cxn>
                <a:cxn ang="0">
                  <a:pos x="T8" y="T9"/>
                </a:cxn>
              </a:cxnLst>
              <a:rect l="0" t="0" r="r" b="b"/>
              <a:pathLst>
                <a:path w="24" h="12">
                  <a:moveTo>
                    <a:pt x="22" y="12"/>
                  </a:moveTo>
                  <a:lnTo>
                    <a:pt x="0" y="10"/>
                  </a:lnTo>
                  <a:lnTo>
                    <a:pt x="3" y="0"/>
                  </a:lnTo>
                  <a:lnTo>
                    <a:pt x="24" y="0"/>
                  </a:lnTo>
                  <a:lnTo>
                    <a:pt x="22"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 name="Freeform 24"/>
            <p:cNvSpPr>
              <a:spLocks/>
            </p:cNvSpPr>
            <p:nvPr/>
          </p:nvSpPr>
          <p:spPr bwMode="auto">
            <a:xfrm>
              <a:off x="2374826" y="4103323"/>
              <a:ext cx="44872" cy="21466"/>
            </a:xfrm>
            <a:custGeom>
              <a:avLst/>
              <a:gdLst>
                <a:gd name="T0" fmla="*/ 23 w 23"/>
                <a:gd name="T1" fmla="*/ 12 h 12"/>
                <a:gd name="T2" fmla="*/ 0 w 23"/>
                <a:gd name="T3" fmla="*/ 12 h 12"/>
                <a:gd name="T4" fmla="*/ 2 w 23"/>
                <a:gd name="T5" fmla="*/ 0 h 12"/>
                <a:gd name="T6" fmla="*/ 23 w 23"/>
                <a:gd name="T7" fmla="*/ 0 h 12"/>
                <a:gd name="T8" fmla="*/ 23 w 23"/>
                <a:gd name="T9" fmla="*/ 12 h 12"/>
              </a:gdLst>
              <a:ahLst/>
              <a:cxnLst>
                <a:cxn ang="0">
                  <a:pos x="T0" y="T1"/>
                </a:cxn>
                <a:cxn ang="0">
                  <a:pos x="T2" y="T3"/>
                </a:cxn>
                <a:cxn ang="0">
                  <a:pos x="T4" y="T5"/>
                </a:cxn>
                <a:cxn ang="0">
                  <a:pos x="T6" y="T7"/>
                </a:cxn>
                <a:cxn ang="0">
                  <a:pos x="T8" y="T9"/>
                </a:cxn>
              </a:cxnLst>
              <a:rect l="0" t="0" r="r" b="b"/>
              <a:pathLst>
                <a:path w="23" h="12">
                  <a:moveTo>
                    <a:pt x="23" y="12"/>
                  </a:moveTo>
                  <a:lnTo>
                    <a:pt x="0" y="12"/>
                  </a:lnTo>
                  <a:lnTo>
                    <a:pt x="2" y="0"/>
                  </a:lnTo>
                  <a:lnTo>
                    <a:pt x="23" y="0"/>
                  </a:lnTo>
                  <a:lnTo>
                    <a:pt x="23"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 name="Rectangle 25"/>
            <p:cNvSpPr>
              <a:spLocks noChangeArrowheads="1"/>
            </p:cNvSpPr>
            <p:nvPr/>
          </p:nvSpPr>
          <p:spPr bwMode="auto">
            <a:xfrm>
              <a:off x="2435306" y="4103323"/>
              <a:ext cx="42921" cy="21466"/>
            </a:xfrm>
            <a:prstGeom prst="rect">
              <a:avLst/>
            </a:pr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 name="Freeform 26"/>
            <p:cNvSpPr>
              <a:spLocks/>
            </p:cNvSpPr>
            <p:nvPr/>
          </p:nvSpPr>
          <p:spPr bwMode="auto">
            <a:xfrm>
              <a:off x="2487981" y="4103323"/>
              <a:ext cx="44872" cy="21466"/>
            </a:xfrm>
            <a:custGeom>
              <a:avLst/>
              <a:gdLst>
                <a:gd name="T0" fmla="*/ 24 w 24"/>
                <a:gd name="T1" fmla="*/ 12 h 12"/>
                <a:gd name="T2" fmla="*/ 0 w 24"/>
                <a:gd name="T3" fmla="*/ 12 h 12"/>
                <a:gd name="T4" fmla="*/ 0 w 24"/>
                <a:gd name="T5" fmla="*/ 0 h 12"/>
                <a:gd name="T6" fmla="*/ 21 w 24"/>
                <a:gd name="T7" fmla="*/ 0 h 12"/>
                <a:gd name="T8" fmla="*/ 24 w 24"/>
                <a:gd name="T9" fmla="*/ 12 h 12"/>
              </a:gdLst>
              <a:ahLst/>
              <a:cxnLst>
                <a:cxn ang="0">
                  <a:pos x="T0" y="T1"/>
                </a:cxn>
                <a:cxn ang="0">
                  <a:pos x="T2" y="T3"/>
                </a:cxn>
                <a:cxn ang="0">
                  <a:pos x="T4" y="T5"/>
                </a:cxn>
                <a:cxn ang="0">
                  <a:pos x="T6" y="T7"/>
                </a:cxn>
                <a:cxn ang="0">
                  <a:pos x="T8" y="T9"/>
                </a:cxn>
              </a:cxnLst>
              <a:rect l="0" t="0" r="r" b="b"/>
              <a:pathLst>
                <a:path w="24" h="12">
                  <a:moveTo>
                    <a:pt x="24" y="12"/>
                  </a:moveTo>
                  <a:lnTo>
                    <a:pt x="0" y="12"/>
                  </a:lnTo>
                  <a:lnTo>
                    <a:pt x="0" y="0"/>
                  </a:lnTo>
                  <a:lnTo>
                    <a:pt x="21" y="0"/>
                  </a:lnTo>
                  <a:lnTo>
                    <a:pt x="24"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 name="Freeform 27"/>
            <p:cNvSpPr>
              <a:spLocks/>
            </p:cNvSpPr>
            <p:nvPr/>
          </p:nvSpPr>
          <p:spPr bwMode="auto">
            <a:xfrm>
              <a:off x="2542608" y="4103323"/>
              <a:ext cx="44872" cy="21466"/>
            </a:xfrm>
            <a:custGeom>
              <a:avLst/>
              <a:gdLst>
                <a:gd name="T0" fmla="*/ 23 w 23"/>
                <a:gd name="T1" fmla="*/ 12 h 12"/>
                <a:gd name="T2" fmla="*/ 2 w 23"/>
                <a:gd name="T3" fmla="*/ 12 h 12"/>
                <a:gd name="T4" fmla="*/ 0 w 23"/>
                <a:gd name="T5" fmla="*/ 0 h 12"/>
                <a:gd name="T6" fmla="*/ 23 w 23"/>
                <a:gd name="T7" fmla="*/ 0 h 12"/>
                <a:gd name="T8" fmla="*/ 23 w 23"/>
                <a:gd name="T9" fmla="*/ 12 h 12"/>
              </a:gdLst>
              <a:ahLst/>
              <a:cxnLst>
                <a:cxn ang="0">
                  <a:pos x="T0" y="T1"/>
                </a:cxn>
                <a:cxn ang="0">
                  <a:pos x="T2" y="T3"/>
                </a:cxn>
                <a:cxn ang="0">
                  <a:pos x="T4" y="T5"/>
                </a:cxn>
                <a:cxn ang="0">
                  <a:pos x="T6" y="T7"/>
                </a:cxn>
                <a:cxn ang="0">
                  <a:pos x="T8" y="T9"/>
                </a:cxn>
              </a:cxnLst>
              <a:rect l="0" t="0" r="r" b="b"/>
              <a:pathLst>
                <a:path w="23" h="12">
                  <a:moveTo>
                    <a:pt x="23" y="12"/>
                  </a:moveTo>
                  <a:lnTo>
                    <a:pt x="2" y="12"/>
                  </a:lnTo>
                  <a:lnTo>
                    <a:pt x="0" y="0"/>
                  </a:lnTo>
                  <a:lnTo>
                    <a:pt x="23" y="0"/>
                  </a:lnTo>
                  <a:lnTo>
                    <a:pt x="23"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 name="Freeform 28"/>
            <p:cNvSpPr>
              <a:spLocks/>
            </p:cNvSpPr>
            <p:nvPr/>
          </p:nvSpPr>
          <p:spPr bwMode="auto">
            <a:xfrm>
              <a:off x="2601136" y="4103323"/>
              <a:ext cx="44872" cy="21466"/>
            </a:xfrm>
            <a:custGeom>
              <a:avLst/>
              <a:gdLst>
                <a:gd name="T0" fmla="*/ 24 w 24"/>
                <a:gd name="T1" fmla="*/ 12 h 12"/>
                <a:gd name="T2" fmla="*/ 3 w 24"/>
                <a:gd name="T3" fmla="*/ 12 h 12"/>
                <a:gd name="T4" fmla="*/ 0 w 24"/>
                <a:gd name="T5" fmla="*/ 0 h 12"/>
                <a:gd name="T6" fmla="*/ 22 w 24"/>
                <a:gd name="T7" fmla="*/ 0 h 12"/>
                <a:gd name="T8" fmla="*/ 24 w 24"/>
                <a:gd name="T9" fmla="*/ 12 h 12"/>
              </a:gdLst>
              <a:ahLst/>
              <a:cxnLst>
                <a:cxn ang="0">
                  <a:pos x="T0" y="T1"/>
                </a:cxn>
                <a:cxn ang="0">
                  <a:pos x="T2" y="T3"/>
                </a:cxn>
                <a:cxn ang="0">
                  <a:pos x="T4" y="T5"/>
                </a:cxn>
                <a:cxn ang="0">
                  <a:pos x="T6" y="T7"/>
                </a:cxn>
                <a:cxn ang="0">
                  <a:pos x="T8" y="T9"/>
                </a:cxn>
              </a:cxnLst>
              <a:rect l="0" t="0" r="r" b="b"/>
              <a:pathLst>
                <a:path w="24" h="12">
                  <a:moveTo>
                    <a:pt x="24" y="12"/>
                  </a:moveTo>
                  <a:lnTo>
                    <a:pt x="3" y="12"/>
                  </a:lnTo>
                  <a:lnTo>
                    <a:pt x="0" y="0"/>
                  </a:lnTo>
                  <a:lnTo>
                    <a:pt x="22" y="0"/>
                  </a:lnTo>
                  <a:lnTo>
                    <a:pt x="24"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 name="Freeform 29"/>
            <p:cNvSpPr>
              <a:spLocks/>
            </p:cNvSpPr>
            <p:nvPr/>
          </p:nvSpPr>
          <p:spPr bwMode="auto">
            <a:xfrm>
              <a:off x="2655763" y="4103323"/>
              <a:ext cx="48774" cy="21466"/>
            </a:xfrm>
            <a:custGeom>
              <a:avLst/>
              <a:gdLst>
                <a:gd name="T0" fmla="*/ 26 w 26"/>
                <a:gd name="T1" fmla="*/ 12 h 12"/>
                <a:gd name="T2" fmla="*/ 5 w 26"/>
                <a:gd name="T3" fmla="*/ 12 h 12"/>
                <a:gd name="T4" fmla="*/ 0 w 26"/>
                <a:gd name="T5" fmla="*/ 0 h 12"/>
                <a:gd name="T6" fmla="*/ 21 w 26"/>
                <a:gd name="T7" fmla="*/ 3 h 12"/>
                <a:gd name="T8" fmla="*/ 26 w 26"/>
                <a:gd name="T9" fmla="*/ 12 h 12"/>
              </a:gdLst>
              <a:ahLst/>
              <a:cxnLst>
                <a:cxn ang="0">
                  <a:pos x="T0" y="T1"/>
                </a:cxn>
                <a:cxn ang="0">
                  <a:pos x="T2" y="T3"/>
                </a:cxn>
                <a:cxn ang="0">
                  <a:pos x="T4" y="T5"/>
                </a:cxn>
                <a:cxn ang="0">
                  <a:pos x="T6" y="T7"/>
                </a:cxn>
                <a:cxn ang="0">
                  <a:pos x="T8" y="T9"/>
                </a:cxn>
              </a:cxnLst>
              <a:rect l="0" t="0" r="r" b="b"/>
              <a:pathLst>
                <a:path w="26" h="12">
                  <a:moveTo>
                    <a:pt x="26" y="12"/>
                  </a:moveTo>
                  <a:lnTo>
                    <a:pt x="5" y="12"/>
                  </a:lnTo>
                  <a:lnTo>
                    <a:pt x="0" y="0"/>
                  </a:lnTo>
                  <a:lnTo>
                    <a:pt x="21" y="3"/>
                  </a:lnTo>
                  <a:lnTo>
                    <a:pt x="26"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 name="Freeform 30"/>
            <p:cNvSpPr>
              <a:spLocks/>
            </p:cNvSpPr>
            <p:nvPr/>
          </p:nvSpPr>
          <p:spPr bwMode="auto">
            <a:xfrm>
              <a:off x="2708439" y="4109178"/>
              <a:ext cx="50725" cy="21465"/>
            </a:xfrm>
            <a:custGeom>
              <a:avLst/>
              <a:gdLst>
                <a:gd name="T0" fmla="*/ 26 w 26"/>
                <a:gd name="T1" fmla="*/ 12 h 12"/>
                <a:gd name="T2" fmla="*/ 5 w 26"/>
                <a:gd name="T3" fmla="*/ 9 h 12"/>
                <a:gd name="T4" fmla="*/ 0 w 26"/>
                <a:gd name="T5" fmla="*/ 0 h 12"/>
                <a:gd name="T6" fmla="*/ 22 w 26"/>
                <a:gd name="T7" fmla="*/ 0 h 12"/>
                <a:gd name="T8" fmla="*/ 26 w 26"/>
                <a:gd name="T9" fmla="*/ 12 h 12"/>
              </a:gdLst>
              <a:ahLst/>
              <a:cxnLst>
                <a:cxn ang="0">
                  <a:pos x="T0" y="T1"/>
                </a:cxn>
                <a:cxn ang="0">
                  <a:pos x="T2" y="T3"/>
                </a:cxn>
                <a:cxn ang="0">
                  <a:pos x="T4" y="T5"/>
                </a:cxn>
                <a:cxn ang="0">
                  <a:pos x="T6" y="T7"/>
                </a:cxn>
                <a:cxn ang="0">
                  <a:pos x="T8" y="T9"/>
                </a:cxn>
              </a:cxnLst>
              <a:rect l="0" t="0" r="r" b="b"/>
              <a:pathLst>
                <a:path w="26" h="12">
                  <a:moveTo>
                    <a:pt x="26" y="12"/>
                  </a:moveTo>
                  <a:lnTo>
                    <a:pt x="5" y="9"/>
                  </a:lnTo>
                  <a:lnTo>
                    <a:pt x="0" y="0"/>
                  </a:lnTo>
                  <a:lnTo>
                    <a:pt x="22" y="0"/>
                  </a:lnTo>
                  <a:lnTo>
                    <a:pt x="26"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 name="Freeform 31"/>
            <p:cNvSpPr>
              <a:spLocks/>
            </p:cNvSpPr>
            <p:nvPr/>
          </p:nvSpPr>
          <p:spPr bwMode="auto">
            <a:xfrm>
              <a:off x="2763066" y="4109178"/>
              <a:ext cx="54627" cy="21465"/>
            </a:xfrm>
            <a:custGeom>
              <a:avLst/>
              <a:gdLst>
                <a:gd name="T0" fmla="*/ 28 w 28"/>
                <a:gd name="T1" fmla="*/ 12 h 12"/>
                <a:gd name="T2" fmla="*/ 4 w 28"/>
                <a:gd name="T3" fmla="*/ 12 h 12"/>
                <a:gd name="T4" fmla="*/ 0 w 28"/>
                <a:gd name="T5" fmla="*/ 0 h 12"/>
                <a:gd name="T6" fmla="*/ 21 w 28"/>
                <a:gd name="T7" fmla="*/ 0 h 12"/>
                <a:gd name="T8" fmla="*/ 28 w 28"/>
                <a:gd name="T9" fmla="*/ 12 h 12"/>
              </a:gdLst>
              <a:ahLst/>
              <a:cxnLst>
                <a:cxn ang="0">
                  <a:pos x="T0" y="T1"/>
                </a:cxn>
                <a:cxn ang="0">
                  <a:pos x="T2" y="T3"/>
                </a:cxn>
                <a:cxn ang="0">
                  <a:pos x="T4" y="T5"/>
                </a:cxn>
                <a:cxn ang="0">
                  <a:pos x="T6" y="T7"/>
                </a:cxn>
                <a:cxn ang="0">
                  <a:pos x="T8" y="T9"/>
                </a:cxn>
              </a:cxnLst>
              <a:rect l="0" t="0" r="r" b="b"/>
              <a:pathLst>
                <a:path w="28" h="12">
                  <a:moveTo>
                    <a:pt x="28" y="12"/>
                  </a:moveTo>
                  <a:lnTo>
                    <a:pt x="4" y="12"/>
                  </a:lnTo>
                  <a:lnTo>
                    <a:pt x="0" y="0"/>
                  </a:lnTo>
                  <a:lnTo>
                    <a:pt x="21" y="0"/>
                  </a:lnTo>
                  <a:lnTo>
                    <a:pt x="28"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 name="Freeform 32"/>
            <p:cNvSpPr>
              <a:spLocks/>
            </p:cNvSpPr>
            <p:nvPr/>
          </p:nvSpPr>
          <p:spPr bwMode="auto">
            <a:xfrm>
              <a:off x="2132908" y="4130643"/>
              <a:ext cx="58529" cy="21466"/>
            </a:xfrm>
            <a:custGeom>
              <a:avLst/>
              <a:gdLst>
                <a:gd name="T0" fmla="*/ 23 w 31"/>
                <a:gd name="T1" fmla="*/ 11 h 11"/>
                <a:gd name="T2" fmla="*/ 0 w 31"/>
                <a:gd name="T3" fmla="*/ 11 h 11"/>
                <a:gd name="T4" fmla="*/ 7 w 31"/>
                <a:gd name="T5" fmla="*/ 0 h 11"/>
                <a:gd name="T6" fmla="*/ 31 w 31"/>
                <a:gd name="T7" fmla="*/ 0 h 11"/>
                <a:gd name="T8" fmla="*/ 23 w 31"/>
                <a:gd name="T9" fmla="*/ 11 h 11"/>
              </a:gdLst>
              <a:ahLst/>
              <a:cxnLst>
                <a:cxn ang="0">
                  <a:pos x="T0" y="T1"/>
                </a:cxn>
                <a:cxn ang="0">
                  <a:pos x="T2" y="T3"/>
                </a:cxn>
                <a:cxn ang="0">
                  <a:pos x="T4" y="T5"/>
                </a:cxn>
                <a:cxn ang="0">
                  <a:pos x="T6" y="T7"/>
                </a:cxn>
                <a:cxn ang="0">
                  <a:pos x="T8" y="T9"/>
                </a:cxn>
              </a:cxnLst>
              <a:rect l="0" t="0" r="r" b="b"/>
              <a:pathLst>
                <a:path w="31" h="11">
                  <a:moveTo>
                    <a:pt x="23" y="11"/>
                  </a:moveTo>
                  <a:lnTo>
                    <a:pt x="0" y="11"/>
                  </a:lnTo>
                  <a:lnTo>
                    <a:pt x="7" y="0"/>
                  </a:lnTo>
                  <a:lnTo>
                    <a:pt x="31" y="0"/>
                  </a:lnTo>
                  <a:lnTo>
                    <a:pt x="23" y="11"/>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 name="Freeform 33"/>
            <p:cNvSpPr>
              <a:spLocks/>
            </p:cNvSpPr>
            <p:nvPr/>
          </p:nvSpPr>
          <p:spPr bwMode="auto">
            <a:xfrm>
              <a:off x="2191436" y="4130643"/>
              <a:ext cx="56578" cy="21466"/>
            </a:xfrm>
            <a:custGeom>
              <a:avLst/>
              <a:gdLst>
                <a:gd name="T0" fmla="*/ 23 w 30"/>
                <a:gd name="T1" fmla="*/ 11 h 11"/>
                <a:gd name="T2" fmla="*/ 0 w 30"/>
                <a:gd name="T3" fmla="*/ 11 h 11"/>
                <a:gd name="T4" fmla="*/ 7 w 30"/>
                <a:gd name="T5" fmla="*/ 0 h 11"/>
                <a:gd name="T6" fmla="*/ 30 w 30"/>
                <a:gd name="T7" fmla="*/ 0 h 11"/>
                <a:gd name="T8" fmla="*/ 23 w 30"/>
                <a:gd name="T9" fmla="*/ 11 h 11"/>
              </a:gdLst>
              <a:ahLst/>
              <a:cxnLst>
                <a:cxn ang="0">
                  <a:pos x="T0" y="T1"/>
                </a:cxn>
                <a:cxn ang="0">
                  <a:pos x="T2" y="T3"/>
                </a:cxn>
                <a:cxn ang="0">
                  <a:pos x="T4" y="T5"/>
                </a:cxn>
                <a:cxn ang="0">
                  <a:pos x="T6" y="T7"/>
                </a:cxn>
                <a:cxn ang="0">
                  <a:pos x="T8" y="T9"/>
                </a:cxn>
              </a:cxnLst>
              <a:rect l="0" t="0" r="r" b="b"/>
              <a:pathLst>
                <a:path w="30" h="11">
                  <a:moveTo>
                    <a:pt x="23" y="11"/>
                  </a:moveTo>
                  <a:lnTo>
                    <a:pt x="0" y="11"/>
                  </a:lnTo>
                  <a:lnTo>
                    <a:pt x="7" y="0"/>
                  </a:lnTo>
                  <a:lnTo>
                    <a:pt x="30" y="0"/>
                  </a:lnTo>
                  <a:lnTo>
                    <a:pt x="23" y="11"/>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2" name="Freeform 34"/>
            <p:cNvSpPr>
              <a:spLocks/>
            </p:cNvSpPr>
            <p:nvPr/>
          </p:nvSpPr>
          <p:spPr bwMode="auto">
            <a:xfrm>
              <a:off x="2248015" y="4130643"/>
              <a:ext cx="54627" cy="21466"/>
            </a:xfrm>
            <a:custGeom>
              <a:avLst/>
              <a:gdLst>
                <a:gd name="T0" fmla="*/ 24 w 29"/>
                <a:gd name="T1" fmla="*/ 11 h 11"/>
                <a:gd name="T2" fmla="*/ 0 w 29"/>
                <a:gd name="T3" fmla="*/ 11 h 11"/>
                <a:gd name="T4" fmla="*/ 5 w 29"/>
                <a:gd name="T5" fmla="*/ 0 h 11"/>
                <a:gd name="T6" fmla="*/ 29 w 29"/>
                <a:gd name="T7" fmla="*/ 0 h 11"/>
                <a:gd name="T8" fmla="*/ 24 w 29"/>
                <a:gd name="T9" fmla="*/ 11 h 11"/>
              </a:gdLst>
              <a:ahLst/>
              <a:cxnLst>
                <a:cxn ang="0">
                  <a:pos x="T0" y="T1"/>
                </a:cxn>
                <a:cxn ang="0">
                  <a:pos x="T2" y="T3"/>
                </a:cxn>
                <a:cxn ang="0">
                  <a:pos x="T4" y="T5"/>
                </a:cxn>
                <a:cxn ang="0">
                  <a:pos x="T6" y="T7"/>
                </a:cxn>
                <a:cxn ang="0">
                  <a:pos x="T8" y="T9"/>
                </a:cxn>
              </a:cxnLst>
              <a:rect l="0" t="0" r="r" b="b"/>
              <a:pathLst>
                <a:path w="29" h="11">
                  <a:moveTo>
                    <a:pt x="24" y="11"/>
                  </a:moveTo>
                  <a:lnTo>
                    <a:pt x="0" y="11"/>
                  </a:lnTo>
                  <a:lnTo>
                    <a:pt x="5" y="0"/>
                  </a:lnTo>
                  <a:lnTo>
                    <a:pt x="29" y="0"/>
                  </a:lnTo>
                  <a:lnTo>
                    <a:pt x="24" y="11"/>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 name="Freeform 35"/>
            <p:cNvSpPr>
              <a:spLocks/>
            </p:cNvSpPr>
            <p:nvPr/>
          </p:nvSpPr>
          <p:spPr bwMode="auto">
            <a:xfrm>
              <a:off x="2306543" y="4130643"/>
              <a:ext cx="56577" cy="27320"/>
            </a:xfrm>
            <a:custGeom>
              <a:avLst/>
              <a:gdLst>
                <a:gd name="T0" fmla="*/ 26 w 29"/>
                <a:gd name="T1" fmla="*/ 14 h 14"/>
                <a:gd name="T2" fmla="*/ 0 w 29"/>
                <a:gd name="T3" fmla="*/ 11 h 14"/>
                <a:gd name="T4" fmla="*/ 5 w 29"/>
                <a:gd name="T5" fmla="*/ 0 h 14"/>
                <a:gd name="T6" fmla="*/ 29 w 29"/>
                <a:gd name="T7" fmla="*/ 0 h 14"/>
                <a:gd name="T8" fmla="*/ 26 w 29"/>
                <a:gd name="T9" fmla="*/ 14 h 14"/>
              </a:gdLst>
              <a:ahLst/>
              <a:cxnLst>
                <a:cxn ang="0">
                  <a:pos x="T0" y="T1"/>
                </a:cxn>
                <a:cxn ang="0">
                  <a:pos x="T2" y="T3"/>
                </a:cxn>
                <a:cxn ang="0">
                  <a:pos x="T4" y="T5"/>
                </a:cxn>
                <a:cxn ang="0">
                  <a:pos x="T6" y="T7"/>
                </a:cxn>
                <a:cxn ang="0">
                  <a:pos x="T8" y="T9"/>
                </a:cxn>
              </a:cxnLst>
              <a:rect l="0" t="0" r="r" b="b"/>
              <a:pathLst>
                <a:path w="29" h="14">
                  <a:moveTo>
                    <a:pt x="26" y="14"/>
                  </a:moveTo>
                  <a:lnTo>
                    <a:pt x="0" y="11"/>
                  </a:lnTo>
                  <a:lnTo>
                    <a:pt x="5" y="0"/>
                  </a:lnTo>
                  <a:lnTo>
                    <a:pt x="29" y="0"/>
                  </a:lnTo>
                  <a:lnTo>
                    <a:pt x="26" y="14"/>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 name="Freeform 36"/>
            <p:cNvSpPr>
              <a:spLocks/>
            </p:cNvSpPr>
            <p:nvPr/>
          </p:nvSpPr>
          <p:spPr bwMode="auto">
            <a:xfrm>
              <a:off x="2370924" y="4130643"/>
              <a:ext cx="48774" cy="27320"/>
            </a:xfrm>
            <a:custGeom>
              <a:avLst/>
              <a:gdLst>
                <a:gd name="T0" fmla="*/ 24 w 26"/>
                <a:gd name="T1" fmla="*/ 14 h 14"/>
                <a:gd name="T2" fmla="*/ 0 w 26"/>
                <a:gd name="T3" fmla="*/ 14 h 14"/>
                <a:gd name="T4" fmla="*/ 3 w 26"/>
                <a:gd name="T5" fmla="*/ 0 h 14"/>
                <a:gd name="T6" fmla="*/ 26 w 26"/>
                <a:gd name="T7" fmla="*/ 0 h 14"/>
                <a:gd name="T8" fmla="*/ 24 w 26"/>
                <a:gd name="T9" fmla="*/ 14 h 14"/>
              </a:gdLst>
              <a:ahLst/>
              <a:cxnLst>
                <a:cxn ang="0">
                  <a:pos x="T0" y="T1"/>
                </a:cxn>
                <a:cxn ang="0">
                  <a:pos x="T2" y="T3"/>
                </a:cxn>
                <a:cxn ang="0">
                  <a:pos x="T4" y="T5"/>
                </a:cxn>
                <a:cxn ang="0">
                  <a:pos x="T6" y="T7"/>
                </a:cxn>
                <a:cxn ang="0">
                  <a:pos x="T8" y="T9"/>
                </a:cxn>
              </a:cxnLst>
              <a:rect l="0" t="0" r="r" b="b"/>
              <a:pathLst>
                <a:path w="26" h="14">
                  <a:moveTo>
                    <a:pt x="24" y="14"/>
                  </a:moveTo>
                  <a:lnTo>
                    <a:pt x="0" y="14"/>
                  </a:lnTo>
                  <a:lnTo>
                    <a:pt x="3" y="0"/>
                  </a:lnTo>
                  <a:lnTo>
                    <a:pt x="26" y="0"/>
                  </a:lnTo>
                  <a:lnTo>
                    <a:pt x="24" y="14"/>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 name="Freeform 37"/>
            <p:cNvSpPr>
              <a:spLocks/>
            </p:cNvSpPr>
            <p:nvPr/>
          </p:nvSpPr>
          <p:spPr bwMode="auto">
            <a:xfrm>
              <a:off x="2429452" y="4130643"/>
              <a:ext cx="44872" cy="27320"/>
            </a:xfrm>
            <a:custGeom>
              <a:avLst/>
              <a:gdLst>
                <a:gd name="T0" fmla="*/ 24 w 24"/>
                <a:gd name="T1" fmla="*/ 14 h 14"/>
                <a:gd name="T2" fmla="*/ 0 w 24"/>
                <a:gd name="T3" fmla="*/ 14 h 14"/>
                <a:gd name="T4" fmla="*/ 3 w 24"/>
                <a:gd name="T5" fmla="*/ 0 h 14"/>
                <a:gd name="T6" fmla="*/ 24 w 24"/>
                <a:gd name="T7" fmla="*/ 0 h 14"/>
                <a:gd name="T8" fmla="*/ 24 w 24"/>
                <a:gd name="T9" fmla="*/ 14 h 14"/>
              </a:gdLst>
              <a:ahLst/>
              <a:cxnLst>
                <a:cxn ang="0">
                  <a:pos x="T0" y="T1"/>
                </a:cxn>
                <a:cxn ang="0">
                  <a:pos x="T2" y="T3"/>
                </a:cxn>
                <a:cxn ang="0">
                  <a:pos x="T4" y="T5"/>
                </a:cxn>
                <a:cxn ang="0">
                  <a:pos x="T6" y="T7"/>
                </a:cxn>
                <a:cxn ang="0">
                  <a:pos x="T8" y="T9"/>
                </a:cxn>
              </a:cxnLst>
              <a:rect l="0" t="0" r="r" b="b"/>
              <a:pathLst>
                <a:path w="24" h="14">
                  <a:moveTo>
                    <a:pt x="24" y="14"/>
                  </a:moveTo>
                  <a:lnTo>
                    <a:pt x="0" y="14"/>
                  </a:lnTo>
                  <a:lnTo>
                    <a:pt x="3" y="0"/>
                  </a:lnTo>
                  <a:lnTo>
                    <a:pt x="24" y="0"/>
                  </a:lnTo>
                  <a:lnTo>
                    <a:pt x="24" y="14"/>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 name="Freeform 38"/>
            <p:cNvSpPr>
              <a:spLocks/>
            </p:cNvSpPr>
            <p:nvPr/>
          </p:nvSpPr>
          <p:spPr bwMode="auto">
            <a:xfrm>
              <a:off x="2487981" y="4130643"/>
              <a:ext cx="44872" cy="27320"/>
            </a:xfrm>
            <a:custGeom>
              <a:avLst/>
              <a:gdLst>
                <a:gd name="T0" fmla="*/ 24 w 24"/>
                <a:gd name="T1" fmla="*/ 14 h 14"/>
                <a:gd name="T2" fmla="*/ 0 w 24"/>
                <a:gd name="T3" fmla="*/ 14 h 14"/>
                <a:gd name="T4" fmla="*/ 0 w 24"/>
                <a:gd name="T5" fmla="*/ 0 h 14"/>
                <a:gd name="T6" fmla="*/ 24 w 24"/>
                <a:gd name="T7" fmla="*/ 2 h 14"/>
                <a:gd name="T8" fmla="*/ 24 w 24"/>
                <a:gd name="T9" fmla="*/ 14 h 14"/>
              </a:gdLst>
              <a:ahLst/>
              <a:cxnLst>
                <a:cxn ang="0">
                  <a:pos x="T0" y="T1"/>
                </a:cxn>
                <a:cxn ang="0">
                  <a:pos x="T2" y="T3"/>
                </a:cxn>
                <a:cxn ang="0">
                  <a:pos x="T4" y="T5"/>
                </a:cxn>
                <a:cxn ang="0">
                  <a:pos x="T6" y="T7"/>
                </a:cxn>
                <a:cxn ang="0">
                  <a:pos x="T8" y="T9"/>
                </a:cxn>
              </a:cxnLst>
              <a:rect l="0" t="0" r="r" b="b"/>
              <a:pathLst>
                <a:path w="24" h="14">
                  <a:moveTo>
                    <a:pt x="24" y="14"/>
                  </a:moveTo>
                  <a:lnTo>
                    <a:pt x="0" y="14"/>
                  </a:lnTo>
                  <a:lnTo>
                    <a:pt x="0" y="0"/>
                  </a:lnTo>
                  <a:lnTo>
                    <a:pt x="24" y="2"/>
                  </a:lnTo>
                  <a:lnTo>
                    <a:pt x="24" y="14"/>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 name="Freeform 39"/>
            <p:cNvSpPr>
              <a:spLocks/>
            </p:cNvSpPr>
            <p:nvPr/>
          </p:nvSpPr>
          <p:spPr bwMode="auto">
            <a:xfrm>
              <a:off x="2546509" y="4134546"/>
              <a:ext cx="50725" cy="23417"/>
            </a:xfrm>
            <a:custGeom>
              <a:avLst/>
              <a:gdLst>
                <a:gd name="T0" fmla="*/ 26 w 26"/>
                <a:gd name="T1" fmla="*/ 12 h 12"/>
                <a:gd name="T2" fmla="*/ 2 w 26"/>
                <a:gd name="T3" fmla="*/ 12 h 12"/>
                <a:gd name="T4" fmla="*/ 0 w 26"/>
                <a:gd name="T5" fmla="*/ 0 h 12"/>
                <a:gd name="T6" fmla="*/ 24 w 26"/>
                <a:gd name="T7" fmla="*/ 0 h 12"/>
                <a:gd name="T8" fmla="*/ 26 w 26"/>
                <a:gd name="T9" fmla="*/ 12 h 12"/>
              </a:gdLst>
              <a:ahLst/>
              <a:cxnLst>
                <a:cxn ang="0">
                  <a:pos x="T0" y="T1"/>
                </a:cxn>
                <a:cxn ang="0">
                  <a:pos x="T2" y="T3"/>
                </a:cxn>
                <a:cxn ang="0">
                  <a:pos x="T4" y="T5"/>
                </a:cxn>
                <a:cxn ang="0">
                  <a:pos x="T6" y="T7"/>
                </a:cxn>
                <a:cxn ang="0">
                  <a:pos x="T8" y="T9"/>
                </a:cxn>
              </a:cxnLst>
              <a:rect l="0" t="0" r="r" b="b"/>
              <a:pathLst>
                <a:path w="26" h="12">
                  <a:moveTo>
                    <a:pt x="26" y="12"/>
                  </a:moveTo>
                  <a:lnTo>
                    <a:pt x="2" y="12"/>
                  </a:lnTo>
                  <a:lnTo>
                    <a:pt x="0" y="0"/>
                  </a:lnTo>
                  <a:lnTo>
                    <a:pt x="24" y="0"/>
                  </a:lnTo>
                  <a:lnTo>
                    <a:pt x="26"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 name="Freeform 40"/>
            <p:cNvSpPr>
              <a:spLocks/>
            </p:cNvSpPr>
            <p:nvPr/>
          </p:nvSpPr>
          <p:spPr bwMode="auto">
            <a:xfrm>
              <a:off x="2606990" y="4134546"/>
              <a:ext cx="48773" cy="23417"/>
            </a:xfrm>
            <a:custGeom>
              <a:avLst/>
              <a:gdLst>
                <a:gd name="T0" fmla="*/ 26 w 26"/>
                <a:gd name="T1" fmla="*/ 12 h 12"/>
                <a:gd name="T2" fmla="*/ 2 w 26"/>
                <a:gd name="T3" fmla="*/ 12 h 12"/>
                <a:gd name="T4" fmla="*/ 0 w 26"/>
                <a:gd name="T5" fmla="*/ 0 h 12"/>
                <a:gd name="T6" fmla="*/ 23 w 26"/>
                <a:gd name="T7" fmla="*/ 0 h 12"/>
                <a:gd name="T8" fmla="*/ 26 w 26"/>
                <a:gd name="T9" fmla="*/ 12 h 12"/>
              </a:gdLst>
              <a:ahLst/>
              <a:cxnLst>
                <a:cxn ang="0">
                  <a:pos x="T0" y="T1"/>
                </a:cxn>
                <a:cxn ang="0">
                  <a:pos x="T2" y="T3"/>
                </a:cxn>
                <a:cxn ang="0">
                  <a:pos x="T4" y="T5"/>
                </a:cxn>
                <a:cxn ang="0">
                  <a:pos x="T6" y="T7"/>
                </a:cxn>
                <a:cxn ang="0">
                  <a:pos x="T8" y="T9"/>
                </a:cxn>
              </a:cxnLst>
              <a:rect l="0" t="0" r="r" b="b"/>
              <a:pathLst>
                <a:path w="26" h="12">
                  <a:moveTo>
                    <a:pt x="26" y="12"/>
                  </a:moveTo>
                  <a:lnTo>
                    <a:pt x="2" y="12"/>
                  </a:lnTo>
                  <a:lnTo>
                    <a:pt x="0" y="0"/>
                  </a:lnTo>
                  <a:lnTo>
                    <a:pt x="23" y="0"/>
                  </a:lnTo>
                  <a:lnTo>
                    <a:pt x="26"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 name="Freeform 41"/>
            <p:cNvSpPr>
              <a:spLocks/>
            </p:cNvSpPr>
            <p:nvPr/>
          </p:nvSpPr>
          <p:spPr bwMode="auto">
            <a:xfrm>
              <a:off x="2665518" y="4134546"/>
              <a:ext cx="52675" cy="23417"/>
            </a:xfrm>
            <a:custGeom>
              <a:avLst/>
              <a:gdLst>
                <a:gd name="T0" fmla="*/ 28 w 28"/>
                <a:gd name="T1" fmla="*/ 12 h 12"/>
                <a:gd name="T2" fmla="*/ 4 w 28"/>
                <a:gd name="T3" fmla="*/ 12 h 12"/>
                <a:gd name="T4" fmla="*/ 0 w 28"/>
                <a:gd name="T5" fmla="*/ 0 h 12"/>
                <a:gd name="T6" fmla="*/ 23 w 28"/>
                <a:gd name="T7" fmla="*/ 0 h 12"/>
                <a:gd name="T8" fmla="*/ 28 w 28"/>
                <a:gd name="T9" fmla="*/ 12 h 12"/>
              </a:gdLst>
              <a:ahLst/>
              <a:cxnLst>
                <a:cxn ang="0">
                  <a:pos x="T0" y="T1"/>
                </a:cxn>
                <a:cxn ang="0">
                  <a:pos x="T2" y="T3"/>
                </a:cxn>
                <a:cxn ang="0">
                  <a:pos x="T4" y="T5"/>
                </a:cxn>
                <a:cxn ang="0">
                  <a:pos x="T6" y="T7"/>
                </a:cxn>
                <a:cxn ang="0">
                  <a:pos x="T8" y="T9"/>
                </a:cxn>
              </a:cxnLst>
              <a:rect l="0" t="0" r="r" b="b"/>
              <a:pathLst>
                <a:path w="28" h="12">
                  <a:moveTo>
                    <a:pt x="28" y="12"/>
                  </a:moveTo>
                  <a:lnTo>
                    <a:pt x="4" y="12"/>
                  </a:lnTo>
                  <a:lnTo>
                    <a:pt x="0" y="0"/>
                  </a:lnTo>
                  <a:lnTo>
                    <a:pt x="23" y="0"/>
                  </a:lnTo>
                  <a:lnTo>
                    <a:pt x="28" y="12"/>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 name="Freeform 42"/>
            <p:cNvSpPr>
              <a:spLocks/>
            </p:cNvSpPr>
            <p:nvPr/>
          </p:nvSpPr>
          <p:spPr bwMode="auto">
            <a:xfrm>
              <a:off x="2718193" y="4134546"/>
              <a:ext cx="58529" cy="27320"/>
            </a:xfrm>
            <a:custGeom>
              <a:avLst/>
              <a:gdLst>
                <a:gd name="T0" fmla="*/ 31 w 31"/>
                <a:gd name="T1" fmla="*/ 14 h 14"/>
                <a:gd name="T2" fmla="*/ 7 w 31"/>
                <a:gd name="T3" fmla="*/ 12 h 14"/>
                <a:gd name="T4" fmla="*/ 0 w 31"/>
                <a:gd name="T5" fmla="*/ 0 h 14"/>
                <a:gd name="T6" fmla="*/ 24 w 31"/>
                <a:gd name="T7" fmla="*/ 0 h 14"/>
                <a:gd name="T8" fmla="*/ 31 w 31"/>
                <a:gd name="T9" fmla="*/ 14 h 14"/>
              </a:gdLst>
              <a:ahLst/>
              <a:cxnLst>
                <a:cxn ang="0">
                  <a:pos x="T0" y="T1"/>
                </a:cxn>
                <a:cxn ang="0">
                  <a:pos x="T2" y="T3"/>
                </a:cxn>
                <a:cxn ang="0">
                  <a:pos x="T4" y="T5"/>
                </a:cxn>
                <a:cxn ang="0">
                  <a:pos x="T6" y="T7"/>
                </a:cxn>
                <a:cxn ang="0">
                  <a:pos x="T8" y="T9"/>
                </a:cxn>
              </a:cxnLst>
              <a:rect l="0" t="0" r="r" b="b"/>
              <a:pathLst>
                <a:path w="31" h="14">
                  <a:moveTo>
                    <a:pt x="31" y="14"/>
                  </a:moveTo>
                  <a:lnTo>
                    <a:pt x="7" y="12"/>
                  </a:lnTo>
                  <a:lnTo>
                    <a:pt x="0" y="0"/>
                  </a:lnTo>
                  <a:lnTo>
                    <a:pt x="24" y="0"/>
                  </a:lnTo>
                  <a:lnTo>
                    <a:pt x="31" y="14"/>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 name="Freeform 43"/>
            <p:cNvSpPr>
              <a:spLocks/>
            </p:cNvSpPr>
            <p:nvPr/>
          </p:nvSpPr>
          <p:spPr bwMode="auto">
            <a:xfrm>
              <a:off x="2776722" y="4134546"/>
              <a:ext cx="60480" cy="27320"/>
            </a:xfrm>
            <a:custGeom>
              <a:avLst/>
              <a:gdLst>
                <a:gd name="T0" fmla="*/ 31 w 31"/>
                <a:gd name="T1" fmla="*/ 14 h 14"/>
                <a:gd name="T2" fmla="*/ 7 w 31"/>
                <a:gd name="T3" fmla="*/ 14 h 14"/>
                <a:gd name="T4" fmla="*/ 0 w 31"/>
                <a:gd name="T5" fmla="*/ 0 h 14"/>
                <a:gd name="T6" fmla="*/ 23 w 31"/>
                <a:gd name="T7" fmla="*/ 0 h 14"/>
                <a:gd name="T8" fmla="*/ 31 w 31"/>
                <a:gd name="T9" fmla="*/ 14 h 14"/>
              </a:gdLst>
              <a:ahLst/>
              <a:cxnLst>
                <a:cxn ang="0">
                  <a:pos x="T0" y="T1"/>
                </a:cxn>
                <a:cxn ang="0">
                  <a:pos x="T2" y="T3"/>
                </a:cxn>
                <a:cxn ang="0">
                  <a:pos x="T4" y="T5"/>
                </a:cxn>
                <a:cxn ang="0">
                  <a:pos x="T6" y="T7"/>
                </a:cxn>
                <a:cxn ang="0">
                  <a:pos x="T8" y="T9"/>
                </a:cxn>
              </a:cxnLst>
              <a:rect l="0" t="0" r="r" b="b"/>
              <a:pathLst>
                <a:path w="31" h="14">
                  <a:moveTo>
                    <a:pt x="31" y="14"/>
                  </a:moveTo>
                  <a:lnTo>
                    <a:pt x="7" y="14"/>
                  </a:lnTo>
                  <a:lnTo>
                    <a:pt x="0" y="0"/>
                  </a:lnTo>
                  <a:lnTo>
                    <a:pt x="23" y="0"/>
                  </a:lnTo>
                  <a:lnTo>
                    <a:pt x="31" y="14"/>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 name="Freeform 44"/>
            <p:cNvSpPr>
              <a:spLocks/>
            </p:cNvSpPr>
            <p:nvPr/>
          </p:nvSpPr>
          <p:spPr bwMode="auto">
            <a:xfrm>
              <a:off x="2109496" y="4161865"/>
              <a:ext cx="62430" cy="27320"/>
            </a:xfrm>
            <a:custGeom>
              <a:avLst/>
              <a:gdLst>
                <a:gd name="T0" fmla="*/ 26 w 33"/>
                <a:gd name="T1" fmla="*/ 14 h 14"/>
                <a:gd name="T2" fmla="*/ 0 w 33"/>
                <a:gd name="T3" fmla="*/ 14 h 14"/>
                <a:gd name="T4" fmla="*/ 9 w 33"/>
                <a:gd name="T5" fmla="*/ 0 h 14"/>
                <a:gd name="T6" fmla="*/ 33 w 33"/>
                <a:gd name="T7" fmla="*/ 0 h 14"/>
                <a:gd name="T8" fmla="*/ 26 w 33"/>
                <a:gd name="T9" fmla="*/ 14 h 14"/>
              </a:gdLst>
              <a:ahLst/>
              <a:cxnLst>
                <a:cxn ang="0">
                  <a:pos x="T0" y="T1"/>
                </a:cxn>
                <a:cxn ang="0">
                  <a:pos x="T2" y="T3"/>
                </a:cxn>
                <a:cxn ang="0">
                  <a:pos x="T4" y="T5"/>
                </a:cxn>
                <a:cxn ang="0">
                  <a:pos x="T6" y="T7"/>
                </a:cxn>
                <a:cxn ang="0">
                  <a:pos x="T8" y="T9"/>
                </a:cxn>
              </a:cxnLst>
              <a:rect l="0" t="0" r="r" b="b"/>
              <a:pathLst>
                <a:path w="33" h="14">
                  <a:moveTo>
                    <a:pt x="26" y="14"/>
                  </a:moveTo>
                  <a:lnTo>
                    <a:pt x="0" y="14"/>
                  </a:lnTo>
                  <a:lnTo>
                    <a:pt x="9" y="0"/>
                  </a:lnTo>
                  <a:lnTo>
                    <a:pt x="33" y="0"/>
                  </a:lnTo>
                  <a:lnTo>
                    <a:pt x="26" y="14"/>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 name="Freeform 45"/>
            <p:cNvSpPr>
              <a:spLocks/>
            </p:cNvSpPr>
            <p:nvPr/>
          </p:nvSpPr>
          <p:spPr bwMode="auto">
            <a:xfrm>
              <a:off x="2171927" y="4161865"/>
              <a:ext cx="62430" cy="27320"/>
            </a:xfrm>
            <a:custGeom>
              <a:avLst/>
              <a:gdLst>
                <a:gd name="T0" fmla="*/ 26 w 33"/>
                <a:gd name="T1" fmla="*/ 14 h 14"/>
                <a:gd name="T2" fmla="*/ 0 w 33"/>
                <a:gd name="T3" fmla="*/ 14 h 14"/>
                <a:gd name="T4" fmla="*/ 7 w 33"/>
                <a:gd name="T5" fmla="*/ 0 h 14"/>
                <a:gd name="T6" fmla="*/ 33 w 33"/>
                <a:gd name="T7" fmla="*/ 0 h 14"/>
                <a:gd name="T8" fmla="*/ 26 w 33"/>
                <a:gd name="T9" fmla="*/ 14 h 14"/>
              </a:gdLst>
              <a:ahLst/>
              <a:cxnLst>
                <a:cxn ang="0">
                  <a:pos x="T0" y="T1"/>
                </a:cxn>
                <a:cxn ang="0">
                  <a:pos x="T2" y="T3"/>
                </a:cxn>
                <a:cxn ang="0">
                  <a:pos x="T4" y="T5"/>
                </a:cxn>
                <a:cxn ang="0">
                  <a:pos x="T6" y="T7"/>
                </a:cxn>
                <a:cxn ang="0">
                  <a:pos x="T8" y="T9"/>
                </a:cxn>
              </a:cxnLst>
              <a:rect l="0" t="0" r="r" b="b"/>
              <a:pathLst>
                <a:path w="33" h="14">
                  <a:moveTo>
                    <a:pt x="26" y="14"/>
                  </a:moveTo>
                  <a:lnTo>
                    <a:pt x="0" y="14"/>
                  </a:lnTo>
                  <a:lnTo>
                    <a:pt x="7" y="0"/>
                  </a:lnTo>
                  <a:lnTo>
                    <a:pt x="33" y="0"/>
                  </a:lnTo>
                  <a:lnTo>
                    <a:pt x="26" y="14"/>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 name="Freeform 46"/>
            <p:cNvSpPr>
              <a:spLocks/>
            </p:cNvSpPr>
            <p:nvPr/>
          </p:nvSpPr>
          <p:spPr bwMode="auto">
            <a:xfrm>
              <a:off x="2234357" y="4161865"/>
              <a:ext cx="60480" cy="27320"/>
            </a:xfrm>
            <a:custGeom>
              <a:avLst/>
              <a:gdLst>
                <a:gd name="T0" fmla="*/ 26 w 31"/>
                <a:gd name="T1" fmla="*/ 14 h 14"/>
                <a:gd name="T2" fmla="*/ 0 w 31"/>
                <a:gd name="T3" fmla="*/ 14 h 14"/>
                <a:gd name="T4" fmla="*/ 5 w 31"/>
                <a:gd name="T5" fmla="*/ 0 h 14"/>
                <a:gd name="T6" fmla="*/ 31 w 31"/>
                <a:gd name="T7" fmla="*/ 0 h 14"/>
                <a:gd name="T8" fmla="*/ 26 w 31"/>
                <a:gd name="T9" fmla="*/ 14 h 14"/>
              </a:gdLst>
              <a:ahLst/>
              <a:cxnLst>
                <a:cxn ang="0">
                  <a:pos x="T0" y="T1"/>
                </a:cxn>
                <a:cxn ang="0">
                  <a:pos x="T2" y="T3"/>
                </a:cxn>
                <a:cxn ang="0">
                  <a:pos x="T4" y="T5"/>
                </a:cxn>
                <a:cxn ang="0">
                  <a:pos x="T6" y="T7"/>
                </a:cxn>
                <a:cxn ang="0">
                  <a:pos x="T8" y="T9"/>
                </a:cxn>
              </a:cxnLst>
              <a:rect l="0" t="0" r="r" b="b"/>
              <a:pathLst>
                <a:path w="31" h="14">
                  <a:moveTo>
                    <a:pt x="26" y="14"/>
                  </a:moveTo>
                  <a:lnTo>
                    <a:pt x="0" y="14"/>
                  </a:lnTo>
                  <a:lnTo>
                    <a:pt x="5" y="0"/>
                  </a:lnTo>
                  <a:lnTo>
                    <a:pt x="31" y="0"/>
                  </a:lnTo>
                  <a:lnTo>
                    <a:pt x="26" y="14"/>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 name="Freeform 47"/>
            <p:cNvSpPr>
              <a:spLocks/>
            </p:cNvSpPr>
            <p:nvPr/>
          </p:nvSpPr>
          <p:spPr bwMode="auto">
            <a:xfrm>
              <a:off x="2298739" y="4161865"/>
              <a:ext cx="54627" cy="27320"/>
            </a:xfrm>
            <a:custGeom>
              <a:avLst/>
              <a:gdLst>
                <a:gd name="T0" fmla="*/ 27 w 29"/>
                <a:gd name="T1" fmla="*/ 14 h 14"/>
                <a:gd name="T2" fmla="*/ 0 w 29"/>
                <a:gd name="T3" fmla="*/ 14 h 14"/>
                <a:gd name="T4" fmla="*/ 5 w 29"/>
                <a:gd name="T5" fmla="*/ 0 h 14"/>
                <a:gd name="T6" fmla="*/ 29 w 29"/>
                <a:gd name="T7" fmla="*/ 0 h 14"/>
                <a:gd name="T8" fmla="*/ 27 w 29"/>
                <a:gd name="T9" fmla="*/ 14 h 14"/>
              </a:gdLst>
              <a:ahLst/>
              <a:cxnLst>
                <a:cxn ang="0">
                  <a:pos x="T0" y="T1"/>
                </a:cxn>
                <a:cxn ang="0">
                  <a:pos x="T2" y="T3"/>
                </a:cxn>
                <a:cxn ang="0">
                  <a:pos x="T4" y="T5"/>
                </a:cxn>
                <a:cxn ang="0">
                  <a:pos x="T6" y="T7"/>
                </a:cxn>
                <a:cxn ang="0">
                  <a:pos x="T8" y="T9"/>
                </a:cxn>
              </a:cxnLst>
              <a:rect l="0" t="0" r="r" b="b"/>
              <a:pathLst>
                <a:path w="29" h="14">
                  <a:moveTo>
                    <a:pt x="27" y="14"/>
                  </a:moveTo>
                  <a:lnTo>
                    <a:pt x="0" y="14"/>
                  </a:lnTo>
                  <a:lnTo>
                    <a:pt x="5" y="0"/>
                  </a:lnTo>
                  <a:lnTo>
                    <a:pt x="29" y="0"/>
                  </a:lnTo>
                  <a:lnTo>
                    <a:pt x="27" y="14"/>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 name="Freeform 48"/>
            <p:cNvSpPr>
              <a:spLocks/>
            </p:cNvSpPr>
            <p:nvPr/>
          </p:nvSpPr>
          <p:spPr bwMode="auto">
            <a:xfrm>
              <a:off x="2363120" y="4161865"/>
              <a:ext cx="52676" cy="27320"/>
            </a:xfrm>
            <a:custGeom>
              <a:avLst/>
              <a:gdLst>
                <a:gd name="T0" fmla="*/ 26 w 28"/>
                <a:gd name="T1" fmla="*/ 14 h 14"/>
                <a:gd name="T2" fmla="*/ 0 w 28"/>
                <a:gd name="T3" fmla="*/ 14 h 14"/>
                <a:gd name="T4" fmla="*/ 4 w 28"/>
                <a:gd name="T5" fmla="*/ 0 h 14"/>
                <a:gd name="T6" fmla="*/ 28 w 28"/>
                <a:gd name="T7" fmla="*/ 0 h 14"/>
                <a:gd name="T8" fmla="*/ 26 w 28"/>
                <a:gd name="T9" fmla="*/ 14 h 14"/>
              </a:gdLst>
              <a:ahLst/>
              <a:cxnLst>
                <a:cxn ang="0">
                  <a:pos x="T0" y="T1"/>
                </a:cxn>
                <a:cxn ang="0">
                  <a:pos x="T2" y="T3"/>
                </a:cxn>
                <a:cxn ang="0">
                  <a:pos x="T4" y="T5"/>
                </a:cxn>
                <a:cxn ang="0">
                  <a:pos x="T6" y="T7"/>
                </a:cxn>
                <a:cxn ang="0">
                  <a:pos x="T8" y="T9"/>
                </a:cxn>
              </a:cxnLst>
              <a:rect l="0" t="0" r="r" b="b"/>
              <a:pathLst>
                <a:path w="28" h="14">
                  <a:moveTo>
                    <a:pt x="26" y="14"/>
                  </a:moveTo>
                  <a:lnTo>
                    <a:pt x="0" y="14"/>
                  </a:lnTo>
                  <a:lnTo>
                    <a:pt x="4" y="0"/>
                  </a:lnTo>
                  <a:lnTo>
                    <a:pt x="28" y="0"/>
                  </a:lnTo>
                  <a:lnTo>
                    <a:pt x="26" y="14"/>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 name="Freeform 49"/>
            <p:cNvSpPr>
              <a:spLocks/>
            </p:cNvSpPr>
            <p:nvPr/>
          </p:nvSpPr>
          <p:spPr bwMode="auto">
            <a:xfrm>
              <a:off x="2425551" y="4161865"/>
              <a:ext cx="48774" cy="27320"/>
            </a:xfrm>
            <a:custGeom>
              <a:avLst/>
              <a:gdLst>
                <a:gd name="T0" fmla="*/ 26 w 26"/>
                <a:gd name="T1" fmla="*/ 14 h 14"/>
                <a:gd name="T2" fmla="*/ 0 w 26"/>
                <a:gd name="T3" fmla="*/ 14 h 14"/>
                <a:gd name="T4" fmla="*/ 2 w 26"/>
                <a:gd name="T5" fmla="*/ 0 h 14"/>
                <a:gd name="T6" fmla="*/ 26 w 26"/>
                <a:gd name="T7" fmla="*/ 0 h 14"/>
                <a:gd name="T8" fmla="*/ 26 w 26"/>
                <a:gd name="T9" fmla="*/ 14 h 14"/>
              </a:gdLst>
              <a:ahLst/>
              <a:cxnLst>
                <a:cxn ang="0">
                  <a:pos x="T0" y="T1"/>
                </a:cxn>
                <a:cxn ang="0">
                  <a:pos x="T2" y="T3"/>
                </a:cxn>
                <a:cxn ang="0">
                  <a:pos x="T4" y="T5"/>
                </a:cxn>
                <a:cxn ang="0">
                  <a:pos x="T6" y="T7"/>
                </a:cxn>
                <a:cxn ang="0">
                  <a:pos x="T8" y="T9"/>
                </a:cxn>
              </a:cxnLst>
              <a:rect l="0" t="0" r="r" b="b"/>
              <a:pathLst>
                <a:path w="26" h="14">
                  <a:moveTo>
                    <a:pt x="26" y="14"/>
                  </a:moveTo>
                  <a:lnTo>
                    <a:pt x="0" y="14"/>
                  </a:lnTo>
                  <a:lnTo>
                    <a:pt x="2" y="0"/>
                  </a:lnTo>
                  <a:lnTo>
                    <a:pt x="26" y="0"/>
                  </a:lnTo>
                  <a:lnTo>
                    <a:pt x="26" y="14"/>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 name="Freeform 50"/>
            <p:cNvSpPr>
              <a:spLocks/>
            </p:cNvSpPr>
            <p:nvPr/>
          </p:nvSpPr>
          <p:spPr bwMode="auto">
            <a:xfrm>
              <a:off x="2487981" y="4161865"/>
              <a:ext cx="48774" cy="33174"/>
            </a:xfrm>
            <a:custGeom>
              <a:avLst/>
              <a:gdLst>
                <a:gd name="T0" fmla="*/ 26 w 26"/>
                <a:gd name="T1" fmla="*/ 17 h 17"/>
                <a:gd name="T2" fmla="*/ 0 w 26"/>
                <a:gd name="T3" fmla="*/ 14 h 17"/>
                <a:gd name="T4" fmla="*/ 0 w 26"/>
                <a:gd name="T5" fmla="*/ 0 h 17"/>
                <a:gd name="T6" fmla="*/ 24 w 26"/>
                <a:gd name="T7" fmla="*/ 2 h 17"/>
                <a:gd name="T8" fmla="*/ 26 w 26"/>
                <a:gd name="T9" fmla="*/ 17 h 17"/>
              </a:gdLst>
              <a:ahLst/>
              <a:cxnLst>
                <a:cxn ang="0">
                  <a:pos x="T0" y="T1"/>
                </a:cxn>
                <a:cxn ang="0">
                  <a:pos x="T2" y="T3"/>
                </a:cxn>
                <a:cxn ang="0">
                  <a:pos x="T4" y="T5"/>
                </a:cxn>
                <a:cxn ang="0">
                  <a:pos x="T6" y="T7"/>
                </a:cxn>
                <a:cxn ang="0">
                  <a:pos x="T8" y="T9"/>
                </a:cxn>
              </a:cxnLst>
              <a:rect l="0" t="0" r="r" b="b"/>
              <a:pathLst>
                <a:path w="26" h="17">
                  <a:moveTo>
                    <a:pt x="26" y="17"/>
                  </a:moveTo>
                  <a:lnTo>
                    <a:pt x="0" y="14"/>
                  </a:lnTo>
                  <a:lnTo>
                    <a:pt x="0" y="0"/>
                  </a:lnTo>
                  <a:lnTo>
                    <a:pt x="24" y="2"/>
                  </a:lnTo>
                  <a:lnTo>
                    <a:pt x="26" y="17"/>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 name="Freeform 51"/>
            <p:cNvSpPr>
              <a:spLocks/>
            </p:cNvSpPr>
            <p:nvPr/>
          </p:nvSpPr>
          <p:spPr bwMode="auto">
            <a:xfrm>
              <a:off x="2550411" y="4165768"/>
              <a:ext cx="50725" cy="29272"/>
            </a:xfrm>
            <a:custGeom>
              <a:avLst/>
              <a:gdLst>
                <a:gd name="T0" fmla="*/ 26 w 26"/>
                <a:gd name="T1" fmla="*/ 15 h 15"/>
                <a:gd name="T2" fmla="*/ 0 w 26"/>
                <a:gd name="T3" fmla="*/ 15 h 15"/>
                <a:gd name="T4" fmla="*/ 0 w 26"/>
                <a:gd name="T5" fmla="*/ 0 h 15"/>
                <a:gd name="T6" fmla="*/ 24 w 26"/>
                <a:gd name="T7" fmla="*/ 0 h 15"/>
                <a:gd name="T8" fmla="*/ 26 w 26"/>
                <a:gd name="T9" fmla="*/ 15 h 15"/>
              </a:gdLst>
              <a:ahLst/>
              <a:cxnLst>
                <a:cxn ang="0">
                  <a:pos x="T0" y="T1"/>
                </a:cxn>
                <a:cxn ang="0">
                  <a:pos x="T2" y="T3"/>
                </a:cxn>
                <a:cxn ang="0">
                  <a:pos x="T4" y="T5"/>
                </a:cxn>
                <a:cxn ang="0">
                  <a:pos x="T6" y="T7"/>
                </a:cxn>
                <a:cxn ang="0">
                  <a:pos x="T8" y="T9"/>
                </a:cxn>
              </a:cxnLst>
              <a:rect l="0" t="0" r="r" b="b"/>
              <a:pathLst>
                <a:path w="26" h="15">
                  <a:moveTo>
                    <a:pt x="26" y="15"/>
                  </a:moveTo>
                  <a:lnTo>
                    <a:pt x="0" y="15"/>
                  </a:lnTo>
                  <a:lnTo>
                    <a:pt x="0" y="0"/>
                  </a:lnTo>
                  <a:lnTo>
                    <a:pt x="24" y="0"/>
                  </a:lnTo>
                  <a:lnTo>
                    <a:pt x="26" y="15"/>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 name="Freeform 52"/>
            <p:cNvSpPr>
              <a:spLocks/>
            </p:cNvSpPr>
            <p:nvPr/>
          </p:nvSpPr>
          <p:spPr bwMode="auto">
            <a:xfrm>
              <a:off x="2612842" y="4165768"/>
              <a:ext cx="56578" cy="29272"/>
            </a:xfrm>
            <a:custGeom>
              <a:avLst/>
              <a:gdLst>
                <a:gd name="T0" fmla="*/ 29 w 29"/>
                <a:gd name="T1" fmla="*/ 15 h 15"/>
                <a:gd name="T2" fmla="*/ 3 w 29"/>
                <a:gd name="T3" fmla="*/ 15 h 15"/>
                <a:gd name="T4" fmla="*/ 0 w 29"/>
                <a:gd name="T5" fmla="*/ 0 h 15"/>
                <a:gd name="T6" fmla="*/ 24 w 29"/>
                <a:gd name="T7" fmla="*/ 0 h 15"/>
                <a:gd name="T8" fmla="*/ 29 w 29"/>
                <a:gd name="T9" fmla="*/ 15 h 15"/>
              </a:gdLst>
              <a:ahLst/>
              <a:cxnLst>
                <a:cxn ang="0">
                  <a:pos x="T0" y="T1"/>
                </a:cxn>
                <a:cxn ang="0">
                  <a:pos x="T2" y="T3"/>
                </a:cxn>
                <a:cxn ang="0">
                  <a:pos x="T4" y="T5"/>
                </a:cxn>
                <a:cxn ang="0">
                  <a:pos x="T6" y="T7"/>
                </a:cxn>
                <a:cxn ang="0">
                  <a:pos x="T8" y="T9"/>
                </a:cxn>
              </a:cxnLst>
              <a:rect l="0" t="0" r="r" b="b"/>
              <a:pathLst>
                <a:path w="29" h="15">
                  <a:moveTo>
                    <a:pt x="29" y="15"/>
                  </a:moveTo>
                  <a:lnTo>
                    <a:pt x="3" y="15"/>
                  </a:lnTo>
                  <a:lnTo>
                    <a:pt x="0" y="0"/>
                  </a:lnTo>
                  <a:lnTo>
                    <a:pt x="24" y="0"/>
                  </a:lnTo>
                  <a:lnTo>
                    <a:pt x="29" y="15"/>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 name="Freeform 53"/>
            <p:cNvSpPr>
              <a:spLocks/>
            </p:cNvSpPr>
            <p:nvPr/>
          </p:nvSpPr>
          <p:spPr bwMode="auto">
            <a:xfrm>
              <a:off x="2673322" y="4165768"/>
              <a:ext cx="58529" cy="29272"/>
            </a:xfrm>
            <a:custGeom>
              <a:avLst/>
              <a:gdLst>
                <a:gd name="T0" fmla="*/ 31 w 31"/>
                <a:gd name="T1" fmla="*/ 15 h 15"/>
                <a:gd name="T2" fmla="*/ 5 w 31"/>
                <a:gd name="T3" fmla="*/ 15 h 15"/>
                <a:gd name="T4" fmla="*/ 0 w 31"/>
                <a:gd name="T5" fmla="*/ 0 h 15"/>
                <a:gd name="T6" fmla="*/ 24 w 31"/>
                <a:gd name="T7" fmla="*/ 0 h 15"/>
                <a:gd name="T8" fmla="*/ 31 w 31"/>
                <a:gd name="T9" fmla="*/ 15 h 15"/>
              </a:gdLst>
              <a:ahLst/>
              <a:cxnLst>
                <a:cxn ang="0">
                  <a:pos x="T0" y="T1"/>
                </a:cxn>
                <a:cxn ang="0">
                  <a:pos x="T2" y="T3"/>
                </a:cxn>
                <a:cxn ang="0">
                  <a:pos x="T4" y="T5"/>
                </a:cxn>
                <a:cxn ang="0">
                  <a:pos x="T6" y="T7"/>
                </a:cxn>
                <a:cxn ang="0">
                  <a:pos x="T8" y="T9"/>
                </a:cxn>
              </a:cxnLst>
              <a:rect l="0" t="0" r="r" b="b"/>
              <a:pathLst>
                <a:path w="31" h="15">
                  <a:moveTo>
                    <a:pt x="31" y="15"/>
                  </a:moveTo>
                  <a:lnTo>
                    <a:pt x="5" y="15"/>
                  </a:lnTo>
                  <a:lnTo>
                    <a:pt x="0" y="0"/>
                  </a:lnTo>
                  <a:lnTo>
                    <a:pt x="24" y="0"/>
                  </a:lnTo>
                  <a:lnTo>
                    <a:pt x="31" y="15"/>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 name="Freeform 54"/>
            <p:cNvSpPr>
              <a:spLocks/>
            </p:cNvSpPr>
            <p:nvPr/>
          </p:nvSpPr>
          <p:spPr bwMode="auto">
            <a:xfrm>
              <a:off x="2731850" y="4165768"/>
              <a:ext cx="62430" cy="29272"/>
            </a:xfrm>
            <a:custGeom>
              <a:avLst/>
              <a:gdLst>
                <a:gd name="T0" fmla="*/ 33 w 33"/>
                <a:gd name="T1" fmla="*/ 15 h 15"/>
                <a:gd name="T2" fmla="*/ 7 w 33"/>
                <a:gd name="T3" fmla="*/ 15 h 15"/>
                <a:gd name="T4" fmla="*/ 0 w 33"/>
                <a:gd name="T5" fmla="*/ 0 h 15"/>
                <a:gd name="T6" fmla="*/ 26 w 33"/>
                <a:gd name="T7" fmla="*/ 0 h 15"/>
                <a:gd name="T8" fmla="*/ 33 w 33"/>
                <a:gd name="T9" fmla="*/ 15 h 15"/>
              </a:gdLst>
              <a:ahLst/>
              <a:cxnLst>
                <a:cxn ang="0">
                  <a:pos x="T0" y="T1"/>
                </a:cxn>
                <a:cxn ang="0">
                  <a:pos x="T2" y="T3"/>
                </a:cxn>
                <a:cxn ang="0">
                  <a:pos x="T4" y="T5"/>
                </a:cxn>
                <a:cxn ang="0">
                  <a:pos x="T6" y="T7"/>
                </a:cxn>
                <a:cxn ang="0">
                  <a:pos x="T8" y="T9"/>
                </a:cxn>
              </a:cxnLst>
              <a:rect l="0" t="0" r="r" b="b"/>
              <a:pathLst>
                <a:path w="33" h="15">
                  <a:moveTo>
                    <a:pt x="33" y="15"/>
                  </a:moveTo>
                  <a:lnTo>
                    <a:pt x="7" y="15"/>
                  </a:lnTo>
                  <a:lnTo>
                    <a:pt x="0" y="0"/>
                  </a:lnTo>
                  <a:lnTo>
                    <a:pt x="26" y="0"/>
                  </a:lnTo>
                  <a:lnTo>
                    <a:pt x="33" y="15"/>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 name="Freeform 55"/>
            <p:cNvSpPr>
              <a:spLocks/>
            </p:cNvSpPr>
            <p:nvPr/>
          </p:nvSpPr>
          <p:spPr bwMode="auto">
            <a:xfrm>
              <a:off x="2794281" y="4165768"/>
              <a:ext cx="62430" cy="29272"/>
            </a:xfrm>
            <a:custGeom>
              <a:avLst/>
              <a:gdLst>
                <a:gd name="T0" fmla="*/ 33 w 33"/>
                <a:gd name="T1" fmla="*/ 15 h 15"/>
                <a:gd name="T2" fmla="*/ 7 w 33"/>
                <a:gd name="T3" fmla="*/ 15 h 15"/>
                <a:gd name="T4" fmla="*/ 0 w 33"/>
                <a:gd name="T5" fmla="*/ 0 h 15"/>
                <a:gd name="T6" fmla="*/ 24 w 33"/>
                <a:gd name="T7" fmla="*/ 0 h 15"/>
                <a:gd name="T8" fmla="*/ 33 w 33"/>
                <a:gd name="T9" fmla="*/ 15 h 15"/>
              </a:gdLst>
              <a:ahLst/>
              <a:cxnLst>
                <a:cxn ang="0">
                  <a:pos x="T0" y="T1"/>
                </a:cxn>
                <a:cxn ang="0">
                  <a:pos x="T2" y="T3"/>
                </a:cxn>
                <a:cxn ang="0">
                  <a:pos x="T4" y="T5"/>
                </a:cxn>
                <a:cxn ang="0">
                  <a:pos x="T6" y="T7"/>
                </a:cxn>
                <a:cxn ang="0">
                  <a:pos x="T8" y="T9"/>
                </a:cxn>
              </a:cxnLst>
              <a:rect l="0" t="0" r="r" b="b"/>
              <a:pathLst>
                <a:path w="33" h="15">
                  <a:moveTo>
                    <a:pt x="33" y="15"/>
                  </a:moveTo>
                  <a:lnTo>
                    <a:pt x="7" y="15"/>
                  </a:lnTo>
                  <a:lnTo>
                    <a:pt x="0" y="0"/>
                  </a:lnTo>
                  <a:lnTo>
                    <a:pt x="24" y="0"/>
                  </a:lnTo>
                  <a:lnTo>
                    <a:pt x="33" y="15"/>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 name="Freeform 56"/>
            <p:cNvSpPr>
              <a:spLocks/>
            </p:cNvSpPr>
            <p:nvPr/>
          </p:nvSpPr>
          <p:spPr bwMode="auto">
            <a:xfrm>
              <a:off x="2271426" y="4247727"/>
              <a:ext cx="460424" cy="91717"/>
            </a:xfrm>
            <a:custGeom>
              <a:avLst/>
              <a:gdLst>
                <a:gd name="T0" fmla="*/ 242 w 242"/>
                <a:gd name="T1" fmla="*/ 48 h 48"/>
                <a:gd name="T2" fmla="*/ 0 w 242"/>
                <a:gd name="T3" fmla="*/ 45 h 48"/>
                <a:gd name="T4" fmla="*/ 14 w 242"/>
                <a:gd name="T5" fmla="*/ 0 h 48"/>
                <a:gd name="T6" fmla="*/ 228 w 242"/>
                <a:gd name="T7" fmla="*/ 3 h 48"/>
                <a:gd name="T8" fmla="*/ 242 w 242"/>
                <a:gd name="T9" fmla="*/ 48 h 48"/>
              </a:gdLst>
              <a:ahLst/>
              <a:cxnLst>
                <a:cxn ang="0">
                  <a:pos x="T0" y="T1"/>
                </a:cxn>
                <a:cxn ang="0">
                  <a:pos x="T2" y="T3"/>
                </a:cxn>
                <a:cxn ang="0">
                  <a:pos x="T4" y="T5"/>
                </a:cxn>
                <a:cxn ang="0">
                  <a:pos x="T6" y="T7"/>
                </a:cxn>
                <a:cxn ang="0">
                  <a:pos x="T8" y="T9"/>
                </a:cxn>
              </a:cxnLst>
              <a:rect l="0" t="0" r="r" b="b"/>
              <a:pathLst>
                <a:path w="242" h="48">
                  <a:moveTo>
                    <a:pt x="242" y="48"/>
                  </a:moveTo>
                  <a:lnTo>
                    <a:pt x="0" y="45"/>
                  </a:lnTo>
                  <a:lnTo>
                    <a:pt x="14" y="0"/>
                  </a:lnTo>
                  <a:lnTo>
                    <a:pt x="228" y="3"/>
                  </a:lnTo>
                  <a:lnTo>
                    <a:pt x="242" y="48"/>
                  </a:ln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 name="Freeform 57"/>
            <p:cNvSpPr>
              <a:spLocks/>
            </p:cNvSpPr>
            <p:nvPr/>
          </p:nvSpPr>
          <p:spPr bwMode="auto">
            <a:xfrm>
              <a:off x="2339709" y="3683772"/>
              <a:ext cx="296545" cy="95618"/>
            </a:xfrm>
            <a:custGeom>
              <a:avLst/>
              <a:gdLst>
                <a:gd name="T0" fmla="*/ 59 w 66"/>
                <a:gd name="T1" fmla="*/ 19 h 21"/>
                <a:gd name="T2" fmla="*/ 32 w 66"/>
                <a:gd name="T3" fmla="*/ 7 h 21"/>
                <a:gd name="T4" fmla="*/ 32 w 66"/>
                <a:gd name="T5" fmla="*/ 7 h 21"/>
                <a:gd name="T6" fmla="*/ 7 w 66"/>
                <a:gd name="T7" fmla="*/ 17 h 21"/>
                <a:gd name="T8" fmla="*/ 7 w 66"/>
                <a:gd name="T9" fmla="*/ 17 h 21"/>
                <a:gd name="T10" fmla="*/ 7 w 66"/>
                <a:gd name="T11" fmla="*/ 17 h 21"/>
                <a:gd name="T12" fmla="*/ 1 w 66"/>
                <a:gd name="T13" fmla="*/ 17 h 21"/>
                <a:gd name="T14" fmla="*/ 1 w 66"/>
                <a:gd name="T15" fmla="*/ 17 h 21"/>
                <a:gd name="T16" fmla="*/ 1 w 66"/>
                <a:gd name="T17" fmla="*/ 12 h 21"/>
                <a:gd name="T18" fmla="*/ 1 w 66"/>
                <a:gd name="T19" fmla="*/ 12 h 21"/>
                <a:gd name="T20" fmla="*/ 32 w 66"/>
                <a:gd name="T21" fmla="*/ 0 h 21"/>
                <a:gd name="T22" fmla="*/ 32 w 66"/>
                <a:gd name="T23" fmla="*/ 0 h 21"/>
                <a:gd name="T24" fmla="*/ 65 w 66"/>
                <a:gd name="T25" fmla="*/ 14 h 21"/>
                <a:gd name="T26" fmla="*/ 65 w 66"/>
                <a:gd name="T27" fmla="*/ 14 h 21"/>
                <a:gd name="T28" fmla="*/ 65 w 66"/>
                <a:gd name="T29" fmla="*/ 20 h 21"/>
                <a:gd name="T30" fmla="*/ 65 w 66"/>
                <a:gd name="T31" fmla="*/ 20 h 21"/>
                <a:gd name="T32" fmla="*/ 62 w 66"/>
                <a:gd name="T33" fmla="*/ 21 h 21"/>
                <a:gd name="T34" fmla="*/ 62 w 66"/>
                <a:gd name="T35" fmla="*/ 21 h 21"/>
                <a:gd name="T36" fmla="*/ 59 w 66"/>
                <a:gd name="T37"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 h="21">
                  <a:moveTo>
                    <a:pt x="59" y="19"/>
                  </a:moveTo>
                  <a:cubicBezTo>
                    <a:pt x="52" y="12"/>
                    <a:pt x="42" y="8"/>
                    <a:pt x="32" y="7"/>
                  </a:cubicBezTo>
                  <a:cubicBezTo>
                    <a:pt x="32" y="7"/>
                    <a:pt x="32" y="7"/>
                    <a:pt x="32" y="7"/>
                  </a:cubicBezTo>
                  <a:cubicBezTo>
                    <a:pt x="23" y="7"/>
                    <a:pt x="14" y="11"/>
                    <a:pt x="7" y="17"/>
                  </a:cubicBezTo>
                  <a:cubicBezTo>
                    <a:pt x="7" y="17"/>
                    <a:pt x="7" y="17"/>
                    <a:pt x="7" y="17"/>
                  </a:cubicBezTo>
                  <a:cubicBezTo>
                    <a:pt x="7" y="17"/>
                    <a:pt x="7" y="17"/>
                    <a:pt x="7" y="17"/>
                  </a:cubicBezTo>
                  <a:cubicBezTo>
                    <a:pt x="5" y="19"/>
                    <a:pt x="2" y="19"/>
                    <a:pt x="1" y="17"/>
                  </a:cubicBezTo>
                  <a:cubicBezTo>
                    <a:pt x="1" y="17"/>
                    <a:pt x="1" y="17"/>
                    <a:pt x="1" y="17"/>
                  </a:cubicBezTo>
                  <a:cubicBezTo>
                    <a:pt x="0" y="16"/>
                    <a:pt x="0" y="13"/>
                    <a:pt x="1" y="12"/>
                  </a:cubicBezTo>
                  <a:cubicBezTo>
                    <a:pt x="1" y="12"/>
                    <a:pt x="1" y="12"/>
                    <a:pt x="1" y="12"/>
                  </a:cubicBezTo>
                  <a:cubicBezTo>
                    <a:pt x="10" y="3"/>
                    <a:pt x="21" y="0"/>
                    <a:pt x="32" y="0"/>
                  </a:cubicBezTo>
                  <a:cubicBezTo>
                    <a:pt x="32" y="0"/>
                    <a:pt x="32" y="0"/>
                    <a:pt x="32" y="0"/>
                  </a:cubicBezTo>
                  <a:cubicBezTo>
                    <a:pt x="44" y="0"/>
                    <a:pt x="56" y="5"/>
                    <a:pt x="65" y="14"/>
                  </a:cubicBezTo>
                  <a:cubicBezTo>
                    <a:pt x="65" y="14"/>
                    <a:pt x="65" y="14"/>
                    <a:pt x="65" y="14"/>
                  </a:cubicBezTo>
                  <a:cubicBezTo>
                    <a:pt x="66" y="16"/>
                    <a:pt x="66" y="18"/>
                    <a:pt x="65" y="20"/>
                  </a:cubicBezTo>
                  <a:cubicBezTo>
                    <a:pt x="65" y="20"/>
                    <a:pt x="65" y="20"/>
                    <a:pt x="65" y="20"/>
                  </a:cubicBezTo>
                  <a:cubicBezTo>
                    <a:pt x="64" y="20"/>
                    <a:pt x="63" y="21"/>
                    <a:pt x="62" y="21"/>
                  </a:cubicBezTo>
                  <a:cubicBezTo>
                    <a:pt x="62" y="21"/>
                    <a:pt x="62" y="21"/>
                    <a:pt x="62" y="21"/>
                  </a:cubicBezTo>
                  <a:cubicBezTo>
                    <a:pt x="61" y="21"/>
                    <a:pt x="60" y="20"/>
                    <a:pt x="59" y="19"/>
                  </a:cubicBez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 name="Freeform 58"/>
            <p:cNvSpPr>
              <a:spLocks/>
            </p:cNvSpPr>
            <p:nvPr/>
          </p:nvSpPr>
          <p:spPr bwMode="auto">
            <a:xfrm>
              <a:off x="2378728" y="3746217"/>
              <a:ext cx="214605" cy="72201"/>
            </a:xfrm>
            <a:custGeom>
              <a:avLst/>
              <a:gdLst>
                <a:gd name="T0" fmla="*/ 39 w 47"/>
                <a:gd name="T1" fmla="*/ 15 h 16"/>
                <a:gd name="T2" fmla="*/ 23 w 47"/>
                <a:gd name="T3" fmla="*/ 8 h 16"/>
                <a:gd name="T4" fmla="*/ 23 w 47"/>
                <a:gd name="T5" fmla="*/ 8 h 16"/>
                <a:gd name="T6" fmla="*/ 7 w 47"/>
                <a:gd name="T7" fmla="*/ 14 h 16"/>
                <a:gd name="T8" fmla="*/ 7 w 47"/>
                <a:gd name="T9" fmla="*/ 14 h 16"/>
                <a:gd name="T10" fmla="*/ 7 w 47"/>
                <a:gd name="T11" fmla="*/ 14 h 16"/>
                <a:gd name="T12" fmla="*/ 2 w 47"/>
                <a:gd name="T13" fmla="*/ 14 h 16"/>
                <a:gd name="T14" fmla="*/ 2 w 47"/>
                <a:gd name="T15" fmla="*/ 14 h 16"/>
                <a:gd name="T16" fmla="*/ 2 w 47"/>
                <a:gd name="T17" fmla="*/ 8 h 16"/>
                <a:gd name="T18" fmla="*/ 2 w 47"/>
                <a:gd name="T19" fmla="*/ 8 h 16"/>
                <a:gd name="T20" fmla="*/ 23 w 47"/>
                <a:gd name="T21" fmla="*/ 0 h 16"/>
                <a:gd name="T22" fmla="*/ 23 w 47"/>
                <a:gd name="T23" fmla="*/ 0 h 16"/>
                <a:gd name="T24" fmla="*/ 45 w 47"/>
                <a:gd name="T25" fmla="*/ 10 h 16"/>
                <a:gd name="T26" fmla="*/ 45 w 47"/>
                <a:gd name="T27" fmla="*/ 10 h 16"/>
                <a:gd name="T28" fmla="*/ 45 w 47"/>
                <a:gd name="T29" fmla="*/ 15 h 16"/>
                <a:gd name="T30" fmla="*/ 45 w 47"/>
                <a:gd name="T31" fmla="*/ 15 h 16"/>
                <a:gd name="T32" fmla="*/ 42 w 47"/>
                <a:gd name="T33" fmla="*/ 16 h 16"/>
                <a:gd name="T34" fmla="*/ 42 w 47"/>
                <a:gd name="T35" fmla="*/ 16 h 16"/>
                <a:gd name="T36" fmla="*/ 39 w 47"/>
                <a:gd name="T3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16">
                  <a:moveTo>
                    <a:pt x="39" y="15"/>
                  </a:moveTo>
                  <a:cubicBezTo>
                    <a:pt x="35" y="10"/>
                    <a:pt x="29" y="8"/>
                    <a:pt x="23" y="8"/>
                  </a:cubicBezTo>
                  <a:cubicBezTo>
                    <a:pt x="23" y="8"/>
                    <a:pt x="23" y="8"/>
                    <a:pt x="23" y="8"/>
                  </a:cubicBezTo>
                  <a:cubicBezTo>
                    <a:pt x="17" y="8"/>
                    <a:pt x="12" y="10"/>
                    <a:pt x="7" y="14"/>
                  </a:cubicBezTo>
                  <a:cubicBezTo>
                    <a:pt x="7" y="14"/>
                    <a:pt x="7" y="14"/>
                    <a:pt x="7" y="14"/>
                  </a:cubicBezTo>
                  <a:cubicBezTo>
                    <a:pt x="7" y="14"/>
                    <a:pt x="7" y="14"/>
                    <a:pt x="7" y="14"/>
                  </a:cubicBezTo>
                  <a:cubicBezTo>
                    <a:pt x="6" y="15"/>
                    <a:pt x="3" y="15"/>
                    <a:pt x="2" y="14"/>
                  </a:cubicBezTo>
                  <a:cubicBezTo>
                    <a:pt x="2" y="14"/>
                    <a:pt x="2" y="14"/>
                    <a:pt x="2" y="14"/>
                  </a:cubicBezTo>
                  <a:cubicBezTo>
                    <a:pt x="0" y="12"/>
                    <a:pt x="1" y="10"/>
                    <a:pt x="2" y="8"/>
                  </a:cubicBezTo>
                  <a:cubicBezTo>
                    <a:pt x="2" y="8"/>
                    <a:pt x="2" y="8"/>
                    <a:pt x="2" y="8"/>
                  </a:cubicBezTo>
                  <a:cubicBezTo>
                    <a:pt x="8" y="3"/>
                    <a:pt x="16" y="0"/>
                    <a:pt x="23" y="0"/>
                  </a:cubicBezTo>
                  <a:cubicBezTo>
                    <a:pt x="23" y="0"/>
                    <a:pt x="23" y="0"/>
                    <a:pt x="23" y="0"/>
                  </a:cubicBezTo>
                  <a:cubicBezTo>
                    <a:pt x="31" y="0"/>
                    <a:pt x="39" y="4"/>
                    <a:pt x="45" y="10"/>
                  </a:cubicBezTo>
                  <a:cubicBezTo>
                    <a:pt x="45" y="10"/>
                    <a:pt x="45" y="10"/>
                    <a:pt x="45" y="10"/>
                  </a:cubicBezTo>
                  <a:cubicBezTo>
                    <a:pt x="47" y="12"/>
                    <a:pt x="47" y="14"/>
                    <a:pt x="45" y="15"/>
                  </a:cubicBezTo>
                  <a:cubicBezTo>
                    <a:pt x="45" y="15"/>
                    <a:pt x="45" y="15"/>
                    <a:pt x="45" y="15"/>
                  </a:cubicBezTo>
                  <a:cubicBezTo>
                    <a:pt x="44" y="16"/>
                    <a:pt x="43" y="16"/>
                    <a:pt x="42" y="16"/>
                  </a:cubicBezTo>
                  <a:cubicBezTo>
                    <a:pt x="42" y="16"/>
                    <a:pt x="42" y="16"/>
                    <a:pt x="42" y="16"/>
                  </a:cubicBezTo>
                  <a:cubicBezTo>
                    <a:pt x="41" y="16"/>
                    <a:pt x="40" y="16"/>
                    <a:pt x="39" y="15"/>
                  </a:cubicBez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 name="Freeform 59"/>
            <p:cNvSpPr>
              <a:spLocks/>
            </p:cNvSpPr>
            <p:nvPr/>
          </p:nvSpPr>
          <p:spPr bwMode="auto">
            <a:xfrm>
              <a:off x="2439208" y="3816468"/>
              <a:ext cx="89744" cy="87813"/>
            </a:xfrm>
            <a:custGeom>
              <a:avLst/>
              <a:gdLst>
                <a:gd name="T0" fmla="*/ 16 w 20"/>
                <a:gd name="T1" fmla="*/ 17 h 20"/>
                <a:gd name="T2" fmla="*/ 3 w 20"/>
                <a:gd name="T3" fmla="*/ 16 h 20"/>
                <a:gd name="T4" fmla="*/ 4 w 20"/>
                <a:gd name="T5" fmla="*/ 3 h 20"/>
                <a:gd name="T6" fmla="*/ 17 w 20"/>
                <a:gd name="T7" fmla="*/ 4 h 20"/>
                <a:gd name="T8" fmla="*/ 16 w 20"/>
                <a:gd name="T9" fmla="*/ 17 h 20"/>
              </a:gdLst>
              <a:ahLst/>
              <a:cxnLst>
                <a:cxn ang="0">
                  <a:pos x="T0" y="T1"/>
                </a:cxn>
                <a:cxn ang="0">
                  <a:pos x="T2" y="T3"/>
                </a:cxn>
                <a:cxn ang="0">
                  <a:pos x="T4" y="T5"/>
                </a:cxn>
                <a:cxn ang="0">
                  <a:pos x="T6" y="T7"/>
                </a:cxn>
                <a:cxn ang="0">
                  <a:pos x="T8" y="T9"/>
                </a:cxn>
              </a:cxnLst>
              <a:rect l="0" t="0" r="r" b="b"/>
              <a:pathLst>
                <a:path w="20" h="20">
                  <a:moveTo>
                    <a:pt x="16" y="17"/>
                  </a:moveTo>
                  <a:cubicBezTo>
                    <a:pt x="12" y="20"/>
                    <a:pt x="7" y="20"/>
                    <a:pt x="3" y="16"/>
                  </a:cubicBezTo>
                  <a:cubicBezTo>
                    <a:pt x="0" y="12"/>
                    <a:pt x="0" y="7"/>
                    <a:pt x="4" y="3"/>
                  </a:cubicBezTo>
                  <a:cubicBezTo>
                    <a:pt x="7" y="0"/>
                    <a:pt x="13" y="0"/>
                    <a:pt x="17" y="4"/>
                  </a:cubicBezTo>
                  <a:cubicBezTo>
                    <a:pt x="20" y="7"/>
                    <a:pt x="20" y="13"/>
                    <a:pt x="16" y="17"/>
                  </a:cubicBez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8" name="Freeform 60"/>
            <p:cNvSpPr>
              <a:spLocks/>
            </p:cNvSpPr>
            <p:nvPr/>
          </p:nvSpPr>
          <p:spPr bwMode="auto">
            <a:xfrm>
              <a:off x="896005" y="3670112"/>
              <a:ext cx="554070" cy="718116"/>
            </a:xfrm>
            <a:custGeom>
              <a:avLst/>
              <a:gdLst>
                <a:gd name="T0" fmla="*/ 117 w 123"/>
                <a:gd name="T1" fmla="*/ 155 h 159"/>
                <a:gd name="T2" fmla="*/ 122 w 123"/>
                <a:gd name="T3" fmla="*/ 151 h 159"/>
                <a:gd name="T4" fmla="*/ 123 w 123"/>
                <a:gd name="T5" fmla="*/ 6 h 159"/>
                <a:gd name="T6" fmla="*/ 117 w 123"/>
                <a:gd name="T7" fmla="*/ 2 h 159"/>
                <a:gd name="T8" fmla="*/ 62 w 123"/>
                <a:gd name="T9" fmla="*/ 0 h 159"/>
                <a:gd name="T10" fmla="*/ 6 w 123"/>
                <a:gd name="T11" fmla="*/ 1 h 159"/>
                <a:gd name="T12" fmla="*/ 1 w 123"/>
                <a:gd name="T13" fmla="*/ 6 h 159"/>
                <a:gd name="T14" fmla="*/ 0 w 123"/>
                <a:gd name="T15" fmla="*/ 63 h 159"/>
                <a:gd name="T16" fmla="*/ 0 w 123"/>
                <a:gd name="T17" fmla="*/ 92 h 159"/>
                <a:gd name="T18" fmla="*/ 0 w 123"/>
                <a:gd name="T19" fmla="*/ 150 h 159"/>
                <a:gd name="T20" fmla="*/ 5 w 123"/>
                <a:gd name="T21" fmla="*/ 155 h 159"/>
                <a:gd name="T22" fmla="*/ 65 w 123"/>
                <a:gd name="T23" fmla="*/ 159 h 159"/>
                <a:gd name="T24" fmla="*/ 117 w 123"/>
                <a:gd name="T25" fmla="*/ 15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59">
                  <a:moveTo>
                    <a:pt x="117" y="155"/>
                  </a:moveTo>
                  <a:cubicBezTo>
                    <a:pt x="119" y="155"/>
                    <a:pt x="122" y="153"/>
                    <a:pt x="122" y="151"/>
                  </a:cubicBezTo>
                  <a:cubicBezTo>
                    <a:pt x="123" y="6"/>
                    <a:pt x="123" y="6"/>
                    <a:pt x="123" y="6"/>
                  </a:cubicBezTo>
                  <a:cubicBezTo>
                    <a:pt x="123" y="4"/>
                    <a:pt x="120" y="2"/>
                    <a:pt x="117" y="2"/>
                  </a:cubicBezTo>
                  <a:cubicBezTo>
                    <a:pt x="117" y="2"/>
                    <a:pt x="87" y="0"/>
                    <a:pt x="62" y="0"/>
                  </a:cubicBezTo>
                  <a:cubicBezTo>
                    <a:pt x="37" y="0"/>
                    <a:pt x="8" y="1"/>
                    <a:pt x="6" y="1"/>
                  </a:cubicBezTo>
                  <a:cubicBezTo>
                    <a:pt x="3" y="1"/>
                    <a:pt x="1" y="3"/>
                    <a:pt x="1" y="6"/>
                  </a:cubicBezTo>
                  <a:cubicBezTo>
                    <a:pt x="0" y="63"/>
                    <a:pt x="0" y="63"/>
                    <a:pt x="0" y="63"/>
                  </a:cubicBezTo>
                  <a:cubicBezTo>
                    <a:pt x="0" y="92"/>
                    <a:pt x="0" y="92"/>
                    <a:pt x="0" y="92"/>
                  </a:cubicBezTo>
                  <a:cubicBezTo>
                    <a:pt x="0" y="150"/>
                    <a:pt x="0" y="150"/>
                    <a:pt x="0" y="150"/>
                  </a:cubicBezTo>
                  <a:cubicBezTo>
                    <a:pt x="0" y="153"/>
                    <a:pt x="1" y="154"/>
                    <a:pt x="5" y="155"/>
                  </a:cubicBezTo>
                  <a:cubicBezTo>
                    <a:pt x="5" y="155"/>
                    <a:pt x="39" y="159"/>
                    <a:pt x="65" y="159"/>
                  </a:cubicBezTo>
                  <a:cubicBezTo>
                    <a:pt x="91" y="159"/>
                    <a:pt x="117" y="155"/>
                    <a:pt x="117" y="155"/>
                  </a:cubicBezTo>
                  <a:close/>
                </a:path>
              </a:pathLst>
            </a:custGeom>
            <a:solidFill>
              <a:schemeClr val="accent3"/>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9" name="Freeform 61"/>
            <p:cNvSpPr>
              <a:spLocks/>
            </p:cNvSpPr>
            <p:nvPr/>
          </p:nvSpPr>
          <p:spPr bwMode="auto">
            <a:xfrm>
              <a:off x="940877" y="3720848"/>
              <a:ext cx="464326" cy="602984"/>
            </a:xfrm>
            <a:custGeom>
              <a:avLst/>
              <a:gdLst>
                <a:gd name="T0" fmla="*/ 5 w 103"/>
                <a:gd name="T1" fmla="*/ 134 h 134"/>
                <a:gd name="T2" fmla="*/ 0 w 103"/>
                <a:gd name="T3" fmla="*/ 130 h 134"/>
                <a:gd name="T4" fmla="*/ 1 w 103"/>
                <a:gd name="T5" fmla="*/ 4 h 134"/>
                <a:gd name="T6" fmla="*/ 6 w 103"/>
                <a:gd name="T7" fmla="*/ 0 h 134"/>
                <a:gd name="T8" fmla="*/ 99 w 103"/>
                <a:gd name="T9" fmla="*/ 1 h 134"/>
                <a:gd name="T10" fmla="*/ 103 w 103"/>
                <a:gd name="T11" fmla="*/ 5 h 134"/>
                <a:gd name="T12" fmla="*/ 103 w 103"/>
                <a:gd name="T13" fmla="*/ 130 h 134"/>
                <a:gd name="T14" fmla="*/ 98 w 103"/>
                <a:gd name="T15" fmla="*/ 134 h 134"/>
                <a:gd name="T16" fmla="*/ 5 w 103"/>
                <a:gd name="T17"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34">
                  <a:moveTo>
                    <a:pt x="5" y="134"/>
                  </a:moveTo>
                  <a:cubicBezTo>
                    <a:pt x="2" y="134"/>
                    <a:pt x="0" y="132"/>
                    <a:pt x="0" y="130"/>
                  </a:cubicBezTo>
                  <a:cubicBezTo>
                    <a:pt x="1" y="4"/>
                    <a:pt x="1" y="4"/>
                    <a:pt x="1" y="4"/>
                  </a:cubicBezTo>
                  <a:cubicBezTo>
                    <a:pt x="1" y="2"/>
                    <a:pt x="3" y="0"/>
                    <a:pt x="6" y="0"/>
                  </a:cubicBezTo>
                  <a:cubicBezTo>
                    <a:pt x="99" y="1"/>
                    <a:pt x="99" y="1"/>
                    <a:pt x="99" y="1"/>
                  </a:cubicBezTo>
                  <a:cubicBezTo>
                    <a:pt x="101" y="1"/>
                    <a:pt x="103" y="2"/>
                    <a:pt x="103" y="5"/>
                  </a:cubicBezTo>
                  <a:cubicBezTo>
                    <a:pt x="103" y="130"/>
                    <a:pt x="103" y="130"/>
                    <a:pt x="103" y="130"/>
                  </a:cubicBezTo>
                  <a:cubicBezTo>
                    <a:pt x="103" y="133"/>
                    <a:pt x="101" y="134"/>
                    <a:pt x="98" y="134"/>
                  </a:cubicBezTo>
                  <a:lnTo>
                    <a:pt x="5" y="134"/>
                  </a:lnTo>
                  <a:close/>
                </a:path>
              </a:pathLst>
            </a:custGeom>
            <a:solidFill>
              <a:schemeClr val="bg1"/>
            </a:solidFill>
            <a:ln>
              <a:solidFill>
                <a:schemeClr val="accent1"/>
              </a:solid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0" name="Freeform 62"/>
            <p:cNvSpPr>
              <a:spLocks/>
            </p:cNvSpPr>
            <p:nvPr/>
          </p:nvSpPr>
          <p:spPr bwMode="auto">
            <a:xfrm>
              <a:off x="1061836" y="3976483"/>
              <a:ext cx="234114" cy="72201"/>
            </a:xfrm>
            <a:custGeom>
              <a:avLst/>
              <a:gdLst>
                <a:gd name="T0" fmla="*/ 47 w 52"/>
                <a:gd name="T1" fmla="*/ 15 h 16"/>
                <a:gd name="T2" fmla="*/ 26 w 52"/>
                <a:gd name="T3" fmla="*/ 6 h 16"/>
                <a:gd name="T4" fmla="*/ 26 w 52"/>
                <a:gd name="T5" fmla="*/ 6 h 16"/>
                <a:gd name="T6" fmla="*/ 6 w 52"/>
                <a:gd name="T7" fmla="*/ 14 h 16"/>
                <a:gd name="T8" fmla="*/ 6 w 52"/>
                <a:gd name="T9" fmla="*/ 14 h 16"/>
                <a:gd name="T10" fmla="*/ 6 w 52"/>
                <a:gd name="T11" fmla="*/ 14 h 16"/>
                <a:gd name="T12" fmla="*/ 1 w 52"/>
                <a:gd name="T13" fmla="*/ 14 h 16"/>
                <a:gd name="T14" fmla="*/ 1 w 52"/>
                <a:gd name="T15" fmla="*/ 14 h 16"/>
                <a:gd name="T16" fmla="*/ 1 w 52"/>
                <a:gd name="T17" fmla="*/ 9 h 16"/>
                <a:gd name="T18" fmla="*/ 1 w 52"/>
                <a:gd name="T19" fmla="*/ 9 h 16"/>
                <a:gd name="T20" fmla="*/ 26 w 52"/>
                <a:gd name="T21" fmla="*/ 0 h 16"/>
                <a:gd name="T22" fmla="*/ 26 w 52"/>
                <a:gd name="T23" fmla="*/ 0 h 16"/>
                <a:gd name="T24" fmla="*/ 51 w 52"/>
                <a:gd name="T25" fmla="*/ 11 h 16"/>
                <a:gd name="T26" fmla="*/ 51 w 52"/>
                <a:gd name="T27" fmla="*/ 11 h 16"/>
                <a:gd name="T28" fmla="*/ 51 w 52"/>
                <a:gd name="T29" fmla="*/ 15 h 16"/>
                <a:gd name="T30" fmla="*/ 51 w 52"/>
                <a:gd name="T31" fmla="*/ 15 h 16"/>
                <a:gd name="T32" fmla="*/ 49 w 52"/>
                <a:gd name="T33" fmla="*/ 16 h 16"/>
                <a:gd name="T34" fmla="*/ 49 w 52"/>
                <a:gd name="T35" fmla="*/ 16 h 16"/>
                <a:gd name="T36" fmla="*/ 47 w 52"/>
                <a:gd name="T3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6">
                  <a:moveTo>
                    <a:pt x="47" y="15"/>
                  </a:moveTo>
                  <a:cubicBezTo>
                    <a:pt x="41" y="9"/>
                    <a:pt x="33" y="6"/>
                    <a:pt x="26" y="6"/>
                  </a:cubicBezTo>
                  <a:cubicBezTo>
                    <a:pt x="26" y="6"/>
                    <a:pt x="26" y="6"/>
                    <a:pt x="26" y="6"/>
                  </a:cubicBezTo>
                  <a:cubicBezTo>
                    <a:pt x="18" y="6"/>
                    <a:pt x="11" y="8"/>
                    <a:pt x="6" y="14"/>
                  </a:cubicBezTo>
                  <a:cubicBezTo>
                    <a:pt x="6" y="14"/>
                    <a:pt x="6" y="14"/>
                    <a:pt x="6" y="14"/>
                  </a:cubicBezTo>
                  <a:cubicBezTo>
                    <a:pt x="6" y="14"/>
                    <a:pt x="6" y="14"/>
                    <a:pt x="6" y="14"/>
                  </a:cubicBezTo>
                  <a:cubicBezTo>
                    <a:pt x="4" y="15"/>
                    <a:pt x="2" y="15"/>
                    <a:pt x="1" y="14"/>
                  </a:cubicBezTo>
                  <a:cubicBezTo>
                    <a:pt x="1" y="14"/>
                    <a:pt x="1" y="14"/>
                    <a:pt x="1" y="14"/>
                  </a:cubicBezTo>
                  <a:cubicBezTo>
                    <a:pt x="0" y="12"/>
                    <a:pt x="0" y="10"/>
                    <a:pt x="1" y="9"/>
                  </a:cubicBezTo>
                  <a:cubicBezTo>
                    <a:pt x="1" y="9"/>
                    <a:pt x="1" y="9"/>
                    <a:pt x="1" y="9"/>
                  </a:cubicBezTo>
                  <a:cubicBezTo>
                    <a:pt x="8" y="3"/>
                    <a:pt x="17" y="0"/>
                    <a:pt x="26" y="0"/>
                  </a:cubicBezTo>
                  <a:cubicBezTo>
                    <a:pt x="26" y="0"/>
                    <a:pt x="26" y="0"/>
                    <a:pt x="26" y="0"/>
                  </a:cubicBezTo>
                  <a:cubicBezTo>
                    <a:pt x="35" y="0"/>
                    <a:pt x="44" y="4"/>
                    <a:pt x="51" y="11"/>
                  </a:cubicBezTo>
                  <a:cubicBezTo>
                    <a:pt x="51" y="11"/>
                    <a:pt x="51" y="11"/>
                    <a:pt x="51" y="11"/>
                  </a:cubicBezTo>
                  <a:cubicBezTo>
                    <a:pt x="52" y="12"/>
                    <a:pt x="52" y="14"/>
                    <a:pt x="51" y="15"/>
                  </a:cubicBezTo>
                  <a:cubicBezTo>
                    <a:pt x="51" y="15"/>
                    <a:pt x="51" y="15"/>
                    <a:pt x="51" y="15"/>
                  </a:cubicBezTo>
                  <a:cubicBezTo>
                    <a:pt x="51" y="16"/>
                    <a:pt x="50" y="16"/>
                    <a:pt x="49" y="16"/>
                  </a:cubicBezTo>
                  <a:cubicBezTo>
                    <a:pt x="49" y="16"/>
                    <a:pt x="49" y="16"/>
                    <a:pt x="49" y="16"/>
                  </a:cubicBezTo>
                  <a:cubicBezTo>
                    <a:pt x="48" y="16"/>
                    <a:pt x="47" y="16"/>
                    <a:pt x="47" y="15"/>
                  </a:cubicBezTo>
                  <a:close/>
                </a:path>
              </a:pathLst>
            </a:custGeom>
            <a:solidFill>
              <a:schemeClr val="accent3"/>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1" name="Freeform 63"/>
            <p:cNvSpPr>
              <a:spLocks/>
            </p:cNvSpPr>
            <p:nvPr/>
          </p:nvSpPr>
          <p:spPr bwMode="auto">
            <a:xfrm>
              <a:off x="1098904" y="4027219"/>
              <a:ext cx="161930" cy="58542"/>
            </a:xfrm>
            <a:custGeom>
              <a:avLst/>
              <a:gdLst>
                <a:gd name="T0" fmla="*/ 30 w 36"/>
                <a:gd name="T1" fmla="*/ 12 h 13"/>
                <a:gd name="T2" fmla="*/ 18 w 36"/>
                <a:gd name="T3" fmla="*/ 6 h 13"/>
                <a:gd name="T4" fmla="*/ 18 w 36"/>
                <a:gd name="T5" fmla="*/ 6 h 13"/>
                <a:gd name="T6" fmla="*/ 5 w 36"/>
                <a:gd name="T7" fmla="*/ 11 h 13"/>
                <a:gd name="T8" fmla="*/ 5 w 36"/>
                <a:gd name="T9" fmla="*/ 11 h 13"/>
                <a:gd name="T10" fmla="*/ 5 w 36"/>
                <a:gd name="T11" fmla="*/ 11 h 13"/>
                <a:gd name="T12" fmla="*/ 1 w 36"/>
                <a:gd name="T13" fmla="*/ 11 h 13"/>
                <a:gd name="T14" fmla="*/ 1 w 36"/>
                <a:gd name="T15" fmla="*/ 11 h 13"/>
                <a:gd name="T16" fmla="*/ 1 w 36"/>
                <a:gd name="T17" fmla="*/ 7 h 13"/>
                <a:gd name="T18" fmla="*/ 1 w 36"/>
                <a:gd name="T19" fmla="*/ 7 h 13"/>
                <a:gd name="T20" fmla="*/ 18 w 36"/>
                <a:gd name="T21" fmla="*/ 0 h 13"/>
                <a:gd name="T22" fmla="*/ 18 w 36"/>
                <a:gd name="T23" fmla="*/ 0 h 13"/>
                <a:gd name="T24" fmla="*/ 35 w 36"/>
                <a:gd name="T25" fmla="*/ 8 h 13"/>
                <a:gd name="T26" fmla="*/ 35 w 36"/>
                <a:gd name="T27" fmla="*/ 8 h 13"/>
                <a:gd name="T28" fmla="*/ 35 w 36"/>
                <a:gd name="T29" fmla="*/ 12 h 13"/>
                <a:gd name="T30" fmla="*/ 35 w 36"/>
                <a:gd name="T31" fmla="*/ 12 h 13"/>
                <a:gd name="T32" fmla="*/ 33 w 36"/>
                <a:gd name="T33" fmla="*/ 13 h 13"/>
                <a:gd name="T34" fmla="*/ 33 w 36"/>
                <a:gd name="T35" fmla="*/ 13 h 13"/>
                <a:gd name="T36" fmla="*/ 30 w 36"/>
                <a:gd name="T37"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13">
                  <a:moveTo>
                    <a:pt x="30" y="12"/>
                  </a:moveTo>
                  <a:cubicBezTo>
                    <a:pt x="27" y="8"/>
                    <a:pt x="22" y="6"/>
                    <a:pt x="18" y="6"/>
                  </a:cubicBezTo>
                  <a:cubicBezTo>
                    <a:pt x="18" y="6"/>
                    <a:pt x="18" y="6"/>
                    <a:pt x="18" y="6"/>
                  </a:cubicBezTo>
                  <a:cubicBezTo>
                    <a:pt x="13" y="6"/>
                    <a:pt x="9" y="8"/>
                    <a:pt x="5" y="11"/>
                  </a:cubicBezTo>
                  <a:cubicBezTo>
                    <a:pt x="5" y="11"/>
                    <a:pt x="5" y="11"/>
                    <a:pt x="5" y="11"/>
                  </a:cubicBezTo>
                  <a:cubicBezTo>
                    <a:pt x="5" y="11"/>
                    <a:pt x="5" y="11"/>
                    <a:pt x="5" y="11"/>
                  </a:cubicBezTo>
                  <a:cubicBezTo>
                    <a:pt x="4" y="12"/>
                    <a:pt x="2" y="12"/>
                    <a:pt x="1" y="11"/>
                  </a:cubicBezTo>
                  <a:cubicBezTo>
                    <a:pt x="1" y="11"/>
                    <a:pt x="1" y="11"/>
                    <a:pt x="1" y="11"/>
                  </a:cubicBezTo>
                  <a:cubicBezTo>
                    <a:pt x="0" y="10"/>
                    <a:pt x="0" y="8"/>
                    <a:pt x="1" y="7"/>
                  </a:cubicBezTo>
                  <a:cubicBezTo>
                    <a:pt x="1" y="7"/>
                    <a:pt x="1" y="7"/>
                    <a:pt x="1" y="7"/>
                  </a:cubicBezTo>
                  <a:cubicBezTo>
                    <a:pt x="6" y="2"/>
                    <a:pt x="12" y="0"/>
                    <a:pt x="18" y="0"/>
                  </a:cubicBezTo>
                  <a:cubicBezTo>
                    <a:pt x="18" y="0"/>
                    <a:pt x="18" y="0"/>
                    <a:pt x="18" y="0"/>
                  </a:cubicBezTo>
                  <a:cubicBezTo>
                    <a:pt x="24" y="0"/>
                    <a:pt x="30" y="3"/>
                    <a:pt x="35" y="8"/>
                  </a:cubicBezTo>
                  <a:cubicBezTo>
                    <a:pt x="35" y="8"/>
                    <a:pt x="35" y="8"/>
                    <a:pt x="35" y="8"/>
                  </a:cubicBezTo>
                  <a:cubicBezTo>
                    <a:pt x="36" y="9"/>
                    <a:pt x="36" y="11"/>
                    <a:pt x="35" y="12"/>
                  </a:cubicBezTo>
                  <a:cubicBezTo>
                    <a:pt x="35" y="12"/>
                    <a:pt x="35" y="12"/>
                    <a:pt x="35" y="12"/>
                  </a:cubicBezTo>
                  <a:cubicBezTo>
                    <a:pt x="34" y="13"/>
                    <a:pt x="33" y="13"/>
                    <a:pt x="33" y="13"/>
                  </a:cubicBezTo>
                  <a:cubicBezTo>
                    <a:pt x="33" y="13"/>
                    <a:pt x="33" y="13"/>
                    <a:pt x="33" y="13"/>
                  </a:cubicBezTo>
                  <a:cubicBezTo>
                    <a:pt x="32" y="13"/>
                    <a:pt x="31" y="13"/>
                    <a:pt x="30" y="12"/>
                  </a:cubicBezTo>
                  <a:close/>
                </a:path>
              </a:pathLst>
            </a:custGeom>
            <a:solidFill>
              <a:schemeClr val="accent3"/>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2" name="Freeform 64"/>
            <p:cNvSpPr>
              <a:spLocks/>
            </p:cNvSpPr>
            <p:nvPr/>
          </p:nvSpPr>
          <p:spPr bwMode="auto">
            <a:xfrm>
              <a:off x="1143776" y="4079907"/>
              <a:ext cx="74136" cy="68300"/>
            </a:xfrm>
            <a:custGeom>
              <a:avLst/>
              <a:gdLst>
                <a:gd name="T0" fmla="*/ 12 w 16"/>
                <a:gd name="T1" fmla="*/ 13 h 15"/>
                <a:gd name="T2" fmla="*/ 2 w 16"/>
                <a:gd name="T3" fmla="*/ 12 h 15"/>
                <a:gd name="T4" fmla="*/ 3 w 16"/>
                <a:gd name="T5" fmla="*/ 2 h 15"/>
                <a:gd name="T6" fmla="*/ 13 w 16"/>
                <a:gd name="T7" fmla="*/ 3 h 15"/>
                <a:gd name="T8" fmla="*/ 12 w 16"/>
                <a:gd name="T9" fmla="*/ 13 h 15"/>
              </a:gdLst>
              <a:ahLst/>
              <a:cxnLst>
                <a:cxn ang="0">
                  <a:pos x="T0" y="T1"/>
                </a:cxn>
                <a:cxn ang="0">
                  <a:pos x="T2" y="T3"/>
                </a:cxn>
                <a:cxn ang="0">
                  <a:pos x="T4" y="T5"/>
                </a:cxn>
                <a:cxn ang="0">
                  <a:pos x="T6" y="T7"/>
                </a:cxn>
                <a:cxn ang="0">
                  <a:pos x="T8" y="T9"/>
                </a:cxn>
              </a:cxnLst>
              <a:rect l="0" t="0" r="r" b="b"/>
              <a:pathLst>
                <a:path w="16" h="15">
                  <a:moveTo>
                    <a:pt x="12" y="13"/>
                  </a:moveTo>
                  <a:cubicBezTo>
                    <a:pt x="10" y="15"/>
                    <a:pt x="5" y="15"/>
                    <a:pt x="2" y="12"/>
                  </a:cubicBezTo>
                  <a:cubicBezTo>
                    <a:pt x="0" y="10"/>
                    <a:pt x="0" y="5"/>
                    <a:pt x="3" y="2"/>
                  </a:cubicBezTo>
                  <a:cubicBezTo>
                    <a:pt x="6" y="0"/>
                    <a:pt x="10" y="0"/>
                    <a:pt x="13" y="3"/>
                  </a:cubicBezTo>
                  <a:cubicBezTo>
                    <a:pt x="16" y="6"/>
                    <a:pt x="15" y="10"/>
                    <a:pt x="12" y="13"/>
                  </a:cubicBezTo>
                  <a:close/>
                </a:path>
              </a:pathLst>
            </a:custGeom>
            <a:solidFill>
              <a:schemeClr val="accent3"/>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3" name="Freeform 65"/>
            <p:cNvSpPr>
              <a:spLocks/>
            </p:cNvSpPr>
            <p:nvPr/>
          </p:nvSpPr>
          <p:spPr bwMode="auto">
            <a:xfrm>
              <a:off x="1079394" y="4347249"/>
              <a:ext cx="195095" cy="17562"/>
            </a:xfrm>
            <a:custGeom>
              <a:avLst/>
              <a:gdLst>
                <a:gd name="T0" fmla="*/ 102 w 102"/>
                <a:gd name="T1" fmla="*/ 10 h 10"/>
                <a:gd name="T2" fmla="*/ 0 w 102"/>
                <a:gd name="T3" fmla="*/ 7 h 10"/>
                <a:gd name="T4" fmla="*/ 0 w 102"/>
                <a:gd name="T5" fmla="*/ 0 h 10"/>
                <a:gd name="T6" fmla="*/ 102 w 102"/>
                <a:gd name="T7" fmla="*/ 3 h 10"/>
                <a:gd name="T8" fmla="*/ 102 w 102"/>
                <a:gd name="T9" fmla="*/ 10 h 10"/>
              </a:gdLst>
              <a:ahLst/>
              <a:cxnLst>
                <a:cxn ang="0">
                  <a:pos x="T0" y="T1"/>
                </a:cxn>
                <a:cxn ang="0">
                  <a:pos x="T2" y="T3"/>
                </a:cxn>
                <a:cxn ang="0">
                  <a:pos x="T4" y="T5"/>
                </a:cxn>
                <a:cxn ang="0">
                  <a:pos x="T6" y="T7"/>
                </a:cxn>
                <a:cxn ang="0">
                  <a:pos x="T8" y="T9"/>
                </a:cxn>
              </a:cxnLst>
              <a:rect l="0" t="0" r="r" b="b"/>
              <a:pathLst>
                <a:path w="102" h="10">
                  <a:moveTo>
                    <a:pt x="102" y="10"/>
                  </a:moveTo>
                  <a:lnTo>
                    <a:pt x="0" y="7"/>
                  </a:lnTo>
                  <a:lnTo>
                    <a:pt x="0" y="0"/>
                  </a:lnTo>
                  <a:lnTo>
                    <a:pt x="102" y="3"/>
                  </a:lnTo>
                  <a:lnTo>
                    <a:pt x="102" y="10"/>
                  </a:ln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4" name="Freeform 66"/>
            <p:cNvSpPr>
              <a:spLocks noEditPoints="1"/>
            </p:cNvSpPr>
            <p:nvPr/>
          </p:nvSpPr>
          <p:spPr bwMode="auto">
            <a:xfrm>
              <a:off x="1662729" y="4288707"/>
              <a:ext cx="48773" cy="50736"/>
            </a:xfrm>
            <a:custGeom>
              <a:avLst/>
              <a:gdLst>
                <a:gd name="T0" fmla="*/ 6 w 11"/>
                <a:gd name="T1" fmla="*/ 0 h 11"/>
                <a:gd name="T2" fmla="*/ 0 w 11"/>
                <a:gd name="T3" fmla="*/ 6 h 11"/>
                <a:gd name="T4" fmla="*/ 6 w 11"/>
                <a:gd name="T5" fmla="*/ 11 h 11"/>
                <a:gd name="T6" fmla="*/ 11 w 11"/>
                <a:gd name="T7" fmla="*/ 6 h 11"/>
                <a:gd name="T8" fmla="*/ 6 w 11"/>
                <a:gd name="T9" fmla="*/ 0 h 11"/>
                <a:gd name="T10" fmla="*/ 9 w 11"/>
                <a:gd name="T11" fmla="*/ 5 h 11"/>
                <a:gd name="T12" fmla="*/ 9 w 11"/>
                <a:gd name="T13" fmla="*/ 7 h 11"/>
                <a:gd name="T14" fmla="*/ 7 w 11"/>
                <a:gd name="T15" fmla="*/ 9 h 11"/>
                <a:gd name="T16" fmla="*/ 5 w 11"/>
                <a:gd name="T17" fmla="*/ 9 h 11"/>
                <a:gd name="T18" fmla="*/ 3 w 11"/>
                <a:gd name="T19" fmla="*/ 7 h 11"/>
                <a:gd name="T20" fmla="*/ 3 w 11"/>
                <a:gd name="T21" fmla="*/ 5 h 11"/>
                <a:gd name="T22" fmla="*/ 5 w 11"/>
                <a:gd name="T23" fmla="*/ 3 h 11"/>
                <a:gd name="T24" fmla="*/ 7 w 11"/>
                <a:gd name="T25" fmla="*/ 3 h 11"/>
                <a:gd name="T26" fmla="*/ 9 w 11"/>
                <a:gd name="T2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6" y="0"/>
                  </a:moveTo>
                  <a:cubicBezTo>
                    <a:pt x="3" y="0"/>
                    <a:pt x="0" y="3"/>
                    <a:pt x="0" y="6"/>
                  </a:cubicBezTo>
                  <a:cubicBezTo>
                    <a:pt x="0" y="9"/>
                    <a:pt x="3" y="11"/>
                    <a:pt x="6" y="11"/>
                  </a:cubicBezTo>
                  <a:cubicBezTo>
                    <a:pt x="9" y="11"/>
                    <a:pt x="11" y="9"/>
                    <a:pt x="11" y="6"/>
                  </a:cubicBezTo>
                  <a:cubicBezTo>
                    <a:pt x="11" y="3"/>
                    <a:pt x="9" y="0"/>
                    <a:pt x="6" y="0"/>
                  </a:cubicBezTo>
                  <a:close/>
                  <a:moveTo>
                    <a:pt x="9" y="5"/>
                  </a:moveTo>
                  <a:cubicBezTo>
                    <a:pt x="9" y="7"/>
                    <a:pt x="9" y="7"/>
                    <a:pt x="9" y="7"/>
                  </a:cubicBezTo>
                  <a:cubicBezTo>
                    <a:pt x="9" y="8"/>
                    <a:pt x="8" y="9"/>
                    <a:pt x="7" y="9"/>
                  </a:cubicBezTo>
                  <a:cubicBezTo>
                    <a:pt x="5" y="9"/>
                    <a:pt x="5" y="9"/>
                    <a:pt x="5" y="9"/>
                  </a:cubicBezTo>
                  <a:cubicBezTo>
                    <a:pt x="4" y="9"/>
                    <a:pt x="3" y="8"/>
                    <a:pt x="3" y="7"/>
                  </a:cubicBezTo>
                  <a:cubicBezTo>
                    <a:pt x="3" y="5"/>
                    <a:pt x="3" y="5"/>
                    <a:pt x="3" y="5"/>
                  </a:cubicBezTo>
                  <a:cubicBezTo>
                    <a:pt x="3" y="4"/>
                    <a:pt x="4" y="3"/>
                    <a:pt x="5" y="3"/>
                  </a:cubicBezTo>
                  <a:cubicBezTo>
                    <a:pt x="7" y="3"/>
                    <a:pt x="7" y="3"/>
                    <a:pt x="7" y="3"/>
                  </a:cubicBezTo>
                  <a:cubicBezTo>
                    <a:pt x="8" y="2"/>
                    <a:pt x="9" y="3"/>
                    <a:pt x="9" y="5"/>
                  </a:cubicBez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5" name="Freeform 67"/>
            <p:cNvSpPr>
              <a:spLocks/>
            </p:cNvSpPr>
            <p:nvPr/>
          </p:nvSpPr>
          <p:spPr bwMode="auto">
            <a:xfrm>
              <a:off x="1721258" y="4306269"/>
              <a:ext cx="89744" cy="9758"/>
            </a:xfrm>
            <a:custGeom>
              <a:avLst/>
              <a:gdLst>
                <a:gd name="T0" fmla="*/ 19 w 20"/>
                <a:gd name="T1" fmla="*/ 0 h 2"/>
                <a:gd name="T2" fmla="*/ 1 w 20"/>
                <a:gd name="T3" fmla="*/ 0 h 2"/>
                <a:gd name="T4" fmla="*/ 0 w 20"/>
                <a:gd name="T5" fmla="*/ 1 h 2"/>
                <a:gd name="T6" fmla="*/ 1 w 20"/>
                <a:gd name="T7" fmla="*/ 2 h 2"/>
                <a:gd name="T8" fmla="*/ 19 w 20"/>
                <a:gd name="T9" fmla="*/ 2 h 2"/>
                <a:gd name="T10" fmla="*/ 20 w 20"/>
                <a:gd name="T11" fmla="*/ 1 h 2"/>
                <a:gd name="T12" fmla="*/ 19 w 20"/>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0" h="2">
                  <a:moveTo>
                    <a:pt x="19" y="0"/>
                  </a:moveTo>
                  <a:cubicBezTo>
                    <a:pt x="1" y="0"/>
                    <a:pt x="1" y="0"/>
                    <a:pt x="1" y="0"/>
                  </a:cubicBezTo>
                  <a:cubicBezTo>
                    <a:pt x="0" y="0"/>
                    <a:pt x="0" y="0"/>
                    <a:pt x="0" y="1"/>
                  </a:cubicBezTo>
                  <a:cubicBezTo>
                    <a:pt x="0" y="2"/>
                    <a:pt x="0" y="2"/>
                    <a:pt x="1" y="2"/>
                  </a:cubicBezTo>
                  <a:cubicBezTo>
                    <a:pt x="19" y="2"/>
                    <a:pt x="19" y="2"/>
                    <a:pt x="19" y="2"/>
                  </a:cubicBezTo>
                  <a:cubicBezTo>
                    <a:pt x="20" y="2"/>
                    <a:pt x="20" y="2"/>
                    <a:pt x="20" y="1"/>
                  </a:cubicBezTo>
                  <a:cubicBezTo>
                    <a:pt x="20" y="0"/>
                    <a:pt x="20" y="0"/>
                    <a:pt x="19" y="0"/>
                  </a:cubicBez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6" name="Freeform 68"/>
            <p:cNvSpPr>
              <a:spLocks/>
            </p:cNvSpPr>
            <p:nvPr/>
          </p:nvSpPr>
          <p:spPr bwMode="auto">
            <a:xfrm>
              <a:off x="1563230" y="4306269"/>
              <a:ext cx="95597" cy="13660"/>
            </a:xfrm>
            <a:custGeom>
              <a:avLst/>
              <a:gdLst>
                <a:gd name="T0" fmla="*/ 19 w 21"/>
                <a:gd name="T1" fmla="*/ 0 h 3"/>
                <a:gd name="T2" fmla="*/ 1 w 21"/>
                <a:gd name="T3" fmla="*/ 0 h 3"/>
                <a:gd name="T4" fmla="*/ 0 w 21"/>
                <a:gd name="T5" fmla="*/ 1 h 3"/>
                <a:gd name="T6" fmla="*/ 1 w 21"/>
                <a:gd name="T7" fmla="*/ 3 h 3"/>
                <a:gd name="T8" fmla="*/ 19 w 21"/>
                <a:gd name="T9" fmla="*/ 2 h 3"/>
                <a:gd name="T10" fmla="*/ 21 w 21"/>
                <a:gd name="T11" fmla="*/ 1 h 3"/>
                <a:gd name="T12" fmla="*/ 19 w 21"/>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1" h="3">
                  <a:moveTo>
                    <a:pt x="19" y="0"/>
                  </a:moveTo>
                  <a:cubicBezTo>
                    <a:pt x="1" y="0"/>
                    <a:pt x="1" y="0"/>
                    <a:pt x="1" y="0"/>
                  </a:cubicBezTo>
                  <a:cubicBezTo>
                    <a:pt x="1" y="0"/>
                    <a:pt x="0" y="1"/>
                    <a:pt x="0" y="1"/>
                  </a:cubicBezTo>
                  <a:cubicBezTo>
                    <a:pt x="0" y="2"/>
                    <a:pt x="1" y="3"/>
                    <a:pt x="1" y="3"/>
                  </a:cubicBezTo>
                  <a:cubicBezTo>
                    <a:pt x="19" y="2"/>
                    <a:pt x="19" y="2"/>
                    <a:pt x="19" y="2"/>
                  </a:cubicBezTo>
                  <a:cubicBezTo>
                    <a:pt x="20" y="2"/>
                    <a:pt x="21" y="2"/>
                    <a:pt x="21" y="1"/>
                  </a:cubicBezTo>
                  <a:cubicBezTo>
                    <a:pt x="21" y="0"/>
                    <a:pt x="20" y="0"/>
                    <a:pt x="19" y="0"/>
                  </a:cubicBez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7" name="Freeform 69"/>
            <p:cNvSpPr>
              <a:spLocks/>
            </p:cNvSpPr>
            <p:nvPr/>
          </p:nvSpPr>
          <p:spPr bwMode="auto">
            <a:xfrm>
              <a:off x="1680287" y="4306269"/>
              <a:ext cx="17559" cy="17563"/>
            </a:xfrm>
            <a:custGeom>
              <a:avLst/>
              <a:gdLst>
                <a:gd name="T0" fmla="*/ 3 w 4"/>
                <a:gd name="T1" fmla="*/ 0 h 4"/>
                <a:gd name="T2" fmla="*/ 1 w 4"/>
                <a:gd name="T3" fmla="*/ 0 h 4"/>
                <a:gd name="T4" fmla="*/ 0 w 4"/>
                <a:gd name="T5" fmla="*/ 1 h 4"/>
                <a:gd name="T6" fmla="*/ 0 w 4"/>
                <a:gd name="T7" fmla="*/ 3 h 4"/>
                <a:gd name="T8" fmla="*/ 1 w 4"/>
                <a:gd name="T9" fmla="*/ 4 h 4"/>
                <a:gd name="T10" fmla="*/ 3 w 4"/>
                <a:gd name="T11" fmla="*/ 4 h 4"/>
                <a:gd name="T12" fmla="*/ 4 w 4"/>
                <a:gd name="T13" fmla="*/ 3 h 4"/>
                <a:gd name="T14" fmla="*/ 4 w 4"/>
                <a:gd name="T15" fmla="*/ 1 h 4"/>
                <a:gd name="T16" fmla="*/ 3 w 4"/>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3" y="0"/>
                  </a:moveTo>
                  <a:cubicBezTo>
                    <a:pt x="1" y="0"/>
                    <a:pt x="1" y="0"/>
                    <a:pt x="1" y="0"/>
                  </a:cubicBezTo>
                  <a:cubicBezTo>
                    <a:pt x="0" y="0"/>
                    <a:pt x="0" y="0"/>
                    <a:pt x="0" y="1"/>
                  </a:cubicBezTo>
                  <a:cubicBezTo>
                    <a:pt x="0" y="3"/>
                    <a:pt x="0" y="3"/>
                    <a:pt x="0" y="3"/>
                  </a:cubicBezTo>
                  <a:cubicBezTo>
                    <a:pt x="0" y="3"/>
                    <a:pt x="0" y="4"/>
                    <a:pt x="1" y="4"/>
                  </a:cubicBezTo>
                  <a:cubicBezTo>
                    <a:pt x="3" y="4"/>
                    <a:pt x="3" y="4"/>
                    <a:pt x="3" y="4"/>
                  </a:cubicBezTo>
                  <a:cubicBezTo>
                    <a:pt x="3" y="4"/>
                    <a:pt x="4" y="3"/>
                    <a:pt x="4" y="3"/>
                  </a:cubicBezTo>
                  <a:cubicBezTo>
                    <a:pt x="4" y="1"/>
                    <a:pt x="4" y="1"/>
                    <a:pt x="4" y="1"/>
                  </a:cubicBezTo>
                  <a:cubicBezTo>
                    <a:pt x="4" y="0"/>
                    <a:pt x="3" y="0"/>
                    <a:pt x="3" y="0"/>
                  </a:cubicBez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8" name="Rectangle 70"/>
            <p:cNvSpPr>
              <a:spLocks noChangeArrowheads="1"/>
            </p:cNvSpPr>
            <p:nvPr/>
          </p:nvSpPr>
          <p:spPr bwMode="auto">
            <a:xfrm>
              <a:off x="1639318" y="3859399"/>
              <a:ext cx="85842" cy="5854"/>
            </a:xfrm>
            <a:prstGeom prst="rect">
              <a:avLst/>
            </a:pr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9" name="Freeform 71"/>
            <p:cNvSpPr>
              <a:spLocks/>
            </p:cNvSpPr>
            <p:nvPr/>
          </p:nvSpPr>
          <p:spPr bwMode="auto">
            <a:xfrm>
              <a:off x="1559328" y="3878913"/>
              <a:ext cx="251673" cy="400037"/>
            </a:xfrm>
            <a:custGeom>
              <a:avLst/>
              <a:gdLst>
                <a:gd name="T0" fmla="*/ 53 w 56"/>
                <a:gd name="T1" fmla="*/ 0 h 89"/>
                <a:gd name="T2" fmla="*/ 3 w 56"/>
                <a:gd name="T3" fmla="*/ 0 h 89"/>
                <a:gd name="T4" fmla="*/ 0 w 56"/>
                <a:gd name="T5" fmla="*/ 3 h 89"/>
                <a:gd name="T6" fmla="*/ 1 w 56"/>
                <a:gd name="T7" fmla="*/ 86 h 89"/>
                <a:gd name="T8" fmla="*/ 3 w 56"/>
                <a:gd name="T9" fmla="*/ 89 h 89"/>
                <a:gd name="T10" fmla="*/ 54 w 56"/>
                <a:gd name="T11" fmla="*/ 89 h 89"/>
                <a:gd name="T12" fmla="*/ 56 w 56"/>
                <a:gd name="T13" fmla="*/ 86 h 89"/>
                <a:gd name="T14" fmla="*/ 56 w 56"/>
                <a:gd name="T15" fmla="*/ 2 h 89"/>
                <a:gd name="T16" fmla="*/ 53 w 56"/>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89">
                  <a:moveTo>
                    <a:pt x="53" y="0"/>
                  </a:moveTo>
                  <a:cubicBezTo>
                    <a:pt x="3" y="0"/>
                    <a:pt x="3" y="0"/>
                    <a:pt x="3" y="0"/>
                  </a:cubicBezTo>
                  <a:cubicBezTo>
                    <a:pt x="2" y="0"/>
                    <a:pt x="0" y="1"/>
                    <a:pt x="0" y="3"/>
                  </a:cubicBezTo>
                  <a:cubicBezTo>
                    <a:pt x="1" y="86"/>
                    <a:pt x="1" y="86"/>
                    <a:pt x="1" y="86"/>
                  </a:cubicBezTo>
                  <a:cubicBezTo>
                    <a:pt x="1" y="88"/>
                    <a:pt x="2" y="89"/>
                    <a:pt x="3" y="89"/>
                  </a:cubicBezTo>
                  <a:cubicBezTo>
                    <a:pt x="54" y="89"/>
                    <a:pt x="54" y="89"/>
                    <a:pt x="54" y="89"/>
                  </a:cubicBezTo>
                  <a:cubicBezTo>
                    <a:pt x="55" y="89"/>
                    <a:pt x="56" y="88"/>
                    <a:pt x="56" y="86"/>
                  </a:cubicBezTo>
                  <a:cubicBezTo>
                    <a:pt x="56" y="2"/>
                    <a:pt x="56" y="2"/>
                    <a:pt x="56" y="2"/>
                  </a:cubicBezTo>
                  <a:cubicBezTo>
                    <a:pt x="56" y="1"/>
                    <a:pt x="55" y="0"/>
                    <a:pt x="53" y="0"/>
                  </a:cubicBezTo>
                  <a:close/>
                </a:path>
              </a:pathLst>
            </a:custGeom>
            <a:solidFill>
              <a:schemeClr val="bg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0" name="Freeform 72"/>
            <p:cNvSpPr>
              <a:spLocks noEditPoints="1"/>
            </p:cNvSpPr>
            <p:nvPr/>
          </p:nvSpPr>
          <p:spPr bwMode="auto">
            <a:xfrm>
              <a:off x="1530065" y="3835982"/>
              <a:ext cx="308250" cy="552246"/>
            </a:xfrm>
            <a:custGeom>
              <a:avLst/>
              <a:gdLst>
                <a:gd name="T0" fmla="*/ 65 w 68"/>
                <a:gd name="T1" fmla="*/ 2 h 122"/>
                <a:gd name="T2" fmla="*/ 34 w 68"/>
                <a:gd name="T3" fmla="*/ 0 h 122"/>
                <a:gd name="T4" fmla="*/ 3 w 68"/>
                <a:gd name="T5" fmla="*/ 2 h 122"/>
                <a:gd name="T6" fmla="*/ 0 w 68"/>
                <a:gd name="T7" fmla="*/ 5 h 122"/>
                <a:gd name="T8" fmla="*/ 0 w 68"/>
                <a:gd name="T9" fmla="*/ 44 h 122"/>
                <a:gd name="T10" fmla="*/ 0 w 68"/>
                <a:gd name="T11" fmla="*/ 63 h 122"/>
                <a:gd name="T12" fmla="*/ 0 w 68"/>
                <a:gd name="T13" fmla="*/ 116 h 122"/>
                <a:gd name="T14" fmla="*/ 3 w 68"/>
                <a:gd name="T15" fmla="*/ 119 h 122"/>
                <a:gd name="T16" fmla="*/ 34 w 68"/>
                <a:gd name="T17" fmla="*/ 122 h 122"/>
                <a:gd name="T18" fmla="*/ 65 w 68"/>
                <a:gd name="T19" fmla="*/ 118 h 122"/>
                <a:gd name="T20" fmla="*/ 68 w 68"/>
                <a:gd name="T21" fmla="*/ 115 h 122"/>
                <a:gd name="T22" fmla="*/ 68 w 68"/>
                <a:gd name="T23" fmla="*/ 5 h 122"/>
                <a:gd name="T24" fmla="*/ 65 w 68"/>
                <a:gd name="T25" fmla="*/ 2 h 122"/>
                <a:gd name="T26" fmla="*/ 24 w 68"/>
                <a:gd name="T27" fmla="*/ 5 h 122"/>
                <a:gd name="T28" fmla="*/ 43 w 68"/>
                <a:gd name="T29" fmla="*/ 5 h 122"/>
                <a:gd name="T30" fmla="*/ 43 w 68"/>
                <a:gd name="T31" fmla="*/ 6 h 122"/>
                <a:gd name="T32" fmla="*/ 24 w 68"/>
                <a:gd name="T33" fmla="*/ 6 h 122"/>
                <a:gd name="T34" fmla="*/ 24 w 68"/>
                <a:gd name="T35" fmla="*/ 5 h 122"/>
                <a:gd name="T36" fmla="*/ 26 w 68"/>
                <a:gd name="T37" fmla="*/ 106 h 122"/>
                <a:gd name="T38" fmla="*/ 8 w 68"/>
                <a:gd name="T39" fmla="*/ 107 h 122"/>
                <a:gd name="T40" fmla="*/ 7 w 68"/>
                <a:gd name="T41" fmla="*/ 105 h 122"/>
                <a:gd name="T42" fmla="*/ 8 w 68"/>
                <a:gd name="T43" fmla="*/ 104 h 122"/>
                <a:gd name="T44" fmla="*/ 26 w 68"/>
                <a:gd name="T45" fmla="*/ 104 h 122"/>
                <a:gd name="T46" fmla="*/ 28 w 68"/>
                <a:gd name="T47" fmla="*/ 105 h 122"/>
                <a:gd name="T48" fmla="*/ 26 w 68"/>
                <a:gd name="T49" fmla="*/ 106 h 122"/>
                <a:gd name="T50" fmla="*/ 40 w 68"/>
                <a:gd name="T51" fmla="*/ 106 h 122"/>
                <a:gd name="T52" fmla="*/ 35 w 68"/>
                <a:gd name="T53" fmla="*/ 111 h 122"/>
                <a:gd name="T54" fmla="*/ 29 w 68"/>
                <a:gd name="T55" fmla="*/ 106 h 122"/>
                <a:gd name="T56" fmla="*/ 35 w 68"/>
                <a:gd name="T57" fmla="*/ 100 h 122"/>
                <a:gd name="T58" fmla="*/ 40 w 68"/>
                <a:gd name="T59" fmla="*/ 106 h 122"/>
                <a:gd name="T60" fmla="*/ 61 w 68"/>
                <a:gd name="T61" fmla="*/ 106 h 122"/>
                <a:gd name="T62" fmla="*/ 43 w 68"/>
                <a:gd name="T63" fmla="*/ 106 h 122"/>
                <a:gd name="T64" fmla="*/ 42 w 68"/>
                <a:gd name="T65" fmla="*/ 105 h 122"/>
                <a:gd name="T66" fmla="*/ 43 w 68"/>
                <a:gd name="T67" fmla="*/ 104 h 122"/>
                <a:gd name="T68" fmla="*/ 61 w 68"/>
                <a:gd name="T69" fmla="*/ 104 h 122"/>
                <a:gd name="T70" fmla="*/ 62 w 68"/>
                <a:gd name="T71" fmla="*/ 105 h 122"/>
                <a:gd name="T72" fmla="*/ 61 w 68"/>
                <a:gd name="T73" fmla="*/ 106 h 122"/>
                <a:gd name="T74" fmla="*/ 62 w 68"/>
                <a:gd name="T75" fmla="*/ 11 h 122"/>
                <a:gd name="T76" fmla="*/ 62 w 68"/>
                <a:gd name="T77" fmla="*/ 95 h 122"/>
                <a:gd name="T78" fmla="*/ 60 w 68"/>
                <a:gd name="T79" fmla="*/ 98 h 122"/>
                <a:gd name="T80" fmla="*/ 9 w 68"/>
                <a:gd name="T81" fmla="*/ 98 h 122"/>
                <a:gd name="T82" fmla="*/ 7 w 68"/>
                <a:gd name="T83" fmla="*/ 95 h 122"/>
                <a:gd name="T84" fmla="*/ 6 w 68"/>
                <a:gd name="T85" fmla="*/ 12 h 122"/>
                <a:gd name="T86" fmla="*/ 9 w 68"/>
                <a:gd name="T87" fmla="*/ 9 h 122"/>
                <a:gd name="T88" fmla="*/ 59 w 68"/>
                <a:gd name="T89" fmla="*/ 9 h 122"/>
                <a:gd name="T90" fmla="*/ 62 w 68"/>
                <a:gd name="T91" fmla="*/ 1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8" h="122">
                  <a:moveTo>
                    <a:pt x="65" y="2"/>
                  </a:moveTo>
                  <a:cubicBezTo>
                    <a:pt x="65" y="2"/>
                    <a:pt x="48" y="0"/>
                    <a:pt x="34" y="0"/>
                  </a:cubicBezTo>
                  <a:cubicBezTo>
                    <a:pt x="20" y="0"/>
                    <a:pt x="4" y="2"/>
                    <a:pt x="3" y="2"/>
                  </a:cubicBezTo>
                  <a:cubicBezTo>
                    <a:pt x="1" y="2"/>
                    <a:pt x="0" y="4"/>
                    <a:pt x="0" y="5"/>
                  </a:cubicBezTo>
                  <a:cubicBezTo>
                    <a:pt x="0" y="44"/>
                    <a:pt x="0" y="44"/>
                    <a:pt x="0" y="44"/>
                  </a:cubicBezTo>
                  <a:cubicBezTo>
                    <a:pt x="0" y="63"/>
                    <a:pt x="0" y="63"/>
                    <a:pt x="0" y="63"/>
                  </a:cubicBezTo>
                  <a:cubicBezTo>
                    <a:pt x="0" y="116"/>
                    <a:pt x="0" y="116"/>
                    <a:pt x="0" y="116"/>
                  </a:cubicBezTo>
                  <a:cubicBezTo>
                    <a:pt x="0" y="117"/>
                    <a:pt x="2" y="119"/>
                    <a:pt x="3" y="119"/>
                  </a:cubicBezTo>
                  <a:cubicBezTo>
                    <a:pt x="3" y="119"/>
                    <a:pt x="20" y="122"/>
                    <a:pt x="34" y="122"/>
                  </a:cubicBezTo>
                  <a:cubicBezTo>
                    <a:pt x="49" y="122"/>
                    <a:pt x="65" y="118"/>
                    <a:pt x="65" y="118"/>
                  </a:cubicBezTo>
                  <a:cubicBezTo>
                    <a:pt x="67" y="118"/>
                    <a:pt x="68" y="117"/>
                    <a:pt x="68" y="115"/>
                  </a:cubicBezTo>
                  <a:cubicBezTo>
                    <a:pt x="68" y="5"/>
                    <a:pt x="68" y="5"/>
                    <a:pt x="68" y="5"/>
                  </a:cubicBezTo>
                  <a:cubicBezTo>
                    <a:pt x="68" y="3"/>
                    <a:pt x="67" y="2"/>
                    <a:pt x="65" y="2"/>
                  </a:cubicBezTo>
                  <a:close/>
                  <a:moveTo>
                    <a:pt x="24" y="5"/>
                  </a:moveTo>
                  <a:cubicBezTo>
                    <a:pt x="43" y="5"/>
                    <a:pt x="43" y="5"/>
                    <a:pt x="43" y="5"/>
                  </a:cubicBezTo>
                  <a:cubicBezTo>
                    <a:pt x="43" y="6"/>
                    <a:pt x="43" y="6"/>
                    <a:pt x="43" y="6"/>
                  </a:cubicBezTo>
                  <a:cubicBezTo>
                    <a:pt x="24" y="6"/>
                    <a:pt x="24" y="6"/>
                    <a:pt x="24" y="6"/>
                  </a:cubicBezTo>
                  <a:lnTo>
                    <a:pt x="24" y="5"/>
                  </a:lnTo>
                  <a:close/>
                  <a:moveTo>
                    <a:pt x="26" y="106"/>
                  </a:moveTo>
                  <a:cubicBezTo>
                    <a:pt x="8" y="107"/>
                    <a:pt x="8" y="107"/>
                    <a:pt x="8" y="107"/>
                  </a:cubicBezTo>
                  <a:cubicBezTo>
                    <a:pt x="8" y="107"/>
                    <a:pt x="7" y="106"/>
                    <a:pt x="7" y="105"/>
                  </a:cubicBezTo>
                  <a:cubicBezTo>
                    <a:pt x="7" y="105"/>
                    <a:pt x="8" y="104"/>
                    <a:pt x="8" y="104"/>
                  </a:cubicBezTo>
                  <a:cubicBezTo>
                    <a:pt x="26" y="104"/>
                    <a:pt x="26" y="104"/>
                    <a:pt x="26" y="104"/>
                  </a:cubicBezTo>
                  <a:cubicBezTo>
                    <a:pt x="27" y="104"/>
                    <a:pt x="28" y="104"/>
                    <a:pt x="28" y="105"/>
                  </a:cubicBezTo>
                  <a:cubicBezTo>
                    <a:pt x="28" y="106"/>
                    <a:pt x="27" y="106"/>
                    <a:pt x="26" y="106"/>
                  </a:cubicBezTo>
                  <a:close/>
                  <a:moveTo>
                    <a:pt x="40" y="106"/>
                  </a:moveTo>
                  <a:cubicBezTo>
                    <a:pt x="40" y="109"/>
                    <a:pt x="38" y="111"/>
                    <a:pt x="35" y="111"/>
                  </a:cubicBezTo>
                  <a:cubicBezTo>
                    <a:pt x="32" y="111"/>
                    <a:pt x="29" y="109"/>
                    <a:pt x="29" y="106"/>
                  </a:cubicBezTo>
                  <a:cubicBezTo>
                    <a:pt x="29" y="103"/>
                    <a:pt x="32" y="100"/>
                    <a:pt x="35" y="100"/>
                  </a:cubicBezTo>
                  <a:cubicBezTo>
                    <a:pt x="38" y="100"/>
                    <a:pt x="40" y="103"/>
                    <a:pt x="40" y="106"/>
                  </a:cubicBezTo>
                  <a:close/>
                  <a:moveTo>
                    <a:pt x="61" y="106"/>
                  </a:moveTo>
                  <a:cubicBezTo>
                    <a:pt x="43" y="106"/>
                    <a:pt x="43" y="106"/>
                    <a:pt x="43" y="106"/>
                  </a:cubicBezTo>
                  <a:cubicBezTo>
                    <a:pt x="42" y="106"/>
                    <a:pt x="42" y="106"/>
                    <a:pt x="42" y="105"/>
                  </a:cubicBezTo>
                  <a:cubicBezTo>
                    <a:pt x="42" y="104"/>
                    <a:pt x="42" y="104"/>
                    <a:pt x="43" y="104"/>
                  </a:cubicBezTo>
                  <a:cubicBezTo>
                    <a:pt x="61" y="104"/>
                    <a:pt x="61" y="104"/>
                    <a:pt x="61" y="104"/>
                  </a:cubicBezTo>
                  <a:cubicBezTo>
                    <a:pt x="62" y="104"/>
                    <a:pt x="62" y="104"/>
                    <a:pt x="62" y="105"/>
                  </a:cubicBezTo>
                  <a:cubicBezTo>
                    <a:pt x="62" y="106"/>
                    <a:pt x="62" y="106"/>
                    <a:pt x="61" y="106"/>
                  </a:cubicBezTo>
                  <a:close/>
                  <a:moveTo>
                    <a:pt x="62" y="11"/>
                  </a:moveTo>
                  <a:cubicBezTo>
                    <a:pt x="62" y="95"/>
                    <a:pt x="62" y="95"/>
                    <a:pt x="62" y="95"/>
                  </a:cubicBezTo>
                  <a:cubicBezTo>
                    <a:pt x="62" y="97"/>
                    <a:pt x="61" y="98"/>
                    <a:pt x="60" y="98"/>
                  </a:cubicBezTo>
                  <a:cubicBezTo>
                    <a:pt x="9" y="98"/>
                    <a:pt x="9" y="98"/>
                    <a:pt x="9" y="98"/>
                  </a:cubicBezTo>
                  <a:cubicBezTo>
                    <a:pt x="8" y="98"/>
                    <a:pt x="7" y="97"/>
                    <a:pt x="7" y="95"/>
                  </a:cubicBezTo>
                  <a:cubicBezTo>
                    <a:pt x="6" y="12"/>
                    <a:pt x="6" y="12"/>
                    <a:pt x="6" y="12"/>
                  </a:cubicBezTo>
                  <a:cubicBezTo>
                    <a:pt x="6" y="10"/>
                    <a:pt x="8" y="9"/>
                    <a:pt x="9" y="9"/>
                  </a:cubicBezTo>
                  <a:cubicBezTo>
                    <a:pt x="59" y="9"/>
                    <a:pt x="59" y="9"/>
                    <a:pt x="59" y="9"/>
                  </a:cubicBezTo>
                  <a:cubicBezTo>
                    <a:pt x="61" y="9"/>
                    <a:pt x="62" y="10"/>
                    <a:pt x="62" y="11"/>
                  </a:cubicBez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1" name="Freeform 73"/>
            <p:cNvSpPr>
              <a:spLocks noEditPoints="1"/>
            </p:cNvSpPr>
            <p:nvPr/>
          </p:nvSpPr>
          <p:spPr bwMode="auto">
            <a:xfrm>
              <a:off x="1676385" y="4296513"/>
              <a:ext cx="27313" cy="33173"/>
            </a:xfrm>
            <a:custGeom>
              <a:avLst/>
              <a:gdLst>
                <a:gd name="T0" fmla="*/ 4 w 6"/>
                <a:gd name="T1" fmla="*/ 1 h 7"/>
                <a:gd name="T2" fmla="*/ 2 w 6"/>
                <a:gd name="T3" fmla="*/ 1 h 7"/>
                <a:gd name="T4" fmla="*/ 0 w 6"/>
                <a:gd name="T5" fmla="*/ 3 h 7"/>
                <a:gd name="T6" fmla="*/ 0 w 6"/>
                <a:gd name="T7" fmla="*/ 5 h 7"/>
                <a:gd name="T8" fmla="*/ 2 w 6"/>
                <a:gd name="T9" fmla="*/ 7 h 7"/>
                <a:gd name="T10" fmla="*/ 4 w 6"/>
                <a:gd name="T11" fmla="*/ 7 h 7"/>
                <a:gd name="T12" fmla="*/ 6 w 6"/>
                <a:gd name="T13" fmla="*/ 5 h 7"/>
                <a:gd name="T14" fmla="*/ 6 w 6"/>
                <a:gd name="T15" fmla="*/ 3 h 7"/>
                <a:gd name="T16" fmla="*/ 4 w 6"/>
                <a:gd name="T17" fmla="*/ 1 h 7"/>
                <a:gd name="T18" fmla="*/ 5 w 6"/>
                <a:gd name="T19" fmla="*/ 5 h 7"/>
                <a:gd name="T20" fmla="*/ 4 w 6"/>
                <a:gd name="T21" fmla="*/ 6 h 7"/>
                <a:gd name="T22" fmla="*/ 2 w 6"/>
                <a:gd name="T23" fmla="*/ 6 h 7"/>
                <a:gd name="T24" fmla="*/ 1 w 6"/>
                <a:gd name="T25" fmla="*/ 5 h 7"/>
                <a:gd name="T26" fmla="*/ 1 w 6"/>
                <a:gd name="T27" fmla="*/ 3 h 7"/>
                <a:gd name="T28" fmla="*/ 2 w 6"/>
                <a:gd name="T29" fmla="*/ 2 h 7"/>
                <a:gd name="T30" fmla="*/ 4 w 6"/>
                <a:gd name="T31" fmla="*/ 2 h 7"/>
                <a:gd name="T32" fmla="*/ 5 w 6"/>
                <a:gd name="T33" fmla="*/ 3 h 7"/>
                <a:gd name="T34" fmla="*/ 5 w 6"/>
                <a:gd name="T3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7">
                  <a:moveTo>
                    <a:pt x="4" y="1"/>
                  </a:moveTo>
                  <a:cubicBezTo>
                    <a:pt x="2" y="1"/>
                    <a:pt x="2" y="1"/>
                    <a:pt x="2" y="1"/>
                  </a:cubicBezTo>
                  <a:cubicBezTo>
                    <a:pt x="1" y="1"/>
                    <a:pt x="0" y="2"/>
                    <a:pt x="0" y="3"/>
                  </a:cubicBezTo>
                  <a:cubicBezTo>
                    <a:pt x="0" y="5"/>
                    <a:pt x="0" y="5"/>
                    <a:pt x="0" y="5"/>
                  </a:cubicBezTo>
                  <a:cubicBezTo>
                    <a:pt x="0" y="6"/>
                    <a:pt x="1" y="7"/>
                    <a:pt x="2" y="7"/>
                  </a:cubicBezTo>
                  <a:cubicBezTo>
                    <a:pt x="4" y="7"/>
                    <a:pt x="4" y="7"/>
                    <a:pt x="4" y="7"/>
                  </a:cubicBezTo>
                  <a:cubicBezTo>
                    <a:pt x="5" y="7"/>
                    <a:pt x="6" y="6"/>
                    <a:pt x="6" y="5"/>
                  </a:cubicBezTo>
                  <a:cubicBezTo>
                    <a:pt x="6" y="3"/>
                    <a:pt x="6" y="3"/>
                    <a:pt x="6" y="3"/>
                  </a:cubicBezTo>
                  <a:cubicBezTo>
                    <a:pt x="6" y="1"/>
                    <a:pt x="5" y="0"/>
                    <a:pt x="4" y="1"/>
                  </a:cubicBezTo>
                  <a:close/>
                  <a:moveTo>
                    <a:pt x="5" y="5"/>
                  </a:moveTo>
                  <a:cubicBezTo>
                    <a:pt x="5" y="5"/>
                    <a:pt x="4" y="6"/>
                    <a:pt x="4" y="6"/>
                  </a:cubicBezTo>
                  <a:cubicBezTo>
                    <a:pt x="2" y="6"/>
                    <a:pt x="2" y="6"/>
                    <a:pt x="2" y="6"/>
                  </a:cubicBezTo>
                  <a:cubicBezTo>
                    <a:pt x="1" y="6"/>
                    <a:pt x="1" y="5"/>
                    <a:pt x="1" y="5"/>
                  </a:cubicBezTo>
                  <a:cubicBezTo>
                    <a:pt x="1" y="3"/>
                    <a:pt x="1" y="3"/>
                    <a:pt x="1" y="3"/>
                  </a:cubicBezTo>
                  <a:cubicBezTo>
                    <a:pt x="1" y="2"/>
                    <a:pt x="1" y="2"/>
                    <a:pt x="2" y="2"/>
                  </a:cubicBezTo>
                  <a:cubicBezTo>
                    <a:pt x="4" y="2"/>
                    <a:pt x="4" y="2"/>
                    <a:pt x="4" y="2"/>
                  </a:cubicBezTo>
                  <a:cubicBezTo>
                    <a:pt x="4" y="2"/>
                    <a:pt x="5" y="2"/>
                    <a:pt x="5" y="3"/>
                  </a:cubicBezTo>
                  <a:lnTo>
                    <a:pt x="5" y="5"/>
                  </a:ln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2" name="Freeform 74"/>
            <p:cNvSpPr>
              <a:spLocks/>
            </p:cNvSpPr>
            <p:nvPr/>
          </p:nvSpPr>
          <p:spPr bwMode="auto">
            <a:xfrm>
              <a:off x="1602249" y="4116984"/>
              <a:ext cx="156076" cy="48784"/>
            </a:xfrm>
            <a:custGeom>
              <a:avLst/>
              <a:gdLst>
                <a:gd name="T0" fmla="*/ 30 w 34"/>
                <a:gd name="T1" fmla="*/ 11 h 11"/>
                <a:gd name="T2" fmla="*/ 17 w 34"/>
                <a:gd name="T3" fmla="*/ 4 h 11"/>
                <a:gd name="T4" fmla="*/ 17 w 34"/>
                <a:gd name="T5" fmla="*/ 4 h 11"/>
                <a:gd name="T6" fmla="*/ 4 w 34"/>
                <a:gd name="T7" fmla="*/ 9 h 11"/>
                <a:gd name="T8" fmla="*/ 4 w 34"/>
                <a:gd name="T9" fmla="*/ 9 h 11"/>
                <a:gd name="T10" fmla="*/ 4 w 34"/>
                <a:gd name="T11" fmla="*/ 9 h 11"/>
                <a:gd name="T12" fmla="*/ 1 w 34"/>
                <a:gd name="T13" fmla="*/ 8 h 11"/>
                <a:gd name="T14" fmla="*/ 1 w 34"/>
                <a:gd name="T15" fmla="*/ 8 h 11"/>
                <a:gd name="T16" fmla="*/ 1 w 34"/>
                <a:gd name="T17" fmla="*/ 6 h 11"/>
                <a:gd name="T18" fmla="*/ 1 w 34"/>
                <a:gd name="T19" fmla="*/ 6 h 11"/>
                <a:gd name="T20" fmla="*/ 17 w 34"/>
                <a:gd name="T21" fmla="*/ 0 h 11"/>
                <a:gd name="T22" fmla="*/ 17 w 34"/>
                <a:gd name="T23" fmla="*/ 0 h 11"/>
                <a:gd name="T24" fmla="*/ 33 w 34"/>
                <a:gd name="T25" fmla="*/ 8 h 11"/>
                <a:gd name="T26" fmla="*/ 33 w 34"/>
                <a:gd name="T27" fmla="*/ 8 h 11"/>
                <a:gd name="T28" fmla="*/ 33 w 34"/>
                <a:gd name="T29" fmla="*/ 11 h 11"/>
                <a:gd name="T30" fmla="*/ 33 w 34"/>
                <a:gd name="T31" fmla="*/ 11 h 11"/>
                <a:gd name="T32" fmla="*/ 32 w 34"/>
                <a:gd name="T33" fmla="*/ 11 h 11"/>
                <a:gd name="T34" fmla="*/ 32 w 34"/>
                <a:gd name="T35" fmla="*/ 11 h 11"/>
                <a:gd name="T36" fmla="*/ 30 w 34"/>
                <a:gd name="T3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11">
                  <a:moveTo>
                    <a:pt x="30" y="11"/>
                  </a:moveTo>
                  <a:cubicBezTo>
                    <a:pt x="27" y="7"/>
                    <a:pt x="22" y="4"/>
                    <a:pt x="17" y="4"/>
                  </a:cubicBezTo>
                  <a:cubicBezTo>
                    <a:pt x="17" y="4"/>
                    <a:pt x="17" y="4"/>
                    <a:pt x="17" y="4"/>
                  </a:cubicBezTo>
                  <a:cubicBezTo>
                    <a:pt x="12" y="4"/>
                    <a:pt x="7" y="5"/>
                    <a:pt x="4" y="9"/>
                  </a:cubicBezTo>
                  <a:cubicBezTo>
                    <a:pt x="4" y="9"/>
                    <a:pt x="4" y="9"/>
                    <a:pt x="4" y="9"/>
                  </a:cubicBezTo>
                  <a:cubicBezTo>
                    <a:pt x="4" y="9"/>
                    <a:pt x="4" y="9"/>
                    <a:pt x="4" y="9"/>
                  </a:cubicBezTo>
                  <a:cubicBezTo>
                    <a:pt x="3" y="9"/>
                    <a:pt x="2" y="9"/>
                    <a:pt x="1" y="8"/>
                  </a:cubicBezTo>
                  <a:cubicBezTo>
                    <a:pt x="1" y="8"/>
                    <a:pt x="1" y="8"/>
                    <a:pt x="1" y="8"/>
                  </a:cubicBezTo>
                  <a:cubicBezTo>
                    <a:pt x="0" y="8"/>
                    <a:pt x="0" y="6"/>
                    <a:pt x="1" y="6"/>
                  </a:cubicBezTo>
                  <a:cubicBezTo>
                    <a:pt x="1" y="6"/>
                    <a:pt x="1" y="6"/>
                    <a:pt x="1" y="6"/>
                  </a:cubicBezTo>
                  <a:cubicBezTo>
                    <a:pt x="6" y="2"/>
                    <a:pt x="11" y="0"/>
                    <a:pt x="17" y="0"/>
                  </a:cubicBezTo>
                  <a:cubicBezTo>
                    <a:pt x="17" y="0"/>
                    <a:pt x="17" y="0"/>
                    <a:pt x="17" y="0"/>
                  </a:cubicBezTo>
                  <a:cubicBezTo>
                    <a:pt x="23" y="0"/>
                    <a:pt x="29" y="3"/>
                    <a:pt x="33" y="8"/>
                  </a:cubicBezTo>
                  <a:cubicBezTo>
                    <a:pt x="33" y="8"/>
                    <a:pt x="33" y="8"/>
                    <a:pt x="33" y="8"/>
                  </a:cubicBezTo>
                  <a:cubicBezTo>
                    <a:pt x="34" y="9"/>
                    <a:pt x="34" y="10"/>
                    <a:pt x="33" y="11"/>
                  </a:cubicBezTo>
                  <a:cubicBezTo>
                    <a:pt x="33" y="11"/>
                    <a:pt x="33" y="11"/>
                    <a:pt x="33" y="11"/>
                  </a:cubicBezTo>
                  <a:cubicBezTo>
                    <a:pt x="33" y="11"/>
                    <a:pt x="32" y="11"/>
                    <a:pt x="32" y="11"/>
                  </a:cubicBezTo>
                  <a:cubicBezTo>
                    <a:pt x="32" y="11"/>
                    <a:pt x="32" y="11"/>
                    <a:pt x="32" y="11"/>
                  </a:cubicBezTo>
                  <a:cubicBezTo>
                    <a:pt x="31" y="11"/>
                    <a:pt x="31" y="11"/>
                    <a:pt x="30" y="11"/>
                  </a:cubicBez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3" name="Freeform 75"/>
            <p:cNvSpPr>
              <a:spLocks/>
            </p:cNvSpPr>
            <p:nvPr/>
          </p:nvSpPr>
          <p:spPr bwMode="auto">
            <a:xfrm>
              <a:off x="1625661" y="4148206"/>
              <a:ext cx="105351" cy="40979"/>
            </a:xfrm>
            <a:custGeom>
              <a:avLst/>
              <a:gdLst>
                <a:gd name="T0" fmla="*/ 20 w 23"/>
                <a:gd name="T1" fmla="*/ 8 h 9"/>
                <a:gd name="T2" fmla="*/ 11 w 23"/>
                <a:gd name="T3" fmla="*/ 4 h 9"/>
                <a:gd name="T4" fmla="*/ 11 w 23"/>
                <a:gd name="T5" fmla="*/ 4 h 9"/>
                <a:gd name="T6" fmla="*/ 3 w 23"/>
                <a:gd name="T7" fmla="*/ 7 h 9"/>
                <a:gd name="T8" fmla="*/ 3 w 23"/>
                <a:gd name="T9" fmla="*/ 7 h 9"/>
                <a:gd name="T10" fmla="*/ 3 w 23"/>
                <a:gd name="T11" fmla="*/ 7 h 9"/>
                <a:gd name="T12" fmla="*/ 1 w 23"/>
                <a:gd name="T13" fmla="*/ 7 h 9"/>
                <a:gd name="T14" fmla="*/ 1 w 23"/>
                <a:gd name="T15" fmla="*/ 7 h 9"/>
                <a:gd name="T16" fmla="*/ 1 w 23"/>
                <a:gd name="T17" fmla="*/ 4 h 9"/>
                <a:gd name="T18" fmla="*/ 1 w 23"/>
                <a:gd name="T19" fmla="*/ 4 h 9"/>
                <a:gd name="T20" fmla="*/ 12 w 23"/>
                <a:gd name="T21" fmla="*/ 0 h 9"/>
                <a:gd name="T22" fmla="*/ 12 w 23"/>
                <a:gd name="T23" fmla="*/ 0 h 9"/>
                <a:gd name="T24" fmla="*/ 23 w 23"/>
                <a:gd name="T25" fmla="*/ 6 h 9"/>
                <a:gd name="T26" fmla="*/ 23 w 23"/>
                <a:gd name="T27" fmla="*/ 6 h 9"/>
                <a:gd name="T28" fmla="*/ 22 w 23"/>
                <a:gd name="T29" fmla="*/ 9 h 9"/>
                <a:gd name="T30" fmla="*/ 22 w 23"/>
                <a:gd name="T31" fmla="*/ 9 h 9"/>
                <a:gd name="T32" fmla="*/ 21 w 23"/>
                <a:gd name="T33" fmla="*/ 9 h 9"/>
                <a:gd name="T34" fmla="*/ 21 w 23"/>
                <a:gd name="T35" fmla="*/ 9 h 9"/>
                <a:gd name="T36" fmla="*/ 20 w 23"/>
                <a:gd name="T3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9">
                  <a:moveTo>
                    <a:pt x="20" y="8"/>
                  </a:moveTo>
                  <a:cubicBezTo>
                    <a:pt x="18" y="6"/>
                    <a:pt x="15" y="5"/>
                    <a:pt x="11" y="4"/>
                  </a:cubicBezTo>
                  <a:cubicBezTo>
                    <a:pt x="11" y="4"/>
                    <a:pt x="11" y="4"/>
                    <a:pt x="11" y="4"/>
                  </a:cubicBezTo>
                  <a:cubicBezTo>
                    <a:pt x="9" y="4"/>
                    <a:pt x="6" y="5"/>
                    <a:pt x="3" y="7"/>
                  </a:cubicBezTo>
                  <a:cubicBezTo>
                    <a:pt x="3" y="7"/>
                    <a:pt x="3" y="7"/>
                    <a:pt x="3" y="7"/>
                  </a:cubicBezTo>
                  <a:cubicBezTo>
                    <a:pt x="3" y="7"/>
                    <a:pt x="3" y="7"/>
                    <a:pt x="3" y="7"/>
                  </a:cubicBezTo>
                  <a:cubicBezTo>
                    <a:pt x="3" y="8"/>
                    <a:pt x="1" y="8"/>
                    <a:pt x="1" y="7"/>
                  </a:cubicBezTo>
                  <a:cubicBezTo>
                    <a:pt x="1" y="7"/>
                    <a:pt x="1" y="7"/>
                    <a:pt x="1" y="7"/>
                  </a:cubicBezTo>
                  <a:cubicBezTo>
                    <a:pt x="0" y="6"/>
                    <a:pt x="0" y="5"/>
                    <a:pt x="1" y="4"/>
                  </a:cubicBezTo>
                  <a:cubicBezTo>
                    <a:pt x="1" y="4"/>
                    <a:pt x="1" y="4"/>
                    <a:pt x="1" y="4"/>
                  </a:cubicBezTo>
                  <a:cubicBezTo>
                    <a:pt x="4" y="1"/>
                    <a:pt x="8" y="0"/>
                    <a:pt x="12" y="0"/>
                  </a:cubicBezTo>
                  <a:cubicBezTo>
                    <a:pt x="12" y="0"/>
                    <a:pt x="12" y="0"/>
                    <a:pt x="12" y="0"/>
                  </a:cubicBezTo>
                  <a:cubicBezTo>
                    <a:pt x="16" y="1"/>
                    <a:pt x="20" y="2"/>
                    <a:pt x="23" y="6"/>
                  </a:cubicBezTo>
                  <a:cubicBezTo>
                    <a:pt x="23" y="6"/>
                    <a:pt x="23" y="6"/>
                    <a:pt x="23" y="6"/>
                  </a:cubicBezTo>
                  <a:cubicBezTo>
                    <a:pt x="23" y="7"/>
                    <a:pt x="23" y="8"/>
                    <a:pt x="22" y="9"/>
                  </a:cubicBezTo>
                  <a:cubicBezTo>
                    <a:pt x="22" y="9"/>
                    <a:pt x="22" y="9"/>
                    <a:pt x="22" y="9"/>
                  </a:cubicBezTo>
                  <a:cubicBezTo>
                    <a:pt x="22" y="9"/>
                    <a:pt x="22" y="9"/>
                    <a:pt x="21" y="9"/>
                  </a:cubicBezTo>
                  <a:cubicBezTo>
                    <a:pt x="21" y="9"/>
                    <a:pt x="21" y="9"/>
                    <a:pt x="21" y="9"/>
                  </a:cubicBezTo>
                  <a:cubicBezTo>
                    <a:pt x="21" y="9"/>
                    <a:pt x="20" y="9"/>
                    <a:pt x="20" y="8"/>
                  </a:cubicBez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4" name="Freeform 76"/>
            <p:cNvSpPr>
              <a:spLocks/>
            </p:cNvSpPr>
            <p:nvPr/>
          </p:nvSpPr>
          <p:spPr bwMode="auto">
            <a:xfrm>
              <a:off x="1652974" y="4185282"/>
              <a:ext cx="44872" cy="44883"/>
            </a:xfrm>
            <a:custGeom>
              <a:avLst/>
              <a:gdLst>
                <a:gd name="T0" fmla="*/ 8 w 10"/>
                <a:gd name="T1" fmla="*/ 9 h 10"/>
                <a:gd name="T2" fmla="*/ 2 w 10"/>
                <a:gd name="T3" fmla="*/ 8 h 10"/>
                <a:gd name="T4" fmla="*/ 2 w 10"/>
                <a:gd name="T5" fmla="*/ 2 h 10"/>
                <a:gd name="T6" fmla="*/ 9 w 10"/>
                <a:gd name="T7" fmla="*/ 2 h 10"/>
                <a:gd name="T8" fmla="*/ 8 w 10"/>
                <a:gd name="T9" fmla="*/ 9 h 10"/>
              </a:gdLst>
              <a:ahLst/>
              <a:cxnLst>
                <a:cxn ang="0">
                  <a:pos x="T0" y="T1"/>
                </a:cxn>
                <a:cxn ang="0">
                  <a:pos x="T2" y="T3"/>
                </a:cxn>
                <a:cxn ang="0">
                  <a:pos x="T4" y="T5"/>
                </a:cxn>
                <a:cxn ang="0">
                  <a:pos x="T6" y="T7"/>
                </a:cxn>
                <a:cxn ang="0">
                  <a:pos x="T8" y="T9"/>
                </a:cxn>
              </a:cxnLst>
              <a:rect l="0" t="0" r="r" b="b"/>
              <a:pathLst>
                <a:path w="10" h="10">
                  <a:moveTo>
                    <a:pt x="8" y="9"/>
                  </a:moveTo>
                  <a:cubicBezTo>
                    <a:pt x="6" y="10"/>
                    <a:pt x="3" y="10"/>
                    <a:pt x="2" y="8"/>
                  </a:cubicBezTo>
                  <a:cubicBezTo>
                    <a:pt x="0" y="6"/>
                    <a:pt x="0" y="3"/>
                    <a:pt x="2" y="2"/>
                  </a:cubicBezTo>
                  <a:cubicBezTo>
                    <a:pt x="4" y="0"/>
                    <a:pt x="7" y="0"/>
                    <a:pt x="9" y="2"/>
                  </a:cubicBezTo>
                  <a:cubicBezTo>
                    <a:pt x="10" y="4"/>
                    <a:pt x="10" y="7"/>
                    <a:pt x="8" y="9"/>
                  </a:cubicBez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5" name="Freeform 77"/>
            <p:cNvSpPr>
              <a:spLocks/>
            </p:cNvSpPr>
            <p:nvPr/>
          </p:nvSpPr>
          <p:spPr bwMode="auto">
            <a:xfrm>
              <a:off x="792605" y="797647"/>
              <a:ext cx="4091144" cy="2060681"/>
            </a:xfrm>
            <a:custGeom>
              <a:avLst/>
              <a:gdLst>
                <a:gd name="T0" fmla="*/ 0 w 907"/>
                <a:gd name="T1" fmla="*/ 320 h 457"/>
                <a:gd name="T2" fmla="*/ 194 w 907"/>
                <a:gd name="T3" fmla="*/ 454 h 457"/>
                <a:gd name="T4" fmla="*/ 763 w 907"/>
                <a:gd name="T5" fmla="*/ 454 h 457"/>
                <a:gd name="T6" fmla="*/ 907 w 907"/>
                <a:gd name="T7" fmla="*/ 341 h 457"/>
                <a:gd name="T8" fmla="*/ 773 w 907"/>
                <a:gd name="T9" fmla="*/ 218 h 457"/>
                <a:gd name="T10" fmla="*/ 728 w 907"/>
                <a:gd name="T11" fmla="*/ 140 h 457"/>
                <a:gd name="T12" fmla="*/ 607 w 907"/>
                <a:gd name="T13" fmla="*/ 121 h 457"/>
                <a:gd name="T14" fmla="*/ 443 w 907"/>
                <a:gd name="T15" fmla="*/ 0 h 457"/>
                <a:gd name="T16" fmla="*/ 258 w 907"/>
                <a:gd name="T17" fmla="*/ 142 h 457"/>
                <a:gd name="T18" fmla="*/ 164 w 907"/>
                <a:gd name="T19" fmla="*/ 142 h 457"/>
                <a:gd name="T20" fmla="*/ 104 w 907"/>
                <a:gd name="T21" fmla="*/ 213 h 457"/>
                <a:gd name="T22" fmla="*/ 0 w 907"/>
                <a:gd name="T23" fmla="*/ 32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7" h="457">
                  <a:moveTo>
                    <a:pt x="0" y="320"/>
                  </a:moveTo>
                  <a:cubicBezTo>
                    <a:pt x="0" y="396"/>
                    <a:pt x="53" y="454"/>
                    <a:pt x="194" y="454"/>
                  </a:cubicBezTo>
                  <a:cubicBezTo>
                    <a:pt x="336" y="454"/>
                    <a:pt x="763" y="454"/>
                    <a:pt x="763" y="454"/>
                  </a:cubicBezTo>
                  <a:cubicBezTo>
                    <a:pt x="763" y="454"/>
                    <a:pt x="907" y="457"/>
                    <a:pt x="907" y="341"/>
                  </a:cubicBezTo>
                  <a:cubicBezTo>
                    <a:pt x="907" y="240"/>
                    <a:pt x="823" y="213"/>
                    <a:pt x="773" y="218"/>
                  </a:cubicBezTo>
                  <a:cubicBezTo>
                    <a:pt x="773" y="218"/>
                    <a:pt x="767" y="177"/>
                    <a:pt x="728" y="140"/>
                  </a:cubicBezTo>
                  <a:cubicBezTo>
                    <a:pt x="686" y="102"/>
                    <a:pt x="619" y="118"/>
                    <a:pt x="607" y="121"/>
                  </a:cubicBezTo>
                  <a:cubicBezTo>
                    <a:pt x="607" y="121"/>
                    <a:pt x="593" y="0"/>
                    <a:pt x="443" y="0"/>
                  </a:cubicBezTo>
                  <a:cubicBezTo>
                    <a:pt x="294" y="0"/>
                    <a:pt x="265" y="116"/>
                    <a:pt x="258" y="142"/>
                  </a:cubicBezTo>
                  <a:cubicBezTo>
                    <a:pt x="258" y="142"/>
                    <a:pt x="218" y="123"/>
                    <a:pt x="164" y="142"/>
                  </a:cubicBezTo>
                  <a:cubicBezTo>
                    <a:pt x="109" y="161"/>
                    <a:pt x="104" y="213"/>
                    <a:pt x="104" y="213"/>
                  </a:cubicBezTo>
                  <a:cubicBezTo>
                    <a:pt x="104" y="213"/>
                    <a:pt x="0" y="222"/>
                    <a:pt x="0" y="3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6" name="Freeform 78"/>
            <p:cNvSpPr>
              <a:spLocks noEditPoints="1"/>
            </p:cNvSpPr>
            <p:nvPr/>
          </p:nvSpPr>
          <p:spPr bwMode="auto">
            <a:xfrm>
              <a:off x="3440045" y="3350082"/>
              <a:ext cx="1266168" cy="1028390"/>
            </a:xfrm>
            <a:custGeom>
              <a:avLst/>
              <a:gdLst>
                <a:gd name="T0" fmla="*/ 272 w 281"/>
                <a:gd name="T1" fmla="*/ 0 h 228"/>
                <a:gd name="T2" fmla="*/ 9 w 281"/>
                <a:gd name="T3" fmla="*/ 0 h 228"/>
                <a:gd name="T4" fmla="*/ 0 w 281"/>
                <a:gd name="T5" fmla="*/ 9 h 228"/>
                <a:gd name="T6" fmla="*/ 0 w 281"/>
                <a:gd name="T7" fmla="*/ 178 h 228"/>
                <a:gd name="T8" fmla="*/ 9 w 281"/>
                <a:gd name="T9" fmla="*/ 187 h 228"/>
                <a:gd name="T10" fmla="*/ 114 w 281"/>
                <a:gd name="T11" fmla="*/ 187 h 228"/>
                <a:gd name="T12" fmla="*/ 114 w 281"/>
                <a:gd name="T13" fmla="*/ 223 h 228"/>
                <a:gd name="T14" fmla="*/ 62 w 281"/>
                <a:gd name="T15" fmla="*/ 223 h 228"/>
                <a:gd name="T16" fmla="*/ 57 w 281"/>
                <a:gd name="T17" fmla="*/ 223 h 228"/>
                <a:gd name="T18" fmla="*/ 57 w 281"/>
                <a:gd name="T19" fmla="*/ 228 h 228"/>
                <a:gd name="T20" fmla="*/ 62 w 281"/>
                <a:gd name="T21" fmla="*/ 228 h 228"/>
                <a:gd name="T22" fmla="*/ 219 w 281"/>
                <a:gd name="T23" fmla="*/ 228 h 228"/>
                <a:gd name="T24" fmla="*/ 224 w 281"/>
                <a:gd name="T25" fmla="*/ 228 h 228"/>
                <a:gd name="T26" fmla="*/ 224 w 281"/>
                <a:gd name="T27" fmla="*/ 223 h 228"/>
                <a:gd name="T28" fmla="*/ 219 w 281"/>
                <a:gd name="T29" fmla="*/ 223 h 228"/>
                <a:gd name="T30" fmla="*/ 167 w 281"/>
                <a:gd name="T31" fmla="*/ 223 h 228"/>
                <a:gd name="T32" fmla="*/ 167 w 281"/>
                <a:gd name="T33" fmla="*/ 187 h 228"/>
                <a:gd name="T34" fmla="*/ 272 w 281"/>
                <a:gd name="T35" fmla="*/ 187 h 228"/>
                <a:gd name="T36" fmla="*/ 281 w 281"/>
                <a:gd name="T37" fmla="*/ 178 h 228"/>
                <a:gd name="T38" fmla="*/ 281 w 281"/>
                <a:gd name="T39" fmla="*/ 9 h 228"/>
                <a:gd name="T40" fmla="*/ 272 w 281"/>
                <a:gd name="T41" fmla="*/ 0 h 228"/>
                <a:gd name="T42" fmla="*/ 267 w 281"/>
                <a:gd name="T43" fmla="*/ 162 h 228"/>
                <a:gd name="T44" fmla="*/ 259 w 281"/>
                <a:gd name="T45" fmla="*/ 169 h 228"/>
                <a:gd name="T46" fmla="*/ 22 w 281"/>
                <a:gd name="T47" fmla="*/ 169 h 228"/>
                <a:gd name="T48" fmla="*/ 15 w 281"/>
                <a:gd name="T49" fmla="*/ 162 h 228"/>
                <a:gd name="T50" fmla="*/ 15 w 281"/>
                <a:gd name="T51" fmla="*/ 19 h 228"/>
                <a:gd name="T52" fmla="*/ 22 w 281"/>
                <a:gd name="T53" fmla="*/ 12 h 228"/>
                <a:gd name="T54" fmla="*/ 259 w 281"/>
                <a:gd name="T55" fmla="*/ 12 h 228"/>
                <a:gd name="T56" fmla="*/ 267 w 281"/>
                <a:gd name="T57" fmla="*/ 19 h 228"/>
                <a:gd name="T58" fmla="*/ 267 w 281"/>
                <a:gd name="T59" fmla="*/ 16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1" h="228">
                  <a:moveTo>
                    <a:pt x="272" y="0"/>
                  </a:moveTo>
                  <a:cubicBezTo>
                    <a:pt x="9" y="0"/>
                    <a:pt x="9" y="0"/>
                    <a:pt x="9" y="0"/>
                  </a:cubicBezTo>
                  <a:cubicBezTo>
                    <a:pt x="4" y="0"/>
                    <a:pt x="0" y="4"/>
                    <a:pt x="0" y="9"/>
                  </a:cubicBezTo>
                  <a:cubicBezTo>
                    <a:pt x="0" y="178"/>
                    <a:pt x="0" y="178"/>
                    <a:pt x="0" y="178"/>
                  </a:cubicBezTo>
                  <a:cubicBezTo>
                    <a:pt x="0" y="183"/>
                    <a:pt x="4" y="187"/>
                    <a:pt x="9" y="187"/>
                  </a:cubicBezTo>
                  <a:cubicBezTo>
                    <a:pt x="114" y="187"/>
                    <a:pt x="114" y="187"/>
                    <a:pt x="114" y="187"/>
                  </a:cubicBezTo>
                  <a:cubicBezTo>
                    <a:pt x="114" y="223"/>
                    <a:pt x="114" y="223"/>
                    <a:pt x="114" y="223"/>
                  </a:cubicBezTo>
                  <a:cubicBezTo>
                    <a:pt x="62" y="223"/>
                    <a:pt x="62" y="223"/>
                    <a:pt x="62" y="223"/>
                  </a:cubicBezTo>
                  <a:cubicBezTo>
                    <a:pt x="59" y="223"/>
                    <a:pt x="57" y="223"/>
                    <a:pt x="57" y="223"/>
                  </a:cubicBezTo>
                  <a:cubicBezTo>
                    <a:pt x="57" y="228"/>
                    <a:pt x="57" y="228"/>
                    <a:pt x="57" y="228"/>
                  </a:cubicBezTo>
                  <a:cubicBezTo>
                    <a:pt x="57" y="228"/>
                    <a:pt x="59" y="228"/>
                    <a:pt x="62" y="228"/>
                  </a:cubicBezTo>
                  <a:cubicBezTo>
                    <a:pt x="219" y="228"/>
                    <a:pt x="219" y="228"/>
                    <a:pt x="219" y="228"/>
                  </a:cubicBezTo>
                  <a:cubicBezTo>
                    <a:pt x="222" y="228"/>
                    <a:pt x="224" y="228"/>
                    <a:pt x="224" y="228"/>
                  </a:cubicBezTo>
                  <a:cubicBezTo>
                    <a:pt x="224" y="223"/>
                    <a:pt x="224" y="223"/>
                    <a:pt x="224" y="223"/>
                  </a:cubicBezTo>
                  <a:cubicBezTo>
                    <a:pt x="224" y="223"/>
                    <a:pt x="222" y="223"/>
                    <a:pt x="219" y="223"/>
                  </a:cubicBezTo>
                  <a:cubicBezTo>
                    <a:pt x="167" y="223"/>
                    <a:pt x="167" y="223"/>
                    <a:pt x="167" y="223"/>
                  </a:cubicBezTo>
                  <a:cubicBezTo>
                    <a:pt x="167" y="187"/>
                    <a:pt x="167" y="187"/>
                    <a:pt x="167" y="187"/>
                  </a:cubicBezTo>
                  <a:cubicBezTo>
                    <a:pt x="272" y="187"/>
                    <a:pt x="272" y="187"/>
                    <a:pt x="272" y="187"/>
                  </a:cubicBezTo>
                  <a:cubicBezTo>
                    <a:pt x="277" y="187"/>
                    <a:pt x="281" y="183"/>
                    <a:pt x="281" y="178"/>
                  </a:cubicBezTo>
                  <a:cubicBezTo>
                    <a:pt x="281" y="9"/>
                    <a:pt x="281" y="9"/>
                    <a:pt x="281" y="9"/>
                  </a:cubicBezTo>
                  <a:cubicBezTo>
                    <a:pt x="281" y="4"/>
                    <a:pt x="277" y="0"/>
                    <a:pt x="272" y="0"/>
                  </a:cubicBezTo>
                  <a:close/>
                  <a:moveTo>
                    <a:pt x="267" y="162"/>
                  </a:moveTo>
                  <a:cubicBezTo>
                    <a:pt x="267" y="165"/>
                    <a:pt x="263" y="169"/>
                    <a:pt x="259" y="169"/>
                  </a:cubicBezTo>
                  <a:cubicBezTo>
                    <a:pt x="22" y="169"/>
                    <a:pt x="22" y="169"/>
                    <a:pt x="22" y="169"/>
                  </a:cubicBezTo>
                  <a:cubicBezTo>
                    <a:pt x="18" y="169"/>
                    <a:pt x="15" y="165"/>
                    <a:pt x="15" y="162"/>
                  </a:cubicBezTo>
                  <a:cubicBezTo>
                    <a:pt x="15" y="19"/>
                    <a:pt x="15" y="19"/>
                    <a:pt x="15" y="19"/>
                  </a:cubicBezTo>
                  <a:cubicBezTo>
                    <a:pt x="15" y="15"/>
                    <a:pt x="18" y="12"/>
                    <a:pt x="22" y="12"/>
                  </a:cubicBezTo>
                  <a:cubicBezTo>
                    <a:pt x="259" y="12"/>
                    <a:pt x="259" y="12"/>
                    <a:pt x="259" y="12"/>
                  </a:cubicBezTo>
                  <a:cubicBezTo>
                    <a:pt x="263" y="12"/>
                    <a:pt x="267" y="15"/>
                    <a:pt x="267" y="19"/>
                  </a:cubicBezTo>
                  <a:lnTo>
                    <a:pt x="267" y="162"/>
                  </a:lnTo>
                  <a:close/>
                </a:path>
              </a:pathLst>
            </a:custGeom>
            <a:solidFill>
              <a:schemeClr val="accent2"/>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7" name="Freeform 79"/>
            <p:cNvSpPr>
              <a:spLocks/>
            </p:cNvSpPr>
            <p:nvPr/>
          </p:nvSpPr>
          <p:spPr bwMode="auto">
            <a:xfrm>
              <a:off x="3781462" y="3611570"/>
              <a:ext cx="589187" cy="181481"/>
            </a:xfrm>
            <a:custGeom>
              <a:avLst/>
              <a:gdLst>
                <a:gd name="T0" fmla="*/ 63 w 130"/>
                <a:gd name="T1" fmla="*/ 0 h 40"/>
                <a:gd name="T2" fmla="*/ 3 w 130"/>
                <a:gd name="T3" fmla="*/ 24 h 40"/>
                <a:gd name="T4" fmla="*/ 3 w 130"/>
                <a:gd name="T5" fmla="*/ 35 h 40"/>
                <a:gd name="T6" fmla="*/ 14 w 130"/>
                <a:gd name="T7" fmla="*/ 35 h 40"/>
                <a:gd name="T8" fmla="*/ 14 w 130"/>
                <a:gd name="T9" fmla="*/ 35 h 40"/>
                <a:gd name="T10" fmla="*/ 63 w 130"/>
                <a:gd name="T11" fmla="*/ 15 h 40"/>
                <a:gd name="T12" fmla="*/ 116 w 130"/>
                <a:gd name="T13" fmla="*/ 38 h 40"/>
                <a:gd name="T14" fmla="*/ 121 w 130"/>
                <a:gd name="T15" fmla="*/ 40 h 40"/>
                <a:gd name="T16" fmla="*/ 126 w 130"/>
                <a:gd name="T17" fmla="*/ 38 h 40"/>
                <a:gd name="T18" fmla="*/ 127 w 130"/>
                <a:gd name="T19" fmla="*/ 27 h 40"/>
                <a:gd name="T20" fmla="*/ 63 w 13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40">
                  <a:moveTo>
                    <a:pt x="63" y="0"/>
                  </a:moveTo>
                  <a:cubicBezTo>
                    <a:pt x="42" y="0"/>
                    <a:pt x="20" y="8"/>
                    <a:pt x="3" y="24"/>
                  </a:cubicBezTo>
                  <a:cubicBezTo>
                    <a:pt x="0" y="27"/>
                    <a:pt x="0" y="32"/>
                    <a:pt x="3" y="35"/>
                  </a:cubicBezTo>
                  <a:cubicBezTo>
                    <a:pt x="6" y="38"/>
                    <a:pt x="11" y="38"/>
                    <a:pt x="14" y="35"/>
                  </a:cubicBezTo>
                  <a:cubicBezTo>
                    <a:pt x="14" y="35"/>
                    <a:pt x="14" y="35"/>
                    <a:pt x="14" y="35"/>
                  </a:cubicBezTo>
                  <a:cubicBezTo>
                    <a:pt x="28" y="22"/>
                    <a:pt x="46" y="15"/>
                    <a:pt x="63" y="15"/>
                  </a:cubicBezTo>
                  <a:cubicBezTo>
                    <a:pt x="82" y="15"/>
                    <a:pt x="101" y="23"/>
                    <a:pt x="116" y="38"/>
                  </a:cubicBezTo>
                  <a:cubicBezTo>
                    <a:pt x="117" y="39"/>
                    <a:pt x="119" y="40"/>
                    <a:pt x="121" y="40"/>
                  </a:cubicBezTo>
                  <a:cubicBezTo>
                    <a:pt x="123" y="40"/>
                    <a:pt x="125" y="40"/>
                    <a:pt x="126" y="38"/>
                  </a:cubicBezTo>
                  <a:cubicBezTo>
                    <a:pt x="129" y="35"/>
                    <a:pt x="130" y="30"/>
                    <a:pt x="127" y="27"/>
                  </a:cubicBezTo>
                  <a:cubicBezTo>
                    <a:pt x="110" y="9"/>
                    <a:pt x="86" y="0"/>
                    <a:pt x="63" y="0"/>
                  </a:cubicBezTo>
                  <a:close/>
                </a:path>
              </a:pathLst>
            </a:custGeom>
            <a:solidFill>
              <a:schemeClr val="accent2"/>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8" name="Freeform 80"/>
            <p:cNvSpPr>
              <a:spLocks/>
            </p:cNvSpPr>
            <p:nvPr/>
          </p:nvSpPr>
          <p:spPr bwMode="auto">
            <a:xfrm>
              <a:off x="3873156" y="3738412"/>
              <a:ext cx="401896" cy="140501"/>
            </a:xfrm>
            <a:custGeom>
              <a:avLst/>
              <a:gdLst>
                <a:gd name="T0" fmla="*/ 43 w 89"/>
                <a:gd name="T1" fmla="*/ 0 h 31"/>
                <a:gd name="T2" fmla="*/ 3 w 89"/>
                <a:gd name="T3" fmla="*/ 16 h 31"/>
                <a:gd name="T4" fmla="*/ 2 w 89"/>
                <a:gd name="T5" fmla="*/ 27 h 31"/>
                <a:gd name="T6" fmla="*/ 13 w 89"/>
                <a:gd name="T7" fmla="*/ 27 h 31"/>
                <a:gd name="T8" fmla="*/ 13 w 89"/>
                <a:gd name="T9" fmla="*/ 27 h 31"/>
                <a:gd name="T10" fmla="*/ 43 w 89"/>
                <a:gd name="T11" fmla="*/ 15 h 31"/>
                <a:gd name="T12" fmla="*/ 75 w 89"/>
                <a:gd name="T13" fmla="*/ 29 h 31"/>
                <a:gd name="T14" fmla="*/ 81 w 89"/>
                <a:gd name="T15" fmla="*/ 31 h 31"/>
                <a:gd name="T16" fmla="*/ 86 w 89"/>
                <a:gd name="T17" fmla="*/ 29 h 31"/>
                <a:gd name="T18" fmla="*/ 86 w 89"/>
                <a:gd name="T19" fmla="*/ 19 h 31"/>
                <a:gd name="T20" fmla="*/ 43 w 89"/>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31">
                  <a:moveTo>
                    <a:pt x="43" y="0"/>
                  </a:moveTo>
                  <a:cubicBezTo>
                    <a:pt x="29" y="0"/>
                    <a:pt x="14" y="6"/>
                    <a:pt x="3" y="16"/>
                  </a:cubicBezTo>
                  <a:cubicBezTo>
                    <a:pt x="0" y="19"/>
                    <a:pt x="0" y="24"/>
                    <a:pt x="2" y="27"/>
                  </a:cubicBezTo>
                  <a:cubicBezTo>
                    <a:pt x="5" y="30"/>
                    <a:pt x="10" y="30"/>
                    <a:pt x="13" y="27"/>
                  </a:cubicBezTo>
                  <a:cubicBezTo>
                    <a:pt x="13" y="27"/>
                    <a:pt x="13" y="27"/>
                    <a:pt x="13" y="27"/>
                  </a:cubicBezTo>
                  <a:cubicBezTo>
                    <a:pt x="22" y="19"/>
                    <a:pt x="32" y="15"/>
                    <a:pt x="43" y="15"/>
                  </a:cubicBezTo>
                  <a:cubicBezTo>
                    <a:pt x="55" y="15"/>
                    <a:pt x="67" y="20"/>
                    <a:pt x="75" y="29"/>
                  </a:cubicBezTo>
                  <a:cubicBezTo>
                    <a:pt x="77" y="31"/>
                    <a:pt x="79" y="31"/>
                    <a:pt x="81" y="31"/>
                  </a:cubicBezTo>
                  <a:cubicBezTo>
                    <a:pt x="83" y="31"/>
                    <a:pt x="84" y="31"/>
                    <a:pt x="86" y="29"/>
                  </a:cubicBezTo>
                  <a:cubicBezTo>
                    <a:pt x="89" y="27"/>
                    <a:pt x="89" y="22"/>
                    <a:pt x="86" y="19"/>
                  </a:cubicBezTo>
                  <a:cubicBezTo>
                    <a:pt x="75" y="6"/>
                    <a:pt x="59" y="0"/>
                    <a:pt x="43" y="0"/>
                  </a:cubicBezTo>
                  <a:close/>
                </a:path>
              </a:pathLst>
            </a:custGeom>
            <a:solidFill>
              <a:schemeClr val="accent2"/>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9" name="Freeform 81"/>
            <p:cNvSpPr>
              <a:spLocks/>
            </p:cNvSpPr>
            <p:nvPr/>
          </p:nvSpPr>
          <p:spPr bwMode="auto">
            <a:xfrm>
              <a:off x="3982410" y="3869155"/>
              <a:ext cx="173635" cy="175626"/>
            </a:xfrm>
            <a:custGeom>
              <a:avLst/>
              <a:gdLst>
                <a:gd name="T0" fmla="*/ 7 w 39"/>
                <a:gd name="T1" fmla="*/ 6 h 39"/>
                <a:gd name="T2" fmla="*/ 7 w 39"/>
                <a:gd name="T3" fmla="*/ 31 h 39"/>
                <a:gd name="T4" fmla="*/ 32 w 39"/>
                <a:gd name="T5" fmla="*/ 32 h 39"/>
                <a:gd name="T6" fmla="*/ 32 w 39"/>
                <a:gd name="T7" fmla="*/ 7 h 39"/>
                <a:gd name="T8" fmla="*/ 7 w 39"/>
                <a:gd name="T9" fmla="*/ 6 h 39"/>
              </a:gdLst>
              <a:ahLst/>
              <a:cxnLst>
                <a:cxn ang="0">
                  <a:pos x="T0" y="T1"/>
                </a:cxn>
                <a:cxn ang="0">
                  <a:pos x="T2" y="T3"/>
                </a:cxn>
                <a:cxn ang="0">
                  <a:pos x="T4" y="T5"/>
                </a:cxn>
                <a:cxn ang="0">
                  <a:pos x="T6" y="T7"/>
                </a:cxn>
                <a:cxn ang="0">
                  <a:pos x="T8" y="T9"/>
                </a:cxn>
              </a:cxnLst>
              <a:rect l="0" t="0" r="r" b="b"/>
              <a:pathLst>
                <a:path w="39" h="39">
                  <a:moveTo>
                    <a:pt x="7" y="6"/>
                  </a:moveTo>
                  <a:cubicBezTo>
                    <a:pt x="0" y="13"/>
                    <a:pt x="0" y="24"/>
                    <a:pt x="7" y="31"/>
                  </a:cubicBezTo>
                  <a:cubicBezTo>
                    <a:pt x="13" y="38"/>
                    <a:pt x="25" y="39"/>
                    <a:pt x="32" y="32"/>
                  </a:cubicBezTo>
                  <a:cubicBezTo>
                    <a:pt x="39" y="25"/>
                    <a:pt x="39" y="14"/>
                    <a:pt x="32" y="7"/>
                  </a:cubicBezTo>
                  <a:cubicBezTo>
                    <a:pt x="26" y="0"/>
                    <a:pt x="15" y="0"/>
                    <a:pt x="7" y="6"/>
                  </a:cubicBezTo>
                  <a:close/>
                </a:path>
              </a:pathLst>
            </a:custGeom>
            <a:solidFill>
              <a:schemeClr val="accent2"/>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0" name="Freeform 82"/>
            <p:cNvSpPr>
              <a:spLocks/>
            </p:cNvSpPr>
            <p:nvPr/>
          </p:nvSpPr>
          <p:spPr bwMode="auto">
            <a:xfrm>
              <a:off x="1672483" y="2108990"/>
              <a:ext cx="138518" cy="68300"/>
            </a:xfrm>
            <a:custGeom>
              <a:avLst/>
              <a:gdLst>
                <a:gd name="T0" fmla="*/ 3 w 31"/>
                <a:gd name="T1" fmla="*/ 14 h 15"/>
                <a:gd name="T2" fmla="*/ 2 w 31"/>
                <a:gd name="T3" fmla="*/ 14 h 15"/>
                <a:gd name="T4" fmla="*/ 0 w 31"/>
                <a:gd name="T5" fmla="*/ 11 h 15"/>
                <a:gd name="T6" fmla="*/ 0 w 31"/>
                <a:gd name="T7" fmla="*/ 5 h 15"/>
                <a:gd name="T8" fmla="*/ 2 w 31"/>
                <a:gd name="T9" fmla="*/ 2 h 15"/>
                <a:gd name="T10" fmla="*/ 3 w 31"/>
                <a:gd name="T11" fmla="*/ 2 h 15"/>
                <a:gd name="T12" fmla="*/ 6 w 31"/>
                <a:gd name="T13" fmla="*/ 0 h 15"/>
                <a:gd name="T14" fmla="*/ 28 w 31"/>
                <a:gd name="T15" fmla="*/ 0 h 15"/>
                <a:gd name="T16" fmla="*/ 31 w 31"/>
                <a:gd name="T17" fmla="*/ 3 h 15"/>
                <a:gd name="T18" fmla="*/ 31 w 31"/>
                <a:gd name="T19" fmla="*/ 12 h 15"/>
                <a:gd name="T20" fmla="*/ 28 w 31"/>
                <a:gd name="T21" fmla="*/ 15 h 15"/>
                <a:gd name="T22" fmla="*/ 6 w 31"/>
                <a:gd name="T23" fmla="*/ 15 h 15"/>
                <a:gd name="T24" fmla="*/ 3 w 31"/>
                <a:gd name="T25"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5">
                  <a:moveTo>
                    <a:pt x="3" y="14"/>
                  </a:moveTo>
                  <a:cubicBezTo>
                    <a:pt x="2" y="14"/>
                    <a:pt x="2" y="14"/>
                    <a:pt x="2" y="14"/>
                  </a:cubicBezTo>
                  <a:cubicBezTo>
                    <a:pt x="1" y="14"/>
                    <a:pt x="0" y="12"/>
                    <a:pt x="0" y="11"/>
                  </a:cubicBezTo>
                  <a:cubicBezTo>
                    <a:pt x="0" y="5"/>
                    <a:pt x="0" y="5"/>
                    <a:pt x="0" y="5"/>
                  </a:cubicBezTo>
                  <a:cubicBezTo>
                    <a:pt x="0" y="3"/>
                    <a:pt x="1" y="2"/>
                    <a:pt x="2" y="2"/>
                  </a:cubicBezTo>
                  <a:cubicBezTo>
                    <a:pt x="3" y="2"/>
                    <a:pt x="3" y="2"/>
                    <a:pt x="3" y="2"/>
                  </a:cubicBezTo>
                  <a:cubicBezTo>
                    <a:pt x="4" y="1"/>
                    <a:pt x="5" y="0"/>
                    <a:pt x="6" y="0"/>
                  </a:cubicBezTo>
                  <a:cubicBezTo>
                    <a:pt x="28" y="0"/>
                    <a:pt x="28" y="0"/>
                    <a:pt x="28" y="0"/>
                  </a:cubicBezTo>
                  <a:cubicBezTo>
                    <a:pt x="30" y="0"/>
                    <a:pt x="31" y="2"/>
                    <a:pt x="31" y="3"/>
                  </a:cubicBezTo>
                  <a:cubicBezTo>
                    <a:pt x="31" y="12"/>
                    <a:pt x="31" y="12"/>
                    <a:pt x="31" y="12"/>
                  </a:cubicBezTo>
                  <a:cubicBezTo>
                    <a:pt x="31" y="14"/>
                    <a:pt x="30" y="15"/>
                    <a:pt x="28" y="15"/>
                  </a:cubicBezTo>
                  <a:cubicBezTo>
                    <a:pt x="6" y="15"/>
                    <a:pt x="6" y="15"/>
                    <a:pt x="6" y="15"/>
                  </a:cubicBezTo>
                  <a:cubicBezTo>
                    <a:pt x="5" y="15"/>
                    <a:pt x="4" y="15"/>
                    <a:pt x="3"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1" name="Freeform 83"/>
            <p:cNvSpPr>
              <a:spLocks/>
            </p:cNvSpPr>
            <p:nvPr/>
          </p:nvSpPr>
          <p:spPr bwMode="auto">
            <a:xfrm>
              <a:off x="858937" y="2393895"/>
              <a:ext cx="144370" cy="66348"/>
            </a:xfrm>
            <a:custGeom>
              <a:avLst/>
              <a:gdLst>
                <a:gd name="T0" fmla="*/ 28 w 32"/>
                <a:gd name="T1" fmla="*/ 2 h 15"/>
                <a:gd name="T2" fmla="*/ 29 w 32"/>
                <a:gd name="T3" fmla="*/ 2 h 15"/>
                <a:gd name="T4" fmla="*/ 32 w 32"/>
                <a:gd name="T5" fmla="*/ 4 h 15"/>
                <a:gd name="T6" fmla="*/ 32 w 32"/>
                <a:gd name="T7" fmla="*/ 11 h 15"/>
                <a:gd name="T8" fmla="*/ 29 w 32"/>
                <a:gd name="T9" fmla="*/ 13 h 15"/>
                <a:gd name="T10" fmla="*/ 28 w 32"/>
                <a:gd name="T11" fmla="*/ 13 h 15"/>
                <a:gd name="T12" fmla="*/ 25 w 32"/>
                <a:gd name="T13" fmla="*/ 15 h 15"/>
                <a:gd name="T14" fmla="*/ 3 w 32"/>
                <a:gd name="T15" fmla="*/ 15 h 15"/>
                <a:gd name="T16" fmla="*/ 0 w 32"/>
                <a:gd name="T17" fmla="*/ 12 h 15"/>
                <a:gd name="T18" fmla="*/ 0 w 32"/>
                <a:gd name="T19" fmla="*/ 3 h 15"/>
                <a:gd name="T20" fmla="*/ 3 w 32"/>
                <a:gd name="T21" fmla="*/ 0 h 15"/>
                <a:gd name="T22" fmla="*/ 25 w 32"/>
                <a:gd name="T23" fmla="*/ 0 h 15"/>
                <a:gd name="T24" fmla="*/ 28 w 32"/>
                <a:gd name="T25"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15">
                  <a:moveTo>
                    <a:pt x="28" y="2"/>
                  </a:moveTo>
                  <a:cubicBezTo>
                    <a:pt x="29" y="2"/>
                    <a:pt x="29" y="2"/>
                    <a:pt x="29" y="2"/>
                  </a:cubicBezTo>
                  <a:cubicBezTo>
                    <a:pt x="31" y="2"/>
                    <a:pt x="32" y="3"/>
                    <a:pt x="32" y="4"/>
                  </a:cubicBezTo>
                  <a:cubicBezTo>
                    <a:pt x="32" y="11"/>
                    <a:pt x="32" y="11"/>
                    <a:pt x="32" y="11"/>
                  </a:cubicBezTo>
                  <a:cubicBezTo>
                    <a:pt x="32" y="12"/>
                    <a:pt x="31" y="13"/>
                    <a:pt x="29" y="13"/>
                  </a:cubicBezTo>
                  <a:cubicBezTo>
                    <a:pt x="28" y="13"/>
                    <a:pt x="28" y="13"/>
                    <a:pt x="28" y="13"/>
                  </a:cubicBezTo>
                  <a:cubicBezTo>
                    <a:pt x="28" y="14"/>
                    <a:pt x="26" y="15"/>
                    <a:pt x="25" y="15"/>
                  </a:cubicBezTo>
                  <a:cubicBezTo>
                    <a:pt x="3" y="15"/>
                    <a:pt x="3" y="15"/>
                    <a:pt x="3" y="15"/>
                  </a:cubicBezTo>
                  <a:cubicBezTo>
                    <a:pt x="2" y="15"/>
                    <a:pt x="0" y="14"/>
                    <a:pt x="0" y="12"/>
                  </a:cubicBezTo>
                  <a:cubicBezTo>
                    <a:pt x="0" y="3"/>
                    <a:pt x="0" y="3"/>
                    <a:pt x="0" y="3"/>
                  </a:cubicBezTo>
                  <a:cubicBezTo>
                    <a:pt x="0" y="1"/>
                    <a:pt x="2" y="0"/>
                    <a:pt x="3" y="0"/>
                  </a:cubicBezTo>
                  <a:cubicBezTo>
                    <a:pt x="25" y="0"/>
                    <a:pt x="25" y="0"/>
                    <a:pt x="25" y="0"/>
                  </a:cubicBezTo>
                  <a:cubicBezTo>
                    <a:pt x="26" y="0"/>
                    <a:pt x="28" y="1"/>
                    <a:pt x="28"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2" name="Freeform 84"/>
            <p:cNvSpPr>
              <a:spLocks/>
            </p:cNvSpPr>
            <p:nvPr/>
          </p:nvSpPr>
          <p:spPr bwMode="auto">
            <a:xfrm>
              <a:off x="972093" y="2132407"/>
              <a:ext cx="753067" cy="306371"/>
            </a:xfrm>
            <a:custGeom>
              <a:avLst/>
              <a:gdLst>
                <a:gd name="T0" fmla="*/ 55 w 167"/>
                <a:gd name="T1" fmla="*/ 68 h 68"/>
                <a:gd name="T2" fmla="*/ 0 w 167"/>
                <a:gd name="T3" fmla="*/ 68 h 68"/>
                <a:gd name="T4" fmla="*/ 0 w 167"/>
                <a:gd name="T5" fmla="*/ 68 h 68"/>
                <a:gd name="T6" fmla="*/ 0 w 167"/>
                <a:gd name="T7" fmla="*/ 63 h 68"/>
                <a:gd name="T8" fmla="*/ 55 w 167"/>
                <a:gd name="T9" fmla="*/ 63 h 68"/>
                <a:gd name="T10" fmla="*/ 55 w 167"/>
                <a:gd name="T11" fmla="*/ 63 h 68"/>
                <a:gd name="T12" fmla="*/ 68 w 167"/>
                <a:gd name="T13" fmla="*/ 57 h 68"/>
                <a:gd name="T14" fmla="*/ 68 w 167"/>
                <a:gd name="T15" fmla="*/ 57 h 68"/>
                <a:gd name="T16" fmla="*/ 70 w 167"/>
                <a:gd name="T17" fmla="*/ 49 h 68"/>
                <a:gd name="T18" fmla="*/ 70 w 167"/>
                <a:gd name="T19" fmla="*/ 49 h 68"/>
                <a:gd name="T20" fmla="*/ 70 w 167"/>
                <a:gd name="T21" fmla="*/ 48 h 68"/>
                <a:gd name="T22" fmla="*/ 70 w 167"/>
                <a:gd name="T23" fmla="*/ 48 h 68"/>
                <a:gd name="T24" fmla="*/ 70 w 167"/>
                <a:gd name="T25" fmla="*/ 47 h 68"/>
                <a:gd name="T26" fmla="*/ 70 w 167"/>
                <a:gd name="T27" fmla="*/ 47 h 68"/>
                <a:gd name="T28" fmla="*/ 70 w 167"/>
                <a:gd name="T29" fmla="*/ 47 h 68"/>
                <a:gd name="T30" fmla="*/ 70 w 167"/>
                <a:gd name="T31" fmla="*/ 19 h 68"/>
                <a:gd name="T32" fmla="*/ 77 w 167"/>
                <a:gd name="T33" fmla="*/ 3 h 68"/>
                <a:gd name="T34" fmla="*/ 77 w 167"/>
                <a:gd name="T35" fmla="*/ 3 h 68"/>
                <a:gd name="T36" fmla="*/ 84 w 167"/>
                <a:gd name="T37" fmla="*/ 0 h 68"/>
                <a:gd name="T38" fmla="*/ 84 w 167"/>
                <a:gd name="T39" fmla="*/ 0 h 68"/>
                <a:gd name="T40" fmla="*/ 84 w 167"/>
                <a:gd name="T41" fmla="*/ 0 h 68"/>
                <a:gd name="T42" fmla="*/ 167 w 167"/>
                <a:gd name="T43" fmla="*/ 0 h 68"/>
                <a:gd name="T44" fmla="*/ 167 w 167"/>
                <a:gd name="T45" fmla="*/ 6 h 68"/>
                <a:gd name="T46" fmla="*/ 84 w 167"/>
                <a:gd name="T47" fmla="*/ 6 h 68"/>
                <a:gd name="T48" fmla="*/ 84 w 167"/>
                <a:gd name="T49" fmla="*/ 6 h 68"/>
                <a:gd name="T50" fmla="*/ 84 w 167"/>
                <a:gd name="T51" fmla="*/ 6 h 68"/>
                <a:gd name="T52" fmla="*/ 83 w 167"/>
                <a:gd name="T53" fmla="*/ 6 h 68"/>
                <a:gd name="T54" fmla="*/ 83 w 167"/>
                <a:gd name="T55" fmla="*/ 6 h 68"/>
                <a:gd name="T56" fmla="*/ 80 w 167"/>
                <a:gd name="T57" fmla="*/ 8 h 68"/>
                <a:gd name="T58" fmla="*/ 80 w 167"/>
                <a:gd name="T59" fmla="*/ 8 h 68"/>
                <a:gd name="T60" fmla="*/ 76 w 167"/>
                <a:gd name="T61" fmla="*/ 19 h 68"/>
                <a:gd name="T62" fmla="*/ 76 w 167"/>
                <a:gd name="T63" fmla="*/ 19 h 68"/>
                <a:gd name="T64" fmla="*/ 76 w 167"/>
                <a:gd name="T65" fmla="*/ 47 h 68"/>
                <a:gd name="T66" fmla="*/ 76 w 167"/>
                <a:gd name="T67" fmla="*/ 49 h 68"/>
                <a:gd name="T68" fmla="*/ 76 w 167"/>
                <a:gd name="T69" fmla="*/ 49 h 68"/>
                <a:gd name="T70" fmla="*/ 72 w 167"/>
                <a:gd name="T71" fmla="*/ 60 h 68"/>
                <a:gd name="T72" fmla="*/ 72 w 167"/>
                <a:gd name="T73" fmla="*/ 60 h 68"/>
                <a:gd name="T74" fmla="*/ 55 w 167"/>
                <a:gd name="T75" fmla="*/ 68 h 68"/>
                <a:gd name="T76" fmla="*/ 55 w 167"/>
                <a:gd name="T77" fmla="*/ 68 h 68"/>
                <a:gd name="T78" fmla="*/ 55 w 167"/>
                <a:gd name="T7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7" h="68">
                  <a:moveTo>
                    <a:pt x="55" y="68"/>
                  </a:moveTo>
                  <a:cubicBezTo>
                    <a:pt x="35" y="68"/>
                    <a:pt x="0" y="68"/>
                    <a:pt x="0" y="68"/>
                  </a:cubicBezTo>
                  <a:cubicBezTo>
                    <a:pt x="0" y="68"/>
                    <a:pt x="0" y="68"/>
                    <a:pt x="0" y="68"/>
                  </a:cubicBezTo>
                  <a:cubicBezTo>
                    <a:pt x="0" y="63"/>
                    <a:pt x="0" y="63"/>
                    <a:pt x="0" y="63"/>
                  </a:cubicBezTo>
                  <a:cubicBezTo>
                    <a:pt x="0" y="63"/>
                    <a:pt x="35" y="63"/>
                    <a:pt x="55" y="63"/>
                  </a:cubicBezTo>
                  <a:cubicBezTo>
                    <a:pt x="55" y="63"/>
                    <a:pt x="55" y="63"/>
                    <a:pt x="55" y="63"/>
                  </a:cubicBezTo>
                  <a:cubicBezTo>
                    <a:pt x="62" y="63"/>
                    <a:pt x="66" y="60"/>
                    <a:pt x="68" y="57"/>
                  </a:cubicBezTo>
                  <a:cubicBezTo>
                    <a:pt x="68" y="57"/>
                    <a:pt x="68" y="57"/>
                    <a:pt x="68" y="57"/>
                  </a:cubicBezTo>
                  <a:cubicBezTo>
                    <a:pt x="70" y="54"/>
                    <a:pt x="70" y="51"/>
                    <a:pt x="70" y="49"/>
                  </a:cubicBezTo>
                  <a:cubicBezTo>
                    <a:pt x="70" y="49"/>
                    <a:pt x="70" y="49"/>
                    <a:pt x="70" y="49"/>
                  </a:cubicBezTo>
                  <a:cubicBezTo>
                    <a:pt x="70" y="48"/>
                    <a:pt x="70" y="48"/>
                    <a:pt x="70" y="48"/>
                  </a:cubicBezTo>
                  <a:cubicBezTo>
                    <a:pt x="70" y="48"/>
                    <a:pt x="70" y="48"/>
                    <a:pt x="70" y="48"/>
                  </a:cubicBezTo>
                  <a:cubicBezTo>
                    <a:pt x="70" y="47"/>
                    <a:pt x="70" y="47"/>
                    <a:pt x="70" y="47"/>
                  </a:cubicBezTo>
                  <a:cubicBezTo>
                    <a:pt x="70" y="47"/>
                    <a:pt x="70" y="47"/>
                    <a:pt x="70" y="47"/>
                  </a:cubicBezTo>
                  <a:cubicBezTo>
                    <a:pt x="70" y="47"/>
                    <a:pt x="70" y="47"/>
                    <a:pt x="70" y="47"/>
                  </a:cubicBezTo>
                  <a:cubicBezTo>
                    <a:pt x="70" y="19"/>
                    <a:pt x="70" y="19"/>
                    <a:pt x="70" y="19"/>
                  </a:cubicBezTo>
                  <a:cubicBezTo>
                    <a:pt x="70" y="11"/>
                    <a:pt x="73" y="6"/>
                    <a:pt x="77" y="3"/>
                  </a:cubicBezTo>
                  <a:cubicBezTo>
                    <a:pt x="77" y="3"/>
                    <a:pt x="77" y="3"/>
                    <a:pt x="77" y="3"/>
                  </a:cubicBezTo>
                  <a:cubicBezTo>
                    <a:pt x="80" y="0"/>
                    <a:pt x="83" y="0"/>
                    <a:pt x="84" y="0"/>
                  </a:cubicBezTo>
                  <a:cubicBezTo>
                    <a:pt x="84" y="0"/>
                    <a:pt x="84" y="0"/>
                    <a:pt x="84" y="0"/>
                  </a:cubicBezTo>
                  <a:cubicBezTo>
                    <a:pt x="84" y="0"/>
                    <a:pt x="84" y="0"/>
                    <a:pt x="84" y="0"/>
                  </a:cubicBezTo>
                  <a:cubicBezTo>
                    <a:pt x="167" y="0"/>
                    <a:pt x="167" y="0"/>
                    <a:pt x="167" y="0"/>
                  </a:cubicBezTo>
                  <a:cubicBezTo>
                    <a:pt x="167" y="6"/>
                    <a:pt x="167" y="6"/>
                    <a:pt x="167" y="6"/>
                  </a:cubicBezTo>
                  <a:cubicBezTo>
                    <a:pt x="84" y="6"/>
                    <a:pt x="84" y="6"/>
                    <a:pt x="84" y="6"/>
                  </a:cubicBezTo>
                  <a:cubicBezTo>
                    <a:pt x="84" y="6"/>
                    <a:pt x="84" y="6"/>
                    <a:pt x="84" y="6"/>
                  </a:cubicBezTo>
                  <a:cubicBezTo>
                    <a:pt x="84" y="6"/>
                    <a:pt x="84" y="6"/>
                    <a:pt x="84" y="6"/>
                  </a:cubicBezTo>
                  <a:cubicBezTo>
                    <a:pt x="84" y="6"/>
                    <a:pt x="83" y="6"/>
                    <a:pt x="83" y="6"/>
                  </a:cubicBezTo>
                  <a:cubicBezTo>
                    <a:pt x="83" y="6"/>
                    <a:pt x="83" y="6"/>
                    <a:pt x="83" y="6"/>
                  </a:cubicBezTo>
                  <a:cubicBezTo>
                    <a:pt x="82" y="6"/>
                    <a:pt x="81" y="7"/>
                    <a:pt x="80" y="8"/>
                  </a:cubicBezTo>
                  <a:cubicBezTo>
                    <a:pt x="80" y="8"/>
                    <a:pt x="80" y="8"/>
                    <a:pt x="80" y="8"/>
                  </a:cubicBezTo>
                  <a:cubicBezTo>
                    <a:pt x="78" y="9"/>
                    <a:pt x="76" y="12"/>
                    <a:pt x="76" y="19"/>
                  </a:cubicBezTo>
                  <a:cubicBezTo>
                    <a:pt x="76" y="19"/>
                    <a:pt x="76" y="19"/>
                    <a:pt x="76" y="19"/>
                  </a:cubicBezTo>
                  <a:cubicBezTo>
                    <a:pt x="76" y="47"/>
                    <a:pt x="76" y="47"/>
                    <a:pt x="76" y="47"/>
                  </a:cubicBezTo>
                  <a:cubicBezTo>
                    <a:pt x="76" y="47"/>
                    <a:pt x="76" y="48"/>
                    <a:pt x="76" y="49"/>
                  </a:cubicBezTo>
                  <a:cubicBezTo>
                    <a:pt x="76" y="49"/>
                    <a:pt x="76" y="49"/>
                    <a:pt x="76" y="49"/>
                  </a:cubicBezTo>
                  <a:cubicBezTo>
                    <a:pt x="76" y="51"/>
                    <a:pt x="75" y="56"/>
                    <a:pt x="72" y="60"/>
                  </a:cubicBezTo>
                  <a:cubicBezTo>
                    <a:pt x="72" y="60"/>
                    <a:pt x="72" y="60"/>
                    <a:pt x="72" y="60"/>
                  </a:cubicBezTo>
                  <a:cubicBezTo>
                    <a:pt x="70" y="65"/>
                    <a:pt x="64" y="68"/>
                    <a:pt x="55" y="68"/>
                  </a:cubicBezTo>
                  <a:cubicBezTo>
                    <a:pt x="55" y="68"/>
                    <a:pt x="55" y="68"/>
                    <a:pt x="55" y="68"/>
                  </a:cubicBezTo>
                  <a:cubicBezTo>
                    <a:pt x="55" y="68"/>
                    <a:pt x="55" y="68"/>
                    <a:pt x="55"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3" name="Freeform 85"/>
            <p:cNvSpPr>
              <a:spLocks/>
            </p:cNvSpPr>
            <p:nvPr/>
          </p:nvSpPr>
          <p:spPr bwMode="auto">
            <a:xfrm>
              <a:off x="1438369" y="2782224"/>
              <a:ext cx="66332" cy="138549"/>
            </a:xfrm>
            <a:custGeom>
              <a:avLst/>
              <a:gdLst>
                <a:gd name="T0" fmla="*/ 13 w 15"/>
                <a:gd name="T1" fmla="*/ 28 h 31"/>
                <a:gd name="T2" fmla="*/ 13 w 15"/>
                <a:gd name="T3" fmla="*/ 29 h 31"/>
                <a:gd name="T4" fmla="*/ 11 w 15"/>
                <a:gd name="T5" fmla="*/ 31 h 31"/>
                <a:gd name="T6" fmla="*/ 4 w 15"/>
                <a:gd name="T7" fmla="*/ 31 h 31"/>
                <a:gd name="T8" fmla="*/ 2 w 15"/>
                <a:gd name="T9" fmla="*/ 29 h 31"/>
                <a:gd name="T10" fmla="*/ 2 w 15"/>
                <a:gd name="T11" fmla="*/ 28 h 31"/>
                <a:gd name="T12" fmla="*/ 0 w 15"/>
                <a:gd name="T13" fmla="*/ 25 h 31"/>
                <a:gd name="T14" fmla="*/ 0 w 15"/>
                <a:gd name="T15" fmla="*/ 3 h 31"/>
                <a:gd name="T16" fmla="*/ 3 w 15"/>
                <a:gd name="T17" fmla="*/ 0 h 31"/>
                <a:gd name="T18" fmla="*/ 12 w 15"/>
                <a:gd name="T19" fmla="*/ 0 h 31"/>
                <a:gd name="T20" fmla="*/ 15 w 15"/>
                <a:gd name="T21" fmla="*/ 3 h 31"/>
                <a:gd name="T22" fmla="*/ 15 w 15"/>
                <a:gd name="T23" fmla="*/ 25 h 31"/>
                <a:gd name="T24" fmla="*/ 13 w 15"/>
                <a:gd name="T25"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3" y="28"/>
                  </a:moveTo>
                  <a:cubicBezTo>
                    <a:pt x="13" y="29"/>
                    <a:pt x="13" y="29"/>
                    <a:pt x="13" y="29"/>
                  </a:cubicBezTo>
                  <a:cubicBezTo>
                    <a:pt x="13" y="30"/>
                    <a:pt x="12" y="31"/>
                    <a:pt x="11" y="31"/>
                  </a:cubicBezTo>
                  <a:cubicBezTo>
                    <a:pt x="4" y="31"/>
                    <a:pt x="4" y="31"/>
                    <a:pt x="4" y="31"/>
                  </a:cubicBezTo>
                  <a:cubicBezTo>
                    <a:pt x="3" y="31"/>
                    <a:pt x="2" y="30"/>
                    <a:pt x="2" y="29"/>
                  </a:cubicBezTo>
                  <a:cubicBezTo>
                    <a:pt x="2" y="28"/>
                    <a:pt x="2" y="28"/>
                    <a:pt x="2" y="28"/>
                  </a:cubicBezTo>
                  <a:cubicBezTo>
                    <a:pt x="1" y="27"/>
                    <a:pt x="0" y="26"/>
                    <a:pt x="0" y="25"/>
                  </a:cubicBezTo>
                  <a:cubicBezTo>
                    <a:pt x="0" y="3"/>
                    <a:pt x="0" y="3"/>
                    <a:pt x="0" y="3"/>
                  </a:cubicBezTo>
                  <a:cubicBezTo>
                    <a:pt x="0" y="1"/>
                    <a:pt x="1" y="0"/>
                    <a:pt x="3" y="0"/>
                  </a:cubicBezTo>
                  <a:cubicBezTo>
                    <a:pt x="12" y="0"/>
                    <a:pt x="12" y="0"/>
                    <a:pt x="12" y="0"/>
                  </a:cubicBezTo>
                  <a:cubicBezTo>
                    <a:pt x="14" y="0"/>
                    <a:pt x="15" y="1"/>
                    <a:pt x="15" y="3"/>
                  </a:cubicBezTo>
                  <a:cubicBezTo>
                    <a:pt x="15" y="25"/>
                    <a:pt x="15" y="25"/>
                    <a:pt x="15" y="25"/>
                  </a:cubicBezTo>
                  <a:cubicBezTo>
                    <a:pt x="15" y="26"/>
                    <a:pt x="14" y="27"/>
                    <a:pt x="13" y="28"/>
                  </a:cubicBez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4" name="Freeform 86"/>
            <p:cNvSpPr>
              <a:spLocks/>
            </p:cNvSpPr>
            <p:nvPr/>
          </p:nvSpPr>
          <p:spPr bwMode="auto">
            <a:xfrm>
              <a:off x="1652974" y="3707189"/>
              <a:ext cx="68284" cy="138549"/>
            </a:xfrm>
            <a:custGeom>
              <a:avLst/>
              <a:gdLst>
                <a:gd name="T0" fmla="*/ 2 w 15"/>
                <a:gd name="T1" fmla="*/ 3 h 31"/>
                <a:gd name="T2" fmla="*/ 2 w 15"/>
                <a:gd name="T3" fmla="*/ 2 h 31"/>
                <a:gd name="T4" fmla="*/ 4 w 15"/>
                <a:gd name="T5" fmla="*/ 0 h 31"/>
                <a:gd name="T6" fmla="*/ 11 w 15"/>
                <a:gd name="T7" fmla="*/ 0 h 31"/>
                <a:gd name="T8" fmla="*/ 13 w 15"/>
                <a:gd name="T9" fmla="*/ 2 h 31"/>
                <a:gd name="T10" fmla="*/ 13 w 15"/>
                <a:gd name="T11" fmla="*/ 3 h 31"/>
                <a:gd name="T12" fmla="*/ 15 w 15"/>
                <a:gd name="T13" fmla="*/ 6 h 31"/>
                <a:gd name="T14" fmla="*/ 15 w 15"/>
                <a:gd name="T15" fmla="*/ 28 h 31"/>
                <a:gd name="T16" fmla="*/ 12 w 15"/>
                <a:gd name="T17" fmla="*/ 31 h 31"/>
                <a:gd name="T18" fmla="*/ 3 w 15"/>
                <a:gd name="T19" fmla="*/ 31 h 31"/>
                <a:gd name="T20" fmla="*/ 0 w 15"/>
                <a:gd name="T21" fmla="*/ 28 h 31"/>
                <a:gd name="T22" fmla="*/ 0 w 15"/>
                <a:gd name="T23" fmla="*/ 6 h 31"/>
                <a:gd name="T24" fmla="*/ 2 w 15"/>
                <a:gd name="T25"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2" y="3"/>
                  </a:moveTo>
                  <a:cubicBezTo>
                    <a:pt x="2" y="2"/>
                    <a:pt x="2" y="2"/>
                    <a:pt x="2" y="2"/>
                  </a:cubicBezTo>
                  <a:cubicBezTo>
                    <a:pt x="2" y="1"/>
                    <a:pt x="3" y="0"/>
                    <a:pt x="4" y="0"/>
                  </a:cubicBezTo>
                  <a:cubicBezTo>
                    <a:pt x="11" y="0"/>
                    <a:pt x="11" y="0"/>
                    <a:pt x="11" y="0"/>
                  </a:cubicBezTo>
                  <a:cubicBezTo>
                    <a:pt x="12" y="0"/>
                    <a:pt x="13" y="1"/>
                    <a:pt x="13" y="2"/>
                  </a:cubicBezTo>
                  <a:cubicBezTo>
                    <a:pt x="13" y="3"/>
                    <a:pt x="13" y="3"/>
                    <a:pt x="13" y="3"/>
                  </a:cubicBezTo>
                  <a:cubicBezTo>
                    <a:pt x="14" y="4"/>
                    <a:pt x="15" y="5"/>
                    <a:pt x="15" y="6"/>
                  </a:cubicBezTo>
                  <a:cubicBezTo>
                    <a:pt x="15" y="28"/>
                    <a:pt x="15" y="28"/>
                    <a:pt x="15" y="28"/>
                  </a:cubicBezTo>
                  <a:cubicBezTo>
                    <a:pt x="15" y="30"/>
                    <a:pt x="14" y="31"/>
                    <a:pt x="12" y="31"/>
                  </a:cubicBezTo>
                  <a:cubicBezTo>
                    <a:pt x="3" y="31"/>
                    <a:pt x="3" y="31"/>
                    <a:pt x="3" y="31"/>
                  </a:cubicBezTo>
                  <a:cubicBezTo>
                    <a:pt x="1" y="31"/>
                    <a:pt x="0" y="30"/>
                    <a:pt x="0" y="28"/>
                  </a:cubicBezTo>
                  <a:cubicBezTo>
                    <a:pt x="0" y="6"/>
                    <a:pt x="0" y="6"/>
                    <a:pt x="0" y="6"/>
                  </a:cubicBezTo>
                  <a:cubicBezTo>
                    <a:pt x="0" y="5"/>
                    <a:pt x="1" y="4"/>
                    <a:pt x="2" y="3"/>
                  </a:cubicBez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5" name="Freeform 87"/>
            <p:cNvSpPr>
              <a:spLocks/>
            </p:cNvSpPr>
            <p:nvPr/>
          </p:nvSpPr>
          <p:spPr bwMode="auto">
            <a:xfrm>
              <a:off x="1459830" y="2868086"/>
              <a:ext cx="243868" cy="870326"/>
            </a:xfrm>
            <a:custGeom>
              <a:avLst/>
              <a:gdLst>
                <a:gd name="T0" fmla="*/ 54 w 54"/>
                <a:gd name="T1" fmla="*/ 154 h 193"/>
                <a:gd name="T2" fmla="*/ 54 w 54"/>
                <a:gd name="T3" fmla="*/ 193 h 193"/>
                <a:gd name="T4" fmla="*/ 54 w 54"/>
                <a:gd name="T5" fmla="*/ 193 h 193"/>
                <a:gd name="T6" fmla="*/ 48 w 54"/>
                <a:gd name="T7" fmla="*/ 193 h 193"/>
                <a:gd name="T8" fmla="*/ 48 w 54"/>
                <a:gd name="T9" fmla="*/ 154 h 193"/>
                <a:gd name="T10" fmla="*/ 48 w 54"/>
                <a:gd name="T11" fmla="*/ 154 h 193"/>
                <a:gd name="T12" fmla="*/ 42 w 54"/>
                <a:gd name="T13" fmla="*/ 141 h 193"/>
                <a:gd name="T14" fmla="*/ 42 w 54"/>
                <a:gd name="T15" fmla="*/ 141 h 193"/>
                <a:gd name="T16" fmla="*/ 34 w 54"/>
                <a:gd name="T17" fmla="*/ 138 h 193"/>
                <a:gd name="T18" fmla="*/ 34 w 54"/>
                <a:gd name="T19" fmla="*/ 138 h 193"/>
                <a:gd name="T20" fmla="*/ 33 w 54"/>
                <a:gd name="T21" fmla="*/ 139 h 193"/>
                <a:gd name="T22" fmla="*/ 33 w 54"/>
                <a:gd name="T23" fmla="*/ 139 h 193"/>
                <a:gd name="T24" fmla="*/ 32 w 54"/>
                <a:gd name="T25" fmla="*/ 139 h 193"/>
                <a:gd name="T26" fmla="*/ 32 w 54"/>
                <a:gd name="T27" fmla="*/ 139 h 193"/>
                <a:gd name="T28" fmla="*/ 32 w 54"/>
                <a:gd name="T29" fmla="*/ 139 h 193"/>
                <a:gd name="T30" fmla="*/ 18 w 54"/>
                <a:gd name="T31" fmla="*/ 139 h 193"/>
                <a:gd name="T32" fmla="*/ 2 w 54"/>
                <a:gd name="T33" fmla="*/ 132 h 193"/>
                <a:gd name="T34" fmla="*/ 2 w 54"/>
                <a:gd name="T35" fmla="*/ 132 h 193"/>
                <a:gd name="T36" fmla="*/ 0 w 54"/>
                <a:gd name="T37" fmla="*/ 125 h 193"/>
                <a:gd name="T38" fmla="*/ 0 w 54"/>
                <a:gd name="T39" fmla="*/ 125 h 193"/>
                <a:gd name="T40" fmla="*/ 0 w 54"/>
                <a:gd name="T41" fmla="*/ 125 h 193"/>
                <a:gd name="T42" fmla="*/ 0 w 54"/>
                <a:gd name="T43" fmla="*/ 0 h 193"/>
                <a:gd name="T44" fmla="*/ 5 w 54"/>
                <a:gd name="T45" fmla="*/ 0 h 193"/>
                <a:gd name="T46" fmla="*/ 5 w 54"/>
                <a:gd name="T47" fmla="*/ 124 h 193"/>
                <a:gd name="T48" fmla="*/ 5 w 54"/>
                <a:gd name="T49" fmla="*/ 125 h 193"/>
                <a:gd name="T50" fmla="*/ 5 w 54"/>
                <a:gd name="T51" fmla="*/ 125 h 193"/>
                <a:gd name="T52" fmla="*/ 5 w 54"/>
                <a:gd name="T53" fmla="*/ 125 h 193"/>
                <a:gd name="T54" fmla="*/ 5 w 54"/>
                <a:gd name="T55" fmla="*/ 125 h 193"/>
                <a:gd name="T56" fmla="*/ 7 w 54"/>
                <a:gd name="T57" fmla="*/ 128 h 193"/>
                <a:gd name="T58" fmla="*/ 7 w 54"/>
                <a:gd name="T59" fmla="*/ 128 h 193"/>
                <a:gd name="T60" fmla="*/ 18 w 54"/>
                <a:gd name="T61" fmla="*/ 133 h 193"/>
                <a:gd name="T62" fmla="*/ 18 w 54"/>
                <a:gd name="T63" fmla="*/ 133 h 193"/>
                <a:gd name="T64" fmla="*/ 32 w 54"/>
                <a:gd name="T65" fmla="*/ 133 h 193"/>
                <a:gd name="T66" fmla="*/ 34 w 54"/>
                <a:gd name="T67" fmla="*/ 133 h 193"/>
                <a:gd name="T68" fmla="*/ 34 w 54"/>
                <a:gd name="T69" fmla="*/ 133 h 193"/>
                <a:gd name="T70" fmla="*/ 45 w 54"/>
                <a:gd name="T71" fmla="*/ 136 h 193"/>
                <a:gd name="T72" fmla="*/ 45 w 54"/>
                <a:gd name="T73" fmla="*/ 136 h 193"/>
                <a:gd name="T74" fmla="*/ 54 w 54"/>
                <a:gd name="T75" fmla="*/ 153 h 193"/>
                <a:gd name="T76" fmla="*/ 54 w 54"/>
                <a:gd name="T77" fmla="*/ 153 h 193"/>
                <a:gd name="T78" fmla="*/ 54 w 54"/>
                <a:gd name="T79" fmla="*/ 15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193">
                  <a:moveTo>
                    <a:pt x="54" y="154"/>
                  </a:moveTo>
                  <a:cubicBezTo>
                    <a:pt x="54" y="174"/>
                    <a:pt x="54" y="193"/>
                    <a:pt x="54" y="193"/>
                  </a:cubicBezTo>
                  <a:cubicBezTo>
                    <a:pt x="54" y="193"/>
                    <a:pt x="54" y="193"/>
                    <a:pt x="54" y="193"/>
                  </a:cubicBezTo>
                  <a:cubicBezTo>
                    <a:pt x="48" y="193"/>
                    <a:pt x="48" y="193"/>
                    <a:pt x="48" y="193"/>
                  </a:cubicBezTo>
                  <a:cubicBezTo>
                    <a:pt x="48" y="193"/>
                    <a:pt x="48" y="174"/>
                    <a:pt x="48" y="154"/>
                  </a:cubicBezTo>
                  <a:cubicBezTo>
                    <a:pt x="48" y="154"/>
                    <a:pt x="48" y="154"/>
                    <a:pt x="48" y="154"/>
                  </a:cubicBezTo>
                  <a:cubicBezTo>
                    <a:pt x="48" y="146"/>
                    <a:pt x="45" y="143"/>
                    <a:pt x="42" y="141"/>
                  </a:cubicBezTo>
                  <a:cubicBezTo>
                    <a:pt x="42" y="141"/>
                    <a:pt x="42" y="141"/>
                    <a:pt x="42" y="141"/>
                  </a:cubicBezTo>
                  <a:cubicBezTo>
                    <a:pt x="39" y="139"/>
                    <a:pt x="36" y="138"/>
                    <a:pt x="34" y="138"/>
                  </a:cubicBezTo>
                  <a:cubicBezTo>
                    <a:pt x="34" y="138"/>
                    <a:pt x="34" y="138"/>
                    <a:pt x="34" y="138"/>
                  </a:cubicBezTo>
                  <a:cubicBezTo>
                    <a:pt x="33" y="138"/>
                    <a:pt x="33" y="138"/>
                    <a:pt x="33" y="139"/>
                  </a:cubicBezTo>
                  <a:cubicBezTo>
                    <a:pt x="33" y="139"/>
                    <a:pt x="33" y="139"/>
                    <a:pt x="33" y="139"/>
                  </a:cubicBezTo>
                  <a:cubicBezTo>
                    <a:pt x="33" y="139"/>
                    <a:pt x="32" y="139"/>
                    <a:pt x="32" y="139"/>
                  </a:cubicBezTo>
                  <a:cubicBezTo>
                    <a:pt x="32" y="139"/>
                    <a:pt x="32" y="139"/>
                    <a:pt x="32" y="139"/>
                  </a:cubicBezTo>
                  <a:cubicBezTo>
                    <a:pt x="32" y="139"/>
                    <a:pt x="32" y="139"/>
                    <a:pt x="32" y="139"/>
                  </a:cubicBezTo>
                  <a:cubicBezTo>
                    <a:pt x="18" y="139"/>
                    <a:pt x="18" y="139"/>
                    <a:pt x="18" y="139"/>
                  </a:cubicBezTo>
                  <a:cubicBezTo>
                    <a:pt x="10" y="139"/>
                    <a:pt x="5" y="135"/>
                    <a:pt x="2" y="132"/>
                  </a:cubicBezTo>
                  <a:cubicBezTo>
                    <a:pt x="2" y="132"/>
                    <a:pt x="2" y="132"/>
                    <a:pt x="2" y="132"/>
                  </a:cubicBezTo>
                  <a:cubicBezTo>
                    <a:pt x="0" y="128"/>
                    <a:pt x="0" y="125"/>
                    <a:pt x="0" y="125"/>
                  </a:cubicBezTo>
                  <a:cubicBezTo>
                    <a:pt x="0" y="125"/>
                    <a:pt x="0" y="125"/>
                    <a:pt x="0" y="125"/>
                  </a:cubicBezTo>
                  <a:cubicBezTo>
                    <a:pt x="0" y="125"/>
                    <a:pt x="0" y="125"/>
                    <a:pt x="0" y="125"/>
                  </a:cubicBezTo>
                  <a:cubicBezTo>
                    <a:pt x="0" y="0"/>
                    <a:pt x="0" y="0"/>
                    <a:pt x="0" y="0"/>
                  </a:cubicBezTo>
                  <a:cubicBezTo>
                    <a:pt x="5" y="0"/>
                    <a:pt x="5" y="0"/>
                    <a:pt x="5" y="0"/>
                  </a:cubicBezTo>
                  <a:cubicBezTo>
                    <a:pt x="5" y="124"/>
                    <a:pt x="5" y="124"/>
                    <a:pt x="5" y="124"/>
                  </a:cubicBezTo>
                  <a:cubicBezTo>
                    <a:pt x="5" y="124"/>
                    <a:pt x="5" y="124"/>
                    <a:pt x="5" y="125"/>
                  </a:cubicBezTo>
                  <a:cubicBezTo>
                    <a:pt x="5" y="125"/>
                    <a:pt x="5" y="125"/>
                    <a:pt x="5" y="125"/>
                  </a:cubicBezTo>
                  <a:cubicBezTo>
                    <a:pt x="5" y="125"/>
                    <a:pt x="5" y="125"/>
                    <a:pt x="5" y="125"/>
                  </a:cubicBezTo>
                  <a:cubicBezTo>
                    <a:pt x="5" y="125"/>
                    <a:pt x="5" y="125"/>
                    <a:pt x="5" y="125"/>
                  </a:cubicBezTo>
                  <a:cubicBezTo>
                    <a:pt x="6" y="126"/>
                    <a:pt x="6" y="127"/>
                    <a:pt x="7" y="128"/>
                  </a:cubicBezTo>
                  <a:cubicBezTo>
                    <a:pt x="7" y="128"/>
                    <a:pt x="7" y="128"/>
                    <a:pt x="7" y="128"/>
                  </a:cubicBezTo>
                  <a:cubicBezTo>
                    <a:pt x="9" y="130"/>
                    <a:pt x="12" y="133"/>
                    <a:pt x="18" y="133"/>
                  </a:cubicBezTo>
                  <a:cubicBezTo>
                    <a:pt x="18" y="133"/>
                    <a:pt x="18" y="133"/>
                    <a:pt x="18" y="133"/>
                  </a:cubicBezTo>
                  <a:cubicBezTo>
                    <a:pt x="32" y="133"/>
                    <a:pt x="32" y="133"/>
                    <a:pt x="32" y="133"/>
                  </a:cubicBezTo>
                  <a:cubicBezTo>
                    <a:pt x="32" y="133"/>
                    <a:pt x="33" y="133"/>
                    <a:pt x="34" y="133"/>
                  </a:cubicBezTo>
                  <a:cubicBezTo>
                    <a:pt x="34" y="133"/>
                    <a:pt x="34" y="133"/>
                    <a:pt x="34" y="133"/>
                  </a:cubicBezTo>
                  <a:cubicBezTo>
                    <a:pt x="36" y="133"/>
                    <a:pt x="41" y="133"/>
                    <a:pt x="45" y="136"/>
                  </a:cubicBezTo>
                  <a:cubicBezTo>
                    <a:pt x="45" y="136"/>
                    <a:pt x="45" y="136"/>
                    <a:pt x="45" y="136"/>
                  </a:cubicBezTo>
                  <a:cubicBezTo>
                    <a:pt x="50" y="139"/>
                    <a:pt x="54" y="145"/>
                    <a:pt x="54" y="153"/>
                  </a:cubicBezTo>
                  <a:cubicBezTo>
                    <a:pt x="54" y="153"/>
                    <a:pt x="54" y="153"/>
                    <a:pt x="54" y="153"/>
                  </a:cubicBezTo>
                  <a:cubicBezTo>
                    <a:pt x="54" y="153"/>
                    <a:pt x="54" y="154"/>
                    <a:pt x="54" y="154"/>
                  </a:cubicBez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6" name="Freeform 88"/>
            <p:cNvSpPr>
              <a:spLocks/>
            </p:cNvSpPr>
            <p:nvPr/>
          </p:nvSpPr>
          <p:spPr bwMode="auto">
            <a:xfrm>
              <a:off x="4058497" y="3250561"/>
              <a:ext cx="68283" cy="140501"/>
            </a:xfrm>
            <a:custGeom>
              <a:avLst/>
              <a:gdLst>
                <a:gd name="T0" fmla="*/ 2 w 15"/>
                <a:gd name="T1" fmla="*/ 3 h 31"/>
                <a:gd name="T2" fmla="*/ 2 w 15"/>
                <a:gd name="T3" fmla="*/ 2 h 31"/>
                <a:gd name="T4" fmla="*/ 4 w 15"/>
                <a:gd name="T5" fmla="*/ 0 h 31"/>
                <a:gd name="T6" fmla="*/ 11 w 15"/>
                <a:gd name="T7" fmla="*/ 0 h 31"/>
                <a:gd name="T8" fmla="*/ 13 w 15"/>
                <a:gd name="T9" fmla="*/ 2 h 31"/>
                <a:gd name="T10" fmla="*/ 13 w 15"/>
                <a:gd name="T11" fmla="*/ 3 h 31"/>
                <a:gd name="T12" fmla="*/ 15 w 15"/>
                <a:gd name="T13" fmla="*/ 6 h 31"/>
                <a:gd name="T14" fmla="*/ 15 w 15"/>
                <a:gd name="T15" fmla="*/ 28 h 31"/>
                <a:gd name="T16" fmla="*/ 12 w 15"/>
                <a:gd name="T17" fmla="*/ 31 h 31"/>
                <a:gd name="T18" fmla="*/ 3 w 15"/>
                <a:gd name="T19" fmla="*/ 31 h 31"/>
                <a:gd name="T20" fmla="*/ 0 w 15"/>
                <a:gd name="T21" fmla="*/ 28 h 31"/>
                <a:gd name="T22" fmla="*/ 0 w 15"/>
                <a:gd name="T23" fmla="*/ 6 h 31"/>
                <a:gd name="T24" fmla="*/ 2 w 15"/>
                <a:gd name="T25"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2" y="3"/>
                  </a:moveTo>
                  <a:cubicBezTo>
                    <a:pt x="2" y="2"/>
                    <a:pt x="2" y="2"/>
                    <a:pt x="2" y="2"/>
                  </a:cubicBezTo>
                  <a:cubicBezTo>
                    <a:pt x="2" y="1"/>
                    <a:pt x="3" y="0"/>
                    <a:pt x="4" y="0"/>
                  </a:cubicBezTo>
                  <a:cubicBezTo>
                    <a:pt x="11" y="0"/>
                    <a:pt x="11" y="0"/>
                    <a:pt x="11" y="0"/>
                  </a:cubicBezTo>
                  <a:cubicBezTo>
                    <a:pt x="12" y="0"/>
                    <a:pt x="13" y="1"/>
                    <a:pt x="13" y="2"/>
                  </a:cubicBezTo>
                  <a:cubicBezTo>
                    <a:pt x="13" y="3"/>
                    <a:pt x="13" y="3"/>
                    <a:pt x="13" y="3"/>
                  </a:cubicBezTo>
                  <a:cubicBezTo>
                    <a:pt x="14" y="4"/>
                    <a:pt x="15" y="5"/>
                    <a:pt x="15" y="6"/>
                  </a:cubicBezTo>
                  <a:cubicBezTo>
                    <a:pt x="15" y="28"/>
                    <a:pt x="15" y="28"/>
                    <a:pt x="15" y="28"/>
                  </a:cubicBezTo>
                  <a:cubicBezTo>
                    <a:pt x="15" y="30"/>
                    <a:pt x="14" y="31"/>
                    <a:pt x="12" y="31"/>
                  </a:cubicBezTo>
                  <a:cubicBezTo>
                    <a:pt x="3" y="31"/>
                    <a:pt x="3" y="31"/>
                    <a:pt x="3" y="31"/>
                  </a:cubicBezTo>
                  <a:cubicBezTo>
                    <a:pt x="1" y="31"/>
                    <a:pt x="0" y="30"/>
                    <a:pt x="0" y="28"/>
                  </a:cubicBezTo>
                  <a:cubicBezTo>
                    <a:pt x="0" y="6"/>
                    <a:pt x="0" y="6"/>
                    <a:pt x="0" y="6"/>
                  </a:cubicBezTo>
                  <a:cubicBezTo>
                    <a:pt x="0" y="5"/>
                    <a:pt x="1" y="4"/>
                    <a:pt x="2" y="3"/>
                  </a:cubicBez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7" name="Freeform 89"/>
            <p:cNvSpPr>
              <a:spLocks/>
            </p:cNvSpPr>
            <p:nvPr/>
          </p:nvSpPr>
          <p:spPr bwMode="auto">
            <a:xfrm>
              <a:off x="3416634" y="2776369"/>
              <a:ext cx="68284" cy="140501"/>
            </a:xfrm>
            <a:custGeom>
              <a:avLst/>
              <a:gdLst>
                <a:gd name="T0" fmla="*/ 13 w 15"/>
                <a:gd name="T1" fmla="*/ 28 h 31"/>
                <a:gd name="T2" fmla="*/ 13 w 15"/>
                <a:gd name="T3" fmla="*/ 29 h 31"/>
                <a:gd name="T4" fmla="*/ 11 w 15"/>
                <a:gd name="T5" fmla="*/ 31 h 31"/>
                <a:gd name="T6" fmla="*/ 4 w 15"/>
                <a:gd name="T7" fmla="*/ 31 h 31"/>
                <a:gd name="T8" fmla="*/ 2 w 15"/>
                <a:gd name="T9" fmla="*/ 29 h 31"/>
                <a:gd name="T10" fmla="*/ 2 w 15"/>
                <a:gd name="T11" fmla="*/ 28 h 31"/>
                <a:gd name="T12" fmla="*/ 0 w 15"/>
                <a:gd name="T13" fmla="*/ 25 h 31"/>
                <a:gd name="T14" fmla="*/ 0 w 15"/>
                <a:gd name="T15" fmla="*/ 3 h 31"/>
                <a:gd name="T16" fmla="*/ 3 w 15"/>
                <a:gd name="T17" fmla="*/ 0 h 31"/>
                <a:gd name="T18" fmla="*/ 12 w 15"/>
                <a:gd name="T19" fmla="*/ 0 h 31"/>
                <a:gd name="T20" fmla="*/ 15 w 15"/>
                <a:gd name="T21" fmla="*/ 3 h 31"/>
                <a:gd name="T22" fmla="*/ 15 w 15"/>
                <a:gd name="T23" fmla="*/ 25 h 31"/>
                <a:gd name="T24" fmla="*/ 13 w 15"/>
                <a:gd name="T25"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3" y="28"/>
                  </a:moveTo>
                  <a:cubicBezTo>
                    <a:pt x="13" y="29"/>
                    <a:pt x="13" y="29"/>
                    <a:pt x="13" y="29"/>
                  </a:cubicBezTo>
                  <a:cubicBezTo>
                    <a:pt x="13" y="30"/>
                    <a:pt x="12" y="31"/>
                    <a:pt x="11" y="31"/>
                  </a:cubicBezTo>
                  <a:cubicBezTo>
                    <a:pt x="4" y="31"/>
                    <a:pt x="4" y="31"/>
                    <a:pt x="4" y="31"/>
                  </a:cubicBezTo>
                  <a:cubicBezTo>
                    <a:pt x="3" y="31"/>
                    <a:pt x="2" y="30"/>
                    <a:pt x="2" y="29"/>
                  </a:cubicBezTo>
                  <a:cubicBezTo>
                    <a:pt x="2" y="28"/>
                    <a:pt x="2" y="28"/>
                    <a:pt x="2" y="28"/>
                  </a:cubicBezTo>
                  <a:cubicBezTo>
                    <a:pt x="1" y="27"/>
                    <a:pt x="0" y="26"/>
                    <a:pt x="0" y="25"/>
                  </a:cubicBezTo>
                  <a:cubicBezTo>
                    <a:pt x="0" y="3"/>
                    <a:pt x="0" y="3"/>
                    <a:pt x="0" y="3"/>
                  </a:cubicBezTo>
                  <a:cubicBezTo>
                    <a:pt x="0" y="1"/>
                    <a:pt x="1" y="0"/>
                    <a:pt x="3" y="0"/>
                  </a:cubicBezTo>
                  <a:cubicBezTo>
                    <a:pt x="12" y="0"/>
                    <a:pt x="12" y="0"/>
                    <a:pt x="12" y="0"/>
                  </a:cubicBezTo>
                  <a:cubicBezTo>
                    <a:pt x="14" y="0"/>
                    <a:pt x="15" y="1"/>
                    <a:pt x="15" y="3"/>
                  </a:cubicBezTo>
                  <a:cubicBezTo>
                    <a:pt x="15" y="25"/>
                    <a:pt x="15" y="25"/>
                    <a:pt x="15" y="25"/>
                  </a:cubicBezTo>
                  <a:cubicBezTo>
                    <a:pt x="15" y="26"/>
                    <a:pt x="14" y="27"/>
                    <a:pt x="13" y="28"/>
                  </a:cubicBez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8" name="Freeform 90"/>
            <p:cNvSpPr>
              <a:spLocks noEditPoints="1"/>
            </p:cNvSpPr>
            <p:nvPr/>
          </p:nvSpPr>
          <p:spPr bwMode="auto">
            <a:xfrm>
              <a:off x="3440045" y="2916870"/>
              <a:ext cx="663323" cy="374669"/>
            </a:xfrm>
            <a:custGeom>
              <a:avLst/>
              <a:gdLst>
                <a:gd name="T0" fmla="*/ 142 w 147"/>
                <a:gd name="T1" fmla="*/ 83 h 83"/>
                <a:gd name="T2" fmla="*/ 142 w 147"/>
                <a:gd name="T3" fmla="*/ 58 h 83"/>
                <a:gd name="T4" fmla="*/ 136 w 147"/>
                <a:gd name="T5" fmla="*/ 49 h 83"/>
                <a:gd name="T6" fmla="*/ 131 w 147"/>
                <a:gd name="T7" fmla="*/ 47 h 83"/>
                <a:gd name="T8" fmla="*/ 130 w 147"/>
                <a:gd name="T9" fmla="*/ 47 h 83"/>
                <a:gd name="T10" fmla="*/ 129 w 147"/>
                <a:gd name="T11" fmla="*/ 47 h 83"/>
                <a:gd name="T12" fmla="*/ 78 w 147"/>
                <a:gd name="T13" fmla="*/ 47 h 83"/>
                <a:gd name="T14" fmla="*/ 16 w 147"/>
                <a:gd name="T15" fmla="*/ 47 h 83"/>
                <a:gd name="T16" fmla="*/ 2 w 147"/>
                <a:gd name="T17" fmla="*/ 38 h 83"/>
                <a:gd name="T18" fmla="*/ 0 w 147"/>
                <a:gd name="T19" fmla="*/ 32 h 83"/>
                <a:gd name="T20" fmla="*/ 0 w 147"/>
                <a:gd name="T21" fmla="*/ 29 h 83"/>
                <a:gd name="T22" fmla="*/ 0 w 147"/>
                <a:gd name="T23" fmla="*/ 0 h 83"/>
                <a:gd name="T24" fmla="*/ 5 w 147"/>
                <a:gd name="T25" fmla="*/ 0 h 83"/>
                <a:gd name="T26" fmla="*/ 5 w 147"/>
                <a:gd name="T27" fmla="*/ 29 h 83"/>
                <a:gd name="T28" fmla="*/ 5 w 147"/>
                <a:gd name="T29" fmla="*/ 29 h 83"/>
                <a:gd name="T30" fmla="*/ 5 w 147"/>
                <a:gd name="T31" fmla="*/ 30 h 83"/>
                <a:gd name="T32" fmla="*/ 5 w 147"/>
                <a:gd name="T33" fmla="*/ 30 h 83"/>
                <a:gd name="T34" fmla="*/ 7 w 147"/>
                <a:gd name="T35" fmla="*/ 37 h 83"/>
                <a:gd name="T36" fmla="*/ 16 w 147"/>
                <a:gd name="T37" fmla="*/ 41 h 83"/>
                <a:gd name="T38" fmla="*/ 130 w 147"/>
                <a:gd name="T39" fmla="*/ 41 h 83"/>
                <a:gd name="T40" fmla="*/ 130 w 147"/>
                <a:gd name="T41" fmla="*/ 42 h 83"/>
                <a:gd name="T42" fmla="*/ 138 w 147"/>
                <a:gd name="T43" fmla="*/ 44 h 83"/>
                <a:gd name="T44" fmla="*/ 147 w 147"/>
                <a:gd name="T45" fmla="*/ 58 h 83"/>
                <a:gd name="T46" fmla="*/ 0 w 147"/>
                <a:gd name="T47" fmla="*/ 29 h 83"/>
                <a:gd name="T48" fmla="*/ 0 w 147"/>
                <a:gd name="T49" fmla="*/ 29 h 83"/>
                <a:gd name="T50" fmla="*/ 0 w 147"/>
                <a:gd name="T51" fmla="*/ 27 h 83"/>
                <a:gd name="T52" fmla="*/ 1 w 147"/>
                <a:gd name="T53" fmla="*/ 27 h 83"/>
                <a:gd name="T54" fmla="*/ 1 w 147"/>
                <a:gd name="T55" fmla="*/ 27 h 83"/>
                <a:gd name="T56" fmla="*/ 0 w 147"/>
                <a:gd name="T57" fmla="*/ 28 h 83"/>
                <a:gd name="T58" fmla="*/ 1 w 147"/>
                <a:gd name="T59" fmla="*/ 27 h 83"/>
                <a:gd name="T60" fmla="*/ 1 w 147"/>
                <a:gd name="T61" fmla="*/ 27 h 83"/>
                <a:gd name="T62" fmla="*/ 1 w 147"/>
                <a:gd name="T63" fmla="*/ 27 h 83"/>
                <a:gd name="T64" fmla="*/ 1 w 147"/>
                <a:gd name="T65"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83">
                  <a:moveTo>
                    <a:pt x="147" y="83"/>
                  </a:moveTo>
                  <a:cubicBezTo>
                    <a:pt x="142" y="83"/>
                    <a:pt x="142" y="83"/>
                    <a:pt x="142" y="83"/>
                  </a:cubicBezTo>
                  <a:cubicBezTo>
                    <a:pt x="142" y="83"/>
                    <a:pt x="142" y="83"/>
                    <a:pt x="142" y="83"/>
                  </a:cubicBezTo>
                  <a:cubicBezTo>
                    <a:pt x="142" y="83"/>
                    <a:pt x="142" y="70"/>
                    <a:pt x="142" y="58"/>
                  </a:cubicBezTo>
                  <a:cubicBezTo>
                    <a:pt x="142" y="58"/>
                    <a:pt x="142" y="58"/>
                    <a:pt x="142" y="58"/>
                  </a:cubicBezTo>
                  <a:cubicBezTo>
                    <a:pt x="142" y="53"/>
                    <a:pt x="139" y="51"/>
                    <a:pt x="136" y="49"/>
                  </a:cubicBezTo>
                  <a:cubicBezTo>
                    <a:pt x="136" y="49"/>
                    <a:pt x="136" y="49"/>
                    <a:pt x="136" y="49"/>
                  </a:cubicBezTo>
                  <a:cubicBezTo>
                    <a:pt x="134" y="48"/>
                    <a:pt x="133" y="48"/>
                    <a:pt x="131" y="47"/>
                  </a:cubicBezTo>
                  <a:cubicBezTo>
                    <a:pt x="131" y="47"/>
                    <a:pt x="131" y="47"/>
                    <a:pt x="131" y="47"/>
                  </a:cubicBezTo>
                  <a:cubicBezTo>
                    <a:pt x="131" y="47"/>
                    <a:pt x="130" y="47"/>
                    <a:pt x="130" y="47"/>
                  </a:cubicBezTo>
                  <a:cubicBezTo>
                    <a:pt x="130" y="47"/>
                    <a:pt x="130" y="47"/>
                    <a:pt x="130" y="47"/>
                  </a:cubicBezTo>
                  <a:cubicBezTo>
                    <a:pt x="130" y="47"/>
                    <a:pt x="129" y="47"/>
                    <a:pt x="129" y="47"/>
                  </a:cubicBezTo>
                  <a:cubicBezTo>
                    <a:pt x="129" y="47"/>
                    <a:pt x="129" y="47"/>
                    <a:pt x="129" y="47"/>
                  </a:cubicBezTo>
                  <a:cubicBezTo>
                    <a:pt x="128" y="47"/>
                    <a:pt x="104" y="47"/>
                    <a:pt x="78" y="47"/>
                  </a:cubicBezTo>
                  <a:cubicBezTo>
                    <a:pt x="78" y="47"/>
                    <a:pt x="78" y="47"/>
                    <a:pt x="78" y="47"/>
                  </a:cubicBezTo>
                  <a:cubicBezTo>
                    <a:pt x="51" y="47"/>
                    <a:pt x="23" y="47"/>
                    <a:pt x="16" y="47"/>
                  </a:cubicBezTo>
                  <a:cubicBezTo>
                    <a:pt x="16" y="47"/>
                    <a:pt x="16" y="47"/>
                    <a:pt x="16" y="47"/>
                  </a:cubicBezTo>
                  <a:cubicBezTo>
                    <a:pt x="8" y="47"/>
                    <a:pt x="3" y="42"/>
                    <a:pt x="2" y="38"/>
                  </a:cubicBezTo>
                  <a:cubicBezTo>
                    <a:pt x="2" y="38"/>
                    <a:pt x="2" y="38"/>
                    <a:pt x="2" y="38"/>
                  </a:cubicBezTo>
                  <a:cubicBezTo>
                    <a:pt x="1" y="36"/>
                    <a:pt x="0" y="34"/>
                    <a:pt x="0" y="32"/>
                  </a:cubicBezTo>
                  <a:cubicBezTo>
                    <a:pt x="0" y="32"/>
                    <a:pt x="0" y="32"/>
                    <a:pt x="0" y="32"/>
                  </a:cubicBezTo>
                  <a:cubicBezTo>
                    <a:pt x="0" y="29"/>
                    <a:pt x="0" y="29"/>
                    <a:pt x="0" y="29"/>
                  </a:cubicBezTo>
                  <a:cubicBezTo>
                    <a:pt x="0" y="29"/>
                    <a:pt x="0" y="29"/>
                    <a:pt x="0" y="29"/>
                  </a:cubicBezTo>
                  <a:cubicBezTo>
                    <a:pt x="0" y="29"/>
                    <a:pt x="0" y="16"/>
                    <a:pt x="0" y="0"/>
                  </a:cubicBezTo>
                  <a:cubicBezTo>
                    <a:pt x="5" y="0"/>
                    <a:pt x="5" y="0"/>
                    <a:pt x="5" y="0"/>
                  </a:cubicBezTo>
                  <a:cubicBezTo>
                    <a:pt x="5" y="0"/>
                    <a:pt x="5" y="0"/>
                    <a:pt x="5" y="0"/>
                  </a:cubicBezTo>
                  <a:cubicBezTo>
                    <a:pt x="5" y="16"/>
                    <a:pt x="5" y="29"/>
                    <a:pt x="5" y="29"/>
                  </a:cubicBezTo>
                  <a:cubicBezTo>
                    <a:pt x="5" y="29"/>
                    <a:pt x="5" y="29"/>
                    <a:pt x="5" y="29"/>
                  </a:cubicBezTo>
                  <a:cubicBezTo>
                    <a:pt x="5" y="29"/>
                    <a:pt x="5" y="29"/>
                    <a:pt x="5" y="29"/>
                  </a:cubicBezTo>
                  <a:cubicBezTo>
                    <a:pt x="5" y="29"/>
                    <a:pt x="5" y="29"/>
                    <a:pt x="5" y="29"/>
                  </a:cubicBezTo>
                  <a:cubicBezTo>
                    <a:pt x="5" y="29"/>
                    <a:pt x="5" y="30"/>
                    <a:pt x="5" y="30"/>
                  </a:cubicBezTo>
                  <a:cubicBezTo>
                    <a:pt x="5" y="30"/>
                    <a:pt x="5" y="30"/>
                    <a:pt x="5" y="30"/>
                  </a:cubicBezTo>
                  <a:cubicBezTo>
                    <a:pt x="5" y="30"/>
                    <a:pt x="5" y="30"/>
                    <a:pt x="5" y="30"/>
                  </a:cubicBezTo>
                  <a:cubicBezTo>
                    <a:pt x="5" y="30"/>
                    <a:pt x="5" y="30"/>
                    <a:pt x="5" y="30"/>
                  </a:cubicBezTo>
                  <a:cubicBezTo>
                    <a:pt x="5" y="31"/>
                    <a:pt x="6" y="34"/>
                    <a:pt x="7" y="37"/>
                  </a:cubicBezTo>
                  <a:cubicBezTo>
                    <a:pt x="7" y="37"/>
                    <a:pt x="7" y="37"/>
                    <a:pt x="7" y="37"/>
                  </a:cubicBezTo>
                  <a:cubicBezTo>
                    <a:pt x="9" y="39"/>
                    <a:pt x="11" y="41"/>
                    <a:pt x="16" y="41"/>
                  </a:cubicBezTo>
                  <a:cubicBezTo>
                    <a:pt x="16" y="41"/>
                    <a:pt x="16" y="41"/>
                    <a:pt x="16" y="41"/>
                  </a:cubicBezTo>
                  <a:cubicBezTo>
                    <a:pt x="29" y="41"/>
                    <a:pt x="129" y="41"/>
                    <a:pt x="129" y="41"/>
                  </a:cubicBezTo>
                  <a:cubicBezTo>
                    <a:pt x="130" y="41"/>
                    <a:pt x="130" y="41"/>
                    <a:pt x="130" y="41"/>
                  </a:cubicBezTo>
                  <a:cubicBezTo>
                    <a:pt x="130" y="42"/>
                    <a:pt x="130" y="42"/>
                    <a:pt x="130" y="42"/>
                  </a:cubicBezTo>
                  <a:cubicBezTo>
                    <a:pt x="130" y="42"/>
                    <a:pt x="130" y="42"/>
                    <a:pt x="130" y="42"/>
                  </a:cubicBezTo>
                  <a:cubicBezTo>
                    <a:pt x="130" y="42"/>
                    <a:pt x="134" y="42"/>
                    <a:pt x="138" y="44"/>
                  </a:cubicBezTo>
                  <a:cubicBezTo>
                    <a:pt x="138" y="44"/>
                    <a:pt x="138" y="44"/>
                    <a:pt x="138" y="44"/>
                  </a:cubicBezTo>
                  <a:cubicBezTo>
                    <a:pt x="142" y="46"/>
                    <a:pt x="147" y="50"/>
                    <a:pt x="147" y="58"/>
                  </a:cubicBezTo>
                  <a:cubicBezTo>
                    <a:pt x="147" y="58"/>
                    <a:pt x="147" y="58"/>
                    <a:pt x="147" y="58"/>
                  </a:cubicBezTo>
                  <a:cubicBezTo>
                    <a:pt x="147" y="70"/>
                    <a:pt x="147" y="83"/>
                    <a:pt x="147" y="83"/>
                  </a:cubicBezTo>
                  <a:close/>
                  <a:moveTo>
                    <a:pt x="0" y="29"/>
                  </a:moveTo>
                  <a:cubicBezTo>
                    <a:pt x="0" y="29"/>
                    <a:pt x="0" y="29"/>
                    <a:pt x="0" y="29"/>
                  </a:cubicBezTo>
                  <a:cubicBezTo>
                    <a:pt x="0" y="29"/>
                    <a:pt x="0" y="29"/>
                    <a:pt x="0" y="29"/>
                  </a:cubicBezTo>
                  <a:cubicBezTo>
                    <a:pt x="0" y="29"/>
                    <a:pt x="0" y="29"/>
                    <a:pt x="0" y="29"/>
                  </a:cubicBezTo>
                  <a:close/>
                  <a:moveTo>
                    <a:pt x="0" y="27"/>
                  </a:moveTo>
                  <a:cubicBezTo>
                    <a:pt x="1" y="27"/>
                    <a:pt x="1" y="27"/>
                    <a:pt x="1" y="27"/>
                  </a:cubicBezTo>
                  <a:cubicBezTo>
                    <a:pt x="1" y="27"/>
                    <a:pt x="1" y="27"/>
                    <a:pt x="1" y="27"/>
                  </a:cubicBezTo>
                  <a:cubicBezTo>
                    <a:pt x="1" y="27"/>
                    <a:pt x="1" y="27"/>
                    <a:pt x="1" y="27"/>
                  </a:cubicBezTo>
                  <a:cubicBezTo>
                    <a:pt x="1" y="27"/>
                    <a:pt x="1" y="27"/>
                    <a:pt x="1" y="27"/>
                  </a:cubicBezTo>
                  <a:cubicBezTo>
                    <a:pt x="1" y="27"/>
                    <a:pt x="0" y="27"/>
                    <a:pt x="0" y="28"/>
                  </a:cubicBezTo>
                  <a:cubicBezTo>
                    <a:pt x="0" y="28"/>
                    <a:pt x="0" y="28"/>
                    <a:pt x="0" y="28"/>
                  </a:cubicBezTo>
                  <a:cubicBezTo>
                    <a:pt x="0" y="28"/>
                    <a:pt x="0" y="28"/>
                    <a:pt x="0" y="27"/>
                  </a:cubicBezTo>
                  <a:close/>
                  <a:moveTo>
                    <a:pt x="1" y="27"/>
                  </a:moveTo>
                  <a:cubicBezTo>
                    <a:pt x="1" y="27"/>
                    <a:pt x="1" y="27"/>
                    <a:pt x="1" y="27"/>
                  </a:cubicBezTo>
                  <a:cubicBezTo>
                    <a:pt x="1" y="27"/>
                    <a:pt x="1" y="27"/>
                    <a:pt x="1" y="27"/>
                  </a:cubicBezTo>
                  <a:cubicBezTo>
                    <a:pt x="1" y="27"/>
                    <a:pt x="1" y="27"/>
                    <a:pt x="1" y="27"/>
                  </a:cubicBezTo>
                  <a:close/>
                  <a:moveTo>
                    <a:pt x="1" y="27"/>
                  </a:moveTo>
                  <a:cubicBezTo>
                    <a:pt x="1" y="27"/>
                    <a:pt x="1" y="27"/>
                    <a:pt x="1" y="27"/>
                  </a:cubicBezTo>
                  <a:cubicBezTo>
                    <a:pt x="1" y="27"/>
                    <a:pt x="1" y="27"/>
                    <a:pt x="1" y="27"/>
                  </a:cubicBezTo>
                  <a:cubicBezTo>
                    <a:pt x="1" y="27"/>
                    <a:pt x="1" y="27"/>
                    <a:pt x="1" y="27"/>
                  </a:cubicBez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9" name="Freeform 91"/>
            <p:cNvSpPr>
              <a:spLocks/>
            </p:cNvSpPr>
            <p:nvPr/>
          </p:nvSpPr>
          <p:spPr bwMode="auto">
            <a:xfrm>
              <a:off x="2542608" y="1328429"/>
              <a:ext cx="337515" cy="216606"/>
            </a:xfrm>
            <a:custGeom>
              <a:avLst/>
              <a:gdLst>
                <a:gd name="T0" fmla="*/ 65 w 75"/>
                <a:gd name="T1" fmla="*/ 44 h 48"/>
                <a:gd name="T2" fmla="*/ 41 w 75"/>
                <a:gd name="T3" fmla="*/ 16 h 48"/>
                <a:gd name="T4" fmla="*/ 41 w 75"/>
                <a:gd name="T5" fmla="*/ 16 h 48"/>
                <a:gd name="T6" fmla="*/ 7 w 75"/>
                <a:gd name="T7" fmla="*/ 14 h 48"/>
                <a:gd name="T8" fmla="*/ 7 w 75"/>
                <a:gd name="T9" fmla="*/ 14 h 48"/>
                <a:gd name="T10" fmla="*/ 7 w 75"/>
                <a:gd name="T11" fmla="*/ 14 h 48"/>
                <a:gd name="T12" fmla="*/ 1 w 75"/>
                <a:gd name="T13" fmla="*/ 11 h 48"/>
                <a:gd name="T14" fmla="*/ 1 w 75"/>
                <a:gd name="T15" fmla="*/ 11 h 48"/>
                <a:gd name="T16" fmla="*/ 4 w 75"/>
                <a:gd name="T17" fmla="*/ 5 h 48"/>
                <a:gd name="T18" fmla="*/ 4 w 75"/>
                <a:gd name="T19" fmla="*/ 5 h 48"/>
                <a:gd name="T20" fmla="*/ 45 w 75"/>
                <a:gd name="T21" fmla="*/ 8 h 48"/>
                <a:gd name="T22" fmla="*/ 45 w 75"/>
                <a:gd name="T23" fmla="*/ 8 h 48"/>
                <a:gd name="T24" fmla="*/ 74 w 75"/>
                <a:gd name="T25" fmla="*/ 41 h 48"/>
                <a:gd name="T26" fmla="*/ 74 w 75"/>
                <a:gd name="T27" fmla="*/ 41 h 48"/>
                <a:gd name="T28" fmla="*/ 71 w 75"/>
                <a:gd name="T29" fmla="*/ 47 h 48"/>
                <a:gd name="T30" fmla="*/ 71 w 75"/>
                <a:gd name="T31" fmla="*/ 47 h 48"/>
                <a:gd name="T32" fmla="*/ 68 w 75"/>
                <a:gd name="T33" fmla="*/ 47 h 48"/>
                <a:gd name="T34" fmla="*/ 68 w 75"/>
                <a:gd name="T35" fmla="*/ 47 h 48"/>
                <a:gd name="T36" fmla="*/ 65 w 75"/>
                <a:gd name="T3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48">
                  <a:moveTo>
                    <a:pt x="65" y="44"/>
                  </a:moveTo>
                  <a:cubicBezTo>
                    <a:pt x="61" y="32"/>
                    <a:pt x="52" y="22"/>
                    <a:pt x="41" y="16"/>
                  </a:cubicBezTo>
                  <a:cubicBezTo>
                    <a:pt x="41" y="16"/>
                    <a:pt x="41" y="16"/>
                    <a:pt x="41" y="16"/>
                  </a:cubicBezTo>
                  <a:cubicBezTo>
                    <a:pt x="31" y="11"/>
                    <a:pt x="19" y="10"/>
                    <a:pt x="7" y="14"/>
                  </a:cubicBezTo>
                  <a:cubicBezTo>
                    <a:pt x="7" y="14"/>
                    <a:pt x="7" y="14"/>
                    <a:pt x="7" y="14"/>
                  </a:cubicBezTo>
                  <a:cubicBezTo>
                    <a:pt x="7" y="14"/>
                    <a:pt x="7" y="14"/>
                    <a:pt x="7" y="14"/>
                  </a:cubicBezTo>
                  <a:cubicBezTo>
                    <a:pt x="4" y="15"/>
                    <a:pt x="1" y="13"/>
                    <a:pt x="1" y="11"/>
                  </a:cubicBezTo>
                  <a:cubicBezTo>
                    <a:pt x="1" y="11"/>
                    <a:pt x="1" y="11"/>
                    <a:pt x="1" y="11"/>
                  </a:cubicBezTo>
                  <a:cubicBezTo>
                    <a:pt x="0" y="8"/>
                    <a:pt x="1" y="5"/>
                    <a:pt x="4" y="5"/>
                  </a:cubicBezTo>
                  <a:cubicBezTo>
                    <a:pt x="4" y="5"/>
                    <a:pt x="4" y="5"/>
                    <a:pt x="4" y="5"/>
                  </a:cubicBezTo>
                  <a:cubicBezTo>
                    <a:pt x="18" y="0"/>
                    <a:pt x="33" y="2"/>
                    <a:pt x="45" y="8"/>
                  </a:cubicBezTo>
                  <a:cubicBezTo>
                    <a:pt x="45" y="8"/>
                    <a:pt x="45" y="8"/>
                    <a:pt x="45" y="8"/>
                  </a:cubicBezTo>
                  <a:cubicBezTo>
                    <a:pt x="59" y="14"/>
                    <a:pt x="70" y="26"/>
                    <a:pt x="74" y="41"/>
                  </a:cubicBezTo>
                  <a:cubicBezTo>
                    <a:pt x="74" y="41"/>
                    <a:pt x="74" y="41"/>
                    <a:pt x="74" y="41"/>
                  </a:cubicBezTo>
                  <a:cubicBezTo>
                    <a:pt x="75" y="44"/>
                    <a:pt x="74" y="47"/>
                    <a:pt x="71" y="47"/>
                  </a:cubicBezTo>
                  <a:cubicBezTo>
                    <a:pt x="71" y="47"/>
                    <a:pt x="71" y="47"/>
                    <a:pt x="71" y="47"/>
                  </a:cubicBezTo>
                  <a:cubicBezTo>
                    <a:pt x="70" y="48"/>
                    <a:pt x="69" y="48"/>
                    <a:pt x="68" y="47"/>
                  </a:cubicBezTo>
                  <a:cubicBezTo>
                    <a:pt x="68" y="47"/>
                    <a:pt x="68" y="47"/>
                    <a:pt x="68" y="47"/>
                  </a:cubicBezTo>
                  <a:cubicBezTo>
                    <a:pt x="66" y="47"/>
                    <a:pt x="66" y="46"/>
                    <a:pt x="65"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0" name="Freeform 92"/>
            <p:cNvSpPr>
              <a:spLocks/>
            </p:cNvSpPr>
            <p:nvPr/>
          </p:nvSpPr>
          <p:spPr bwMode="auto">
            <a:xfrm>
              <a:off x="2564069" y="1414290"/>
              <a:ext cx="239966" cy="154161"/>
            </a:xfrm>
            <a:custGeom>
              <a:avLst/>
              <a:gdLst>
                <a:gd name="T0" fmla="*/ 43 w 53"/>
                <a:gd name="T1" fmla="*/ 31 h 34"/>
                <a:gd name="T2" fmla="*/ 28 w 53"/>
                <a:gd name="T3" fmla="*/ 14 h 34"/>
                <a:gd name="T4" fmla="*/ 28 w 53"/>
                <a:gd name="T5" fmla="*/ 14 h 34"/>
                <a:gd name="T6" fmla="*/ 7 w 53"/>
                <a:gd name="T7" fmla="*/ 12 h 34"/>
                <a:gd name="T8" fmla="*/ 7 w 53"/>
                <a:gd name="T9" fmla="*/ 12 h 34"/>
                <a:gd name="T10" fmla="*/ 7 w 53"/>
                <a:gd name="T11" fmla="*/ 12 h 34"/>
                <a:gd name="T12" fmla="*/ 1 w 53"/>
                <a:gd name="T13" fmla="*/ 9 h 34"/>
                <a:gd name="T14" fmla="*/ 1 w 53"/>
                <a:gd name="T15" fmla="*/ 9 h 34"/>
                <a:gd name="T16" fmla="*/ 4 w 53"/>
                <a:gd name="T17" fmla="*/ 3 h 34"/>
                <a:gd name="T18" fmla="*/ 4 w 53"/>
                <a:gd name="T19" fmla="*/ 3 h 34"/>
                <a:gd name="T20" fmla="*/ 32 w 53"/>
                <a:gd name="T21" fmla="*/ 5 h 34"/>
                <a:gd name="T22" fmla="*/ 32 w 53"/>
                <a:gd name="T23" fmla="*/ 5 h 34"/>
                <a:gd name="T24" fmla="*/ 52 w 53"/>
                <a:gd name="T25" fmla="*/ 28 h 34"/>
                <a:gd name="T26" fmla="*/ 52 w 53"/>
                <a:gd name="T27" fmla="*/ 28 h 34"/>
                <a:gd name="T28" fmla="*/ 49 w 53"/>
                <a:gd name="T29" fmla="*/ 34 h 34"/>
                <a:gd name="T30" fmla="*/ 49 w 53"/>
                <a:gd name="T31" fmla="*/ 34 h 34"/>
                <a:gd name="T32" fmla="*/ 45 w 53"/>
                <a:gd name="T33" fmla="*/ 34 h 34"/>
                <a:gd name="T34" fmla="*/ 45 w 53"/>
                <a:gd name="T35" fmla="*/ 34 h 34"/>
                <a:gd name="T36" fmla="*/ 43 w 53"/>
                <a:gd name="T37" fmla="*/ 3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34">
                  <a:moveTo>
                    <a:pt x="43" y="31"/>
                  </a:moveTo>
                  <a:cubicBezTo>
                    <a:pt x="40" y="23"/>
                    <a:pt x="35" y="17"/>
                    <a:pt x="28" y="14"/>
                  </a:cubicBezTo>
                  <a:cubicBezTo>
                    <a:pt x="28" y="14"/>
                    <a:pt x="28" y="14"/>
                    <a:pt x="28" y="14"/>
                  </a:cubicBezTo>
                  <a:cubicBezTo>
                    <a:pt x="22" y="11"/>
                    <a:pt x="14" y="10"/>
                    <a:pt x="7" y="12"/>
                  </a:cubicBezTo>
                  <a:cubicBezTo>
                    <a:pt x="7" y="12"/>
                    <a:pt x="7" y="12"/>
                    <a:pt x="7" y="12"/>
                  </a:cubicBezTo>
                  <a:cubicBezTo>
                    <a:pt x="7" y="12"/>
                    <a:pt x="7" y="12"/>
                    <a:pt x="7" y="12"/>
                  </a:cubicBezTo>
                  <a:cubicBezTo>
                    <a:pt x="5" y="13"/>
                    <a:pt x="2" y="12"/>
                    <a:pt x="1" y="9"/>
                  </a:cubicBezTo>
                  <a:cubicBezTo>
                    <a:pt x="1" y="9"/>
                    <a:pt x="1" y="9"/>
                    <a:pt x="1" y="9"/>
                  </a:cubicBezTo>
                  <a:cubicBezTo>
                    <a:pt x="0" y="7"/>
                    <a:pt x="2" y="4"/>
                    <a:pt x="4" y="3"/>
                  </a:cubicBezTo>
                  <a:cubicBezTo>
                    <a:pt x="4" y="3"/>
                    <a:pt x="4" y="3"/>
                    <a:pt x="4" y="3"/>
                  </a:cubicBezTo>
                  <a:cubicBezTo>
                    <a:pt x="14" y="0"/>
                    <a:pt x="24" y="1"/>
                    <a:pt x="32" y="5"/>
                  </a:cubicBezTo>
                  <a:cubicBezTo>
                    <a:pt x="32" y="5"/>
                    <a:pt x="32" y="5"/>
                    <a:pt x="32" y="5"/>
                  </a:cubicBezTo>
                  <a:cubicBezTo>
                    <a:pt x="41" y="9"/>
                    <a:pt x="49" y="17"/>
                    <a:pt x="52" y="28"/>
                  </a:cubicBezTo>
                  <a:cubicBezTo>
                    <a:pt x="52" y="28"/>
                    <a:pt x="52" y="28"/>
                    <a:pt x="52" y="28"/>
                  </a:cubicBezTo>
                  <a:cubicBezTo>
                    <a:pt x="53" y="30"/>
                    <a:pt x="52" y="33"/>
                    <a:pt x="49" y="34"/>
                  </a:cubicBezTo>
                  <a:cubicBezTo>
                    <a:pt x="49" y="34"/>
                    <a:pt x="49" y="34"/>
                    <a:pt x="49" y="34"/>
                  </a:cubicBezTo>
                  <a:cubicBezTo>
                    <a:pt x="48" y="34"/>
                    <a:pt x="46" y="34"/>
                    <a:pt x="45" y="34"/>
                  </a:cubicBezTo>
                  <a:cubicBezTo>
                    <a:pt x="45" y="34"/>
                    <a:pt x="45" y="34"/>
                    <a:pt x="45" y="34"/>
                  </a:cubicBezTo>
                  <a:cubicBezTo>
                    <a:pt x="44" y="33"/>
                    <a:pt x="43" y="32"/>
                    <a:pt x="43"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1" name="Freeform 93"/>
            <p:cNvSpPr>
              <a:spLocks/>
            </p:cNvSpPr>
            <p:nvPr/>
          </p:nvSpPr>
          <p:spPr bwMode="auto">
            <a:xfrm>
              <a:off x="2593332" y="1506007"/>
              <a:ext cx="115107" cy="115132"/>
            </a:xfrm>
            <a:custGeom>
              <a:avLst/>
              <a:gdLst>
                <a:gd name="T0" fmla="*/ 16 w 26"/>
                <a:gd name="T1" fmla="*/ 24 h 26"/>
                <a:gd name="T2" fmla="*/ 2 w 26"/>
                <a:gd name="T3" fmla="*/ 16 h 26"/>
                <a:gd name="T4" fmla="*/ 10 w 26"/>
                <a:gd name="T5" fmla="*/ 2 h 26"/>
                <a:gd name="T6" fmla="*/ 24 w 26"/>
                <a:gd name="T7" fmla="*/ 9 h 26"/>
                <a:gd name="T8" fmla="*/ 16 w 26"/>
                <a:gd name="T9" fmla="*/ 24 h 26"/>
              </a:gdLst>
              <a:ahLst/>
              <a:cxnLst>
                <a:cxn ang="0">
                  <a:pos x="T0" y="T1"/>
                </a:cxn>
                <a:cxn ang="0">
                  <a:pos x="T2" y="T3"/>
                </a:cxn>
                <a:cxn ang="0">
                  <a:pos x="T4" y="T5"/>
                </a:cxn>
                <a:cxn ang="0">
                  <a:pos x="T6" y="T7"/>
                </a:cxn>
                <a:cxn ang="0">
                  <a:pos x="T8" y="T9"/>
                </a:cxn>
              </a:cxnLst>
              <a:rect l="0" t="0" r="r" b="b"/>
              <a:pathLst>
                <a:path w="26" h="26">
                  <a:moveTo>
                    <a:pt x="16" y="24"/>
                  </a:moveTo>
                  <a:cubicBezTo>
                    <a:pt x="10" y="26"/>
                    <a:pt x="4" y="22"/>
                    <a:pt x="2" y="16"/>
                  </a:cubicBezTo>
                  <a:cubicBezTo>
                    <a:pt x="0" y="10"/>
                    <a:pt x="4" y="4"/>
                    <a:pt x="10" y="2"/>
                  </a:cubicBezTo>
                  <a:cubicBezTo>
                    <a:pt x="16" y="0"/>
                    <a:pt x="22" y="3"/>
                    <a:pt x="24" y="9"/>
                  </a:cubicBezTo>
                  <a:cubicBezTo>
                    <a:pt x="26" y="15"/>
                    <a:pt x="22" y="22"/>
                    <a:pt x="16"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2" name="Freeform 94"/>
            <p:cNvSpPr>
              <a:spLocks/>
            </p:cNvSpPr>
            <p:nvPr/>
          </p:nvSpPr>
          <p:spPr bwMode="auto">
            <a:xfrm>
              <a:off x="1171090" y="2862231"/>
              <a:ext cx="807694" cy="815686"/>
            </a:xfrm>
            <a:custGeom>
              <a:avLst/>
              <a:gdLst>
                <a:gd name="T0" fmla="*/ 0 w 179"/>
                <a:gd name="T1" fmla="*/ 181 h 181"/>
                <a:gd name="T2" fmla="*/ 0 w 179"/>
                <a:gd name="T3" fmla="*/ 102 h 181"/>
                <a:gd name="T4" fmla="*/ 0 w 179"/>
                <a:gd name="T5" fmla="*/ 102 h 181"/>
                <a:gd name="T6" fmla="*/ 7 w 179"/>
                <a:gd name="T7" fmla="*/ 87 h 181"/>
                <a:gd name="T8" fmla="*/ 7 w 179"/>
                <a:gd name="T9" fmla="*/ 87 h 181"/>
                <a:gd name="T10" fmla="*/ 17 w 179"/>
                <a:gd name="T11" fmla="*/ 84 h 181"/>
                <a:gd name="T12" fmla="*/ 17 w 179"/>
                <a:gd name="T13" fmla="*/ 84 h 181"/>
                <a:gd name="T14" fmla="*/ 17 w 179"/>
                <a:gd name="T15" fmla="*/ 84 h 181"/>
                <a:gd name="T16" fmla="*/ 17 w 179"/>
                <a:gd name="T17" fmla="*/ 84 h 181"/>
                <a:gd name="T18" fmla="*/ 86 w 179"/>
                <a:gd name="T19" fmla="*/ 84 h 181"/>
                <a:gd name="T20" fmla="*/ 86 w 179"/>
                <a:gd name="T21" fmla="*/ 84 h 181"/>
                <a:gd name="T22" fmla="*/ 159 w 179"/>
                <a:gd name="T23" fmla="*/ 84 h 181"/>
                <a:gd name="T24" fmla="*/ 159 w 179"/>
                <a:gd name="T25" fmla="*/ 84 h 181"/>
                <a:gd name="T26" fmla="*/ 171 w 179"/>
                <a:gd name="T27" fmla="*/ 79 h 181"/>
                <a:gd name="T28" fmla="*/ 171 w 179"/>
                <a:gd name="T29" fmla="*/ 79 h 181"/>
                <a:gd name="T30" fmla="*/ 173 w 179"/>
                <a:gd name="T31" fmla="*/ 72 h 181"/>
                <a:gd name="T32" fmla="*/ 173 w 179"/>
                <a:gd name="T33" fmla="*/ 72 h 181"/>
                <a:gd name="T34" fmla="*/ 173 w 179"/>
                <a:gd name="T35" fmla="*/ 72 h 181"/>
                <a:gd name="T36" fmla="*/ 173 w 179"/>
                <a:gd name="T37" fmla="*/ 72 h 181"/>
                <a:gd name="T38" fmla="*/ 173 w 179"/>
                <a:gd name="T39" fmla="*/ 0 h 181"/>
                <a:gd name="T40" fmla="*/ 179 w 179"/>
                <a:gd name="T41" fmla="*/ 0 h 181"/>
                <a:gd name="T42" fmla="*/ 179 w 179"/>
                <a:gd name="T43" fmla="*/ 72 h 181"/>
                <a:gd name="T44" fmla="*/ 179 w 179"/>
                <a:gd name="T45" fmla="*/ 72 h 181"/>
                <a:gd name="T46" fmla="*/ 176 w 179"/>
                <a:gd name="T47" fmla="*/ 81 h 181"/>
                <a:gd name="T48" fmla="*/ 176 w 179"/>
                <a:gd name="T49" fmla="*/ 81 h 181"/>
                <a:gd name="T50" fmla="*/ 159 w 179"/>
                <a:gd name="T51" fmla="*/ 90 h 181"/>
                <a:gd name="T52" fmla="*/ 159 w 179"/>
                <a:gd name="T53" fmla="*/ 90 h 181"/>
                <a:gd name="T54" fmla="*/ 86 w 179"/>
                <a:gd name="T55" fmla="*/ 90 h 181"/>
                <a:gd name="T56" fmla="*/ 86 w 179"/>
                <a:gd name="T57" fmla="*/ 90 h 181"/>
                <a:gd name="T58" fmla="*/ 17 w 179"/>
                <a:gd name="T59" fmla="*/ 90 h 181"/>
                <a:gd name="T60" fmla="*/ 17 w 179"/>
                <a:gd name="T61" fmla="*/ 90 h 181"/>
                <a:gd name="T62" fmla="*/ 17 w 179"/>
                <a:gd name="T63" fmla="*/ 90 h 181"/>
                <a:gd name="T64" fmla="*/ 17 w 179"/>
                <a:gd name="T65" fmla="*/ 90 h 181"/>
                <a:gd name="T66" fmla="*/ 17 w 179"/>
                <a:gd name="T67" fmla="*/ 90 h 181"/>
                <a:gd name="T68" fmla="*/ 17 w 179"/>
                <a:gd name="T69" fmla="*/ 90 h 181"/>
                <a:gd name="T70" fmla="*/ 17 w 179"/>
                <a:gd name="T71" fmla="*/ 90 h 181"/>
                <a:gd name="T72" fmla="*/ 17 w 179"/>
                <a:gd name="T73" fmla="*/ 90 h 181"/>
                <a:gd name="T74" fmla="*/ 10 w 179"/>
                <a:gd name="T75" fmla="*/ 92 h 181"/>
                <a:gd name="T76" fmla="*/ 10 w 179"/>
                <a:gd name="T77" fmla="*/ 92 h 181"/>
                <a:gd name="T78" fmla="*/ 6 w 179"/>
                <a:gd name="T79" fmla="*/ 102 h 181"/>
                <a:gd name="T80" fmla="*/ 6 w 179"/>
                <a:gd name="T81" fmla="*/ 102 h 181"/>
                <a:gd name="T82" fmla="*/ 6 w 179"/>
                <a:gd name="T83" fmla="*/ 181 h 181"/>
                <a:gd name="T84" fmla="*/ 6 w 179"/>
                <a:gd name="T85" fmla="*/ 181 h 181"/>
                <a:gd name="T86" fmla="*/ 0 w 179"/>
                <a:gd name="T8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 h="181">
                  <a:moveTo>
                    <a:pt x="0" y="181"/>
                  </a:moveTo>
                  <a:cubicBezTo>
                    <a:pt x="0" y="181"/>
                    <a:pt x="0" y="118"/>
                    <a:pt x="0" y="102"/>
                  </a:cubicBezTo>
                  <a:cubicBezTo>
                    <a:pt x="0" y="102"/>
                    <a:pt x="0" y="102"/>
                    <a:pt x="0" y="102"/>
                  </a:cubicBezTo>
                  <a:cubicBezTo>
                    <a:pt x="0" y="94"/>
                    <a:pt x="3" y="89"/>
                    <a:pt x="7" y="87"/>
                  </a:cubicBezTo>
                  <a:cubicBezTo>
                    <a:pt x="7" y="87"/>
                    <a:pt x="7" y="87"/>
                    <a:pt x="7" y="87"/>
                  </a:cubicBezTo>
                  <a:cubicBezTo>
                    <a:pt x="11" y="84"/>
                    <a:pt x="15" y="84"/>
                    <a:pt x="17" y="84"/>
                  </a:cubicBezTo>
                  <a:cubicBezTo>
                    <a:pt x="17" y="84"/>
                    <a:pt x="17" y="84"/>
                    <a:pt x="17" y="84"/>
                  </a:cubicBezTo>
                  <a:cubicBezTo>
                    <a:pt x="17" y="84"/>
                    <a:pt x="17" y="84"/>
                    <a:pt x="17" y="84"/>
                  </a:cubicBezTo>
                  <a:cubicBezTo>
                    <a:pt x="17" y="84"/>
                    <a:pt x="17" y="84"/>
                    <a:pt x="17" y="84"/>
                  </a:cubicBezTo>
                  <a:cubicBezTo>
                    <a:pt x="20" y="84"/>
                    <a:pt x="56" y="84"/>
                    <a:pt x="86" y="84"/>
                  </a:cubicBezTo>
                  <a:cubicBezTo>
                    <a:pt x="86" y="84"/>
                    <a:pt x="86" y="84"/>
                    <a:pt x="86" y="84"/>
                  </a:cubicBezTo>
                  <a:cubicBezTo>
                    <a:pt x="118" y="84"/>
                    <a:pt x="152" y="84"/>
                    <a:pt x="159" y="84"/>
                  </a:cubicBezTo>
                  <a:cubicBezTo>
                    <a:pt x="159" y="84"/>
                    <a:pt x="159" y="84"/>
                    <a:pt x="159" y="84"/>
                  </a:cubicBezTo>
                  <a:cubicBezTo>
                    <a:pt x="166" y="84"/>
                    <a:pt x="169" y="82"/>
                    <a:pt x="171" y="79"/>
                  </a:cubicBezTo>
                  <a:cubicBezTo>
                    <a:pt x="171" y="79"/>
                    <a:pt x="171" y="79"/>
                    <a:pt x="171" y="79"/>
                  </a:cubicBezTo>
                  <a:cubicBezTo>
                    <a:pt x="172" y="77"/>
                    <a:pt x="173" y="74"/>
                    <a:pt x="173" y="72"/>
                  </a:cubicBezTo>
                  <a:cubicBezTo>
                    <a:pt x="173" y="72"/>
                    <a:pt x="173" y="72"/>
                    <a:pt x="173" y="72"/>
                  </a:cubicBezTo>
                  <a:cubicBezTo>
                    <a:pt x="173" y="72"/>
                    <a:pt x="173" y="72"/>
                    <a:pt x="173" y="72"/>
                  </a:cubicBezTo>
                  <a:cubicBezTo>
                    <a:pt x="173" y="72"/>
                    <a:pt x="173" y="72"/>
                    <a:pt x="173" y="72"/>
                  </a:cubicBezTo>
                  <a:cubicBezTo>
                    <a:pt x="173" y="0"/>
                    <a:pt x="173" y="0"/>
                    <a:pt x="173" y="0"/>
                  </a:cubicBezTo>
                  <a:cubicBezTo>
                    <a:pt x="179" y="0"/>
                    <a:pt x="179" y="0"/>
                    <a:pt x="179" y="0"/>
                  </a:cubicBezTo>
                  <a:cubicBezTo>
                    <a:pt x="179" y="72"/>
                    <a:pt x="179" y="72"/>
                    <a:pt x="179" y="72"/>
                  </a:cubicBezTo>
                  <a:cubicBezTo>
                    <a:pt x="179" y="72"/>
                    <a:pt x="179" y="72"/>
                    <a:pt x="179" y="72"/>
                  </a:cubicBezTo>
                  <a:cubicBezTo>
                    <a:pt x="179" y="73"/>
                    <a:pt x="179" y="77"/>
                    <a:pt x="176" y="81"/>
                  </a:cubicBezTo>
                  <a:cubicBezTo>
                    <a:pt x="176" y="81"/>
                    <a:pt x="176" y="81"/>
                    <a:pt x="176" y="81"/>
                  </a:cubicBezTo>
                  <a:cubicBezTo>
                    <a:pt x="174" y="85"/>
                    <a:pt x="168" y="90"/>
                    <a:pt x="159" y="90"/>
                  </a:cubicBezTo>
                  <a:cubicBezTo>
                    <a:pt x="159" y="90"/>
                    <a:pt x="159" y="90"/>
                    <a:pt x="159" y="90"/>
                  </a:cubicBezTo>
                  <a:cubicBezTo>
                    <a:pt x="152" y="90"/>
                    <a:pt x="118" y="90"/>
                    <a:pt x="86" y="90"/>
                  </a:cubicBezTo>
                  <a:cubicBezTo>
                    <a:pt x="86" y="90"/>
                    <a:pt x="86" y="90"/>
                    <a:pt x="86" y="90"/>
                  </a:cubicBezTo>
                  <a:cubicBezTo>
                    <a:pt x="55" y="90"/>
                    <a:pt x="17" y="90"/>
                    <a:pt x="17" y="90"/>
                  </a:cubicBezTo>
                  <a:cubicBezTo>
                    <a:pt x="17" y="90"/>
                    <a:pt x="17" y="90"/>
                    <a:pt x="17" y="90"/>
                  </a:cubicBezTo>
                  <a:cubicBezTo>
                    <a:pt x="17" y="90"/>
                    <a:pt x="17" y="90"/>
                    <a:pt x="17" y="90"/>
                  </a:cubicBezTo>
                  <a:cubicBezTo>
                    <a:pt x="17" y="90"/>
                    <a:pt x="17" y="90"/>
                    <a:pt x="17" y="90"/>
                  </a:cubicBezTo>
                  <a:cubicBezTo>
                    <a:pt x="17" y="90"/>
                    <a:pt x="17" y="90"/>
                    <a:pt x="17" y="90"/>
                  </a:cubicBezTo>
                  <a:cubicBezTo>
                    <a:pt x="17" y="90"/>
                    <a:pt x="17" y="90"/>
                    <a:pt x="17" y="90"/>
                  </a:cubicBezTo>
                  <a:cubicBezTo>
                    <a:pt x="17" y="90"/>
                    <a:pt x="17" y="90"/>
                    <a:pt x="17" y="90"/>
                  </a:cubicBezTo>
                  <a:cubicBezTo>
                    <a:pt x="17" y="90"/>
                    <a:pt x="17" y="90"/>
                    <a:pt x="17" y="90"/>
                  </a:cubicBezTo>
                  <a:cubicBezTo>
                    <a:pt x="15" y="90"/>
                    <a:pt x="12" y="90"/>
                    <a:pt x="10" y="92"/>
                  </a:cubicBezTo>
                  <a:cubicBezTo>
                    <a:pt x="10" y="92"/>
                    <a:pt x="10" y="92"/>
                    <a:pt x="10" y="92"/>
                  </a:cubicBezTo>
                  <a:cubicBezTo>
                    <a:pt x="8" y="93"/>
                    <a:pt x="6" y="96"/>
                    <a:pt x="6" y="102"/>
                  </a:cubicBezTo>
                  <a:cubicBezTo>
                    <a:pt x="6" y="102"/>
                    <a:pt x="6" y="102"/>
                    <a:pt x="6" y="102"/>
                  </a:cubicBezTo>
                  <a:cubicBezTo>
                    <a:pt x="6" y="118"/>
                    <a:pt x="6" y="181"/>
                    <a:pt x="6" y="181"/>
                  </a:cubicBezTo>
                  <a:cubicBezTo>
                    <a:pt x="6" y="181"/>
                    <a:pt x="6" y="181"/>
                    <a:pt x="6" y="181"/>
                  </a:cubicBezTo>
                  <a:cubicBezTo>
                    <a:pt x="0" y="181"/>
                    <a:pt x="0" y="181"/>
                    <a:pt x="0" y="181"/>
                  </a:cubicBez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3" name="Freeform 95"/>
            <p:cNvSpPr>
              <a:spLocks/>
            </p:cNvSpPr>
            <p:nvPr/>
          </p:nvSpPr>
          <p:spPr bwMode="auto">
            <a:xfrm>
              <a:off x="1931960" y="2782224"/>
              <a:ext cx="68283" cy="144404"/>
            </a:xfrm>
            <a:custGeom>
              <a:avLst/>
              <a:gdLst>
                <a:gd name="T0" fmla="*/ 2 w 15"/>
                <a:gd name="T1" fmla="*/ 28 h 32"/>
                <a:gd name="T2" fmla="*/ 2 w 15"/>
                <a:gd name="T3" fmla="*/ 30 h 32"/>
                <a:gd name="T4" fmla="*/ 4 w 15"/>
                <a:gd name="T5" fmla="*/ 32 h 32"/>
                <a:gd name="T6" fmla="*/ 11 w 15"/>
                <a:gd name="T7" fmla="*/ 32 h 32"/>
                <a:gd name="T8" fmla="*/ 13 w 15"/>
                <a:gd name="T9" fmla="*/ 30 h 32"/>
                <a:gd name="T10" fmla="*/ 13 w 15"/>
                <a:gd name="T11" fmla="*/ 28 h 32"/>
                <a:gd name="T12" fmla="*/ 15 w 15"/>
                <a:gd name="T13" fmla="*/ 25 h 32"/>
                <a:gd name="T14" fmla="*/ 15 w 15"/>
                <a:gd name="T15" fmla="*/ 4 h 32"/>
                <a:gd name="T16" fmla="*/ 12 w 15"/>
                <a:gd name="T17" fmla="*/ 0 h 32"/>
                <a:gd name="T18" fmla="*/ 3 w 15"/>
                <a:gd name="T19" fmla="*/ 0 h 32"/>
                <a:gd name="T20" fmla="*/ 0 w 15"/>
                <a:gd name="T21" fmla="*/ 4 h 32"/>
                <a:gd name="T22" fmla="*/ 0 w 15"/>
                <a:gd name="T23" fmla="*/ 25 h 32"/>
                <a:gd name="T24" fmla="*/ 2 w 15"/>
                <a:gd name="T25"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2">
                  <a:moveTo>
                    <a:pt x="2" y="28"/>
                  </a:moveTo>
                  <a:cubicBezTo>
                    <a:pt x="2" y="30"/>
                    <a:pt x="2" y="30"/>
                    <a:pt x="2" y="30"/>
                  </a:cubicBezTo>
                  <a:cubicBezTo>
                    <a:pt x="2" y="31"/>
                    <a:pt x="3" y="32"/>
                    <a:pt x="4" y="32"/>
                  </a:cubicBezTo>
                  <a:cubicBezTo>
                    <a:pt x="11" y="32"/>
                    <a:pt x="11" y="32"/>
                    <a:pt x="11" y="32"/>
                  </a:cubicBezTo>
                  <a:cubicBezTo>
                    <a:pt x="12" y="32"/>
                    <a:pt x="13" y="31"/>
                    <a:pt x="13" y="30"/>
                  </a:cubicBezTo>
                  <a:cubicBezTo>
                    <a:pt x="13" y="28"/>
                    <a:pt x="13" y="28"/>
                    <a:pt x="13" y="28"/>
                  </a:cubicBezTo>
                  <a:cubicBezTo>
                    <a:pt x="14" y="28"/>
                    <a:pt x="15" y="27"/>
                    <a:pt x="15" y="25"/>
                  </a:cubicBezTo>
                  <a:cubicBezTo>
                    <a:pt x="15" y="4"/>
                    <a:pt x="15" y="4"/>
                    <a:pt x="15" y="4"/>
                  </a:cubicBezTo>
                  <a:cubicBezTo>
                    <a:pt x="15" y="2"/>
                    <a:pt x="14" y="0"/>
                    <a:pt x="12" y="0"/>
                  </a:cubicBezTo>
                  <a:cubicBezTo>
                    <a:pt x="3" y="0"/>
                    <a:pt x="3" y="0"/>
                    <a:pt x="3" y="0"/>
                  </a:cubicBezTo>
                  <a:cubicBezTo>
                    <a:pt x="1" y="0"/>
                    <a:pt x="0" y="2"/>
                    <a:pt x="0" y="4"/>
                  </a:cubicBezTo>
                  <a:cubicBezTo>
                    <a:pt x="0" y="25"/>
                    <a:pt x="0" y="25"/>
                    <a:pt x="0" y="25"/>
                  </a:cubicBezTo>
                  <a:cubicBezTo>
                    <a:pt x="0" y="27"/>
                    <a:pt x="1" y="28"/>
                    <a:pt x="2" y="28"/>
                  </a:cubicBez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4" name="Freeform 96"/>
            <p:cNvSpPr>
              <a:spLocks/>
            </p:cNvSpPr>
            <p:nvPr/>
          </p:nvSpPr>
          <p:spPr bwMode="auto">
            <a:xfrm>
              <a:off x="1147678" y="3562785"/>
              <a:ext cx="72185" cy="138549"/>
            </a:xfrm>
            <a:custGeom>
              <a:avLst/>
              <a:gdLst>
                <a:gd name="T0" fmla="*/ 14 w 16"/>
                <a:gd name="T1" fmla="*/ 3 h 31"/>
                <a:gd name="T2" fmla="*/ 14 w 16"/>
                <a:gd name="T3" fmla="*/ 2 h 31"/>
                <a:gd name="T4" fmla="*/ 11 w 16"/>
                <a:gd name="T5" fmla="*/ 0 h 31"/>
                <a:gd name="T6" fmla="*/ 5 w 16"/>
                <a:gd name="T7" fmla="*/ 0 h 31"/>
                <a:gd name="T8" fmla="*/ 2 w 16"/>
                <a:gd name="T9" fmla="*/ 2 h 31"/>
                <a:gd name="T10" fmla="*/ 2 w 16"/>
                <a:gd name="T11" fmla="*/ 3 h 31"/>
                <a:gd name="T12" fmla="*/ 0 w 16"/>
                <a:gd name="T13" fmla="*/ 6 h 31"/>
                <a:gd name="T14" fmla="*/ 0 w 16"/>
                <a:gd name="T15" fmla="*/ 28 h 31"/>
                <a:gd name="T16" fmla="*/ 4 w 16"/>
                <a:gd name="T17" fmla="*/ 31 h 31"/>
                <a:gd name="T18" fmla="*/ 12 w 16"/>
                <a:gd name="T19" fmla="*/ 31 h 31"/>
                <a:gd name="T20" fmla="*/ 16 w 16"/>
                <a:gd name="T21" fmla="*/ 28 h 31"/>
                <a:gd name="T22" fmla="*/ 16 w 16"/>
                <a:gd name="T23" fmla="*/ 6 h 31"/>
                <a:gd name="T24" fmla="*/ 14 w 16"/>
                <a:gd name="T25"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31">
                  <a:moveTo>
                    <a:pt x="14" y="3"/>
                  </a:moveTo>
                  <a:cubicBezTo>
                    <a:pt x="14" y="2"/>
                    <a:pt x="14" y="2"/>
                    <a:pt x="14" y="2"/>
                  </a:cubicBezTo>
                  <a:cubicBezTo>
                    <a:pt x="14" y="1"/>
                    <a:pt x="13" y="0"/>
                    <a:pt x="11" y="0"/>
                  </a:cubicBezTo>
                  <a:cubicBezTo>
                    <a:pt x="5" y="0"/>
                    <a:pt x="5" y="0"/>
                    <a:pt x="5" y="0"/>
                  </a:cubicBezTo>
                  <a:cubicBezTo>
                    <a:pt x="3" y="0"/>
                    <a:pt x="2" y="1"/>
                    <a:pt x="2" y="2"/>
                  </a:cubicBezTo>
                  <a:cubicBezTo>
                    <a:pt x="2" y="3"/>
                    <a:pt x="2" y="3"/>
                    <a:pt x="2" y="3"/>
                  </a:cubicBezTo>
                  <a:cubicBezTo>
                    <a:pt x="1" y="4"/>
                    <a:pt x="0" y="5"/>
                    <a:pt x="0" y="6"/>
                  </a:cubicBezTo>
                  <a:cubicBezTo>
                    <a:pt x="0" y="28"/>
                    <a:pt x="0" y="28"/>
                    <a:pt x="0" y="28"/>
                  </a:cubicBezTo>
                  <a:cubicBezTo>
                    <a:pt x="0" y="30"/>
                    <a:pt x="2" y="31"/>
                    <a:pt x="4" y="31"/>
                  </a:cubicBezTo>
                  <a:cubicBezTo>
                    <a:pt x="12" y="31"/>
                    <a:pt x="12" y="31"/>
                    <a:pt x="12" y="31"/>
                  </a:cubicBezTo>
                  <a:cubicBezTo>
                    <a:pt x="14" y="31"/>
                    <a:pt x="16" y="30"/>
                    <a:pt x="16" y="28"/>
                  </a:cubicBezTo>
                  <a:cubicBezTo>
                    <a:pt x="16" y="6"/>
                    <a:pt x="16" y="6"/>
                    <a:pt x="16" y="6"/>
                  </a:cubicBezTo>
                  <a:cubicBezTo>
                    <a:pt x="16" y="5"/>
                    <a:pt x="15" y="4"/>
                    <a:pt x="14" y="3"/>
                  </a:cubicBez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5" name="Freeform 97"/>
            <p:cNvSpPr>
              <a:spLocks noEditPoints="1"/>
            </p:cNvSpPr>
            <p:nvPr/>
          </p:nvSpPr>
          <p:spPr bwMode="auto">
            <a:xfrm>
              <a:off x="1288147" y="1500152"/>
              <a:ext cx="591138" cy="608838"/>
            </a:xfrm>
            <a:custGeom>
              <a:avLst/>
              <a:gdLst>
                <a:gd name="T0" fmla="*/ 105 w 131"/>
                <a:gd name="T1" fmla="*/ 0 h 135"/>
                <a:gd name="T2" fmla="*/ 100 w 131"/>
                <a:gd name="T3" fmla="*/ 2 h 135"/>
                <a:gd name="T4" fmla="*/ 98 w 131"/>
                <a:gd name="T5" fmla="*/ 6 h 135"/>
                <a:gd name="T6" fmla="*/ 48 w 131"/>
                <a:gd name="T7" fmla="*/ 15 h 135"/>
                <a:gd name="T8" fmla="*/ 45 w 131"/>
                <a:gd name="T9" fmla="*/ 31 h 135"/>
                <a:gd name="T10" fmla="*/ 41 w 131"/>
                <a:gd name="T11" fmla="*/ 33 h 135"/>
                <a:gd name="T12" fmla="*/ 39 w 131"/>
                <a:gd name="T13" fmla="*/ 38 h 135"/>
                <a:gd name="T14" fmla="*/ 6 w 131"/>
                <a:gd name="T15" fmla="*/ 55 h 135"/>
                <a:gd name="T16" fmla="*/ 0 w 131"/>
                <a:gd name="T17" fmla="*/ 116 h 135"/>
                <a:gd name="T18" fmla="*/ 90 w 131"/>
                <a:gd name="T19" fmla="*/ 123 h 135"/>
                <a:gd name="T20" fmla="*/ 96 w 131"/>
                <a:gd name="T21" fmla="*/ 61 h 135"/>
                <a:gd name="T22" fmla="*/ 55 w 131"/>
                <a:gd name="T23" fmla="*/ 55 h 135"/>
                <a:gd name="T24" fmla="*/ 53 w 131"/>
                <a:gd name="T25" fmla="*/ 35 h 135"/>
                <a:gd name="T26" fmla="*/ 51 w 131"/>
                <a:gd name="T27" fmla="*/ 31 h 135"/>
                <a:gd name="T28" fmla="*/ 50 w 131"/>
                <a:gd name="T29" fmla="*/ 25 h 135"/>
                <a:gd name="T30" fmla="*/ 54 w 131"/>
                <a:gd name="T31" fmla="*/ 15 h 135"/>
                <a:gd name="T32" fmla="*/ 98 w 131"/>
                <a:gd name="T33" fmla="*/ 11 h 135"/>
                <a:gd name="T34" fmla="*/ 100 w 131"/>
                <a:gd name="T35" fmla="*/ 14 h 135"/>
                <a:gd name="T36" fmla="*/ 105 w 131"/>
                <a:gd name="T37" fmla="*/ 16 h 135"/>
                <a:gd name="T38" fmla="*/ 131 w 131"/>
                <a:gd name="T39" fmla="*/ 13 h 135"/>
                <a:gd name="T40" fmla="*/ 128 w 131"/>
                <a:gd name="T41" fmla="*/ 0 h 135"/>
                <a:gd name="T42" fmla="*/ 85 w 131"/>
                <a:gd name="T43" fmla="*/ 61 h 135"/>
                <a:gd name="T44" fmla="*/ 90 w 131"/>
                <a:gd name="T45" fmla="*/ 112 h 135"/>
                <a:gd name="T46" fmla="*/ 11 w 131"/>
                <a:gd name="T47" fmla="*/ 117 h 135"/>
                <a:gd name="T48" fmla="*/ 6 w 131"/>
                <a:gd name="T49" fmla="*/ 66 h 135"/>
                <a:gd name="T50" fmla="*/ 39 w 131"/>
                <a:gd name="T51" fmla="*/ 61 h 135"/>
                <a:gd name="T52" fmla="*/ 61 w 131"/>
                <a:gd name="T53" fmla="*/ 124 h 135"/>
                <a:gd name="T54" fmla="*/ 33 w 131"/>
                <a:gd name="T55" fmla="*/ 126 h 135"/>
                <a:gd name="T56" fmla="*/ 35 w 131"/>
                <a:gd name="T57" fmla="*/ 135 h 135"/>
                <a:gd name="T58" fmla="*/ 63 w 131"/>
                <a:gd name="T59" fmla="*/ 133 h 135"/>
                <a:gd name="T60" fmla="*/ 61 w 131"/>
                <a:gd name="T61" fmla="*/ 124 h 135"/>
                <a:gd name="T62" fmla="*/ 36 w 131"/>
                <a:gd name="T63" fmla="*/ 94 h 135"/>
                <a:gd name="T64" fmla="*/ 60 w 131"/>
                <a:gd name="T65" fmla="*/ 95 h 135"/>
                <a:gd name="T66" fmla="*/ 62 w 131"/>
                <a:gd name="T67" fmla="*/ 95 h 135"/>
                <a:gd name="T68" fmla="*/ 47 w 131"/>
                <a:gd name="T69" fmla="*/ 86 h 135"/>
                <a:gd name="T70" fmla="*/ 33 w 131"/>
                <a:gd name="T71" fmla="*/ 94 h 135"/>
                <a:gd name="T72" fmla="*/ 38 w 131"/>
                <a:gd name="T73" fmla="*/ 96 h 135"/>
                <a:gd name="T74" fmla="*/ 40 w 131"/>
                <a:gd name="T75" fmla="*/ 99 h 135"/>
                <a:gd name="T76" fmla="*/ 55 w 131"/>
                <a:gd name="T77" fmla="*/ 99 h 135"/>
                <a:gd name="T78" fmla="*/ 57 w 131"/>
                <a:gd name="T79" fmla="*/ 99 h 135"/>
                <a:gd name="T80" fmla="*/ 47 w 131"/>
                <a:gd name="T81" fmla="*/ 92 h 135"/>
                <a:gd name="T82" fmla="*/ 44 w 131"/>
                <a:gd name="T83" fmla="*/ 106 h 135"/>
                <a:gd name="T84" fmla="*/ 50 w 131"/>
                <a:gd name="T85" fmla="*/ 10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1" h="135">
                  <a:moveTo>
                    <a:pt x="128" y="0"/>
                  </a:moveTo>
                  <a:cubicBezTo>
                    <a:pt x="105" y="0"/>
                    <a:pt x="105" y="0"/>
                    <a:pt x="105" y="0"/>
                  </a:cubicBezTo>
                  <a:cubicBezTo>
                    <a:pt x="103" y="0"/>
                    <a:pt x="102" y="1"/>
                    <a:pt x="102" y="2"/>
                  </a:cubicBezTo>
                  <a:cubicBezTo>
                    <a:pt x="100" y="2"/>
                    <a:pt x="100" y="2"/>
                    <a:pt x="100" y="2"/>
                  </a:cubicBezTo>
                  <a:cubicBezTo>
                    <a:pt x="99" y="2"/>
                    <a:pt x="98" y="3"/>
                    <a:pt x="98" y="4"/>
                  </a:cubicBezTo>
                  <a:cubicBezTo>
                    <a:pt x="98" y="6"/>
                    <a:pt x="98" y="6"/>
                    <a:pt x="98" y="6"/>
                  </a:cubicBezTo>
                  <a:cubicBezTo>
                    <a:pt x="90" y="6"/>
                    <a:pt x="75" y="6"/>
                    <a:pt x="64" y="6"/>
                  </a:cubicBezTo>
                  <a:cubicBezTo>
                    <a:pt x="55" y="6"/>
                    <a:pt x="50" y="11"/>
                    <a:pt x="48" y="15"/>
                  </a:cubicBezTo>
                  <a:cubicBezTo>
                    <a:pt x="45" y="20"/>
                    <a:pt x="45" y="24"/>
                    <a:pt x="45" y="25"/>
                  </a:cubicBezTo>
                  <a:cubicBezTo>
                    <a:pt x="45" y="31"/>
                    <a:pt x="45" y="31"/>
                    <a:pt x="45" y="31"/>
                  </a:cubicBezTo>
                  <a:cubicBezTo>
                    <a:pt x="44" y="31"/>
                    <a:pt x="44" y="31"/>
                    <a:pt x="44" y="31"/>
                  </a:cubicBezTo>
                  <a:cubicBezTo>
                    <a:pt x="42" y="31"/>
                    <a:pt x="41" y="32"/>
                    <a:pt x="41" y="33"/>
                  </a:cubicBezTo>
                  <a:cubicBezTo>
                    <a:pt x="41" y="35"/>
                    <a:pt x="41" y="35"/>
                    <a:pt x="41" y="35"/>
                  </a:cubicBezTo>
                  <a:cubicBezTo>
                    <a:pt x="40" y="35"/>
                    <a:pt x="39" y="36"/>
                    <a:pt x="39" y="38"/>
                  </a:cubicBezTo>
                  <a:cubicBezTo>
                    <a:pt x="39" y="55"/>
                    <a:pt x="39" y="55"/>
                    <a:pt x="39" y="55"/>
                  </a:cubicBezTo>
                  <a:cubicBezTo>
                    <a:pt x="6" y="55"/>
                    <a:pt x="6" y="55"/>
                    <a:pt x="6" y="55"/>
                  </a:cubicBezTo>
                  <a:cubicBezTo>
                    <a:pt x="3" y="55"/>
                    <a:pt x="0" y="58"/>
                    <a:pt x="0" y="61"/>
                  </a:cubicBezTo>
                  <a:cubicBezTo>
                    <a:pt x="0" y="116"/>
                    <a:pt x="0" y="116"/>
                    <a:pt x="0" y="116"/>
                  </a:cubicBezTo>
                  <a:cubicBezTo>
                    <a:pt x="0" y="120"/>
                    <a:pt x="3" y="123"/>
                    <a:pt x="6" y="123"/>
                  </a:cubicBezTo>
                  <a:cubicBezTo>
                    <a:pt x="90" y="123"/>
                    <a:pt x="90" y="123"/>
                    <a:pt x="90" y="123"/>
                  </a:cubicBezTo>
                  <a:cubicBezTo>
                    <a:pt x="93" y="123"/>
                    <a:pt x="96" y="120"/>
                    <a:pt x="96" y="116"/>
                  </a:cubicBezTo>
                  <a:cubicBezTo>
                    <a:pt x="96" y="61"/>
                    <a:pt x="96" y="61"/>
                    <a:pt x="96" y="61"/>
                  </a:cubicBezTo>
                  <a:cubicBezTo>
                    <a:pt x="96" y="58"/>
                    <a:pt x="93" y="55"/>
                    <a:pt x="90" y="55"/>
                  </a:cubicBezTo>
                  <a:cubicBezTo>
                    <a:pt x="55" y="55"/>
                    <a:pt x="55" y="55"/>
                    <a:pt x="55" y="55"/>
                  </a:cubicBezTo>
                  <a:cubicBezTo>
                    <a:pt x="55" y="38"/>
                    <a:pt x="55" y="38"/>
                    <a:pt x="55" y="38"/>
                  </a:cubicBezTo>
                  <a:cubicBezTo>
                    <a:pt x="55" y="36"/>
                    <a:pt x="54" y="35"/>
                    <a:pt x="53" y="35"/>
                  </a:cubicBezTo>
                  <a:cubicBezTo>
                    <a:pt x="53" y="33"/>
                    <a:pt x="53" y="33"/>
                    <a:pt x="53" y="33"/>
                  </a:cubicBezTo>
                  <a:cubicBezTo>
                    <a:pt x="53" y="32"/>
                    <a:pt x="52" y="31"/>
                    <a:pt x="51" y="31"/>
                  </a:cubicBezTo>
                  <a:cubicBezTo>
                    <a:pt x="50" y="31"/>
                    <a:pt x="50" y="31"/>
                    <a:pt x="50" y="31"/>
                  </a:cubicBezTo>
                  <a:cubicBezTo>
                    <a:pt x="50" y="25"/>
                    <a:pt x="50" y="25"/>
                    <a:pt x="50" y="25"/>
                  </a:cubicBezTo>
                  <a:cubicBezTo>
                    <a:pt x="50" y="25"/>
                    <a:pt x="50" y="24"/>
                    <a:pt x="50" y="22"/>
                  </a:cubicBezTo>
                  <a:cubicBezTo>
                    <a:pt x="51" y="20"/>
                    <a:pt x="52" y="17"/>
                    <a:pt x="54" y="15"/>
                  </a:cubicBezTo>
                  <a:cubicBezTo>
                    <a:pt x="56" y="13"/>
                    <a:pt x="59" y="11"/>
                    <a:pt x="64" y="11"/>
                  </a:cubicBezTo>
                  <a:cubicBezTo>
                    <a:pt x="75" y="11"/>
                    <a:pt x="90" y="11"/>
                    <a:pt x="98" y="11"/>
                  </a:cubicBezTo>
                  <a:cubicBezTo>
                    <a:pt x="98" y="11"/>
                    <a:pt x="98" y="11"/>
                    <a:pt x="98" y="11"/>
                  </a:cubicBezTo>
                  <a:cubicBezTo>
                    <a:pt x="98" y="13"/>
                    <a:pt x="99" y="14"/>
                    <a:pt x="100" y="14"/>
                  </a:cubicBezTo>
                  <a:cubicBezTo>
                    <a:pt x="102" y="14"/>
                    <a:pt x="102" y="14"/>
                    <a:pt x="102" y="14"/>
                  </a:cubicBezTo>
                  <a:cubicBezTo>
                    <a:pt x="102" y="15"/>
                    <a:pt x="103" y="16"/>
                    <a:pt x="105" y="16"/>
                  </a:cubicBezTo>
                  <a:cubicBezTo>
                    <a:pt x="128" y="16"/>
                    <a:pt x="128" y="16"/>
                    <a:pt x="128" y="16"/>
                  </a:cubicBezTo>
                  <a:cubicBezTo>
                    <a:pt x="130" y="16"/>
                    <a:pt x="131" y="14"/>
                    <a:pt x="131" y="13"/>
                  </a:cubicBezTo>
                  <a:cubicBezTo>
                    <a:pt x="131" y="3"/>
                    <a:pt x="131" y="3"/>
                    <a:pt x="131" y="3"/>
                  </a:cubicBezTo>
                  <a:cubicBezTo>
                    <a:pt x="131" y="1"/>
                    <a:pt x="130" y="0"/>
                    <a:pt x="128" y="0"/>
                  </a:cubicBezTo>
                  <a:close/>
                  <a:moveTo>
                    <a:pt x="55" y="61"/>
                  </a:moveTo>
                  <a:cubicBezTo>
                    <a:pt x="85" y="61"/>
                    <a:pt x="85" y="61"/>
                    <a:pt x="85" y="61"/>
                  </a:cubicBezTo>
                  <a:cubicBezTo>
                    <a:pt x="88" y="61"/>
                    <a:pt x="90" y="63"/>
                    <a:pt x="90" y="66"/>
                  </a:cubicBezTo>
                  <a:cubicBezTo>
                    <a:pt x="90" y="112"/>
                    <a:pt x="90" y="112"/>
                    <a:pt x="90" y="112"/>
                  </a:cubicBezTo>
                  <a:cubicBezTo>
                    <a:pt x="90" y="115"/>
                    <a:pt x="88" y="117"/>
                    <a:pt x="85" y="117"/>
                  </a:cubicBezTo>
                  <a:cubicBezTo>
                    <a:pt x="11" y="117"/>
                    <a:pt x="11" y="117"/>
                    <a:pt x="11" y="117"/>
                  </a:cubicBezTo>
                  <a:cubicBezTo>
                    <a:pt x="8" y="117"/>
                    <a:pt x="6" y="115"/>
                    <a:pt x="6" y="112"/>
                  </a:cubicBezTo>
                  <a:cubicBezTo>
                    <a:pt x="6" y="66"/>
                    <a:pt x="6" y="66"/>
                    <a:pt x="6" y="66"/>
                  </a:cubicBezTo>
                  <a:cubicBezTo>
                    <a:pt x="6" y="63"/>
                    <a:pt x="8" y="61"/>
                    <a:pt x="11" y="61"/>
                  </a:cubicBezTo>
                  <a:cubicBezTo>
                    <a:pt x="39" y="61"/>
                    <a:pt x="39" y="61"/>
                    <a:pt x="39" y="61"/>
                  </a:cubicBezTo>
                  <a:lnTo>
                    <a:pt x="55" y="61"/>
                  </a:lnTo>
                  <a:close/>
                  <a:moveTo>
                    <a:pt x="61" y="124"/>
                  </a:moveTo>
                  <a:cubicBezTo>
                    <a:pt x="35" y="124"/>
                    <a:pt x="35" y="124"/>
                    <a:pt x="35" y="124"/>
                  </a:cubicBezTo>
                  <a:cubicBezTo>
                    <a:pt x="34" y="124"/>
                    <a:pt x="33" y="125"/>
                    <a:pt x="33" y="126"/>
                  </a:cubicBezTo>
                  <a:cubicBezTo>
                    <a:pt x="33" y="133"/>
                    <a:pt x="33" y="133"/>
                    <a:pt x="33" y="133"/>
                  </a:cubicBezTo>
                  <a:cubicBezTo>
                    <a:pt x="33" y="134"/>
                    <a:pt x="34" y="135"/>
                    <a:pt x="35" y="135"/>
                  </a:cubicBezTo>
                  <a:cubicBezTo>
                    <a:pt x="61" y="135"/>
                    <a:pt x="61" y="135"/>
                    <a:pt x="61" y="135"/>
                  </a:cubicBezTo>
                  <a:cubicBezTo>
                    <a:pt x="62" y="135"/>
                    <a:pt x="63" y="134"/>
                    <a:pt x="63" y="133"/>
                  </a:cubicBezTo>
                  <a:cubicBezTo>
                    <a:pt x="63" y="126"/>
                    <a:pt x="63" y="126"/>
                    <a:pt x="63" y="126"/>
                  </a:cubicBezTo>
                  <a:cubicBezTo>
                    <a:pt x="63" y="125"/>
                    <a:pt x="62" y="124"/>
                    <a:pt x="61" y="124"/>
                  </a:cubicBezTo>
                  <a:close/>
                  <a:moveTo>
                    <a:pt x="33" y="94"/>
                  </a:moveTo>
                  <a:cubicBezTo>
                    <a:pt x="34" y="95"/>
                    <a:pt x="35" y="95"/>
                    <a:pt x="36" y="94"/>
                  </a:cubicBezTo>
                  <a:cubicBezTo>
                    <a:pt x="39" y="91"/>
                    <a:pt x="43" y="89"/>
                    <a:pt x="47" y="89"/>
                  </a:cubicBezTo>
                  <a:cubicBezTo>
                    <a:pt x="52" y="89"/>
                    <a:pt x="56" y="91"/>
                    <a:pt x="60" y="95"/>
                  </a:cubicBezTo>
                  <a:cubicBezTo>
                    <a:pt x="60" y="95"/>
                    <a:pt x="60" y="95"/>
                    <a:pt x="61" y="95"/>
                  </a:cubicBezTo>
                  <a:cubicBezTo>
                    <a:pt x="61" y="95"/>
                    <a:pt x="62" y="95"/>
                    <a:pt x="62" y="95"/>
                  </a:cubicBezTo>
                  <a:cubicBezTo>
                    <a:pt x="63" y="94"/>
                    <a:pt x="63" y="93"/>
                    <a:pt x="62" y="92"/>
                  </a:cubicBezTo>
                  <a:cubicBezTo>
                    <a:pt x="58" y="88"/>
                    <a:pt x="53" y="86"/>
                    <a:pt x="47" y="86"/>
                  </a:cubicBezTo>
                  <a:cubicBezTo>
                    <a:pt x="42" y="86"/>
                    <a:pt x="37" y="88"/>
                    <a:pt x="33" y="91"/>
                  </a:cubicBezTo>
                  <a:cubicBezTo>
                    <a:pt x="33" y="92"/>
                    <a:pt x="33" y="93"/>
                    <a:pt x="33" y="94"/>
                  </a:cubicBezTo>
                  <a:close/>
                  <a:moveTo>
                    <a:pt x="47" y="92"/>
                  </a:moveTo>
                  <a:cubicBezTo>
                    <a:pt x="44" y="92"/>
                    <a:pt x="41" y="94"/>
                    <a:pt x="38" y="96"/>
                  </a:cubicBezTo>
                  <a:cubicBezTo>
                    <a:pt x="37" y="97"/>
                    <a:pt x="37" y="98"/>
                    <a:pt x="38" y="99"/>
                  </a:cubicBezTo>
                  <a:cubicBezTo>
                    <a:pt x="39" y="99"/>
                    <a:pt x="40" y="99"/>
                    <a:pt x="40" y="99"/>
                  </a:cubicBezTo>
                  <a:cubicBezTo>
                    <a:pt x="42" y="97"/>
                    <a:pt x="45" y="96"/>
                    <a:pt x="47" y="96"/>
                  </a:cubicBezTo>
                  <a:cubicBezTo>
                    <a:pt x="50" y="96"/>
                    <a:pt x="53" y="97"/>
                    <a:pt x="55" y="99"/>
                  </a:cubicBezTo>
                  <a:cubicBezTo>
                    <a:pt x="55" y="100"/>
                    <a:pt x="56" y="100"/>
                    <a:pt x="56" y="100"/>
                  </a:cubicBezTo>
                  <a:cubicBezTo>
                    <a:pt x="56" y="100"/>
                    <a:pt x="57" y="100"/>
                    <a:pt x="57" y="99"/>
                  </a:cubicBezTo>
                  <a:cubicBezTo>
                    <a:pt x="58" y="99"/>
                    <a:pt x="58" y="97"/>
                    <a:pt x="57" y="97"/>
                  </a:cubicBezTo>
                  <a:cubicBezTo>
                    <a:pt x="55" y="94"/>
                    <a:pt x="51" y="92"/>
                    <a:pt x="47" y="92"/>
                  </a:cubicBezTo>
                  <a:close/>
                  <a:moveTo>
                    <a:pt x="45" y="101"/>
                  </a:moveTo>
                  <a:cubicBezTo>
                    <a:pt x="43" y="102"/>
                    <a:pt x="43" y="105"/>
                    <a:pt x="44" y="106"/>
                  </a:cubicBezTo>
                  <a:cubicBezTo>
                    <a:pt x="46" y="108"/>
                    <a:pt x="49" y="108"/>
                    <a:pt x="50" y="107"/>
                  </a:cubicBezTo>
                  <a:cubicBezTo>
                    <a:pt x="52" y="105"/>
                    <a:pt x="52" y="102"/>
                    <a:pt x="50" y="101"/>
                  </a:cubicBezTo>
                  <a:cubicBezTo>
                    <a:pt x="49" y="99"/>
                    <a:pt x="46" y="99"/>
                    <a:pt x="45" y="1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6" name="Freeform 98"/>
            <p:cNvSpPr>
              <a:spLocks/>
            </p:cNvSpPr>
            <p:nvPr/>
          </p:nvSpPr>
          <p:spPr bwMode="auto">
            <a:xfrm>
              <a:off x="2234357" y="1084504"/>
              <a:ext cx="105351" cy="257585"/>
            </a:xfrm>
            <a:custGeom>
              <a:avLst/>
              <a:gdLst>
                <a:gd name="T0" fmla="*/ 8 w 23"/>
                <a:gd name="T1" fmla="*/ 57 h 57"/>
                <a:gd name="T2" fmla="*/ 1 w 23"/>
                <a:gd name="T3" fmla="*/ 53 h 57"/>
                <a:gd name="T4" fmla="*/ 0 w 23"/>
                <a:gd name="T5" fmla="*/ 48 h 57"/>
                <a:gd name="T6" fmla="*/ 0 w 23"/>
                <a:gd name="T7" fmla="*/ 47 h 57"/>
                <a:gd name="T8" fmla="*/ 0 w 23"/>
                <a:gd name="T9" fmla="*/ 13 h 57"/>
                <a:gd name="T10" fmla="*/ 0 w 23"/>
                <a:gd name="T11" fmla="*/ 13 h 57"/>
                <a:gd name="T12" fmla="*/ 2 w 23"/>
                <a:gd name="T13" fmla="*/ 6 h 57"/>
                <a:gd name="T14" fmla="*/ 12 w 23"/>
                <a:gd name="T15" fmla="*/ 0 h 57"/>
                <a:gd name="T16" fmla="*/ 21 w 23"/>
                <a:gd name="T17" fmla="*/ 6 h 57"/>
                <a:gd name="T18" fmla="*/ 23 w 23"/>
                <a:gd name="T19" fmla="*/ 13 h 57"/>
                <a:gd name="T20" fmla="*/ 23 w 23"/>
                <a:gd name="T21" fmla="*/ 14 h 57"/>
                <a:gd name="T22" fmla="*/ 23 w 23"/>
                <a:gd name="T23" fmla="*/ 31 h 57"/>
                <a:gd name="T24" fmla="*/ 23 w 23"/>
                <a:gd name="T25" fmla="*/ 47 h 57"/>
                <a:gd name="T26" fmla="*/ 19 w 23"/>
                <a:gd name="T27" fmla="*/ 14 h 57"/>
                <a:gd name="T28" fmla="*/ 19 w 23"/>
                <a:gd name="T29" fmla="*/ 13 h 57"/>
                <a:gd name="T30" fmla="*/ 17 w 23"/>
                <a:gd name="T31" fmla="*/ 7 h 57"/>
                <a:gd name="T32" fmla="*/ 12 w 23"/>
                <a:gd name="T33" fmla="*/ 4 h 57"/>
                <a:gd name="T34" fmla="*/ 5 w 23"/>
                <a:gd name="T35" fmla="*/ 8 h 57"/>
                <a:gd name="T36" fmla="*/ 4 w 23"/>
                <a:gd name="T37" fmla="*/ 13 h 57"/>
                <a:gd name="T38" fmla="*/ 4 w 23"/>
                <a:gd name="T39" fmla="*/ 13 h 57"/>
                <a:gd name="T40" fmla="*/ 4 w 23"/>
                <a:gd name="T41" fmla="*/ 13 h 57"/>
                <a:gd name="T42" fmla="*/ 4 w 23"/>
                <a:gd name="T43" fmla="*/ 48 h 57"/>
                <a:gd name="T44" fmla="*/ 4 w 23"/>
                <a:gd name="T45" fmla="*/ 48 h 57"/>
                <a:gd name="T46" fmla="*/ 5 w 23"/>
                <a:gd name="T47" fmla="*/ 51 h 57"/>
                <a:gd name="T48" fmla="*/ 8 w 23"/>
                <a:gd name="T49" fmla="*/ 53 h 57"/>
                <a:gd name="T50" fmla="*/ 9 w 23"/>
                <a:gd name="T51" fmla="*/ 53 h 57"/>
                <a:gd name="T52" fmla="*/ 12 w 23"/>
                <a:gd name="T53" fmla="*/ 51 h 57"/>
                <a:gd name="T54" fmla="*/ 13 w 23"/>
                <a:gd name="T55" fmla="*/ 48 h 57"/>
                <a:gd name="T56" fmla="*/ 13 w 23"/>
                <a:gd name="T57" fmla="*/ 47 h 57"/>
                <a:gd name="T58" fmla="*/ 13 w 23"/>
                <a:gd name="T59" fmla="*/ 18 h 57"/>
                <a:gd name="T60" fmla="*/ 13 w 23"/>
                <a:gd name="T61" fmla="*/ 18 h 57"/>
                <a:gd name="T62" fmla="*/ 13 w 23"/>
                <a:gd name="T63" fmla="*/ 16 h 57"/>
                <a:gd name="T64" fmla="*/ 11 w 23"/>
                <a:gd name="T65" fmla="*/ 16 h 57"/>
                <a:gd name="T66" fmla="*/ 10 w 23"/>
                <a:gd name="T67" fmla="*/ 17 h 57"/>
                <a:gd name="T68" fmla="*/ 9 w 23"/>
                <a:gd name="T69" fmla="*/ 18 h 57"/>
                <a:gd name="T70" fmla="*/ 9 w 23"/>
                <a:gd name="T71" fmla="*/ 45 h 57"/>
                <a:gd name="T72" fmla="*/ 5 w 23"/>
                <a:gd name="T73" fmla="*/ 18 h 57"/>
                <a:gd name="T74" fmla="*/ 6 w 23"/>
                <a:gd name="T75" fmla="*/ 15 h 57"/>
                <a:gd name="T76" fmla="*/ 11 w 23"/>
                <a:gd name="T77" fmla="*/ 12 h 57"/>
                <a:gd name="T78" fmla="*/ 16 w 23"/>
                <a:gd name="T79" fmla="*/ 14 h 57"/>
                <a:gd name="T80" fmla="*/ 17 w 23"/>
                <a:gd name="T81" fmla="*/ 17 h 57"/>
                <a:gd name="T82" fmla="*/ 17 w 23"/>
                <a:gd name="T83" fmla="*/ 18 h 57"/>
                <a:gd name="T84" fmla="*/ 17 w 23"/>
                <a:gd name="T85" fmla="*/ 48 h 57"/>
                <a:gd name="T86" fmla="*/ 16 w 23"/>
                <a:gd name="T87" fmla="*/ 53 h 57"/>
                <a:gd name="T88" fmla="*/ 9 w 23"/>
                <a:gd name="T89" fmla="*/ 57 h 57"/>
                <a:gd name="T90" fmla="*/ 9 w 23"/>
                <a:gd name="T9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 h="57">
                  <a:moveTo>
                    <a:pt x="9" y="57"/>
                  </a:moveTo>
                  <a:cubicBezTo>
                    <a:pt x="9" y="57"/>
                    <a:pt x="8" y="57"/>
                    <a:pt x="8" y="57"/>
                  </a:cubicBezTo>
                  <a:cubicBezTo>
                    <a:pt x="8" y="57"/>
                    <a:pt x="8" y="57"/>
                    <a:pt x="8" y="57"/>
                  </a:cubicBezTo>
                  <a:cubicBezTo>
                    <a:pt x="5" y="57"/>
                    <a:pt x="2" y="55"/>
                    <a:pt x="1" y="53"/>
                  </a:cubicBezTo>
                  <a:cubicBezTo>
                    <a:pt x="1" y="53"/>
                    <a:pt x="1" y="53"/>
                    <a:pt x="1" y="53"/>
                  </a:cubicBezTo>
                  <a:cubicBezTo>
                    <a:pt x="0" y="51"/>
                    <a:pt x="0" y="49"/>
                    <a:pt x="0" y="48"/>
                  </a:cubicBezTo>
                  <a:cubicBezTo>
                    <a:pt x="0" y="48"/>
                    <a:pt x="0" y="48"/>
                    <a:pt x="0" y="48"/>
                  </a:cubicBezTo>
                  <a:cubicBezTo>
                    <a:pt x="0" y="48"/>
                    <a:pt x="0" y="48"/>
                    <a:pt x="0" y="47"/>
                  </a:cubicBezTo>
                  <a:cubicBezTo>
                    <a:pt x="0" y="47"/>
                    <a:pt x="0" y="47"/>
                    <a:pt x="0" y="47"/>
                  </a:cubicBezTo>
                  <a:cubicBezTo>
                    <a:pt x="0" y="13"/>
                    <a:pt x="0" y="13"/>
                    <a:pt x="0" y="13"/>
                  </a:cubicBezTo>
                  <a:cubicBezTo>
                    <a:pt x="0" y="13"/>
                    <a:pt x="0" y="13"/>
                    <a:pt x="0" y="13"/>
                  </a:cubicBezTo>
                  <a:cubicBezTo>
                    <a:pt x="0" y="13"/>
                    <a:pt x="0" y="13"/>
                    <a:pt x="0" y="13"/>
                  </a:cubicBezTo>
                  <a:cubicBezTo>
                    <a:pt x="0" y="12"/>
                    <a:pt x="0" y="9"/>
                    <a:pt x="2" y="6"/>
                  </a:cubicBezTo>
                  <a:cubicBezTo>
                    <a:pt x="2" y="6"/>
                    <a:pt x="2" y="6"/>
                    <a:pt x="2" y="6"/>
                  </a:cubicBezTo>
                  <a:cubicBezTo>
                    <a:pt x="3" y="3"/>
                    <a:pt x="7" y="0"/>
                    <a:pt x="12" y="0"/>
                  </a:cubicBezTo>
                  <a:cubicBezTo>
                    <a:pt x="12" y="0"/>
                    <a:pt x="12" y="0"/>
                    <a:pt x="12" y="0"/>
                  </a:cubicBezTo>
                  <a:cubicBezTo>
                    <a:pt x="17" y="0"/>
                    <a:pt x="20" y="3"/>
                    <a:pt x="21" y="6"/>
                  </a:cubicBezTo>
                  <a:cubicBezTo>
                    <a:pt x="21" y="6"/>
                    <a:pt x="21" y="6"/>
                    <a:pt x="21" y="6"/>
                  </a:cubicBezTo>
                  <a:cubicBezTo>
                    <a:pt x="23" y="8"/>
                    <a:pt x="23" y="11"/>
                    <a:pt x="23" y="13"/>
                  </a:cubicBezTo>
                  <a:cubicBezTo>
                    <a:pt x="23" y="13"/>
                    <a:pt x="23" y="13"/>
                    <a:pt x="23" y="13"/>
                  </a:cubicBezTo>
                  <a:cubicBezTo>
                    <a:pt x="23" y="14"/>
                    <a:pt x="23" y="14"/>
                    <a:pt x="23" y="14"/>
                  </a:cubicBezTo>
                  <a:cubicBezTo>
                    <a:pt x="23" y="14"/>
                    <a:pt x="23" y="14"/>
                    <a:pt x="23" y="14"/>
                  </a:cubicBezTo>
                  <a:cubicBezTo>
                    <a:pt x="23" y="15"/>
                    <a:pt x="23" y="23"/>
                    <a:pt x="23" y="31"/>
                  </a:cubicBezTo>
                  <a:cubicBezTo>
                    <a:pt x="23" y="31"/>
                    <a:pt x="23" y="31"/>
                    <a:pt x="23" y="31"/>
                  </a:cubicBezTo>
                  <a:cubicBezTo>
                    <a:pt x="23" y="39"/>
                    <a:pt x="23" y="47"/>
                    <a:pt x="23" y="47"/>
                  </a:cubicBezTo>
                  <a:cubicBezTo>
                    <a:pt x="23" y="47"/>
                    <a:pt x="23" y="47"/>
                    <a:pt x="23" y="47"/>
                  </a:cubicBezTo>
                  <a:cubicBezTo>
                    <a:pt x="19" y="47"/>
                    <a:pt x="19" y="47"/>
                    <a:pt x="19" y="47"/>
                  </a:cubicBezTo>
                  <a:cubicBezTo>
                    <a:pt x="19" y="47"/>
                    <a:pt x="19" y="16"/>
                    <a:pt x="19" y="14"/>
                  </a:cubicBezTo>
                  <a:cubicBezTo>
                    <a:pt x="19" y="14"/>
                    <a:pt x="19" y="14"/>
                    <a:pt x="19" y="14"/>
                  </a:cubicBezTo>
                  <a:cubicBezTo>
                    <a:pt x="19" y="14"/>
                    <a:pt x="19" y="14"/>
                    <a:pt x="19" y="13"/>
                  </a:cubicBezTo>
                  <a:cubicBezTo>
                    <a:pt x="19" y="13"/>
                    <a:pt x="19" y="13"/>
                    <a:pt x="19" y="13"/>
                  </a:cubicBezTo>
                  <a:cubicBezTo>
                    <a:pt x="19" y="12"/>
                    <a:pt x="18" y="9"/>
                    <a:pt x="17" y="7"/>
                  </a:cubicBezTo>
                  <a:cubicBezTo>
                    <a:pt x="17" y="7"/>
                    <a:pt x="17" y="7"/>
                    <a:pt x="17" y="7"/>
                  </a:cubicBezTo>
                  <a:cubicBezTo>
                    <a:pt x="17" y="6"/>
                    <a:pt x="15" y="4"/>
                    <a:pt x="12" y="4"/>
                  </a:cubicBezTo>
                  <a:cubicBezTo>
                    <a:pt x="12" y="4"/>
                    <a:pt x="12" y="4"/>
                    <a:pt x="12" y="4"/>
                  </a:cubicBezTo>
                  <a:cubicBezTo>
                    <a:pt x="8" y="4"/>
                    <a:pt x="6" y="6"/>
                    <a:pt x="5" y="8"/>
                  </a:cubicBezTo>
                  <a:cubicBezTo>
                    <a:pt x="5" y="8"/>
                    <a:pt x="5" y="8"/>
                    <a:pt x="5" y="8"/>
                  </a:cubicBezTo>
                  <a:cubicBezTo>
                    <a:pt x="4" y="10"/>
                    <a:pt x="4" y="12"/>
                    <a:pt x="4" y="13"/>
                  </a:cubicBezTo>
                  <a:cubicBezTo>
                    <a:pt x="4" y="13"/>
                    <a:pt x="4" y="13"/>
                    <a:pt x="4" y="13"/>
                  </a:cubicBezTo>
                  <a:cubicBezTo>
                    <a:pt x="4" y="13"/>
                    <a:pt x="4" y="13"/>
                    <a:pt x="4" y="13"/>
                  </a:cubicBezTo>
                  <a:cubicBezTo>
                    <a:pt x="4" y="13"/>
                    <a:pt x="4" y="13"/>
                    <a:pt x="4" y="13"/>
                  </a:cubicBezTo>
                  <a:cubicBezTo>
                    <a:pt x="4" y="13"/>
                    <a:pt x="4" y="13"/>
                    <a:pt x="4" y="13"/>
                  </a:cubicBezTo>
                  <a:cubicBezTo>
                    <a:pt x="4" y="48"/>
                    <a:pt x="4" y="48"/>
                    <a:pt x="4" y="48"/>
                  </a:cubicBezTo>
                  <a:cubicBezTo>
                    <a:pt x="4" y="48"/>
                    <a:pt x="4" y="48"/>
                    <a:pt x="4" y="48"/>
                  </a:cubicBezTo>
                  <a:cubicBezTo>
                    <a:pt x="4" y="48"/>
                    <a:pt x="4" y="48"/>
                    <a:pt x="4" y="48"/>
                  </a:cubicBezTo>
                  <a:cubicBezTo>
                    <a:pt x="4" y="48"/>
                    <a:pt x="4" y="48"/>
                    <a:pt x="4" y="48"/>
                  </a:cubicBezTo>
                  <a:cubicBezTo>
                    <a:pt x="4" y="49"/>
                    <a:pt x="4" y="50"/>
                    <a:pt x="5" y="51"/>
                  </a:cubicBezTo>
                  <a:cubicBezTo>
                    <a:pt x="5" y="51"/>
                    <a:pt x="5" y="51"/>
                    <a:pt x="5" y="51"/>
                  </a:cubicBezTo>
                  <a:cubicBezTo>
                    <a:pt x="5" y="52"/>
                    <a:pt x="6" y="53"/>
                    <a:pt x="8" y="53"/>
                  </a:cubicBezTo>
                  <a:cubicBezTo>
                    <a:pt x="8" y="53"/>
                    <a:pt x="8" y="53"/>
                    <a:pt x="8" y="53"/>
                  </a:cubicBezTo>
                  <a:cubicBezTo>
                    <a:pt x="8" y="53"/>
                    <a:pt x="9" y="53"/>
                    <a:pt x="9" y="53"/>
                  </a:cubicBezTo>
                  <a:cubicBezTo>
                    <a:pt x="9" y="53"/>
                    <a:pt x="9" y="53"/>
                    <a:pt x="9" y="53"/>
                  </a:cubicBezTo>
                  <a:cubicBezTo>
                    <a:pt x="11" y="53"/>
                    <a:pt x="12" y="52"/>
                    <a:pt x="12" y="51"/>
                  </a:cubicBezTo>
                  <a:cubicBezTo>
                    <a:pt x="12" y="51"/>
                    <a:pt x="12" y="51"/>
                    <a:pt x="12" y="51"/>
                  </a:cubicBezTo>
                  <a:cubicBezTo>
                    <a:pt x="13" y="50"/>
                    <a:pt x="13" y="48"/>
                    <a:pt x="13" y="48"/>
                  </a:cubicBezTo>
                  <a:cubicBezTo>
                    <a:pt x="13" y="48"/>
                    <a:pt x="13" y="48"/>
                    <a:pt x="13" y="48"/>
                  </a:cubicBezTo>
                  <a:cubicBezTo>
                    <a:pt x="13" y="47"/>
                    <a:pt x="13" y="47"/>
                    <a:pt x="13" y="47"/>
                  </a:cubicBezTo>
                  <a:cubicBezTo>
                    <a:pt x="13" y="47"/>
                    <a:pt x="13" y="47"/>
                    <a:pt x="13" y="47"/>
                  </a:cubicBezTo>
                  <a:cubicBezTo>
                    <a:pt x="13" y="18"/>
                    <a:pt x="13" y="18"/>
                    <a:pt x="13" y="18"/>
                  </a:cubicBezTo>
                  <a:cubicBezTo>
                    <a:pt x="13" y="18"/>
                    <a:pt x="13" y="18"/>
                    <a:pt x="13" y="18"/>
                  </a:cubicBezTo>
                  <a:cubicBezTo>
                    <a:pt x="13" y="18"/>
                    <a:pt x="13" y="18"/>
                    <a:pt x="13" y="18"/>
                  </a:cubicBezTo>
                  <a:cubicBezTo>
                    <a:pt x="13" y="18"/>
                    <a:pt x="13" y="18"/>
                    <a:pt x="13" y="18"/>
                  </a:cubicBezTo>
                  <a:cubicBezTo>
                    <a:pt x="13" y="17"/>
                    <a:pt x="13" y="17"/>
                    <a:pt x="13" y="16"/>
                  </a:cubicBezTo>
                  <a:cubicBezTo>
                    <a:pt x="13" y="16"/>
                    <a:pt x="13" y="16"/>
                    <a:pt x="13" y="16"/>
                  </a:cubicBezTo>
                  <a:cubicBezTo>
                    <a:pt x="13" y="16"/>
                    <a:pt x="13" y="16"/>
                    <a:pt x="11" y="16"/>
                  </a:cubicBezTo>
                  <a:cubicBezTo>
                    <a:pt x="11" y="16"/>
                    <a:pt x="11" y="16"/>
                    <a:pt x="11" y="16"/>
                  </a:cubicBezTo>
                  <a:cubicBezTo>
                    <a:pt x="10" y="16"/>
                    <a:pt x="10" y="16"/>
                    <a:pt x="10" y="17"/>
                  </a:cubicBezTo>
                  <a:cubicBezTo>
                    <a:pt x="10" y="17"/>
                    <a:pt x="10" y="17"/>
                    <a:pt x="10" y="17"/>
                  </a:cubicBezTo>
                  <a:cubicBezTo>
                    <a:pt x="10" y="17"/>
                    <a:pt x="9" y="18"/>
                    <a:pt x="9" y="18"/>
                  </a:cubicBezTo>
                  <a:cubicBezTo>
                    <a:pt x="9" y="18"/>
                    <a:pt x="9" y="18"/>
                    <a:pt x="9" y="18"/>
                  </a:cubicBezTo>
                  <a:cubicBezTo>
                    <a:pt x="9" y="18"/>
                    <a:pt x="9" y="18"/>
                    <a:pt x="9" y="18"/>
                  </a:cubicBezTo>
                  <a:cubicBezTo>
                    <a:pt x="9" y="45"/>
                    <a:pt x="9" y="45"/>
                    <a:pt x="9" y="45"/>
                  </a:cubicBezTo>
                  <a:cubicBezTo>
                    <a:pt x="5" y="45"/>
                    <a:pt x="5" y="45"/>
                    <a:pt x="5" y="45"/>
                  </a:cubicBezTo>
                  <a:cubicBezTo>
                    <a:pt x="5" y="18"/>
                    <a:pt x="5" y="18"/>
                    <a:pt x="5" y="18"/>
                  </a:cubicBezTo>
                  <a:cubicBezTo>
                    <a:pt x="5" y="18"/>
                    <a:pt x="5" y="16"/>
                    <a:pt x="6" y="15"/>
                  </a:cubicBezTo>
                  <a:cubicBezTo>
                    <a:pt x="6" y="15"/>
                    <a:pt x="6" y="15"/>
                    <a:pt x="6" y="15"/>
                  </a:cubicBezTo>
                  <a:cubicBezTo>
                    <a:pt x="7" y="13"/>
                    <a:pt x="9" y="12"/>
                    <a:pt x="11" y="12"/>
                  </a:cubicBezTo>
                  <a:cubicBezTo>
                    <a:pt x="11" y="12"/>
                    <a:pt x="11" y="12"/>
                    <a:pt x="11" y="12"/>
                  </a:cubicBezTo>
                  <a:cubicBezTo>
                    <a:pt x="14" y="12"/>
                    <a:pt x="16" y="13"/>
                    <a:pt x="16" y="14"/>
                  </a:cubicBezTo>
                  <a:cubicBezTo>
                    <a:pt x="16" y="14"/>
                    <a:pt x="16" y="14"/>
                    <a:pt x="16" y="14"/>
                  </a:cubicBezTo>
                  <a:cubicBezTo>
                    <a:pt x="17" y="16"/>
                    <a:pt x="17" y="17"/>
                    <a:pt x="17" y="17"/>
                  </a:cubicBezTo>
                  <a:cubicBezTo>
                    <a:pt x="17" y="17"/>
                    <a:pt x="17" y="17"/>
                    <a:pt x="17" y="17"/>
                  </a:cubicBezTo>
                  <a:cubicBezTo>
                    <a:pt x="17" y="17"/>
                    <a:pt x="17" y="17"/>
                    <a:pt x="17" y="17"/>
                  </a:cubicBezTo>
                  <a:cubicBezTo>
                    <a:pt x="17" y="18"/>
                    <a:pt x="17" y="18"/>
                    <a:pt x="17" y="18"/>
                  </a:cubicBezTo>
                  <a:cubicBezTo>
                    <a:pt x="17" y="47"/>
                    <a:pt x="17" y="47"/>
                    <a:pt x="17" y="47"/>
                  </a:cubicBezTo>
                  <a:cubicBezTo>
                    <a:pt x="17" y="47"/>
                    <a:pt x="17" y="47"/>
                    <a:pt x="17" y="48"/>
                  </a:cubicBezTo>
                  <a:cubicBezTo>
                    <a:pt x="17" y="48"/>
                    <a:pt x="17" y="48"/>
                    <a:pt x="17" y="48"/>
                  </a:cubicBezTo>
                  <a:cubicBezTo>
                    <a:pt x="17" y="48"/>
                    <a:pt x="17" y="50"/>
                    <a:pt x="16" y="53"/>
                  </a:cubicBezTo>
                  <a:cubicBezTo>
                    <a:pt x="16" y="53"/>
                    <a:pt x="16" y="53"/>
                    <a:pt x="16" y="53"/>
                  </a:cubicBezTo>
                  <a:cubicBezTo>
                    <a:pt x="15" y="55"/>
                    <a:pt x="13" y="57"/>
                    <a:pt x="9" y="57"/>
                  </a:cubicBezTo>
                  <a:cubicBezTo>
                    <a:pt x="9" y="57"/>
                    <a:pt x="9" y="57"/>
                    <a:pt x="9" y="57"/>
                  </a:cubicBezTo>
                  <a:cubicBezTo>
                    <a:pt x="9" y="57"/>
                    <a:pt x="9" y="57"/>
                    <a:pt x="9"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7" name="Freeform 99"/>
            <p:cNvSpPr>
              <a:spLocks noEditPoints="1"/>
            </p:cNvSpPr>
            <p:nvPr/>
          </p:nvSpPr>
          <p:spPr bwMode="auto">
            <a:xfrm>
              <a:off x="2722095" y="910828"/>
              <a:ext cx="257526" cy="255634"/>
            </a:xfrm>
            <a:custGeom>
              <a:avLst/>
              <a:gdLst>
                <a:gd name="T0" fmla="*/ 56 w 57"/>
                <a:gd name="T1" fmla="*/ 25 h 57"/>
                <a:gd name="T2" fmla="*/ 51 w 57"/>
                <a:gd name="T3" fmla="*/ 25 h 57"/>
                <a:gd name="T4" fmla="*/ 47 w 57"/>
                <a:gd name="T5" fmla="*/ 16 h 57"/>
                <a:gd name="T6" fmla="*/ 51 w 57"/>
                <a:gd name="T7" fmla="*/ 12 h 57"/>
                <a:gd name="T8" fmla="*/ 51 w 57"/>
                <a:gd name="T9" fmla="*/ 10 h 57"/>
                <a:gd name="T10" fmla="*/ 48 w 57"/>
                <a:gd name="T11" fmla="*/ 7 h 57"/>
                <a:gd name="T12" fmla="*/ 46 w 57"/>
                <a:gd name="T13" fmla="*/ 7 h 57"/>
                <a:gd name="T14" fmla="*/ 42 w 57"/>
                <a:gd name="T15" fmla="*/ 11 h 57"/>
                <a:gd name="T16" fmla="*/ 32 w 57"/>
                <a:gd name="T17" fmla="*/ 7 h 57"/>
                <a:gd name="T18" fmla="*/ 32 w 57"/>
                <a:gd name="T19" fmla="*/ 1 h 57"/>
                <a:gd name="T20" fmla="*/ 31 w 57"/>
                <a:gd name="T21" fmla="*/ 0 h 57"/>
                <a:gd name="T22" fmla="*/ 27 w 57"/>
                <a:gd name="T23" fmla="*/ 0 h 57"/>
                <a:gd name="T24" fmla="*/ 25 w 57"/>
                <a:gd name="T25" fmla="*/ 1 h 57"/>
                <a:gd name="T26" fmla="*/ 25 w 57"/>
                <a:gd name="T27" fmla="*/ 7 h 57"/>
                <a:gd name="T28" fmla="*/ 16 w 57"/>
                <a:gd name="T29" fmla="*/ 11 h 57"/>
                <a:gd name="T30" fmla="*/ 12 w 57"/>
                <a:gd name="T31" fmla="*/ 7 h 57"/>
                <a:gd name="T32" fmla="*/ 10 w 57"/>
                <a:gd name="T33" fmla="*/ 7 h 57"/>
                <a:gd name="T34" fmla="*/ 7 w 57"/>
                <a:gd name="T35" fmla="*/ 10 h 57"/>
                <a:gd name="T36" fmla="*/ 7 w 57"/>
                <a:gd name="T37" fmla="*/ 12 h 57"/>
                <a:gd name="T38" fmla="*/ 11 w 57"/>
                <a:gd name="T39" fmla="*/ 16 h 57"/>
                <a:gd name="T40" fmla="*/ 7 w 57"/>
                <a:gd name="T41" fmla="*/ 25 h 57"/>
                <a:gd name="T42" fmla="*/ 2 w 57"/>
                <a:gd name="T43" fmla="*/ 25 h 57"/>
                <a:gd name="T44" fmla="*/ 0 w 57"/>
                <a:gd name="T45" fmla="*/ 26 h 57"/>
                <a:gd name="T46" fmla="*/ 0 w 57"/>
                <a:gd name="T47" fmla="*/ 30 h 57"/>
                <a:gd name="T48" fmla="*/ 2 w 57"/>
                <a:gd name="T49" fmla="*/ 32 h 57"/>
                <a:gd name="T50" fmla="*/ 7 w 57"/>
                <a:gd name="T51" fmla="*/ 32 h 57"/>
                <a:gd name="T52" fmla="*/ 11 w 57"/>
                <a:gd name="T53" fmla="*/ 41 h 57"/>
                <a:gd name="T54" fmla="*/ 7 w 57"/>
                <a:gd name="T55" fmla="*/ 45 h 57"/>
                <a:gd name="T56" fmla="*/ 7 w 57"/>
                <a:gd name="T57" fmla="*/ 47 h 57"/>
                <a:gd name="T58" fmla="*/ 10 w 57"/>
                <a:gd name="T59" fmla="*/ 50 h 57"/>
                <a:gd name="T60" fmla="*/ 12 w 57"/>
                <a:gd name="T61" fmla="*/ 50 h 57"/>
                <a:gd name="T62" fmla="*/ 16 w 57"/>
                <a:gd name="T63" fmla="*/ 46 h 57"/>
                <a:gd name="T64" fmla="*/ 25 w 57"/>
                <a:gd name="T65" fmla="*/ 50 h 57"/>
                <a:gd name="T66" fmla="*/ 25 w 57"/>
                <a:gd name="T67" fmla="*/ 56 h 57"/>
                <a:gd name="T68" fmla="*/ 27 w 57"/>
                <a:gd name="T69" fmla="*/ 57 h 57"/>
                <a:gd name="T70" fmla="*/ 31 w 57"/>
                <a:gd name="T71" fmla="*/ 57 h 57"/>
                <a:gd name="T72" fmla="*/ 32 w 57"/>
                <a:gd name="T73" fmla="*/ 56 h 57"/>
                <a:gd name="T74" fmla="*/ 32 w 57"/>
                <a:gd name="T75" fmla="*/ 50 h 57"/>
                <a:gd name="T76" fmla="*/ 42 w 57"/>
                <a:gd name="T77" fmla="*/ 46 h 57"/>
                <a:gd name="T78" fmla="*/ 46 w 57"/>
                <a:gd name="T79" fmla="*/ 50 h 57"/>
                <a:gd name="T80" fmla="*/ 48 w 57"/>
                <a:gd name="T81" fmla="*/ 50 h 57"/>
                <a:gd name="T82" fmla="*/ 51 w 57"/>
                <a:gd name="T83" fmla="*/ 47 h 57"/>
                <a:gd name="T84" fmla="*/ 51 w 57"/>
                <a:gd name="T85" fmla="*/ 45 h 57"/>
                <a:gd name="T86" fmla="*/ 47 w 57"/>
                <a:gd name="T87" fmla="*/ 41 h 57"/>
                <a:gd name="T88" fmla="*/ 51 w 57"/>
                <a:gd name="T89" fmla="*/ 32 h 57"/>
                <a:gd name="T90" fmla="*/ 56 w 57"/>
                <a:gd name="T91" fmla="*/ 32 h 57"/>
                <a:gd name="T92" fmla="*/ 57 w 57"/>
                <a:gd name="T93" fmla="*/ 30 h 57"/>
                <a:gd name="T94" fmla="*/ 57 w 57"/>
                <a:gd name="T95" fmla="*/ 26 h 57"/>
                <a:gd name="T96" fmla="*/ 56 w 57"/>
                <a:gd name="T97" fmla="*/ 25 h 57"/>
                <a:gd name="T98" fmla="*/ 29 w 57"/>
                <a:gd name="T99" fmla="*/ 42 h 57"/>
                <a:gd name="T100" fmla="*/ 15 w 57"/>
                <a:gd name="T101" fmla="*/ 28 h 57"/>
                <a:gd name="T102" fmla="*/ 29 w 57"/>
                <a:gd name="T103" fmla="*/ 14 h 57"/>
                <a:gd name="T104" fmla="*/ 43 w 57"/>
                <a:gd name="T105" fmla="*/ 28 h 57"/>
                <a:gd name="T106" fmla="*/ 29 w 57"/>
                <a:gd name="T107" fmla="*/ 4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 h="57">
                  <a:moveTo>
                    <a:pt x="56" y="25"/>
                  </a:moveTo>
                  <a:cubicBezTo>
                    <a:pt x="51" y="25"/>
                    <a:pt x="51" y="25"/>
                    <a:pt x="51" y="25"/>
                  </a:cubicBezTo>
                  <a:cubicBezTo>
                    <a:pt x="50" y="21"/>
                    <a:pt x="49" y="18"/>
                    <a:pt x="47" y="16"/>
                  </a:cubicBezTo>
                  <a:cubicBezTo>
                    <a:pt x="51" y="12"/>
                    <a:pt x="51" y="12"/>
                    <a:pt x="51" y="12"/>
                  </a:cubicBezTo>
                  <a:cubicBezTo>
                    <a:pt x="51" y="11"/>
                    <a:pt x="51" y="10"/>
                    <a:pt x="51" y="10"/>
                  </a:cubicBezTo>
                  <a:cubicBezTo>
                    <a:pt x="48" y="7"/>
                    <a:pt x="48" y="7"/>
                    <a:pt x="48" y="7"/>
                  </a:cubicBezTo>
                  <a:cubicBezTo>
                    <a:pt x="47" y="6"/>
                    <a:pt x="46" y="6"/>
                    <a:pt x="46" y="7"/>
                  </a:cubicBezTo>
                  <a:cubicBezTo>
                    <a:pt x="42" y="11"/>
                    <a:pt x="42" y="11"/>
                    <a:pt x="42" y="11"/>
                  </a:cubicBezTo>
                  <a:cubicBezTo>
                    <a:pt x="39" y="9"/>
                    <a:pt x="36" y="7"/>
                    <a:pt x="32" y="7"/>
                  </a:cubicBezTo>
                  <a:cubicBezTo>
                    <a:pt x="32" y="1"/>
                    <a:pt x="32" y="1"/>
                    <a:pt x="32" y="1"/>
                  </a:cubicBezTo>
                  <a:cubicBezTo>
                    <a:pt x="32" y="0"/>
                    <a:pt x="32" y="0"/>
                    <a:pt x="31" y="0"/>
                  </a:cubicBezTo>
                  <a:cubicBezTo>
                    <a:pt x="27" y="0"/>
                    <a:pt x="27" y="0"/>
                    <a:pt x="27" y="0"/>
                  </a:cubicBezTo>
                  <a:cubicBezTo>
                    <a:pt x="26" y="0"/>
                    <a:pt x="25" y="0"/>
                    <a:pt x="25" y="1"/>
                  </a:cubicBezTo>
                  <a:cubicBezTo>
                    <a:pt x="25" y="7"/>
                    <a:pt x="25" y="7"/>
                    <a:pt x="25" y="7"/>
                  </a:cubicBezTo>
                  <a:cubicBezTo>
                    <a:pt x="22" y="7"/>
                    <a:pt x="19" y="9"/>
                    <a:pt x="16" y="11"/>
                  </a:cubicBezTo>
                  <a:cubicBezTo>
                    <a:pt x="12" y="7"/>
                    <a:pt x="12" y="7"/>
                    <a:pt x="12" y="7"/>
                  </a:cubicBezTo>
                  <a:cubicBezTo>
                    <a:pt x="12" y="6"/>
                    <a:pt x="11" y="6"/>
                    <a:pt x="10" y="7"/>
                  </a:cubicBezTo>
                  <a:cubicBezTo>
                    <a:pt x="7" y="10"/>
                    <a:pt x="7" y="10"/>
                    <a:pt x="7" y="10"/>
                  </a:cubicBezTo>
                  <a:cubicBezTo>
                    <a:pt x="7" y="10"/>
                    <a:pt x="7" y="11"/>
                    <a:pt x="7" y="12"/>
                  </a:cubicBezTo>
                  <a:cubicBezTo>
                    <a:pt x="11" y="16"/>
                    <a:pt x="11" y="16"/>
                    <a:pt x="11" y="16"/>
                  </a:cubicBezTo>
                  <a:cubicBezTo>
                    <a:pt x="9" y="18"/>
                    <a:pt x="8" y="21"/>
                    <a:pt x="7" y="25"/>
                  </a:cubicBezTo>
                  <a:cubicBezTo>
                    <a:pt x="2" y="25"/>
                    <a:pt x="2" y="25"/>
                    <a:pt x="2" y="25"/>
                  </a:cubicBezTo>
                  <a:cubicBezTo>
                    <a:pt x="1" y="25"/>
                    <a:pt x="0" y="26"/>
                    <a:pt x="0" y="26"/>
                  </a:cubicBezTo>
                  <a:cubicBezTo>
                    <a:pt x="0" y="30"/>
                    <a:pt x="0" y="30"/>
                    <a:pt x="0" y="30"/>
                  </a:cubicBezTo>
                  <a:cubicBezTo>
                    <a:pt x="0" y="31"/>
                    <a:pt x="1" y="32"/>
                    <a:pt x="2" y="32"/>
                  </a:cubicBezTo>
                  <a:cubicBezTo>
                    <a:pt x="7" y="32"/>
                    <a:pt x="7" y="32"/>
                    <a:pt x="7" y="32"/>
                  </a:cubicBezTo>
                  <a:cubicBezTo>
                    <a:pt x="8" y="35"/>
                    <a:pt x="9" y="39"/>
                    <a:pt x="11" y="41"/>
                  </a:cubicBezTo>
                  <a:cubicBezTo>
                    <a:pt x="7" y="45"/>
                    <a:pt x="7" y="45"/>
                    <a:pt x="7" y="45"/>
                  </a:cubicBezTo>
                  <a:cubicBezTo>
                    <a:pt x="7" y="46"/>
                    <a:pt x="7" y="47"/>
                    <a:pt x="7" y="47"/>
                  </a:cubicBezTo>
                  <a:cubicBezTo>
                    <a:pt x="10" y="50"/>
                    <a:pt x="10" y="50"/>
                    <a:pt x="10" y="50"/>
                  </a:cubicBezTo>
                  <a:cubicBezTo>
                    <a:pt x="11" y="51"/>
                    <a:pt x="12" y="51"/>
                    <a:pt x="12" y="50"/>
                  </a:cubicBezTo>
                  <a:cubicBezTo>
                    <a:pt x="16" y="46"/>
                    <a:pt x="16" y="46"/>
                    <a:pt x="16" y="46"/>
                  </a:cubicBezTo>
                  <a:cubicBezTo>
                    <a:pt x="19" y="48"/>
                    <a:pt x="22" y="50"/>
                    <a:pt x="25" y="50"/>
                  </a:cubicBezTo>
                  <a:cubicBezTo>
                    <a:pt x="25" y="56"/>
                    <a:pt x="25" y="56"/>
                    <a:pt x="25" y="56"/>
                  </a:cubicBezTo>
                  <a:cubicBezTo>
                    <a:pt x="25" y="56"/>
                    <a:pt x="26" y="57"/>
                    <a:pt x="27" y="57"/>
                  </a:cubicBezTo>
                  <a:cubicBezTo>
                    <a:pt x="31" y="57"/>
                    <a:pt x="31" y="57"/>
                    <a:pt x="31" y="57"/>
                  </a:cubicBezTo>
                  <a:cubicBezTo>
                    <a:pt x="32" y="57"/>
                    <a:pt x="32" y="56"/>
                    <a:pt x="32" y="56"/>
                  </a:cubicBezTo>
                  <a:cubicBezTo>
                    <a:pt x="32" y="50"/>
                    <a:pt x="32" y="50"/>
                    <a:pt x="32" y="50"/>
                  </a:cubicBezTo>
                  <a:cubicBezTo>
                    <a:pt x="36" y="50"/>
                    <a:pt x="39" y="48"/>
                    <a:pt x="42" y="46"/>
                  </a:cubicBezTo>
                  <a:cubicBezTo>
                    <a:pt x="46" y="50"/>
                    <a:pt x="46" y="50"/>
                    <a:pt x="46" y="50"/>
                  </a:cubicBezTo>
                  <a:cubicBezTo>
                    <a:pt x="46" y="51"/>
                    <a:pt x="47" y="51"/>
                    <a:pt x="48" y="50"/>
                  </a:cubicBezTo>
                  <a:cubicBezTo>
                    <a:pt x="51" y="47"/>
                    <a:pt x="51" y="47"/>
                    <a:pt x="51" y="47"/>
                  </a:cubicBezTo>
                  <a:cubicBezTo>
                    <a:pt x="51" y="47"/>
                    <a:pt x="51" y="46"/>
                    <a:pt x="51" y="45"/>
                  </a:cubicBezTo>
                  <a:cubicBezTo>
                    <a:pt x="47" y="41"/>
                    <a:pt x="47" y="41"/>
                    <a:pt x="47" y="41"/>
                  </a:cubicBezTo>
                  <a:cubicBezTo>
                    <a:pt x="49" y="39"/>
                    <a:pt x="50" y="35"/>
                    <a:pt x="51" y="32"/>
                  </a:cubicBezTo>
                  <a:cubicBezTo>
                    <a:pt x="56" y="32"/>
                    <a:pt x="56" y="32"/>
                    <a:pt x="56" y="32"/>
                  </a:cubicBezTo>
                  <a:cubicBezTo>
                    <a:pt x="57" y="32"/>
                    <a:pt x="57" y="31"/>
                    <a:pt x="57" y="30"/>
                  </a:cubicBezTo>
                  <a:cubicBezTo>
                    <a:pt x="57" y="26"/>
                    <a:pt x="57" y="26"/>
                    <a:pt x="57" y="26"/>
                  </a:cubicBezTo>
                  <a:cubicBezTo>
                    <a:pt x="57" y="26"/>
                    <a:pt x="57" y="25"/>
                    <a:pt x="56" y="25"/>
                  </a:cubicBezTo>
                  <a:close/>
                  <a:moveTo>
                    <a:pt x="29" y="42"/>
                  </a:moveTo>
                  <a:cubicBezTo>
                    <a:pt x="21" y="42"/>
                    <a:pt x="15" y="36"/>
                    <a:pt x="15" y="28"/>
                  </a:cubicBezTo>
                  <a:cubicBezTo>
                    <a:pt x="15" y="21"/>
                    <a:pt x="21" y="14"/>
                    <a:pt x="29" y="14"/>
                  </a:cubicBezTo>
                  <a:cubicBezTo>
                    <a:pt x="37" y="14"/>
                    <a:pt x="43" y="21"/>
                    <a:pt x="43" y="28"/>
                  </a:cubicBezTo>
                  <a:cubicBezTo>
                    <a:pt x="43" y="36"/>
                    <a:pt x="37" y="42"/>
                    <a:pt x="29"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8" name="Oval 100"/>
            <p:cNvSpPr>
              <a:spLocks noChangeArrowheads="1"/>
            </p:cNvSpPr>
            <p:nvPr/>
          </p:nvSpPr>
          <p:spPr bwMode="auto">
            <a:xfrm>
              <a:off x="2827446" y="1012301"/>
              <a:ext cx="52676" cy="50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9" name="Freeform 101"/>
            <p:cNvSpPr>
              <a:spLocks noEditPoints="1"/>
            </p:cNvSpPr>
            <p:nvPr/>
          </p:nvSpPr>
          <p:spPr bwMode="auto">
            <a:xfrm>
              <a:off x="2780624" y="2600743"/>
              <a:ext cx="148272" cy="152209"/>
            </a:xfrm>
            <a:custGeom>
              <a:avLst/>
              <a:gdLst>
                <a:gd name="T0" fmla="*/ 10 w 33"/>
                <a:gd name="T1" fmla="*/ 23 h 34"/>
                <a:gd name="T2" fmla="*/ 16 w 33"/>
                <a:gd name="T3" fmla="*/ 12 h 34"/>
                <a:gd name="T4" fmla="*/ 22 w 33"/>
                <a:gd name="T5" fmla="*/ 15 h 34"/>
                <a:gd name="T6" fmla="*/ 18 w 33"/>
                <a:gd name="T7" fmla="*/ 0 h 34"/>
                <a:gd name="T8" fmla="*/ 0 w 33"/>
                <a:gd name="T9" fmla="*/ 3 h 34"/>
                <a:gd name="T10" fmla="*/ 5 w 33"/>
                <a:gd name="T11" fmla="*/ 6 h 34"/>
                <a:gd name="T12" fmla="*/ 1 w 33"/>
                <a:gd name="T13" fmla="*/ 12 h 34"/>
                <a:gd name="T14" fmla="*/ 3 w 33"/>
                <a:gd name="T15" fmla="*/ 19 h 34"/>
                <a:gd name="T16" fmla="*/ 11 w 33"/>
                <a:gd name="T17" fmla="*/ 32 h 34"/>
                <a:gd name="T18" fmla="*/ 10 w 33"/>
                <a:gd name="T19" fmla="*/ 23 h 34"/>
                <a:gd name="T20" fmla="*/ 32 w 33"/>
                <a:gd name="T21" fmla="*/ 21 h 34"/>
                <a:gd name="T22" fmla="*/ 12 w 33"/>
                <a:gd name="T23" fmla="*/ 21 h 34"/>
                <a:gd name="T24" fmla="*/ 12 w 33"/>
                <a:gd name="T25" fmla="*/ 27 h 34"/>
                <a:gd name="T26" fmla="*/ 14 w 33"/>
                <a:gd name="T27" fmla="*/ 33 h 34"/>
                <a:gd name="T28" fmla="*/ 17 w 33"/>
                <a:gd name="T29" fmla="*/ 34 h 34"/>
                <a:gd name="T30" fmla="*/ 33 w 33"/>
                <a:gd name="T31" fmla="*/ 33 h 34"/>
                <a:gd name="T32" fmla="*/ 32 w 33"/>
                <a:gd name="T33" fmla="*/ 2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4">
                  <a:moveTo>
                    <a:pt x="10" y="23"/>
                  </a:moveTo>
                  <a:cubicBezTo>
                    <a:pt x="10" y="20"/>
                    <a:pt x="14" y="14"/>
                    <a:pt x="16" y="12"/>
                  </a:cubicBezTo>
                  <a:cubicBezTo>
                    <a:pt x="22" y="15"/>
                    <a:pt x="22" y="15"/>
                    <a:pt x="22" y="15"/>
                  </a:cubicBezTo>
                  <a:cubicBezTo>
                    <a:pt x="18" y="0"/>
                    <a:pt x="18" y="0"/>
                    <a:pt x="18" y="0"/>
                  </a:cubicBezTo>
                  <a:cubicBezTo>
                    <a:pt x="0" y="3"/>
                    <a:pt x="0" y="3"/>
                    <a:pt x="0" y="3"/>
                  </a:cubicBezTo>
                  <a:cubicBezTo>
                    <a:pt x="5" y="6"/>
                    <a:pt x="5" y="6"/>
                    <a:pt x="5" y="6"/>
                  </a:cubicBezTo>
                  <a:cubicBezTo>
                    <a:pt x="4" y="8"/>
                    <a:pt x="2" y="10"/>
                    <a:pt x="1" y="12"/>
                  </a:cubicBezTo>
                  <a:cubicBezTo>
                    <a:pt x="0" y="15"/>
                    <a:pt x="1" y="17"/>
                    <a:pt x="3" y="19"/>
                  </a:cubicBezTo>
                  <a:cubicBezTo>
                    <a:pt x="4" y="22"/>
                    <a:pt x="11" y="32"/>
                    <a:pt x="11" y="32"/>
                  </a:cubicBezTo>
                  <a:cubicBezTo>
                    <a:pt x="11" y="32"/>
                    <a:pt x="9" y="27"/>
                    <a:pt x="10" y="23"/>
                  </a:cubicBezTo>
                  <a:close/>
                  <a:moveTo>
                    <a:pt x="32" y="21"/>
                  </a:moveTo>
                  <a:cubicBezTo>
                    <a:pt x="12" y="21"/>
                    <a:pt x="12" y="21"/>
                    <a:pt x="12" y="21"/>
                  </a:cubicBezTo>
                  <a:cubicBezTo>
                    <a:pt x="12" y="21"/>
                    <a:pt x="11" y="22"/>
                    <a:pt x="12" y="27"/>
                  </a:cubicBezTo>
                  <a:cubicBezTo>
                    <a:pt x="13" y="31"/>
                    <a:pt x="14" y="33"/>
                    <a:pt x="14" y="33"/>
                  </a:cubicBezTo>
                  <a:cubicBezTo>
                    <a:pt x="14" y="33"/>
                    <a:pt x="14" y="34"/>
                    <a:pt x="17" y="34"/>
                  </a:cubicBezTo>
                  <a:cubicBezTo>
                    <a:pt x="20" y="34"/>
                    <a:pt x="33" y="33"/>
                    <a:pt x="33" y="33"/>
                  </a:cubicBezTo>
                  <a:lnTo>
                    <a:pt x="32"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0" name="Freeform 102"/>
            <p:cNvSpPr>
              <a:spLocks noEditPoints="1"/>
            </p:cNvSpPr>
            <p:nvPr/>
          </p:nvSpPr>
          <p:spPr bwMode="auto">
            <a:xfrm>
              <a:off x="2837202" y="2489514"/>
              <a:ext cx="193144" cy="105376"/>
            </a:xfrm>
            <a:custGeom>
              <a:avLst/>
              <a:gdLst>
                <a:gd name="T0" fmla="*/ 21 w 43"/>
                <a:gd name="T1" fmla="*/ 4 h 24"/>
                <a:gd name="T2" fmla="*/ 27 w 43"/>
                <a:gd name="T3" fmla="*/ 16 h 24"/>
                <a:gd name="T4" fmla="*/ 22 w 43"/>
                <a:gd name="T5" fmla="*/ 19 h 24"/>
                <a:gd name="T6" fmla="*/ 38 w 43"/>
                <a:gd name="T7" fmla="*/ 22 h 24"/>
                <a:gd name="T8" fmla="*/ 43 w 43"/>
                <a:gd name="T9" fmla="*/ 8 h 24"/>
                <a:gd name="T10" fmla="*/ 38 w 43"/>
                <a:gd name="T11" fmla="*/ 11 h 24"/>
                <a:gd name="T12" fmla="*/ 35 w 43"/>
                <a:gd name="T13" fmla="*/ 4 h 24"/>
                <a:gd name="T14" fmla="*/ 28 w 43"/>
                <a:gd name="T15" fmla="*/ 1 h 24"/>
                <a:gd name="T16" fmla="*/ 13 w 43"/>
                <a:gd name="T17" fmla="*/ 0 h 24"/>
                <a:gd name="T18" fmla="*/ 21 w 43"/>
                <a:gd name="T19" fmla="*/ 4 h 24"/>
                <a:gd name="T20" fmla="*/ 11 w 43"/>
                <a:gd name="T21" fmla="*/ 24 h 24"/>
                <a:gd name="T22" fmla="*/ 21 w 43"/>
                <a:gd name="T23" fmla="*/ 8 h 24"/>
                <a:gd name="T24" fmla="*/ 17 w 43"/>
                <a:gd name="T25" fmla="*/ 4 h 24"/>
                <a:gd name="T26" fmla="*/ 11 w 43"/>
                <a:gd name="T27" fmla="*/ 2 h 24"/>
                <a:gd name="T28" fmla="*/ 8 w 43"/>
                <a:gd name="T29" fmla="*/ 4 h 24"/>
                <a:gd name="T30" fmla="*/ 0 w 43"/>
                <a:gd name="T31" fmla="*/ 18 h 24"/>
                <a:gd name="T32" fmla="*/ 11 w 43"/>
                <a:gd name="T3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24">
                  <a:moveTo>
                    <a:pt x="21" y="4"/>
                  </a:moveTo>
                  <a:cubicBezTo>
                    <a:pt x="23" y="6"/>
                    <a:pt x="26" y="13"/>
                    <a:pt x="27" y="16"/>
                  </a:cubicBezTo>
                  <a:cubicBezTo>
                    <a:pt x="22" y="19"/>
                    <a:pt x="22" y="19"/>
                    <a:pt x="22" y="19"/>
                  </a:cubicBezTo>
                  <a:cubicBezTo>
                    <a:pt x="38" y="22"/>
                    <a:pt x="38" y="22"/>
                    <a:pt x="38" y="22"/>
                  </a:cubicBezTo>
                  <a:cubicBezTo>
                    <a:pt x="43" y="8"/>
                    <a:pt x="43" y="8"/>
                    <a:pt x="43" y="8"/>
                  </a:cubicBezTo>
                  <a:cubicBezTo>
                    <a:pt x="38" y="11"/>
                    <a:pt x="38" y="11"/>
                    <a:pt x="38" y="11"/>
                  </a:cubicBezTo>
                  <a:cubicBezTo>
                    <a:pt x="37" y="9"/>
                    <a:pt x="36" y="6"/>
                    <a:pt x="35" y="4"/>
                  </a:cubicBezTo>
                  <a:cubicBezTo>
                    <a:pt x="33" y="1"/>
                    <a:pt x="31" y="1"/>
                    <a:pt x="28" y="1"/>
                  </a:cubicBezTo>
                  <a:cubicBezTo>
                    <a:pt x="25" y="0"/>
                    <a:pt x="13" y="0"/>
                    <a:pt x="13" y="0"/>
                  </a:cubicBezTo>
                  <a:cubicBezTo>
                    <a:pt x="13" y="0"/>
                    <a:pt x="18" y="2"/>
                    <a:pt x="21" y="4"/>
                  </a:cubicBezTo>
                  <a:close/>
                  <a:moveTo>
                    <a:pt x="11" y="24"/>
                  </a:moveTo>
                  <a:cubicBezTo>
                    <a:pt x="21" y="8"/>
                    <a:pt x="21" y="8"/>
                    <a:pt x="21" y="8"/>
                  </a:cubicBezTo>
                  <a:cubicBezTo>
                    <a:pt x="21" y="8"/>
                    <a:pt x="21" y="6"/>
                    <a:pt x="17" y="4"/>
                  </a:cubicBezTo>
                  <a:cubicBezTo>
                    <a:pt x="13" y="2"/>
                    <a:pt x="11" y="2"/>
                    <a:pt x="11" y="2"/>
                  </a:cubicBezTo>
                  <a:cubicBezTo>
                    <a:pt x="11" y="2"/>
                    <a:pt x="10" y="2"/>
                    <a:pt x="8" y="4"/>
                  </a:cubicBezTo>
                  <a:cubicBezTo>
                    <a:pt x="6" y="7"/>
                    <a:pt x="0" y="18"/>
                    <a:pt x="0" y="18"/>
                  </a:cubicBezTo>
                  <a:lnTo>
                    <a:pt x="11"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1" name="Freeform 103"/>
            <p:cNvSpPr>
              <a:spLocks noEditPoints="1"/>
            </p:cNvSpPr>
            <p:nvPr/>
          </p:nvSpPr>
          <p:spPr bwMode="auto">
            <a:xfrm>
              <a:off x="2948405" y="2575376"/>
              <a:ext cx="134616" cy="197091"/>
            </a:xfrm>
            <a:custGeom>
              <a:avLst/>
              <a:gdLst>
                <a:gd name="T0" fmla="*/ 24 w 30"/>
                <a:gd name="T1" fmla="*/ 25 h 44"/>
                <a:gd name="T2" fmla="*/ 10 w 30"/>
                <a:gd name="T3" fmla="*/ 26 h 44"/>
                <a:gd name="T4" fmla="*/ 10 w 30"/>
                <a:gd name="T5" fmla="*/ 19 h 44"/>
                <a:gd name="T6" fmla="*/ 0 w 30"/>
                <a:gd name="T7" fmla="*/ 32 h 44"/>
                <a:gd name="T8" fmla="*/ 13 w 30"/>
                <a:gd name="T9" fmla="*/ 44 h 44"/>
                <a:gd name="T10" fmla="*/ 12 w 30"/>
                <a:gd name="T11" fmla="*/ 38 h 44"/>
                <a:gd name="T12" fmla="*/ 19 w 30"/>
                <a:gd name="T13" fmla="*/ 38 h 44"/>
                <a:gd name="T14" fmla="*/ 25 w 30"/>
                <a:gd name="T15" fmla="*/ 33 h 44"/>
                <a:gd name="T16" fmla="*/ 30 w 30"/>
                <a:gd name="T17" fmla="*/ 19 h 44"/>
                <a:gd name="T18" fmla="*/ 24 w 30"/>
                <a:gd name="T19" fmla="*/ 25 h 44"/>
                <a:gd name="T20" fmla="*/ 9 w 30"/>
                <a:gd name="T21" fmla="*/ 8 h 44"/>
                <a:gd name="T22" fmla="*/ 21 w 30"/>
                <a:gd name="T23" fmla="*/ 24 h 44"/>
                <a:gd name="T24" fmla="*/ 26 w 30"/>
                <a:gd name="T25" fmla="*/ 21 h 44"/>
                <a:gd name="T26" fmla="*/ 30 w 30"/>
                <a:gd name="T27" fmla="*/ 17 h 44"/>
                <a:gd name="T28" fmla="*/ 29 w 30"/>
                <a:gd name="T29" fmla="*/ 13 h 44"/>
                <a:gd name="T30" fmla="*/ 19 w 30"/>
                <a:gd name="T31" fmla="*/ 0 h 44"/>
                <a:gd name="T32" fmla="*/ 9 w 30"/>
                <a:gd name="T33"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44">
                  <a:moveTo>
                    <a:pt x="24" y="25"/>
                  </a:moveTo>
                  <a:cubicBezTo>
                    <a:pt x="22" y="27"/>
                    <a:pt x="14" y="26"/>
                    <a:pt x="10" y="26"/>
                  </a:cubicBezTo>
                  <a:cubicBezTo>
                    <a:pt x="10" y="19"/>
                    <a:pt x="10" y="19"/>
                    <a:pt x="10" y="19"/>
                  </a:cubicBezTo>
                  <a:cubicBezTo>
                    <a:pt x="0" y="32"/>
                    <a:pt x="0" y="32"/>
                    <a:pt x="0" y="32"/>
                  </a:cubicBezTo>
                  <a:cubicBezTo>
                    <a:pt x="13" y="44"/>
                    <a:pt x="13" y="44"/>
                    <a:pt x="13" y="44"/>
                  </a:cubicBezTo>
                  <a:cubicBezTo>
                    <a:pt x="12" y="38"/>
                    <a:pt x="12" y="38"/>
                    <a:pt x="12" y="38"/>
                  </a:cubicBezTo>
                  <a:cubicBezTo>
                    <a:pt x="14" y="38"/>
                    <a:pt x="17" y="38"/>
                    <a:pt x="19" y="38"/>
                  </a:cubicBezTo>
                  <a:cubicBezTo>
                    <a:pt x="23" y="38"/>
                    <a:pt x="23" y="36"/>
                    <a:pt x="25" y="33"/>
                  </a:cubicBezTo>
                  <a:cubicBezTo>
                    <a:pt x="26" y="30"/>
                    <a:pt x="30" y="19"/>
                    <a:pt x="30" y="19"/>
                  </a:cubicBezTo>
                  <a:cubicBezTo>
                    <a:pt x="30" y="19"/>
                    <a:pt x="27" y="24"/>
                    <a:pt x="24" y="25"/>
                  </a:cubicBezTo>
                  <a:close/>
                  <a:moveTo>
                    <a:pt x="9" y="8"/>
                  </a:moveTo>
                  <a:cubicBezTo>
                    <a:pt x="21" y="24"/>
                    <a:pt x="21" y="24"/>
                    <a:pt x="21" y="24"/>
                  </a:cubicBezTo>
                  <a:cubicBezTo>
                    <a:pt x="21" y="24"/>
                    <a:pt x="22" y="25"/>
                    <a:pt x="26" y="21"/>
                  </a:cubicBezTo>
                  <a:cubicBezTo>
                    <a:pt x="29" y="19"/>
                    <a:pt x="30" y="17"/>
                    <a:pt x="30" y="17"/>
                  </a:cubicBezTo>
                  <a:cubicBezTo>
                    <a:pt x="30" y="17"/>
                    <a:pt x="30" y="16"/>
                    <a:pt x="29" y="13"/>
                  </a:cubicBezTo>
                  <a:cubicBezTo>
                    <a:pt x="27" y="11"/>
                    <a:pt x="19" y="0"/>
                    <a:pt x="19" y="0"/>
                  </a:cubicBezTo>
                  <a:lnTo>
                    <a:pt x="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2" name="Freeform 104"/>
            <p:cNvSpPr>
              <a:spLocks noEditPoints="1"/>
            </p:cNvSpPr>
            <p:nvPr/>
          </p:nvSpPr>
          <p:spPr bwMode="auto">
            <a:xfrm>
              <a:off x="4323827" y="2060205"/>
              <a:ext cx="468228" cy="468337"/>
            </a:xfrm>
            <a:custGeom>
              <a:avLst/>
              <a:gdLst>
                <a:gd name="T0" fmla="*/ 0 w 104"/>
                <a:gd name="T1" fmla="*/ 51 h 104"/>
                <a:gd name="T2" fmla="*/ 0 w 104"/>
                <a:gd name="T3" fmla="*/ 53 h 104"/>
                <a:gd name="T4" fmla="*/ 104 w 104"/>
                <a:gd name="T5" fmla="*/ 52 h 104"/>
                <a:gd name="T6" fmla="*/ 84 w 104"/>
                <a:gd name="T7" fmla="*/ 54 h 104"/>
                <a:gd name="T8" fmla="*/ 86 w 104"/>
                <a:gd name="T9" fmla="*/ 70 h 104"/>
                <a:gd name="T10" fmla="*/ 84 w 104"/>
                <a:gd name="T11" fmla="*/ 54 h 104"/>
                <a:gd name="T12" fmla="*/ 86 w 104"/>
                <a:gd name="T13" fmla="*/ 34 h 104"/>
                <a:gd name="T14" fmla="*/ 84 w 104"/>
                <a:gd name="T15" fmla="*/ 49 h 104"/>
                <a:gd name="T16" fmla="*/ 89 w 104"/>
                <a:gd name="T17" fmla="*/ 29 h 104"/>
                <a:gd name="T18" fmla="*/ 75 w 104"/>
                <a:gd name="T19" fmla="*/ 16 h 104"/>
                <a:gd name="T20" fmla="*/ 96 w 104"/>
                <a:gd name="T21" fmla="*/ 34 h 104"/>
                <a:gd name="T22" fmla="*/ 75 w 104"/>
                <a:gd name="T23" fmla="*/ 29 h 104"/>
                <a:gd name="T24" fmla="*/ 55 w 104"/>
                <a:gd name="T25" fmla="*/ 49 h 104"/>
                <a:gd name="T26" fmla="*/ 75 w 104"/>
                <a:gd name="T27" fmla="*/ 29 h 104"/>
                <a:gd name="T28" fmla="*/ 55 w 104"/>
                <a:gd name="T29" fmla="*/ 6 h 104"/>
                <a:gd name="T30" fmla="*/ 73 w 104"/>
                <a:gd name="T31" fmla="*/ 23 h 104"/>
                <a:gd name="T32" fmla="*/ 79 w 104"/>
                <a:gd name="T33" fmla="*/ 54 h 104"/>
                <a:gd name="T34" fmla="*/ 55 w 104"/>
                <a:gd name="T35" fmla="*/ 78 h 104"/>
                <a:gd name="T36" fmla="*/ 79 w 104"/>
                <a:gd name="T37" fmla="*/ 54 h 104"/>
                <a:gd name="T38" fmla="*/ 73 w 104"/>
                <a:gd name="T39" fmla="*/ 81 h 104"/>
                <a:gd name="T40" fmla="*/ 55 w 104"/>
                <a:gd name="T41" fmla="*/ 98 h 104"/>
                <a:gd name="T42" fmla="*/ 70 w 104"/>
                <a:gd name="T43" fmla="*/ 95 h 104"/>
                <a:gd name="T44" fmla="*/ 79 w 104"/>
                <a:gd name="T45" fmla="*/ 79 h 104"/>
                <a:gd name="T46" fmla="*/ 96 w 104"/>
                <a:gd name="T47" fmla="*/ 70 h 104"/>
                <a:gd name="T48" fmla="*/ 29 w 104"/>
                <a:gd name="T49" fmla="*/ 75 h 104"/>
                <a:gd name="T50" fmla="*/ 50 w 104"/>
                <a:gd name="T51" fmla="*/ 54 h 104"/>
                <a:gd name="T52" fmla="*/ 29 w 104"/>
                <a:gd name="T53" fmla="*/ 75 h 104"/>
                <a:gd name="T54" fmla="*/ 50 w 104"/>
                <a:gd name="T55" fmla="*/ 99 h 104"/>
                <a:gd name="T56" fmla="*/ 32 w 104"/>
                <a:gd name="T57" fmla="*/ 81 h 104"/>
                <a:gd name="T58" fmla="*/ 26 w 104"/>
                <a:gd name="T59" fmla="*/ 49 h 104"/>
                <a:gd name="T60" fmla="*/ 50 w 104"/>
                <a:gd name="T61" fmla="*/ 26 h 104"/>
                <a:gd name="T62" fmla="*/ 26 w 104"/>
                <a:gd name="T63" fmla="*/ 49 h 104"/>
                <a:gd name="T64" fmla="*/ 16 w 104"/>
                <a:gd name="T65" fmla="*/ 29 h 104"/>
                <a:gd name="T66" fmla="*/ 35 w 104"/>
                <a:gd name="T67" fmla="*/ 9 h 104"/>
                <a:gd name="T68" fmla="*/ 25 w 104"/>
                <a:gd name="T69" fmla="*/ 25 h 104"/>
                <a:gd name="T70" fmla="*/ 21 w 104"/>
                <a:gd name="T71" fmla="*/ 49 h 104"/>
                <a:gd name="T72" fmla="*/ 19 w 104"/>
                <a:gd name="T73" fmla="*/ 34 h 104"/>
                <a:gd name="T74" fmla="*/ 21 w 104"/>
                <a:gd name="T75" fmla="*/ 54 h 104"/>
                <a:gd name="T76" fmla="*/ 19 w 104"/>
                <a:gd name="T77" fmla="*/ 70 h 104"/>
                <a:gd name="T78" fmla="*/ 21 w 104"/>
                <a:gd name="T79" fmla="*/ 54 h 104"/>
                <a:gd name="T80" fmla="*/ 25 w 104"/>
                <a:gd name="T81" fmla="*/ 79 h 104"/>
                <a:gd name="T82" fmla="*/ 35 w 104"/>
                <a:gd name="T83" fmla="*/ 95 h 104"/>
                <a:gd name="T84" fmla="*/ 16 w 104"/>
                <a:gd name="T85" fmla="*/ 75 h 104"/>
                <a:gd name="T86" fmla="*/ 32 w 104"/>
                <a:gd name="T87" fmla="*/ 23 h 104"/>
                <a:gd name="T88" fmla="*/ 50 w 104"/>
                <a:gd name="T89" fmla="*/ 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 h="104">
                  <a:moveTo>
                    <a:pt x="52" y="0"/>
                  </a:moveTo>
                  <a:cubicBezTo>
                    <a:pt x="24" y="0"/>
                    <a:pt x="1" y="23"/>
                    <a:pt x="0" y="51"/>
                  </a:cubicBezTo>
                  <a:cubicBezTo>
                    <a:pt x="0" y="51"/>
                    <a:pt x="0" y="52"/>
                    <a:pt x="0" y="52"/>
                  </a:cubicBezTo>
                  <a:cubicBezTo>
                    <a:pt x="0" y="52"/>
                    <a:pt x="0" y="53"/>
                    <a:pt x="0" y="53"/>
                  </a:cubicBezTo>
                  <a:cubicBezTo>
                    <a:pt x="1" y="81"/>
                    <a:pt x="24" y="104"/>
                    <a:pt x="52" y="104"/>
                  </a:cubicBezTo>
                  <a:cubicBezTo>
                    <a:pt x="81" y="104"/>
                    <a:pt x="104" y="81"/>
                    <a:pt x="104" y="52"/>
                  </a:cubicBezTo>
                  <a:cubicBezTo>
                    <a:pt x="104" y="23"/>
                    <a:pt x="81" y="0"/>
                    <a:pt x="52" y="0"/>
                  </a:cubicBezTo>
                  <a:close/>
                  <a:moveTo>
                    <a:pt x="84" y="54"/>
                  </a:moveTo>
                  <a:cubicBezTo>
                    <a:pt x="99" y="54"/>
                    <a:pt x="99" y="54"/>
                    <a:pt x="99" y="54"/>
                  </a:cubicBezTo>
                  <a:cubicBezTo>
                    <a:pt x="98" y="60"/>
                    <a:pt x="93" y="66"/>
                    <a:pt x="86" y="70"/>
                  </a:cubicBezTo>
                  <a:cubicBezTo>
                    <a:pt x="85" y="71"/>
                    <a:pt x="83" y="72"/>
                    <a:pt x="81" y="73"/>
                  </a:cubicBezTo>
                  <a:cubicBezTo>
                    <a:pt x="83" y="67"/>
                    <a:pt x="84" y="61"/>
                    <a:pt x="84" y="54"/>
                  </a:cubicBezTo>
                  <a:close/>
                  <a:moveTo>
                    <a:pt x="81" y="32"/>
                  </a:moveTo>
                  <a:cubicBezTo>
                    <a:pt x="83" y="32"/>
                    <a:pt x="85" y="33"/>
                    <a:pt x="86" y="34"/>
                  </a:cubicBezTo>
                  <a:cubicBezTo>
                    <a:pt x="93" y="38"/>
                    <a:pt x="98" y="43"/>
                    <a:pt x="99" y="49"/>
                  </a:cubicBezTo>
                  <a:cubicBezTo>
                    <a:pt x="84" y="49"/>
                    <a:pt x="84" y="49"/>
                    <a:pt x="84" y="49"/>
                  </a:cubicBezTo>
                  <a:cubicBezTo>
                    <a:pt x="84" y="43"/>
                    <a:pt x="83" y="37"/>
                    <a:pt x="81" y="32"/>
                  </a:cubicBezTo>
                  <a:close/>
                  <a:moveTo>
                    <a:pt x="89" y="29"/>
                  </a:moveTo>
                  <a:cubicBezTo>
                    <a:pt x="86" y="28"/>
                    <a:pt x="83" y="26"/>
                    <a:pt x="79" y="25"/>
                  </a:cubicBezTo>
                  <a:cubicBezTo>
                    <a:pt x="78" y="22"/>
                    <a:pt x="77" y="19"/>
                    <a:pt x="75" y="16"/>
                  </a:cubicBezTo>
                  <a:cubicBezTo>
                    <a:pt x="74" y="13"/>
                    <a:pt x="72" y="11"/>
                    <a:pt x="70" y="9"/>
                  </a:cubicBezTo>
                  <a:cubicBezTo>
                    <a:pt x="82" y="13"/>
                    <a:pt x="91" y="23"/>
                    <a:pt x="96" y="34"/>
                  </a:cubicBezTo>
                  <a:cubicBezTo>
                    <a:pt x="94" y="33"/>
                    <a:pt x="91" y="31"/>
                    <a:pt x="89" y="29"/>
                  </a:cubicBezTo>
                  <a:close/>
                  <a:moveTo>
                    <a:pt x="75" y="29"/>
                  </a:moveTo>
                  <a:cubicBezTo>
                    <a:pt x="77" y="35"/>
                    <a:pt x="78" y="42"/>
                    <a:pt x="79" y="49"/>
                  </a:cubicBezTo>
                  <a:cubicBezTo>
                    <a:pt x="55" y="49"/>
                    <a:pt x="55" y="49"/>
                    <a:pt x="55" y="49"/>
                  </a:cubicBezTo>
                  <a:cubicBezTo>
                    <a:pt x="55" y="26"/>
                    <a:pt x="55" y="26"/>
                    <a:pt x="55" y="26"/>
                  </a:cubicBezTo>
                  <a:cubicBezTo>
                    <a:pt x="63" y="26"/>
                    <a:pt x="69" y="27"/>
                    <a:pt x="75" y="29"/>
                  </a:cubicBezTo>
                  <a:close/>
                  <a:moveTo>
                    <a:pt x="55" y="20"/>
                  </a:moveTo>
                  <a:cubicBezTo>
                    <a:pt x="55" y="6"/>
                    <a:pt x="55" y="6"/>
                    <a:pt x="55" y="6"/>
                  </a:cubicBezTo>
                  <a:cubicBezTo>
                    <a:pt x="61" y="7"/>
                    <a:pt x="66" y="11"/>
                    <a:pt x="71" y="18"/>
                  </a:cubicBezTo>
                  <a:cubicBezTo>
                    <a:pt x="71" y="20"/>
                    <a:pt x="72" y="21"/>
                    <a:pt x="73" y="23"/>
                  </a:cubicBezTo>
                  <a:cubicBezTo>
                    <a:pt x="67" y="22"/>
                    <a:pt x="62" y="21"/>
                    <a:pt x="55" y="20"/>
                  </a:cubicBezTo>
                  <a:close/>
                  <a:moveTo>
                    <a:pt x="79" y="54"/>
                  </a:moveTo>
                  <a:cubicBezTo>
                    <a:pt x="78" y="62"/>
                    <a:pt x="77" y="69"/>
                    <a:pt x="75" y="75"/>
                  </a:cubicBezTo>
                  <a:cubicBezTo>
                    <a:pt x="69" y="77"/>
                    <a:pt x="63" y="78"/>
                    <a:pt x="55" y="78"/>
                  </a:cubicBezTo>
                  <a:cubicBezTo>
                    <a:pt x="55" y="54"/>
                    <a:pt x="55" y="54"/>
                    <a:pt x="55" y="54"/>
                  </a:cubicBezTo>
                  <a:lnTo>
                    <a:pt x="79" y="54"/>
                  </a:lnTo>
                  <a:close/>
                  <a:moveTo>
                    <a:pt x="55" y="84"/>
                  </a:moveTo>
                  <a:cubicBezTo>
                    <a:pt x="62" y="83"/>
                    <a:pt x="67" y="82"/>
                    <a:pt x="73" y="81"/>
                  </a:cubicBezTo>
                  <a:cubicBezTo>
                    <a:pt x="72" y="83"/>
                    <a:pt x="71" y="84"/>
                    <a:pt x="71" y="86"/>
                  </a:cubicBezTo>
                  <a:cubicBezTo>
                    <a:pt x="66" y="93"/>
                    <a:pt x="61" y="97"/>
                    <a:pt x="55" y="98"/>
                  </a:cubicBezTo>
                  <a:lnTo>
                    <a:pt x="55" y="84"/>
                  </a:lnTo>
                  <a:close/>
                  <a:moveTo>
                    <a:pt x="70" y="95"/>
                  </a:moveTo>
                  <a:cubicBezTo>
                    <a:pt x="72" y="93"/>
                    <a:pt x="74" y="91"/>
                    <a:pt x="75" y="88"/>
                  </a:cubicBezTo>
                  <a:cubicBezTo>
                    <a:pt x="77" y="85"/>
                    <a:pt x="78" y="82"/>
                    <a:pt x="79" y="79"/>
                  </a:cubicBezTo>
                  <a:cubicBezTo>
                    <a:pt x="83" y="78"/>
                    <a:pt x="86" y="76"/>
                    <a:pt x="89" y="75"/>
                  </a:cubicBezTo>
                  <a:cubicBezTo>
                    <a:pt x="91" y="73"/>
                    <a:pt x="94" y="72"/>
                    <a:pt x="96" y="70"/>
                  </a:cubicBezTo>
                  <a:cubicBezTo>
                    <a:pt x="91" y="81"/>
                    <a:pt x="82" y="91"/>
                    <a:pt x="70" y="95"/>
                  </a:cubicBezTo>
                  <a:close/>
                  <a:moveTo>
                    <a:pt x="29" y="75"/>
                  </a:moveTo>
                  <a:cubicBezTo>
                    <a:pt x="28" y="69"/>
                    <a:pt x="26" y="62"/>
                    <a:pt x="26" y="54"/>
                  </a:cubicBezTo>
                  <a:cubicBezTo>
                    <a:pt x="50" y="54"/>
                    <a:pt x="50" y="54"/>
                    <a:pt x="50" y="54"/>
                  </a:cubicBezTo>
                  <a:cubicBezTo>
                    <a:pt x="50" y="78"/>
                    <a:pt x="50" y="78"/>
                    <a:pt x="50" y="78"/>
                  </a:cubicBezTo>
                  <a:cubicBezTo>
                    <a:pt x="42" y="78"/>
                    <a:pt x="36" y="77"/>
                    <a:pt x="29" y="75"/>
                  </a:cubicBezTo>
                  <a:close/>
                  <a:moveTo>
                    <a:pt x="50" y="84"/>
                  </a:moveTo>
                  <a:cubicBezTo>
                    <a:pt x="50" y="99"/>
                    <a:pt x="50" y="99"/>
                    <a:pt x="50" y="99"/>
                  </a:cubicBezTo>
                  <a:cubicBezTo>
                    <a:pt x="44" y="98"/>
                    <a:pt x="39" y="93"/>
                    <a:pt x="34" y="86"/>
                  </a:cubicBezTo>
                  <a:cubicBezTo>
                    <a:pt x="33" y="84"/>
                    <a:pt x="33" y="83"/>
                    <a:pt x="32" y="81"/>
                  </a:cubicBezTo>
                  <a:cubicBezTo>
                    <a:pt x="37" y="83"/>
                    <a:pt x="44" y="83"/>
                    <a:pt x="50" y="84"/>
                  </a:cubicBezTo>
                  <a:close/>
                  <a:moveTo>
                    <a:pt x="26" y="49"/>
                  </a:moveTo>
                  <a:cubicBezTo>
                    <a:pt x="26" y="42"/>
                    <a:pt x="28" y="35"/>
                    <a:pt x="29" y="29"/>
                  </a:cubicBezTo>
                  <a:cubicBezTo>
                    <a:pt x="36" y="27"/>
                    <a:pt x="42" y="26"/>
                    <a:pt x="50" y="26"/>
                  </a:cubicBezTo>
                  <a:cubicBezTo>
                    <a:pt x="50" y="49"/>
                    <a:pt x="50" y="49"/>
                    <a:pt x="50" y="49"/>
                  </a:cubicBezTo>
                  <a:lnTo>
                    <a:pt x="26" y="49"/>
                  </a:lnTo>
                  <a:close/>
                  <a:moveTo>
                    <a:pt x="25" y="25"/>
                  </a:moveTo>
                  <a:cubicBezTo>
                    <a:pt x="22" y="26"/>
                    <a:pt x="19" y="28"/>
                    <a:pt x="16" y="29"/>
                  </a:cubicBezTo>
                  <a:cubicBezTo>
                    <a:pt x="13" y="31"/>
                    <a:pt x="11" y="32"/>
                    <a:pt x="9" y="34"/>
                  </a:cubicBezTo>
                  <a:cubicBezTo>
                    <a:pt x="14" y="23"/>
                    <a:pt x="23" y="13"/>
                    <a:pt x="35" y="9"/>
                  </a:cubicBezTo>
                  <a:cubicBezTo>
                    <a:pt x="33" y="11"/>
                    <a:pt x="31" y="13"/>
                    <a:pt x="30" y="16"/>
                  </a:cubicBezTo>
                  <a:cubicBezTo>
                    <a:pt x="28" y="18"/>
                    <a:pt x="27" y="22"/>
                    <a:pt x="25" y="25"/>
                  </a:cubicBezTo>
                  <a:close/>
                  <a:moveTo>
                    <a:pt x="23" y="31"/>
                  </a:moveTo>
                  <a:cubicBezTo>
                    <a:pt x="22" y="37"/>
                    <a:pt x="21" y="43"/>
                    <a:pt x="21" y="49"/>
                  </a:cubicBezTo>
                  <a:cubicBezTo>
                    <a:pt x="6" y="49"/>
                    <a:pt x="6" y="49"/>
                    <a:pt x="6" y="49"/>
                  </a:cubicBezTo>
                  <a:cubicBezTo>
                    <a:pt x="7" y="43"/>
                    <a:pt x="12" y="38"/>
                    <a:pt x="19" y="34"/>
                  </a:cubicBezTo>
                  <a:cubicBezTo>
                    <a:pt x="20" y="33"/>
                    <a:pt x="22" y="32"/>
                    <a:pt x="23" y="31"/>
                  </a:cubicBezTo>
                  <a:close/>
                  <a:moveTo>
                    <a:pt x="21" y="54"/>
                  </a:moveTo>
                  <a:cubicBezTo>
                    <a:pt x="21" y="61"/>
                    <a:pt x="22" y="67"/>
                    <a:pt x="23" y="73"/>
                  </a:cubicBezTo>
                  <a:cubicBezTo>
                    <a:pt x="22" y="72"/>
                    <a:pt x="20" y="71"/>
                    <a:pt x="19" y="70"/>
                  </a:cubicBezTo>
                  <a:cubicBezTo>
                    <a:pt x="11" y="66"/>
                    <a:pt x="7" y="60"/>
                    <a:pt x="6" y="54"/>
                  </a:cubicBezTo>
                  <a:lnTo>
                    <a:pt x="21" y="54"/>
                  </a:lnTo>
                  <a:close/>
                  <a:moveTo>
                    <a:pt x="16" y="75"/>
                  </a:moveTo>
                  <a:cubicBezTo>
                    <a:pt x="19" y="76"/>
                    <a:pt x="22" y="78"/>
                    <a:pt x="25" y="79"/>
                  </a:cubicBezTo>
                  <a:cubicBezTo>
                    <a:pt x="27" y="82"/>
                    <a:pt x="28" y="85"/>
                    <a:pt x="30" y="88"/>
                  </a:cubicBezTo>
                  <a:cubicBezTo>
                    <a:pt x="31" y="91"/>
                    <a:pt x="33" y="93"/>
                    <a:pt x="35" y="95"/>
                  </a:cubicBezTo>
                  <a:cubicBezTo>
                    <a:pt x="23" y="91"/>
                    <a:pt x="14" y="81"/>
                    <a:pt x="9" y="70"/>
                  </a:cubicBezTo>
                  <a:cubicBezTo>
                    <a:pt x="11" y="72"/>
                    <a:pt x="13" y="73"/>
                    <a:pt x="16" y="75"/>
                  </a:cubicBezTo>
                  <a:close/>
                  <a:moveTo>
                    <a:pt x="50" y="20"/>
                  </a:moveTo>
                  <a:cubicBezTo>
                    <a:pt x="44" y="21"/>
                    <a:pt x="37" y="21"/>
                    <a:pt x="32" y="23"/>
                  </a:cubicBezTo>
                  <a:cubicBezTo>
                    <a:pt x="33" y="21"/>
                    <a:pt x="33" y="20"/>
                    <a:pt x="34" y="18"/>
                  </a:cubicBezTo>
                  <a:cubicBezTo>
                    <a:pt x="39" y="11"/>
                    <a:pt x="44" y="6"/>
                    <a:pt x="50" y="5"/>
                  </a:cubicBezTo>
                  <a:lnTo>
                    <a:pt x="5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3" name="Freeform 105"/>
            <p:cNvSpPr>
              <a:spLocks noEditPoints="1"/>
            </p:cNvSpPr>
            <p:nvPr/>
          </p:nvSpPr>
          <p:spPr bwMode="auto">
            <a:xfrm>
              <a:off x="3590269" y="1386971"/>
              <a:ext cx="382386" cy="378572"/>
            </a:xfrm>
            <a:custGeom>
              <a:avLst/>
              <a:gdLst>
                <a:gd name="T0" fmla="*/ 65 w 85"/>
                <a:gd name="T1" fmla="*/ 37 h 84"/>
                <a:gd name="T2" fmla="*/ 62 w 85"/>
                <a:gd name="T3" fmla="*/ 37 h 84"/>
                <a:gd name="T4" fmla="*/ 58 w 85"/>
                <a:gd name="T5" fmla="*/ 42 h 84"/>
                <a:gd name="T6" fmla="*/ 58 w 85"/>
                <a:gd name="T7" fmla="*/ 79 h 84"/>
                <a:gd name="T8" fmla="*/ 62 w 85"/>
                <a:gd name="T9" fmla="*/ 84 h 84"/>
                <a:gd name="T10" fmla="*/ 65 w 85"/>
                <a:gd name="T11" fmla="*/ 84 h 84"/>
                <a:gd name="T12" fmla="*/ 69 w 85"/>
                <a:gd name="T13" fmla="*/ 79 h 84"/>
                <a:gd name="T14" fmla="*/ 69 w 85"/>
                <a:gd name="T15" fmla="*/ 42 h 84"/>
                <a:gd name="T16" fmla="*/ 65 w 85"/>
                <a:gd name="T17" fmla="*/ 37 h 84"/>
                <a:gd name="T18" fmla="*/ 84 w 85"/>
                <a:gd name="T19" fmla="*/ 57 h 84"/>
                <a:gd name="T20" fmla="*/ 74 w 85"/>
                <a:gd name="T21" fmla="*/ 15 h 84"/>
                <a:gd name="T22" fmla="*/ 74 w 85"/>
                <a:gd name="T23" fmla="*/ 11 h 84"/>
                <a:gd name="T24" fmla="*/ 43 w 85"/>
                <a:gd name="T25" fmla="*/ 0 h 84"/>
                <a:gd name="T26" fmla="*/ 11 w 85"/>
                <a:gd name="T27" fmla="*/ 11 h 84"/>
                <a:gd name="T28" fmla="*/ 11 w 85"/>
                <a:gd name="T29" fmla="*/ 15 h 84"/>
                <a:gd name="T30" fmla="*/ 1 w 85"/>
                <a:gd name="T31" fmla="*/ 57 h 84"/>
                <a:gd name="T32" fmla="*/ 0 w 85"/>
                <a:gd name="T33" fmla="*/ 60 h 84"/>
                <a:gd name="T34" fmla="*/ 2 w 85"/>
                <a:gd name="T35" fmla="*/ 63 h 84"/>
                <a:gd name="T36" fmla="*/ 3 w 85"/>
                <a:gd name="T37" fmla="*/ 63 h 84"/>
                <a:gd name="T38" fmla="*/ 12 w 85"/>
                <a:gd name="T39" fmla="*/ 80 h 84"/>
                <a:gd name="T40" fmla="*/ 14 w 85"/>
                <a:gd name="T41" fmla="*/ 76 h 84"/>
                <a:gd name="T42" fmla="*/ 14 w 85"/>
                <a:gd name="T43" fmla="*/ 44 h 84"/>
                <a:gd name="T44" fmla="*/ 12 w 85"/>
                <a:gd name="T45" fmla="*/ 41 h 84"/>
                <a:gd name="T46" fmla="*/ 3 w 85"/>
                <a:gd name="T47" fmla="*/ 57 h 84"/>
                <a:gd name="T48" fmla="*/ 2 w 85"/>
                <a:gd name="T49" fmla="*/ 57 h 84"/>
                <a:gd name="T50" fmla="*/ 12 w 85"/>
                <a:gd name="T51" fmla="*/ 19 h 84"/>
                <a:gd name="T52" fmla="*/ 14 w 85"/>
                <a:gd name="T53" fmla="*/ 20 h 84"/>
                <a:gd name="T54" fmla="*/ 42 w 85"/>
                <a:gd name="T55" fmla="*/ 11 h 84"/>
                <a:gd name="T56" fmla="*/ 42 w 85"/>
                <a:gd name="T57" fmla="*/ 11 h 84"/>
                <a:gd name="T58" fmla="*/ 43 w 85"/>
                <a:gd name="T59" fmla="*/ 11 h 84"/>
                <a:gd name="T60" fmla="*/ 43 w 85"/>
                <a:gd name="T61" fmla="*/ 11 h 84"/>
                <a:gd name="T62" fmla="*/ 43 w 85"/>
                <a:gd name="T63" fmla="*/ 11 h 84"/>
                <a:gd name="T64" fmla="*/ 71 w 85"/>
                <a:gd name="T65" fmla="*/ 20 h 84"/>
                <a:gd name="T66" fmla="*/ 73 w 85"/>
                <a:gd name="T67" fmla="*/ 19 h 84"/>
                <a:gd name="T68" fmla="*/ 83 w 85"/>
                <a:gd name="T69" fmla="*/ 57 h 84"/>
                <a:gd name="T70" fmla="*/ 82 w 85"/>
                <a:gd name="T71" fmla="*/ 57 h 84"/>
                <a:gd name="T72" fmla="*/ 73 w 85"/>
                <a:gd name="T73" fmla="*/ 41 h 84"/>
                <a:gd name="T74" fmla="*/ 71 w 85"/>
                <a:gd name="T75" fmla="*/ 44 h 84"/>
                <a:gd name="T76" fmla="*/ 71 w 85"/>
                <a:gd name="T77" fmla="*/ 76 h 84"/>
                <a:gd name="T78" fmla="*/ 73 w 85"/>
                <a:gd name="T79" fmla="*/ 80 h 84"/>
                <a:gd name="T80" fmla="*/ 82 w 85"/>
                <a:gd name="T81" fmla="*/ 63 h 84"/>
                <a:gd name="T82" fmla="*/ 83 w 85"/>
                <a:gd name="T83" fmla="*/ 63 h 84"/>
                <a:gd name="T84" fmla="*/ 85 w 85"/>
                <a:gd name="T85" fmla="*/ 60 h 84"/>
                <a:gd name="T86" fmla="*/ 84 w 85"/>
                <a:gd name="T87" fmla="*/ 57 h 84"/>
                <a:gd name="T88" fmla="*/ 23 w 85"/>
                <a:gd name="T89" fmla="*/ 37 h 84"/>
                <a:gd name="T90" fmla="*/ 20 w 85"/>
                <a:gd name="T91" fmla="*/ 37 h 84"/>
                <a:gd name="T92" fmla="*/ 16 w 85"/>
                <a:gd name="T93" fmla="*/ 42 h 84"/>
                <a:gd name="T94" fmla="*/ 16 w 85"/>
                <a:gd name="T95" fmla="*/ 79 h 84"/>
                <a:gd name="T96" fmla="*/ 20 w 85"/>
                <a:gd name="T97" fmla="*/ 84 h 84"/>
                <a:gd name="T98" fmla="*/ 23 w 85"/>
                <a:gd name="T99" fmla="*/ 84 h 84"/>
                <a:gd name="T100" fmla="*/ 28 w 85"/>
                <a:gd name="T101" fmla="*/ 79 h 84"/>
                <a:gd name="T102" fmla="*/ 28 w 85"/>
                <a:gd name="T103" fmla="*/ 42 h 84"/>
                <a:gd name="T104" fmla="*/ 23 w 85"/>
                <a:gd name="T105"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5" h="84">
                  <a:moveTo>
                    <a:pt x="65" y="37"/>
                  </a:moveTo>
                  <a:cubicBezTo>
                    <a:pt x="62" y="37"/>
                    <a:pt x="62" y="37"/>
                    <a:pt x="62" y="37"/>
                  </a:cubicBezTo>
                  <a:cubicBezTo>
                    <a:pt x="60" y="37"/>
                    <a:pt x="58" y="39"/>
                    <a:pt x="58" y="42"/>
                  </a:cubicBezTo>
                  <a:cubicBezTo>
                    <a:pt x="58" y="79"/>
                    <a:pt x="58" y="79"/>
                    <a:pt x="58" y="79"/>
                  </a:cubicBezTo>
                  <a:cubicBezTo>
                    <a:pt x="58" y="81"/>
                    <a:pt x="60" y="84"/>
                    <a:pt x="62" y="84"/>
                  </a:cubicBezTo>
                  <a:cubicBezTo>
                    <a:pt x="65" y="84"/>
                    <a:pt x="65" y="84"/>
                    <a:pt x="65" y="84"/>
                  </a:cubicBezTo>
                  <a:cubicBezTo>
                    <a:pt x="67" y="84"/>
                    <a:pt x="69" y="81"/>
                    <a:pt x="69" y="79"/>
                  </a:cubicBezTo>
                  <a:cubicBezTo>
                    <a:pt x="69" y="42"/>
                    <a:pt x="69" y="42"/>
                    <a:pt x="69" y="42"/>
                  </a:cubicBezTo>
                  <a:cubicBezTo>
                    <a:pt x="69" y="39"/>
                    <a:pt x="67" y="37"/>
                    <a:pt x="65" y="37"/>
                  </a:cubicBezTo>
                  <a:close/>
                  <a:moveTo>
                    <a:pt x="84" y="57"/>
                  </a:moveTo>
                  <a:cubicBezTo>
                    <a:pt x="85" y="26"/>
                    <a:pt x="74" y="15"/>
                    <a:pt x="74" y="15"/>
                  </a:cubicBezTo>
                  <a:cubicBezTo>
                    <a:pt x="75" y="13"/>
                    <a:pt x="74" y="11"/>
                    <a:pt x="74" y="11"/>
                  </a:cubicBezTo>
                  <a:cubicBezTo>
                    <a:pt x="61" y="0"/>
                    <a:pt x="46" y="0"/>
                    <a:pt x="43" y="0"/>
                  </a:cubicBezTo>
                  <a:cubicBezTo>
                    <a:pt x="39" y="0"/>
                    <a:pt x="24" y="0"/>
                    <a:pt x="11" y="11"/>
                  </a:cubicBezTo>
                  <a:cubicBezTo>
                    <a:pt x="11" y="11"/>
                    <a:pt x="10" y="13"/>
                    <a:pt x="11" y="15"/>
                  </a:cubicBezTo>
                  <a:cubicBezTo>
                    <a:pt x="11" y="15"/>
                    <a:pt x="0" y="26"/>
                    <a:pt x="1" y="57"/>
                  </a:cubicBezTo>
                  <a:cubicBezTo>
                    <a:pt x="0" y="58"/>
                    <a:pt x="0" y="59"/>
                    <a:pt x="0" y="60"/>
                  </a:cubicBezTo>
                  <a:cubicBezTo>
                    <a:pt x="0" y="61"/>
                    <a:pt x="1" y="63"/>
                    <a:pt x="2" y="63"/>
                  </a:cubicBezTo>
                  <a:cubicBezTo>
                    <a:pt x="3" y="63"/>
                    <a:pt x="3" y="63"/>
                    <a:pt x="3" y="63"/>
                  </a:cubicBezTo>
                  <a:cubicBezTo>
                    <a:pt x="4" y="72"/>
                    <a:pt x="7" y="80"/>
                    <a:pt x="12" y="80"/>
                  </a:cubicBezTo>
                  <a:cubicBezTo>
                    <a:pt x="14" y="80"/>
                    <a:pt x="14" y="76"/>
                    <a:pt x="14" y="76"/>
                  </a:cubicBezTo>
                  <a:cubicBezTo>
                    <a:pt x="14" y="44"/>
                    <a:pt x="14" y="44"/>
                    <a:pt x="14" y="44"/>
                  </a:cubicBezTo>
                  <a:cubicBezTo>
                    <a:pt x="14" y="44"/>
                    <a:pt x="14" y="41"/>
                    <a:pt x="12" y="41"/>
                  </a:cubicBezTo>
                  <a:cubicBezTo>
                    <a:pt x="8" y="41"/>
                    <a:pt x="4" y="48"/>
                    <a:pt x="3" y="57"/>
                  </a:cubicBezTo>
                  <a:cubicBezTo>
                    <a:pt x="3" y="57"/>
                    <a:pt x="3" y="57"/>
                    <a:pt x="2" y="57"/>
                  </a:cubicBezTo>
                  <a:cubicBezTo>
                    <a:pt x="3" y="50"/>
                    <a:pt x="5" y="27"/>
                    <a:pt x="12" y="19"/>
                  </a:cubicBezTo>
                  <a:cubicBezTo>
                    <a:pt x="12" y="19"/>
                    <a:pt x="12" y="20"/>
                    <a:pt x="14" y="20"/>
                  </a:cubicBezTo>
                  <a:cubicBezTo>
                    <a:pt x="15" y="19"/>
                    <a:pt x="23" y="11"/>
                    <a:pt x="42" y="11"/>
                  </a:cubicBezTo>
                  <a:cubicBezTo>
                    <a:pt x="42" y="11"/>
                    <a:pt x="42" y="11"/>
                    <a:pt x="42" y="11"/>
                  </a:cubicBezTo>
                  <a:cubicBezTo>
                    <a:pt x="42" y="11"/>
                    <a:pt x="42" y="11"/>
                    <a:pt x="43" y="11"/>
                  </a:cubicBezTo>
                  <a:cubicBezTo>
                    <a:pt x="43" y="11"/>
                    <a:pt x="43" y="11"/>
                    <a:pt x="43" y="11"/>
                  </a:cubicBezTo>
                  <a:cubicBezTo>
                    <a:pt x="43" y="11"/>
                    <a:pt x="43" y="11"/>
                    <a:pt x="43" y="11"/>
                  </a:cubicBezTo>
                  <a:cubicBezTo>
                    <a:pt x="62" y="11"/>
                    <a:pt x="70" y="19"/>
                    <a:pt x="71" y="20"/>
                  </a:cubicBezTo>
                  <a:cubicBezTo>
                    <a:pt x="73" y="20"/>
                    <a:pt x="73" y="19"/>
                    <a:pt x="73" y="19"/>
                  </a:cubicBezTo>
                  <a:cubicBezTo>
                    <a:pt x="80" y="27"/>
                    <a:pt x="82" y="50"/>
                    <a:pt x="83" y="57"/>
                  </a:cubicBezTo>
                  <a:cubicBezTo>
                    <a:pt x="82" y="57"/>
                    <a:pt x="82" y="57"/>
                    <a:pt x="82" y="57"/>
                  </a:cubicBezTo>
                  <a:cubicBezTo>
                    <a:pt x="81" y="48"/>
                    <a:pt x="77" y="41"/>
                    <a:pt x="73" y="41"/>
                  </a:cubicBezTo>
                  <a:cubicBezTo>
                    <a:pt x="71" y="41"/>
                    <a:pt x="71" y="44"/>
                    <a:pt x="71" y="44"/>
                  </a:cubicBezTo>
                  <a:cubicBezTo>
                    <a:pt x="71" y="76"/>
                    <a:pt x="71" y="76"/>
                    <a:pt x="71" y="76"/>
                  </a:cubicBezTo>
                  <a:cubicBezTo>
                    <a:pt x="71" y="76"/>
                    <a:pt x="71" y="80"/>
                    <a:pt x="73" y="80"/>
                  </a:cubicBezTo>
                  <a:cubicBezTo>
                    <a:pt x="78" y="80"/>
                    <a:pt x="82" y="72"/>
                    <a:pt x="82" y="63"/>
                  </a:cubicBezTo>
                  <a:cubicBezTo>
                    <a:pt x="82" y="63"/>
                    <a:pt x="82" y="63"/>
                    <a:pt x="83" y="63"/>
                  </a:cubicBezTo>
                  <a:cubicBezTo>
                    <a:pt x="84" y="63"/>
                    <a:pt x="85" y="61"/>
                    <a:pt x="85" y="60"/>
                  </a:cubicBezTo>
                  <a:cubicBezTo>
                    <a:pt x="85" y="59"/>
                    <a:pt x="85" y="58"/>
                    <a:pt x="84" y="57"/>
                  </a:cubicBezTo>
                  <a:close/>
                  <a:moveTo>
                    <a:pt x="23" y="37"/>
                  </a:moveTo>
                  <a:cubicBezTo>
                    <a:pt x="20" y="37"/>
                    <a:pt x="20" y="37"/>
                    <a:pt x="20" y="37"/>
                  </a:cubicBezTo>
                  <a:cubicBezTo>
                    <a:pt x="18" y="37"/>
                    <a:pt x="16" y="39"/>
                    <a:pt x="16" y="42"/>
                  </a:cubicBezTo>
                  <a:cubicBezTo>
                    <a:pt x="16" y="79"/>
                    <a:pt x="16" y="79"/>
                    <a:pt x="16" y="79"/>
                  </a:cubicBezTo>
                  <a:cubicBezTo>
                    <a:pt x="16" y="81"/>
                    <a:pt x="18" y="84"/>
                    <a:pt x="20" y="84"/>
                  </a:cubicBezTo>
                  <a:cubicBezTo>
                    <a:pt x="23" y="84"/>
                    <a:pt x="23" y="84"/>
                    <a:pt x="23" y="84"/>
                  </a:cubicBezTo>
                  <a:cubicBezTo>
                    <a:pt x="26" y="84"/>
                    <a:pt x="28" y="81"/>
                    <a:pt x="28" y="79"/>
                  </a:cubicBezTo>
                  <a:cubicBezTo>
                    <a:pt x="28" y="42"/>
                    <a:pt x="28" y="42"/>
                    <a:pt x="28" y="42"/>
                  </a:cubicBezTo>
                  <a:cubicBezTo>
                    <a:pt x="28" y="39"/>
                    <a:pt x="26" y="37"/>
                    <a:pt x="23"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4" name="Freeform 106"/>
            <p:cNvSpPr>
              <a:spLocks/>
            </p:cNvSpPr>
            <p:nvPr/>
          </p:nvSpPr>
          <p:spPr bwMode="auto">
            <a:xfrm>
              <a:off x="1875382" y="1712856"/>
              <a:ext cx="220458" cy="193188"/>
            </a:xfrm>
            <a:custGeom>
              <a:avLst/>
              <a:gdLst>
                <a:gd name="T0" fmla="*/ 19 w 49"/>
                <a:gd name="T1" fmla="*/ 8 h 43"/>
                <a:gd name="T2" fmla="*/ 24 w 49"/>
                <a:gd name="T3" fmla="*/ 0 h 43"/>
                <a:gd name="T4" fmla="*/ 0 w 49"/>
                <a:gd name="T5" fmla="*/ 9 h 43"/>
                <a:gd name="T6" fmla="*/ 10 w 49"/>
                <a:gd name="T7" fmla="*/ 26 h 43"/>
                <a:gd name="T8" fmla="*/ 14 w 49"/>
                <a:gd name="T9" fmla="*/ 18 h 43"/>
                <a:gd name="T10" fmla="*/ 36 w 49"/>
                <a:gd name="T11" fmla="*/ 43 h 43"/>
                <a:gd name="T12" fmla="*/ 19 w 49"/>
                <a:gd name="T13" fmla="*/ 8 h 43"/>
              </a:gdLst>
              <a:ahLst/>
              <a:cxnLst>
                <a:cxn ang="0">
                  <a:pos x="T0" y="T1"/>
                </a:cxn>
                <a:cxn ang="0">
                  <a:pos x="T2" y="T3"/>
                </a:cxn>
                <a:cxn ang="0">
                  <a:pos x="T4" y="T5"/>
                </a:cxn>
                <a:cxn ang="0">
                  <a:pos x="T6" y="T7"/>
                </a:cxn>
                <a:cxn ang="0">
                  <a:pos x="T8" y="T9"/>
                </a:cxn>
                <a:cxn ang="0">
                  <a:pos x="T10" y="T11"/>
                </a:cxn>
                <a:cxn ang="0">
                  <a:pos x="T12" y="T13"/>
                </a:cxn>
              </a:cxnLst>
              <a:rect l="0" t="0" r="r" b="b"/>
              <a:pathLst>
                <a:path w="49" h="43">
                  <a:moveTo>
                    <a:pt x="19" y="8"/>
                  </a:moveTo>
                  <a:cubicBezTo>
                    <a:pt x="24" y="0"/>
                    <a:pt x="24" y="0"/>
                    <a:pt x="24" y="0"/>
                  </a:cubicBezTo>
                  <a:cubicBezTo>
                    <a:pt x="0" y="9"/>
                    <a:pt x="0" y="9"/>
                    <a:pt x="0" y="9"/>
                  </a:cubicBezTo>
                  <a:cubicBezTo>
                    <a:pt x="10" y="26"/>
                    <a:pt x="10" y="26"/>
                    <a:pt x="10" y="26"/>
                  </a:cubicBezTo>
                  <a:cubicBezTo>
                    <a:pt x="14" y="18"/>
                    <a:pt x="14" y="18"/>
                    <a:pt x="14" y="18"/>
                  </a:cubicBezTo>
                  <a:cubicBezTo>
                    <a:pt x="20" y="19"/>
                    <a:pt x="36" y="24"/>
                    <a:pt x="36" y="43"/>
                  </a:cubicBezTo>
                  <a:cubicBezTo>
                    <a:pt x="36" y="43"/>
                    <a:pt x="49" y="18"/>
                    <a:pt x="19"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5" name="Freeform 107"/>
            <p:cNvSpPr>
              <a:spLocks/>
            </p:cNvSpPr>
            <p:nvPr/>
          </p:nvSpPr>
          <p:spPr bwMode="auto">
            <a:xfrm>
              <a:off x="1760277" y="1812376"/>
              <a:ext cx="218507" cy="197092"/>
            </a:xfrm>
            <a:custGeom>
              <a:avLst/>
              <a:gdLst>
                <a:gd name="T0" fmla="*/ 48 w 48"/>
                <a:gd name="T1" fmla="*/ 35 h 44"/>
                <a:gd name="T2" fmla="*/ 38 w 48"/>
                <a:gd name="T3" fmla="*/ 18 h 44"/>
                <a:gd name="T4" fmla="*/ 34 w 48"/>
                <a:gd name="T5" fmla="*/ 25 h 44"/>
                <a:gd name="T6" fmla="*/ 12 w 48"/>
                <a:gd name="T7" fmla="*/ 0 h 44"/>
                <a:gd name="T8" fmla="*/ 29 w 48"/>
                <a:gd name="T9" fmla="*/ 36 h 44"/>
                <a:gd name="T10" fmla="*/ 24 w 48"/>
                <a:gd name="T11" fmla="*/ 44 h 44"/>
                <a:gd name="T12" fmla="*/ 48 w 48"/>
                <a:gd name="T13" fmla="*/ 35 h 44"/>
              </a:gdLst>
              <a:ahLst/>
              <a:cxnLst>
                <a:cxn ang="0">
                  <a:pos x="T0" y="T1"/>
                </a:cxn>
                <a:cxn ang="0">
                  <a:pos x="T2" y="T3"/>
                </a:cxn>
                <a:cxn ang="0">
                  <a:pos x="T4" y="T5"/>
                </a:cxn>
                <a:cxn ang="0">
                  <a:pos x="T6" y="T7"/>
                </a:cxn>
                <a:cxn ang="0">
                  <a:pos x="T8" y="T9"/>
                </a:cxn>
                <a:cxn ang="0">
                  <a:pos x="T10" y="T11"/>
                </a:cxn>
                <a:cxn ang="0">
                  <a:pos x="T12" y="T13"/>
                </a:cxn>
              </a:cxnLst>
              <a:rect l="0" t="0" r="r" b="b"/>
              <a:pathLst>
                <a:path w="48" h="44">
                  <a:moveTo>
                    <a:pt x="48" y="35"/>
                  </a:moveTo>
                  <a:cubicBezTo>
                    <a:pt x="38" y="18"/>
                    <a:pt x="38" y="18"/>
                    <a:pt x="38" y="18"/>
                  </a:cubicBezTo>
                  <a:cubicBezTo>
                    <a:pt x="34" y="25"/>
                    <a:pt x="34" y="25"/>
                    <a:pt x="34" y="25"/>
                  </a:cubicBezTo>
                  <a:cubicBezTo>
                    <a:pt x="28" y="24"/>
                    <a:pt x="13" y="20"/>
                    <a:pt x="12" y="0"/>
                  </a:cubicBezTo>
                  <a:cubicBezTo>
                    <a:pt x="12" y="0"/>
                    <a:pt x="0" y="25"/>
                    <a:pt x="29" y="36"/>
                  </a:cubicBezTo>
                  <a:cubicBezTo>
                    <a:pt x="24" y="44"/>
                    <a:pt x="24" y="44"/>
                    <a:pt x="24" y="44"/>
                  </a:cubicBezTo>
                  <a:lnTo>
                    <a:pt x="48"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6" name="Freeform 108"/>
            <p:cNvSpPr>
              <a:spLocks noEditPoints="1"/>
            </p:cNvSpPr>
            <p:nvPr/>
          </p:nvSpPr>
          <p:spPr bwMode="auto">
            <a:xfrm>
              <a:off x="1360331" y="2339255"/>
              <a:ext cx="343367" cy="226363"/>
            </a:xfrm>
            <a:custGeom>
              <a:avLst/>
              <a:gdLst>
                <a:gd name="T0" fmla="*/ 2 w 76"/>
                <a:gd name="T1" fmla="*/ 50 h 50"/>
                <a:gd name="T2" fmla="*/ 30 w 76"/>
                <a:gd name="T3" fmla="*/ 50 h 50"/>
                <a:gd name="T4" fmla="*/ 45 w 76"/>
                <a:gd name="T5" fmla="*/ 50 h 50"/>
                <a:gd name="T6" fmla="*/ 74 w 76"/>
                <a:gd name="T7" fmla="*/ 50 h 50"/>
                <a:gd name="T8" fmla="*/ 76 w 76"/>
                <a:gd name="T9" fmla="*/ 48 h 50"/>
                <a:gd name="T10" fmla="*/ 76 w 76"/>
                <a:gd name="T11" fmla="*/ 2 h 50"/>
                <a:gd name="T12" fmla="*/ 74 w 76"/>
                <a:gd name="T13" fmla="*/ 0 h 50"/>
                <a:gd name="T14" fmla="*/ 2 w 76"/>
                <a:gd name="T15" fmla="*/ 0 h 50"/>
                <a:gd name="T16" fmla="*/ 0 w 76"/>
                <a:gd name="T17" fmla="*/ 2 h 50"/>
                <a:gd name="T18" fmla="*/ 0 w 76"/>
                <a:gd name="T19" fmla="*/ 48 h 50"/>
                <a:gd name="T20" fmla="*/ 2 w 76"/>
                <a:gd name="T21" fmla="*/ 50 h 50"/>
                <a:gd name="T22" fmla="*/ 3 w 76"/>
                <a:gd name="T23" fmla="*/ 5 h 50"/>
                <a:gd name="T24" fmla="*/ 6 w 76"/>
                <a:gd name="T25" fmla="*/ 3 h 50"/>
                <a:gd name="T26" fmla="*/ 70 w 76"/>
                <a:gd name="T27" fmla="*/ 3 h 50"/>
                <a:gd name="T28" fmla="*/ 72 w 76"/>
                <a:gd name="T29" fmla="*/ 5 h 50"/>
                <a:gd name="T30" fmla="*/ 72 w 76"/>
                <a:gd name="T31" fmla="*/ 44 h 50"/>
                <a:gd name="T32" fmla="*/ 70 w 76"/>
                <a:gd name="T33" fmla="*/ 46 h 50"/>
                <a:gd name="T34" fmla="*/ 6 w 76"/>
                <a:gd name="T35" fmla="*/ 46 h 50"/>
                <a:gd name="T36" fmla="*/ 3 w 76"/>
                <a:gd name="T37" fmla="*/ 44 h 50"/>
                <a:gd name="T38" fmla="*/ 3 w 76"/>
                <a:gd name="T39"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6" h="50">
                  <a:moveTo>
                    <a:pt x="2" y="50"/>
                  </a:moveTo>
                  <a:cubicBezTo>
                    <a:pt x="30" y="50"/>
                    <a:pt x="30" y="50"/>
                    <a:pt x="30" y="50"/>
                  </a:cubicBezTo>
                  <a:cubicBezTo>
                    <a:pt x="45" y="50"/>
                    <a:pt x="45" y="50"/>
                    <a:pt x="45" y="50"/>
                  </a:cubicBezTo>
                  <a:cubicBezTo>
                    <a:pt x="74" y="50"/>
                    <a:pt x="74" y="50"/>
                    <a:pt x="74" y="50"/>
                  </a:cubicBezTo>
                  <a:cubicBezTo>
                    <a:pt x="75" y="50"/>
                    <a:pt x="76" y="49"/>
                    <a:pt x="76" y="48"/>
                  </a:cubicBezTo>
                  <a:cubicBezTo>
                    <a:pt x="76" y="2"/>
                    <a:pt x="76" y="2"/>
                    <a:pt x="76" y="2"/>
                  </a:cubicBezTo>
                  <a:cubicBezTo>
                    <a:pt x="76" y="1"/>
                    <a:pt x="75" y="0"/>
                    <a:pt x="74" y="0"/>
                  </a:cubicBezTo>
                  <a:cubicBezTo>
                    <a:pt x="2" y="0"/>
                    <a:pt x="2" y="0"/>
                    <a:pt x="2" y="0"/>
                  </a:cubicBezTo>
                  <a:cubicBezTo>
                    <a:pt x="1" y="0"/>
                    <a:pt x="0" y="1"/>
                    <a:pt x="0" y="2"/>
                  </a:cubicBezTo>
                  <a:cubicBezTo>
                    <a:pt x="0" y="48"/>
                    <a:pt x="0" y="48"/>
                    <a:pt x="0" y="48"/>
                  </a:cubicBezTo>
                  <a:cubicBezTo>
                    <a:pt x="0" y="49"/>
                    <a:pt x="1" y="50"/>
                    <a:pt x="2" y="50"/>
                  </a:cubicBezTo>
                  <a:close/>
                  <a:moveTo>
                    <a:pt x="3" y="5"/>
                  </a:moveTo>
                  <a:cubicBezTo>
                    <a:pt x="3" y="4"/>
                    <a:pt x="4" y="3"/>
                    <a:pt x="6" y="3"/>
                  </a:cubicBezTo>
                  <a:cubicBezTo>
                    <a:pt x="70" y="3"/>
                    <a:pt x="70" y="3"/>
                    <a:pt x="70" y="3"/>
                  </a:cubicBezTo>
                  <a:cubicBezTo>
                    <a:pt x="71" y="3"/>
                    <a:pt x="72" y="4"/>
                    <a:pt x="72" y="5"/>
                  </a:cubicBezTo>
                  <a:cubicBezTo>
                    <a:pt x="72" y="44"/>
                    <a:pt x="72" y="44"/>
                    <a:pt x="72" y="44"/>
                  </a:cubicBezTo>
                  <a:cubicBezTo>
                    <a:pt x="72" y="45"/>
                    <a:pt x="71" y="46"/>
                    <a:pt x="70" y="46"/>
                  </a:cubicBezTo>
                  <a:cubicBezTo>
                    <a:pt x="6" y="46"/>
                    <a:pt x="6" y="46"/>
                    <a:pt x="6" y="46"/>
                  </a:cubicBezTo>
                  <a:cubicBezTo>
                    <a:pt x="4" y="46"/>
                    <a:pt x="3" y="45"/>
                    <a:pt x="3" y="44"/>
                  </a:cubicBezTo>
                  <a:lnTo>
                    <a:pt x="3"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7" name="Freeform 109"/>
            <p:cNvSpPr>
              <a:spLocks noEditPoints="1"/>
            </p:cNvSpPr>
            <p:nvPr/>
          </p:nvSpPr>
          <p:spPr bwMode="auto">
            <a:xfrm>
              <a:off x="1284245" y="2565618"/>
              <a:ext cx="489688" cy="144404"/>
            </a:xfrm>
            <a:custGeom>
              <a:avLst/>
              <a:gdLst>
                <a:gd name="T0" fmla="*/ 108 w 109"/>
                <a:gd name="T1" fmla="*/ 30 h 32"/>
                <a:gd name="T2" fmla="*/ 93 w 109"/>
                <a:gd name="T3" fmla="*/ 1 h 32"/>
                <a:gd name="T4" fmla="*/ 90 w 109"/>
                <a:gd name="T5" fmla="*/ 0 h 32"/>
                <a:gd name="T6" fmla="*/ 20 w 109"/>
                <a:gd name="T7" fmla="*/ 0 h 32"/>
                <a:gd name="T8" fmla="*/ 17 w 109"/>
                <a:gd name="T9" fmla="*/ 1 h 32"/>
                <a:gd name="T10" fmla="*/ 1 w 109"/>
                <a:gd name="T11" fmla="*/ 30 h 32"/>
                <a:gd name="T12" fmla="*/ 3 w 109"/>
                <a:gd name="T13" fmla="*/ 32 h 32"/>
                <a:gd name="T14" fmla="*/ 44 w 109"/>
                <a:gd name="T15" fmla="*/ 32 h 32"/>
                <a:gd name="T16" fmla="*/ 65 w 109"/>
                <a:gd name="T17" fmla="*/ 32 h 32"/>
                <a:gd name="T18" fmla="*/ 106 w 109"/>
                <a:gd name="T19" fmla="*/ 32 h 32"/>
                <a:gd name="T20" fmla="*/ 108 w 109"/>
                <a:gd name="T21" fmla="*/ 30 h 32"/>
                <a:gd name="T22" fmla="*/ 32 w 109"/>
                <a:gd name="T23" fmla="*/ 19 h 32"/>
                <a:gd name="T24" fmla="*/ 34 w 109"/>
                <a:gd name="T25" fmla="*/ 11 h 32"/>
                <a:gd name="T26" fmla="*/ 74 w 109"/>
                <a:gd name="T27" fmla="*/ 11 h 32"/>
                <a:gd name="T28" fmla="*/ 77 w 109"/>
                <a:gd name="T29" fmla="*/ 19 h 32"/>
                <a:gd name="T30" fmla="*/ 32 w 109"/>
                <a:gd name="T31"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32">
                  <a:moveTo>
                    <a:pt x="108" y="30"/>
                  </a:moveTo>
                  <a:cubicBezTo>
                    <a:pt x="93" y="1"/>
                    <a:pt x="93" y="1"/>
                    <a:pt x="93" y="1"/>
                  </a:cubicBezTo>
                  <a:cubicBezTo>
                    <a:pt x="92" y="1"/>
                    <a:pt x="91" y="0"/>
                    <a:pt x="90" y="0"/>
                  </a:cubicBezTo>
                  <a:cubicBezTo>
                    <a:pt x="20" y="0"/>
                    <a:pt x="20" y="0"/>
                    <a:pt x="20" y="0"/>
                  </a:cubicBezTo>
                  <a:cubicBezTo>
                    <a:pt x="18" y="0"/>
                    <a:pt x="17" y="1"/>
                    <a:pt x="17" y="1"/>
                  </a:cubicBezTo>
                  <a:cubicBezTo>
                    <a:pt x="1" y="30"/>
                    <a:pt x="1" y="30"/>
                    <a:pt x="1" y="30"/>
                  </a:cubicBezTo>
                  <a:cubicBezTo>
                    <a:pt x="0" y="31"/>
                    <a:pt x="1" y="32"/>
                    <a:pt x="3" y="32"/>
                  </a:cubicBezTo>
                  <a:cubicBezTo>
                    <a:pt x="44" y="32"/>
                    <a:pt x="44" y="32"/>
                    <a:pt x="44" y="32"/>
                  </a:cubicBezTo>
                  <a:cubicBezTo>
                    <a:pt x="65" y="32"/>
                    <a:pt x="65" y="32"/>
                    <a:pt x="65" y="32"/>
                  </a:cubicBezTo>
                  <a:cubicBezTo>
                    <a:pt x="106" y="32"/>
                    <a:pt x="106" y="32"/>
                    <a:pt x="106" y="32"/>
                  </a:cubicBezTo>
                  <a:cubicBezTo>
                    <a:pt x="108" y="32"/>
                    <a:pt x="109" y="31"/>
                    <a:pt x="108" y="30"/>
                  </a:cubicBezTo>
                  <a:close/>
                  <a:moveTo>
                    <a:pt x="32" y="19"/>
                  </a:moveTo>
                  <a:cubicBezTo>
                    <a:pt x="34" y="11"/>
                    <a:pt x="34" y="11"/>
                    <a:pt x="34" y="11"/>
                  </a:cubicBezTo>
                  <a:cubicBezTo>
                    <a:pt x="74" y="11"/>
                    <a:pt x="74" y="11"/>
                    <a:pt x="74" y="11"/>
                  </a:cubicBezTo>
                  <a:cubicBezTo>
                    <a:pt x="77" y="19"/>
                    <a:pt x="77" y="19"/>
                    <a:pt x="77" y="19"/>
                  </a:cubicBezTo>
                  <a:lnTo>
                    <a:pt x="3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8" name="Freeform 110"/>
            <p:cNvSpPr>
              <a:spLocks/>
            </p:cNvSpPr>
            <p:nvPr/>
          </p:nvSpPr>
          <p:spPr bwMode="auto">
            <a:xfrm>
              <a:off x="1467634" y="2425117"/>
              <a:ext cx="122909" cy="35125"/>
            </a:xfrm>
            <a:custGeom>
              <a:avLst/>
              <a:gdLst>
                <a:gd name="T0" fmla="*/ 3 w 27"/>
                <a:gd name="T1" fmla="*/ 7 h 8"/>
                <a:gd name="T2" fmla="*/ 13 w 27"/>
                <a:gd name="T3" fmla="*/ 3 h 8"/>
                <a:gd name="T4" fmla="*/ 24 w 27"/>
                <a:gd name="T5" fmla="*/ 8 h 8"/>
                <a:gd name="T6" fmla="*/ 25 w 27"/>
                <a:gd name="T7" fmla="*/ 8 h 8"/>
                <a:gd name="T8" fmla="*/ 26 w 27"/>
                <a:gd name="T9" fmla="*/ 8 h 8"/>
                <a:gd name="T10" fmla="*/ 26 w 27"/>
                <a:gd name="T11" fmla="*/ 5 h 8"/>
                <a:gd name="T12" fmla="*/ 13 w 27"/>
                <a:gd name="T13" fmla="*/ 0 h 8"/>
                <a:gd name="T14" fmla="*/ 1 w 27"/>
                <a:gd name="T15" fmla="*/ 5 h 8"/>
                <a:gd name="T16" fmla="*/ 0 w 27"/>
                <a:gd name="T17" fmla="*/ 7 h 8"/>
                <a:gd name="T18" fmla="*/ 3 w 27"/>
                <a:gd name="T19"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8">
                  <a:moveTo>
                    <a:pt x="3" y="7"/>
                  </a:moveTo>
                  <a:cubicBezTo>
                    <a:pt x="6" y="4"/>
                    <a:pt x="9" y="3"/>
                    <a:pt x="13" y="3"/>
                  </a:cubicBezTo>
                  <a:cubicBezTo>
                    <a:pt x="17" y="3"/>
                    <a:pt x="21" y="4"/>
                    <a:pt x="24" y="8"/>
                  </a:cubicBezTo>
                  <a:cubicBezTo>
                    <a:pt x="24" y="8"/>
                    <a:pt x="25" y="8"/>
                    <a:pt x="25" y="8"/>
                  </a:cubicBezTo>
                  <a:cubicBezTo>
                    <a:pt x="26" y="8"/>
                    <a:pt x="26" y="8"/>
                    <a:pt x="26" y="8"/>
                  </a:cubicBezTo>
                  <a:cubicBezTo>
                    <a:pt x="27" y="7"/>
                    <a:pt x="27" y="6"/>
                    <a:pt x="26" y="5"/>
                  </a:cubicBezTo>
                  <a:cubicBezTo>
                    <a:pt x="23" y="2"/>
                    <a:pt x="18" y="0"/>
                    <a:pt x="13" y="0"/>
                  </a:cubicBezTo>
                  <a:cubicBezTo>
                    <a:pt x="9" y="0"/>
                    <a:pt x="4" y="1"/>
                    <a:pt x="1" y="5"/>
                  </a:cubicBezTo>
                  <a:cubicBezTo>
                    <a:pt x="0" y="5"/>
                    <a:pt x="0" y="6"/>
                    <a:pt x="0" y="7"/>
                  </a:cubicBezTo>
                  <a:cubicBezTo>
                    <a:pt x="1" y="8"/>
                    <a:pt x="2" y="8"/>
                    <a:pt x="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9" name="Freeform 111"/>
            <p:cNvSpPr>
              <a:spLocks/>
            </p:cNvSpPr>
            <p:nvPr/>
          </p:nvSpPr>
          <p:spPr bwMode="auto">
            <a:xfrm>
              <a:off x="1487144" y="2452437"/>
              <a:ext cx="85842" cy="27320"/>
            </a:xfrm>
            <a:custGeom>
              <a:avLst/>
              <a:gdLst>
                <a:gd name="T0" fmla="*/ 9 w 19"/>
                <a:gd name="T1" fmla="*/ 0 h 6"/>
                <a:gd name="T2" fmla="*/ 1 w 19"/>
                <a:gd name="T3" fmla="*/ 3 h 6"/>
                <a:gd name="T4" fmla="*/ 1 w 19"/>
                <a:gd name="T5" fmla="*/ 5 h 6"/>
                <a:gd name="T6" fmla="*/ 3 w 19"/>
                <a:gd name="T7" fmla="*/ 5 h 6"/>
                <a:gd name="T8" fmla="*/ 9 w 19"/>
                <a:gd name="T9" fmla="*/ 3 h 6"/>
                <a:gd name="T10" fmla="*/ 16 w 19"/>
                <a:gd name="T11" fmla="*/ 6 h 6"/>
                <a:gd name="T12" fmla="*/ 17 w 19"/>
                <a:gd name="T13" fmla="*/ 6 h 6"/>
                <a:gd name="T14" fmla="*/ 18 w 19"/>
                <a:gd name="T15" fmla="*/ 6 h 6"/>
                <a:gd name="T16" fmla="*/ 18 w 19"/>
                <a:gd name="T17" fmla="*/ 3 h 6"/>
                <a:gd name="T18" fmla="*/ 9 w 19"/>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6">
                  <a:moveTo>
                    <a:pt x="9" y="0"/>
                  </a:moveTo>
                  <a:cubicBezTo>
                    <a:pt x="6" y="0"/>
                    <a:pt x="3" y="1"/>
                    <a:pt x="1" y="3"/>
                  </a:cubicBezTo>
                  <a:cubicBezTo>
                    <a:pt x="0" y="4"/>
                    <a:pt x="0" y="5"/>
                    <a:pt x="1" y="5"/>
                  </a:cubicBezTo>
                  <a:cubicBezTo>
                    <a:pt x="1" y="6"/>
                    <a:pt x="2" y="6"/>
                    <a:pt x="3" y="5"/>
                  </a:cubicBezTo>
                  <a:cubicBezTo>
                    <a:pt x="5" y="4"/>
                    <a:pt x="7" y="3"/>
                    <a:pt x="9" y="3"/>
                  </a:cubicBezTo>
                  <a:cubicBezTo>
                    <a:pt x="12" y="3"/>
                    <a:pt x="14" y="4"/>
                    <a:pt x="16" y="6"/>
                  </a:cubicBezTo>
                  <a:cubicBezTo>
                    <a:pt x="16" y="6"/>
                    <a:pt x="17" y="6"/>
                    <a:pt x="17" y="6"/>
                  </a:cubicBezTo>
                  <a:cubicBezTo>
                    <a:pt x="17" y="6"/>
                    <a:pt x="18" y="6"/>
                    <a:pt x="18" y="6"/>
                  </a:cubicBezTo>
                  <a:cubicBezTo>
                    <a:pt x="19" y="5"/>
                    <a:pt x="19" y="4"/>
                    <a:pt x="18" y="3"/>
                  </a:cubicBezTo>
                  <a:cubicBezTo>
                    <a:pt x="16" y="1"/>
                    <a:pt x="12" y="0"/>
                    <a:pt x="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0" name="Freeform 112"/>
            <p:cNvSpPr>
              <a:spLocks/>
            </p:cNvSpPr>
            <p:nvPr/>
          </p:nvSpPr>
          <p:spPr bwMode="auto">
            <a:xfrm>
              <a:off x="1510555" y="2479756"/>
              <a:ext cx="35117" cy="37077"/>
            </a:xfrm>
            <a:custGeom>
              <a:avLst/>
              <a:gdLst>
                <a:gd name="T0" fmla="*/ 2 w 8"/>
                <a:gd name="T1" fmla="*/ 1 h 8"/>
                <a:gd name="T2" fmla="*/ 1 w 8"/>
                <a:gd name="T3" fmla="*/ 6 h 8"/>
                <a:gd name="T4" fmla="*/ 7 w 8"/>
                <a:gd name="T5" fmla="*/ 6 h 8"/>
                <a:gd name="T6" fmla="*/ 7 w 8"/>
                <a:gd name="T7" fmla="*/ 1 h 8"/>
                <a:gd name="T8" fmla="*/ 2 w 8"/>
                <a:gd name="T9" fmla="*/ 1 h 8"/>
              </a:gdLst>
              <a:ahLst/>
              <a:cxnLst>
                <a:cxn ang="0">
                  <a:pos x="T0" y="T1"/>
                </a:cxn>
                <a:cxn ang="0">
                  <a:pos x="T2" y="T3"/>
                </a:cxn>
                <a:cxn ang="0">
                  <a:pos x="T4" y="T5"/>
                </a:cxn>
                <a:cxn ang="0">
                  <a:pos x="T6" y="T7"/>
                </a:cxn>
                <a:cxn ang="0">
                  <a:pos x="T8" y="T9"/>
                </a:cxn>
              </a:cxnLst>
              <a:rect l="0" t="0" r="r" b="b"/>
              <a:pathLst>
                <a:path w="8" h="8">
                  <a:moveTo>
                    <a:pt x="2" y="1"/>
                  </a:moveTo>
                  <a:cubicBezTo>
                    <a:pt x="0" y="2"/>
                    <a:pt x="0" y="5"/>
                    <a:pt x="1" y="6"/>
                  </a:cubicBezTo>
                  <a:cubicBezTo>
                    <a:pt x="3" y="8"/>
                    <a:pt x="5" y="8"/>
                    <a:pt x="7" y="6"/>
                  </a:cubicBezTo>
                  <a:cubicBezTo>
                    <a:pt x="8" y="5"/>
                    <a:pt x="8" y="3"/>
                    <a:pt x="7" y="1"/>
                  </a:cubicBezTo>
                  <a:cubicBezTo>
                    <a:pt x="5" y="0"/>
                    <a:pt x="3"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1" name="Freeform 113"/>
            <p:cNvSpPr>
              <a:spLocks noEditPoints="1"/>
            </p:cNvSpPr>
            <p:nvPr/>
          </p:nvSpPr>
          <p:spPr bwMode="auto">
            <a:xfrm>
              <a:off x="2181682" y="1406485"/>
              <a:ext cx="415552" cy="386378"/>
            </a:xfrm>
            <a:custGeom>
              <a:avLst/>
              <a:gdLst>
                <a:gd name="T0" fmla="*/ 0 w 218"/>
                <a:gd name="T1" fmla="*/ 80 h 203"/>
                <a:gd name="T2" fmla="*/ 95 w 218"/>
                <a:gd name="T3" fmla="*/ 199 h 203"/>
                <a:gd name="T4" fmla="*/ 144 w 218"/>
                <a:gd name="T5" fmla="*/ 203 h 203"/>
                <a:gd name="T6" fmla="*/ 218 w 218"/>
                <a:gd name="T7" fmla="*/ 142 h 203"/>
                <a:gd name="T8" fmla="*/ 102 w 218"/>
                <a:gd name="T9" fmla="*/ 0 h 203"/>
                <a:gd name="T10" fmla="*/ 0 w 218"/>
                <a:gd name="T11" fmla="*/ 80 h 203"/>
                <a:gd name="T12" fmla="*/ 208 w 218"/>
                <a:gd name="T13" fmla="*/ 142 h 203"/>
                <a:gd name="T14" fmla="*/ 140 w 218"/>
                <a:gd name="T15" fmla="*/ 199 h 203"/>
                <a:gd name="T16" fmla="*/ 123 w 218"/>
                <a:gd name="T17" fmla="*/ 180 h 203"/>
                <a:gd name="T18" fmla="*/ 99 w 218"/>
                <a:gd name="T19" fmla="*/ 194 h 203"/>
                <a:gd name="T20" fmla="*/ 9 w 218"/>
                <a:gd name="T21" fmla="*/ 83 h 203"/>
                <a:gd name="T22" fmla="*/ 99 w 218"/>
                <a:gd name="T23" fmla="*/ 9 h 203"/>
                <a:gd name="T24" fmla="*/ 208 w 218"/>
                <a:gd name="T25" fmla="*/ 14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8" h="203">
                  <a:moveTo>
                    <a:pt x="0" y="80"/>
                  </a:moveTo>
                  <a:lnTo>
                    <a:pt x="95" y="199"/>
                  </a:lnTo>
                  <a:lnTo>
                    <a:pt x="144" y="203"/>
                  </a:lnTo>
                  <a:lnTo>
                    <a:pt x="218" y="142"/>
                  </a:lnTo>
                  <a:lnTo>
                    <a:pt x="102" y="0"/>
                  </a:lnTo>
                  <a:lnTo>
                    <a:pt x="0" y="80"/>
                  </a:lnTo>
                  <a:close/>
                  <a:moveTo>
                    <a:pt x="208" y="142"/>
                  </a:moveTo>
                  <a:lnTo>
                    <a:pt x="140" y="199"/>
                  </a:lnTo>
                  <a:lnTo>
                    <a:pt x="123" y="180"/>
                  </a:lnTo>
                  <a:lnTo>
                    <a:pt x="99" y="194"/>
                  </a:lnTo>
                  <a:lnTo>
                    <a:pt x="9" y="83"/>
                  </a:lnTo>
                  <a:lnTo>
                    <a:pt x="99" y="9"/>
                  </a:lnTo>
                  <a:lnTo>
                    <a:pt x="208"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2" name="Freeform 114"/>
            <p:cNvSpPr>
              <a:spLocks/>
            </p:cNvSpPr>
            <p:nvPr/>
          </p:nvSpPr>
          <p:spPr bwMode="auto">
            <a:xfrm>
              <a:off x="2226553" y="1447465"/>
              <a:ext cx="152174" cy="124890"/>
            </a:xfrm>
            <a:custGeom>
              <a:avLst/>
              <a:gdLst>
                <a:gd name="T0" fmla="*/ 0 w 80"/>
                <a:gd name="T1" fmla="*/ 62 h 66"/>
                <a:gd name="T2" fmla="*/ 2 w 80"/>
                <a:gd name="T3" fmla="*/ 66 h 66"/>
                <a:gd name="T4" fmla="*/ 80 w 80"/>
                <a:gd name="T5" fmla="*/ 5 h 66"/>
                <a:gd name="T6" fmla="*/ 75 w 80"/>
                <a:gd name="T7" fmla="*/ 0 h 66"/>
                <a:gd name="T8" fmla="*/ 0 w 80"/>
                <a:gd name="T9" fmla="*/ 62 h 66"/>
              </a:gdLst>
              <a:ahLst/>
              <a:cxnLst>
                <a:cxn ang="0">
                  <a:pos x="T0" y="T1"/>
                </a:cxn>
                <a:cxn ang="0">
                  <a:pos x="T2" y="T3"/>
                </a:cxn>
                <a:cxn ang="0">
                  <a:pos x="T4" y="T5"/>
                </a:cxn>
                <a:cxn ang="0">
                  <a:pos x="T6" y="T7"/>
                </a:cxn>
                <a:cxn ang="0">
                  <a:pos x="T8" y="T9"/>
                </a:cxn>
              </a:cxnLst>
              <a:rect l="0" t="0" r="r" b="b"/>
              <a:pathLst>
                <a:path w="80" h="66">
                  <a:moveTo>
                    <a:pt x="0" y="62"/>
                  </a:moveTo>
                  <a:lnTo>
                    <a:pt x="2" y="66"/>
                  </a:lnTo>
                  <a:lnTo>
                    <a:pt x="80" y="5"/>
                  </a:lnTo>
                  <a:lnTo>
                    <a:pt x="75" y="0"/>
                  </a:lnTo>
                  <a:lnTo>
                    <a:pt x="0"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3" name="Freeform 115"/>
            <p:cNvSpPr>
              <a:spLocks/>
            </p:cNvSpPr>
            <p:nvPr/>
          </p:nvSpPr>
          <p:spPr bwMode="auto">
            <a:xfrm>
              <a:off x="2240211" y="1463076"/>
              <a:ext cx="152174" cy="128793"/>
            </a:xfrm>
            <a:custGeom>
              <a:avLst/>
              <a:gdLst>
                <a:gd name="T0" fmla="*/ 2 w 80"/>
                <a:gd name="T1" fmla="*/ 67 h 67"/>
                <a:gd name="T2" fmla="*/ 80 w 80"/>
                <a:gd name="T3" fmla="*/ 5 h 67"/>
                <a:gd name="T4" fmla="*/ 78 w 80"/>
                <a:gd name="T5" fmla="*/ 0 h 67"/>
                <a:gd name="T6" fmla="*/ 0 w 80"/>
                <a:gd name="T7" fmla="*/ 64 h 67"/>
                <a:gd name="T8" fmla="*/ 2 w 80"/>
                <a:gd name="T9" fmla="*/ 67 h 67"/>
              </a:gdLst>
              <a:ahLst/>
              <a:cxnLst>
                <a:cxn ang="0">
                  <a:pos x="T0" y="T1"/>
                </a:cxn>
                <a:cxn ang="0">
                  <a:pos x="T2" y="T3"/>
                </a:cxn>
                <a:cxn ang="0">
                  <a:pos x="T4" y="T5"/>
                </a:cxn>
                <a:cxn ang="0">
                  <a:pos x="T6" y="T7"/>
                </a:cxn>
                <a:cxn ang="0">
                  <a:pos x="T8" y="T9"/>
                </a:cxn>
              </a:cxnLst>
              <a:rect l="0" t="0" r="r" b="b"/>
              <a:pathLst>
                <a:path w="80" h="67">
                  <a:moveTo>
                    <a:pt x="2" y="67"/>
                  </a:moveTo>
                  <a:lnTo>
                    <a:pt x="80" y="5"/>
                  </a:lnTo>
                  <a:lnTo>
                    <a:pt x="78" y="0"/>
                  </a:lnTo>
                  <a:lnTo>
                    <a:pt x="0" y="64"/>
                  </a:lnTo>
                  <a:lnTo>
                    <a:pt x="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4" name="Freeform 116"/>
            <p:cNvSpPr>
              <a:spLocks/>
            </p:cNvSpPr>
            <p:nvPr/>
          </p:nvSpPr>
          <p:spPr bwMode="auto">
            <a:xfrm>
              <a:off x="2257769" y="1486493"/>
              <a:ext cx="154126" cy="126841"/>
            </a:xfrm>
            <a:custGeom>
              <a:avLst/>
              <a:gdLst>
                <a:gd name="T0" fmla="*/ 3 w 81"/>
                <a:gd name="T1" fmla="*/ 67 h 67"/>
                <a:gd name="T2" fmla="*/ 81 w 81"/>
                <a:gd name="T3" fmla="*/ 3 h 67"/>
                <a:gd name="T4" fmla="*/ 76 w 81"/>
                <a:gd name="T5" fmla="*/ 0 h 67"/>
                <a:gd name="T6" fmla="*/ 0 w 81"/>
                <a:gd name="T7" fmla="*/ 62 h 67"/>
                <a:gd name="T8" fmla="*/ 3 w 81"/>
                <a:gd name="T9" fmla="*/ 67 h 67"/>
              </a:gdLst>
              <a:ahLst/>
              <a:cxnLst>
                <a:cxn ang="0">
                  <a:pos x="T0" y="T1"/>
                </a:cxn>
                <a:cxn ang="0">
                  <a:pos x="T2" y="T3"/>
                </a:cxn>
                <a:cxn ang="0">
                  <a:pos x="T4" y="T5"/>
                </a:cxn>
                <a:cxn ang="0">
                  <a:pos x="T6" y="T7"/>
                </a:cxn>
                <a:cxn ang="0">
                  <a:pos x="T8" y="T9"/>
                </a:cxn>
              </a:cxnLst>
              <a:rect l="0" t="0" r="r" b="b"/>
              <a:pathLst>
                <a:path w="81" h="67">
                  <a:moveTo>
                    <a:pt x="3" y="67"/>
                  </a:moveTo>
                  <a:lnTo>
                    <a:pt x="81" y="3"/>
                  </a:lnTo>
                  <a:lnTo>
                    <a:pt x="76" y="0"/>
                  </a:lnTo>
                  <a:lnTo>
                    <a:pt x="0" y="62"/>
                  </a:lnTo>
                  <a:lnTo>
                    <a:pt x="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5" name="Freeform 117"/>
            <p:cNvSpPr>
              <a:spLocks/>
            </p:cNvSpPr>
            <p:nvPr/>
          </p:nvSpPr>
          <p:spPr bwMode="auto">
            <a:xfrm>
              <a:off x="2271426" y="1506007"/>
              <a:ext cx="154125" cy="124890"/>
            </a:xfrm>
            <a:custGeom>
              <a:avLst/>
              <a:gdLst>
                <a:gd name="T0" fmla="*/ 5 w 81"/>
                <a:gd name="T1" fmla="*/ 66 h 66"/>
                <a:gd name="T2" fmla="*/ 81 w 81"/>
                <a:gd name="T3" fmla="*/ 4 h 66"/>
                <a:gd name="T4" fmla="*/ 78 w 81"/>
                <a:gd name="T5" fmla="*/ 0 h 66"/>
                <a:gd name="T6" fmla="*/ 0 w 81"/>
                <a:gd name="T7" fmla="*/ 64 h 66"/>
                <a:gd name="T8" fmla="*/ 5 w 81"/>
                <a:gd name="T9" fmla="*/ 66 h 66"/>
              </a:gdLst>
              <a:ahLst/>
              <a:cxnLst>
                <a:cxn ang="0">
                  <a:pos x="T0" y="T1"/>
                </a:cxn>
                <a:cxn ang="0">
                  <a:pos x="T2" y="T3"/>
                </a:cxn>
                <a:cxn ang="0">
                  <a:pos x="T4" y="T5"/>
                </a:cxn>
                <a:cxn ang="0">
                  <a:pos x="T6" y="T7"/>
                </a:cxn>
                <a:cxn ang="0">
                  <a:pos x="T8" y="T9"/>
                </a:cxn>
              </a:cxnLst>
              <a:rect l="0" t="0" r="r" b="b"/>
              <a:pathLst>
                <a:path w="81" h="66">
                  <a:moveTo>
                    <a:pt x="5" y="66"/>
                  </a:moveTo>
                  <a:lnTo>
                    <a:pt x="81" y="4"/>
                  </a:lnTo>
                  <a:lnTo>
                    <a:pt x="78" y="0"/>
                  </a:lnTo>
                  <a:lnTo>
                    <a:pt x="0" y="64"/>
                  </a:lnTo>
                  <a:lnTo>
                    <a:pt x="5"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6" name="Freeform 118"/>
            <p:cNvSpPr>
              <a:spLocks/>
            </p:cNvSpPr>
            <p:nvPr/>
          </p:nvSpPr>
          <p:spPr bwMode="auto">
            <a:xfrm>
              <a:off x="2290936" y="1527472"/>
              <a:ext cx="152174" cy="126842"/>
            </a:xfrm>
            <a:custGeom>
              <a:avLst/>
              <a:gdLst>
                <a:gd name="T0" fmla="*/ 2 w 80"/>
                <a:gd name="T1" fmla="*/ 66 h 66"/>
                <a:gd name="T2" fmla="*/ 80 w 80"/>
                <a:gd name="T3" fmla="*/ 2 h 66"/>
                <a:gd name="T4" fmla="*/ 78 w 80"/>
                <a:gd name="T5" fmla="*/ 0 h 66"/>
                <a:gd name="T6" fmla="*/ 0 w 80"/>
                <a:gd name="T7" fmla="*/ 61 h 66"/>
                <a:gd name="T8" fmla="*/ 2 w 80"/>
                <a:gd name="T9" fmla="*/ 66 h 66"/>
              </a:gdLst>
              <a:ahLst/>
              <a:cxnLst>
                <a:cxn ang="0">
                  <a:pos x="T0" y="T1"/>
                </a:cxn>
                <a:cxn ang="0">
                  <a:pos x="T2" y="T3"/>
                </a:cxn>
                <a:cxn ang="0">
                  <a:pos x="T4" y="T5"/>
                </a:cxn>
                <a:cxn ang="0">
                  <a:pos x="T6" y="T7"/>
                </a:cxn>
                <a:cxn ang="0">
                  <a:pos x="T8" y="T9"/>
                </a:cxn>
              </a:cxnLst>
              <a:rect l="0" t="0" r="r" b="b"/>
              <a:pathLst>
                <a:path w="80" h="66">
                  <a:moveTo>
                    <a:pt x="2" y="66"/>
                  </a:moveTo>
                  <a:lnTo>
                    <a:pt x="80" y="2"/>
                  </a:lnTo>
                  <a:lnTo>
                    <a:pt x="78" y="0"/>
                  </a:lnTo>
                  <a:lnTo>
                    <a:pt x="0" y="61"/>
                  </a:lnTo>
                  <a:lnTo>
                    <a:pt x="2"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7" name="Freeform 119"/>
            <p:cNvSpPr>
              <a:spLocks noEditPoints="1"/>
            </p:cNvSpPr>
            <p:nvPr/>
          </p:nvSpPr>
          <p:spPr bwMode="auto">
            <a:xfrm>
              <a:off x="3209833" y="1595771"/>
              <a:ext cx="308250" cy="220508"/>
            </a:xfrm>
            <a:custGeom>
              <a:avLst/>
              <a:gdLst>
                <a:gd name="T0" fmla="*/ 0 w 68"/>
                <a:gd name="T1" fmla="*/ 0 h 49"/>
                <a:gd name="T2" fmla="*/ 0 w 68"/>
                <a:gd name="T3" fmla="*/ 49 h 49"/>
                <a:gd name="T4" fmla="*/ 68 w 68"/>
                <a:gd name="T5" fmla="*/ 49 h 49"/>
                <a:gd name="T6" fmla="*/ 68 w 68"/>
                <a:gd name="T7" fmla="*/ 0 h 49"/>
                <a:gd name="T8" fmla="*/ 0 w 68"/>
                <a:gd name="T9" fmla="*/ 0 h 49"/>
                <a:gd name="T10" fmla="*/ 65 w 68"/>
                <a:gd name="T11" fmla="*/ 42 h 49"/>
                <a:gd name="T12" fmla="*/ 47 w 68"/>
                <a:gd name="T13" fmla="*/ 24 h 49"/>
                <a:gd name="T14" fmla="*/ 65 w 68"/>
                <a:gd name="T15" fmla="*/ 7 h 49"/>
                <a:gd name="T16" fmla="*/ 65 w 68"/>
                <a:gd name="T17" fmla="*/ 42 h 49"/>
                <a:gd name="T18" fmla="*/ 62 w 68"/>
                <a:gd name="T19" fmla="*/ 4 h 49"/>
                <a:gd name="T20" fmla="*/ 57 w 68"/>
                <a:gd name="T21" fmla="*/ 9 h 49"/>
                <a:gd name="T22" fmla="*/ 43 w 68"/>
                <a:gd name="T23" fmla="*/ 23 h 49"/>
                <a:gd name="T24" fmla="*/ 36 w 68"/>
                <a:gd name="T25" fmla="*/ 25 h 49"/>
                <a:gd name="T26" fmla="*/ 30 w 68"/>
                <a:gd name="T27" fmla="*/ 24 h 49"/>
                <a:gd name="T28" fmla="*/ 28 w 68"/>
                <a:gd name="T29" fmla="*/ 23 h 49"/>
                <a:gd name="T30" fmla="*/ 28 w 68"/>
                <a:gd name="T31" fmla="*/ 22 h 49"/>
                <a:gd name="T32" fmla="*/ 7 w 68"/>
                <a:gd name="T33" fmla="*/ 4 h 49"/>
                <a:gd name="T34" fmla="*/ 62 w 68"/>
                <a:gd name="T35" fmla="*/ 4 h 49"/>
                <a:gd name="T36" fmla="*/ 4 w 68"/>
                <a:gd name="T37" fmla="*/ 6 h 49"/>
                <a:gd name="T38" fmla="*/ 24 w 68"/>
                <a:gd name="T39" fmla="*/ 24 h 49"/>
                <a:gd name="T40" fmla="*/ 4 w 68"/>
                <a:gd name="T41" fmla="*/ 43 h 49"/>
                <a:gd name="T42" fmla="*/ 4 w 68"/>
                <a:gd name="T43" fmla="*/ 6 h 49"/>
                <a:gd name="T44" fmla="*/ 7 w 68"/>
                <a:gd name="T45" fmla="*/ 45 h 49"/>
                <a:gd name="T46" fmla="*/ 27 w 68"/>
                <a:gd name="T47" fmla="*/ 26 h 49"/>
                <a:gd name="T48" fmla="*/ 36 w 68"/>
                <a:gd name="T49" fmla="*/ 29 h 49"/>
                <a:gd name="T50" fmla="*/ 36 w 68"/>
                <a:gd name="T51" fmla="*/ 29 h 49"/>
                <a:gd name="T52" fmla="*/ 44 w 68"/>
                <a:gd name="T53" fmla="*/ 26 h 49"/>
                <a:gd name="T54" fmla="*/ 62 w 68"/>
                <a:gd name="T55" fmla="*/ 45 h 49"/>
                <a:gd name="T56" fmla="*/ 7 w 68"/>
                <a:gd name="T57" fmla="*/ 4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49">
                  <a:moveTo>
                    <a:pt x="0" y="0"/>
                  </a:moveTo>
                  <a:cubicBezTo>
                    <a:pt x="0" y="49"/>
                    <a:pt x="0" y="49"/>
                    <a:pt x="0" y="49"/>
                  </a:cubicBezTo>
                  <a:cubicBezTo>
                    <a:pt x="68" y="49"/>
                    <a:pt x="68" y="49"/>
                    <a:pt x="68" y="49"/>
                  </a:cubicBezTo>
                  <a:cubicBezTo>
                    <a:pt x="68" y="0"/>
                    <a:pt x="68" y="0"/>
                    <a:pt x="68" y="0"/>
                  </a:cubicBezTo>
                  <a:lnTo>
                    <a:pt x="0" y="0"/>
                  </a:lnTo>
                  <a:close/>
                  <a:moveTo>
                    <a:pt x="65" y="42"/>
                  </a:moveTo>
                  <a:cubicBezTo>
                    <a:pt x="47" y="24"/>
                    <a:pt x="47" y="24"/>
                    <a:pt x="47" y="24"/>
                  </a:cubicBezTo>
                  <a:cubicBezTo>
                    <a:pt x="52" y="19"/>
                    <a:pt x="60" y="11"/>
                    <a:pt x="65" y="7"/>
                  </a:cubicBezTo>
                  <a:lnTo>
                    <a:pt x="65" y="42"/>
                  </a:lnTo>
                  <a:close/>
                  <a:moveTo>
                    <a:pt x="62" y="4"/>
                  </a:moveTo>
                  <a:cubicBezTo>
                    <a:pt x="61" y="6"/>
                    <a:pt x="59" y="7"/>
                    <a:pt x="57" y="9"/>
                  </a:cubicBezTo>
                  <a:cubicBezTo>
                    <a:pt x="52" y="14"/>
                    <a:pt x="47" y="19"/>
                    <a:pt x="43" y="23"/>
                  </a:cubicBezTo>
                  <a:cubicBezTo>
                    <a:pt x="40" y="25"/>
                    <a:pt x="38" y="25"/>
                    <a:pt x="36" y="25"/>
                  </a:cubicBezTo>
                  <a:cubicBezTo>
                    <a:pt x="34" y="25"/>
                    <a:pt x="32" y="24"/>
                    <a:pt x="30" y="24"/>
                  </a:cubicBezTo>
                  <a:cubicBezTo>
                    <a:pt x="29" y="23"/>
                    <a:pt x="29" y="23"/>
                    <a:pt x="28" y="23"/>
                  </a:cubicBezTo>
                  <a:cubicBezTo>
                    <a:pt x="28" y="22"/>
                    <a:pt x="28" y="22"/>
                    <a:pt x="28" y="22"/>
                  </a:cubicBezTo>
                  <a:cubicBezTo>
                    <a:pt x="7" y="4"/>
                    <a:pt x="7" y="4"/>
                    <a:pt x="7" y="4"/>
                  </a:cubicBezTo>
                  <a:lnTo>
                    <a:pt x="62" y="4"/>
                  </a:lnTo>
                  <a:close/>
                  <a:moveTo>
                    <a:pt x="4" y="6"/>
                  </a:moveTo>
                  <a:cubicBezTo>
                    <a:pt x="24" y="24"/>
                    <a:pt x="24" y="24"/>
                    <a:pt x="24" y="24"/>
                  </a:cubicBezTo>
                  <a:cubicBezTo>
                    <a:pt x="4" y="43"/>
                    <a:pt x="4" y="43"/>
                    <a:pt x="4" y="43"/>
                  </a:cubicBezTo>
                  <a:lnTo>
                    <a:pt x="4" y="6"/>
                  </a:lnTo>
                  <a:close/>
                  <a:moveTo>
                    <a:pt x="7" y="45"/>
                  </a:moveTo>
                  <a:cubicBezTo>
                    <a:pt x="27" y="26"/>
                    <a:pt x="27" y="26"/>
                    <a:pt x="27" y="26"/>
                  </a:cubicBezTo>
                  <a:cubicBezTo>
                    <a:pt x="28" y="27"/>
                    <a:pt x="32" y="29"/>
                    <a:pt x="36" y="29"/>
                  </a:cubicBezTo>
                  <a:cubicBezTo>
                    <a:pt x="36" y="29"/>
                    <a:pt x="36" y="29"/>
                    <a:pt x="36" y="29"/>
                  </a:cubicBezTo>
                  <a:cubicBezTo>
                    <a:pt x="39" y="29"/>
                    <a:pt x="41" y="28"/>
                    <a:pt x="44" y="26"/>
                  </a:cubicBezTo>
                  <a:cubicBezTo>
                    <a:pt x="62" y="45"/>
                    <a:pt x="62" y="45"/>
                    <a:pt x="62" y="45"/>
                  </a:cubicBezTo>
                  <a:lnTo>
                    <a:pt x="7"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8" name="Oval 120"/>
            <p:cNvSpPr>
              <a:spLocks noChangeArrowheads="1"/>
            </p:cNvSpPr>
            <p:nvPr/>
          </p:nvSpPr>
          <p:spPr bwMode="auto">
            <a:xfrm>
              <a:off x="3215686" y="2452437"/>
              <a:ext cx="158026" cy="15806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9" name="Freeform 121"/>
            <p:cNvSpPr>
              <a:spLocks/>
            </p:cNvSpPr>
            <p:nvPr/>
          </p:nvSpPr>
          <p:spPr bwMode="auto">
            <a:xfrm>
              <a:off x="3155206" y="2624160"/>
              <a:ext cx="277035" cy="138550"/>
            </a:xfrm>
            <a:custGeom>
              <a:avLst/>
              <a:gdLst>
                <a:gd name="T0" fmla="*/ 0 w 61"/>
                <a:gd name="T1" fmla="*/ 31 h 31"/>
                <a:gd name="T2" fmla="*/ 61 w 61"/>
                <a:gd name="T3" fmla="*/ 31 h 31"/>
                <a:gd name="T4" fmla="*/ 30 w 61"/>
                <a:gd name="T5" fmla="*/ 0 h 31"/>
                <a:gd name="T6" fmla="*/ 0 w 61"/>
                <a:gd name="T7" fmla="*/ 31 h 31"/>
              </a:gdLst>
              <a:ahLst/>
              <a:cxnLst>
                <a:cxn ang="0">
                  <a:pos x="T0" y="T1"/>
                </a:cxn>
                <a:cxn ang="0">
                  <a:pos x="T2" y="T3"/>
                </a:cxn>
                <a:cxn ang="0">
                  <a:pos x="T4" y="T5"/>
                </a:cxn>
                <a:cxn ang="0">
                  <a:pos x="T6" y="T7"/>
                </a:cxn>
              </a:cxnLst>
              <a:rect l="0" t="0" r="r" b="b"/>
              <a:pathLst>
                <a:path w="61" h="31">
                  <a:moveTo>
                    <a:pt x="0" y="31"/>
                  </a:moveTo>
                  <a:cubicBezTo>
                    <a:pt x="61" y="31"/>
                    <a:pt x="61" y="31"/>
                    <a:pt x="61" y="31"/>
                  </a:cubicBezTo>
                  <a:cubicBezTo>
                    <a:pt x="61" y="14"/>
                    <a:pt x="47" y="0"/>
                    <a:pt x="30" y="0"/>
                  </a:cubicBezTo>
                  <a:cubicBezTo>
                    <a:pt x="13" y="0"/>
                    <a:pt x="0" y="14"/>
                    <a:pt x="0"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0" name="Freeform 122"/>
            <p:cNvSpPr>
              <a:spLocks noEditPoints="1"/>
            </p:cNvSpPr>
            <p:nvPr/>
          </p:nvSpPr>
          <p:spPr bwMode="auto">
            <a:xfrm>
              <a:off x="3481016" y="2393895"/>
              <a:ext cx="477982" cy="382475"/>
            </a:xfrm>
            <a:custGeom>
              <a:avLst/>
              <a:gdLst>
                <a:gd name="T0" fmla="*/ 1 w 106"/>
                <a:gd name="T1" fmla="*/ 18 h 85"/>
                <a:gd name="T2" fmla="*/ 0 w 106"/>
                <a:gd name="T3" fmla="*/ 65 h 85"/>
                <a:gd name="T4" fmla="*/ 17 w 106"/>
                <a:gd name="T5" fmla="*/ 84 h 85"/>
                <a:gd name="T6" fmla="*/ 88 w 106"/>
                <a:gd name="T7" fmla="*/ 85 h 85"/>
                <a:gd name="T8" fmla="*/ 105 w 106"/>
                <a:gd name="T9" fmla="*/ 67 h 85"/>
                <a:gd name="T10" fmla="*/ 106 w 106"/>
                <a:gd name="T11" fmla="*/ 18 h 85"/>
                <a:gd name="T12" fmla="*/ 101 w 106"/>
                <a:gd name="T13" fmla="*/ 6 h 85"/>
                <a:gd name="T14" fmla="*/ 88 w 106"/>
                <a:gd name="T15" fmla="*/ 0 h 85"/>
                <a:gd name="T16" fmla="*/ 18 w 106"/>
                <a:gd name="T17" fmla="*/ 0 h 85"/>
                <a:gd name="T18" fmla="*/ 1 w 106"/>
                <a:gd name="T19" fmla="*/ 18 h 85"/>
                <a:gd name="T20" fmla="*/ 8 w 106"/>
                <a:gd name="T21" fmla="*/ 71 h 85"/>
                <a:gd name="T22" fmla="*/ 7 w 106"/>
                <a:gd name="T23" fmla="*/ 65 h 85"/>
                <a:gd name="T24" fmla="*/ 7 w 106"/>
                <a:gd name="T25" fmla="*/ 18 h 85"/>
                <a:gd name="T26" fmla="*/ 9 w 106"/>
                <a:gd name="T27" fmla="*/ 12 h 85"/>
                <a:gd name="T28" fmla="*/ 38 w 106"/>
                <a:gd name="T29" fmla="*/ 44 h 85"/>
                <a:gd name="T30" fmla="*/ 8 w 106"/>
                <a:gd name="T31" fmla="*/ 71 h 85"/>
                <a:gd name="T32" fmla="*/ 88 w 106"/>
                <a:gd name="T33" fmla="*/ 7 h 85"/>
                <a:gd name="T34" fmla="*/ 92 w 106"/>
                <a:gd name="T35" fmla="*/ 8 h 85"/>
                <a:gd name="T36" fmla="*/ 60 w 106"/>
                <a:gd name="T37" fmla="*/ 42 h 85"/>
                <a:gd name="T38" fmla="*/ 53 w 106"/>
                <a:gd name="T39" fmla="*/ 45 h 85"/>
                <a:gd name="T40" fmla="*/ 46 w 106"/>
                <a:gd name="T41" fmla="*/ 42 h 85"/>
                <a:gd name="T42" fmla="*/ 14 w 106"/>
                <a:gd name="T43" fmla="*/ 8 h 85"/>
                <a:gd name="T44" fmla="*/ 18 w 106"/>
                <a:gd name="T45" fmla="*/ 7 h 85"/>
                <a:gd name="T46" fmla="*/ 88 w 106"/>
                <a:gd name="T47" fmla="*/ 7 h 85"/>
                <a:gd name="T48" fmla="*/ 67 w 106"/>
                <a:gd name="T49" fmla="*/ 44 h 85"/>
                <a:gd name="T50" fmla="*/ 97 w 106"/>
                <a:gd name="T51" fmla="*/ 12 h 85"/>
                <a:gd name="T52" fmla="*/ 99 w 106"/>
                <a:gd name="T53" fmla="*/ 18 h 85"/>
                <a:gd name="T54" fmla="*/ 98 w 106"/>
                <a:gd name="T55" fmla="*/ 67 h 85"/>
                <a:gd name="T56" fmla="*/ 97 w 106"/>
                <a:gd name="T57" fmla="*/ 73 h 85"/>
                <a:gd name="T58" fmla="*/ 67 w 106"/>
                <a:gd name="T59" fmla="*/ 44 h 85"/>
                <a:gd name="T60" fmla="*/ 17 w 106"/>
                <a:gd name="T61" fmla="*/ 77 h 85"/>
                <a:gd name="T62" fmla="*/ 13 w 106"/>
                <a:gd name="T63" fmla="*/ 75 h 85"/>
                <a:gd name="T64" fmla="*/ 43 w 106"/>
                <a:gd name="T65" fmla="*/ 49 h 85"/>
                <a:gd name="T66" fmla="*/ 53 w 106"/>
                <a:gd name="T67" fmla="*/ 52 h 85"/>
                <a:gd name="T68" fmla="*/ 62 w 106"/>
                <a:gd name="T69" fmla="*/ 49 h 85"/>
                <a:gd name="T70" fmla="*/ 92 w 106"/>
                <a:gd name="T71" fmla="*/ 77 h 85"/>
                <a:gd name="T72" fmla="*/ 88 w 106"/>
                <a:gd name="T73" fmla="*/ 78 h 85"/>
                <a:gd name="T74" fmla="*/ 17 w 106"/>
                <a:gd name="T75" fmla="*/ 7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 h="85">
                  <a:moveTo>
                    <a:pt x="1" y="18"/>
                  </a:moveTo>
                  <a:cubicBezTo>
                    <a:pt x="0" y="65"/>
                    <a:pt x="0" y="65"/>
                    <a:pt x="0" y="65"/>
                  </a:cubicBezTo>
                  <a:cubicBezTo>
                    <a:pt x="0" y="75"/>
                    <a:pt x="8" y="83"/>
                    <a:pt x="17" y="84"/>
                  </a:cubicBezTo>
                  <a:cubicBezTo>
                    <a:pt x="88" y="85"/>
                    <a:pt x="88" y="85"/>
                    <a:pt x="88" y="85"/>
                  </a:cubicBezTo>
                  <a:cubicBezTo>
                    <a:pt x="97" y="85"/>
                    <a:pt x="105" y="77"/>
                    <a:pt x="105" y="67"/>
                  </a:cubicBezTo>
                  <a:cubicBezTo>
                    <a:pt x="106" y="18"/>
                    <a:pt x="106" y="18"/>
                    <a:pt x="106" y="18"/>
                  </a:cubicBezTo>
                  <a:cubicBezTo>
                    <a:pt x="106" y="14"/>
                    <a:pt x="104" y="9"/>
                    <a:pt x="101" y="6"/>
                  </a:cubicBezTo>
                  <a:cubicBezTo>
                    <a:pt x="97" y="2"/>
                    <a:pt x="93" y="0"/>
                    <a:pt x="88" y="0"/>
                  </a:cubicBezTo>
                  <a:cubicBezTo>
                    <a:pt x="18" y="0"/>
                    <a:pt x="18" y="0"/>
                    <a:pt x="18" y="0"/>
                  </a:cubicBezTo>
                  <a:cubicBezTo>
                    <a:pt x="9" y="0"/>
                    <a:pt x="1" y="8"/>
                    <a:pt x="1" y="18"/>
                  </a:cubicBezTo>
                  <a:close/>
                  <a:moveTo>
                    <a:pt x="8" y="71"/>
                  </a:moveTo>
                  <a:cubicBezTo>
                    <a:pt x="7" y="69"/>
                    <a:pt x="7" y="67"/>
                    <a:pt x="7" y="65"/>
                  </a:cubicBezTo>
                  <a:cubicBezTo>
                    <a:pt x="7" y="18"/>
                    <a:pt x="7" y="18"/>
                    <a:pt x="7" y="18"/>
                  </a:cubicBezTo>
                  <a:cubicBezTo>
                    <a:pt x="7" y="16"/>
                    <a:pt x="8" y="14"/>
                    <a:pt x="9" y="12"/>
                  </a:cubicBezTo>
                  <a:cubicBezTo>
                    <a:pt x="38" y="44"/>
                    <a:pt x="38" y="44"/>
                    <a:pt x="38" y="44"/>
                  </a:cubicBezTo>
                  <a:lnTo>
                    <a:pt x="8" y="71"/>
                  </a:lnTo>
                  <a:close/>
                  <a:moveTo>
                    <a:pt x="88" y="7"/>
                  </a:moveTo>
                  <a:cubicBezTo>
                    <a:pt x="89" y="7"/>
                    <a:pt x="91" y="8"/>
                    <a:pt x="92" y="8"/>
                  </a:cubicBezTo>
                  <a:cubicBezTo>
                    <a:pt x="60" y="42"/>
                    <a:pt x="60" y="42"/>
                    <a:pt x="60" y="42"/>
                  </a:cubicBezTo>
                  <a:cubicBezTo>
                    <a:pt x="58" y="44"/>
                    <a:pt x="55" y="45"/>
                    <a:pt x="53" y="45"/>
                  </a:cubicBezTo>
                  <a:cubicBezTo>
                    <a:pt x="50" y="45"/>
                    <a:pt x="47" y="44"/>
                    <a:pt x="46" y="42"/>
                  </a:cubicBezTo>
                  <a:cubicBezTo>
                    <a:pt x="14" y="8"/>
                    <a:pt x="14" y="8"/>
                    <a:pt x="14" y="8"/>
                  </a:cubicBezTo>
                  <a:cubicBezTo>
                    <a:pt x="15" y="7"/>
                    <a:pt x="17" y="7"/>
                    <a:pt x="18" y="7"/>
                  </a:cubicBezTo>
                  <a:lnTo>
                    <a:pt x="88" y="7"/>
                  </a:lnTo>
                  <a:close/>
                  <a:moveTo>
                    <a:pt x="67" y="44"/>
                  </a:moveTo>
                  <a:cubicBezTo>
                    <a:pt x="97" y="12"/>
                    <a:pt x="97" y="12"/>
                    <a:pt x="97" y="12"/>
                  </a:cubicBezTo>
                  <a:cubicBezTo>
                    <a:pt x="98" y="14"/>
                    <a:pt x="99" y="16"/>
                    <a:pt x="99" y="18"/>
                  </a:cubicBezTo>
                  <a:cubicBezTo>
                    <a:pt x="98" y="67"/>
                    <a:pt x="98" y="67"/>
                    <a:pt x="98" y="67"/>
                  </a:cubicBezTo>
                  <a:cubicBezTo>
                    <a:pt x="98" y="69"/>
                    <a:pt x="98" y="71"/>
                    <a:pt x="97" y="73"/>
                  </a:cubicBezTo>
                  <a:lnTo>
                    <a:pt x="67" y="44"/>
                  </a:lnTo>
                  <a:close/>
                  <a:moveTo>
                    <a:pt x="17" y="77"/>
                  </a:moveTo>
                  <a:cubicBezTo>
                    <a:pt x="15" y="76"/>
                    <a:pt x="14" y="76"/>
                    <a:pt x="13" y="75"/>
                  </a:cubicBezTo>
                  <a:cubicBezTo>
                    <a:pt x="43" y="49"/>
                    <a:pt x="43" y="49"/>
                    <a:pt x="43" y="49"/>
                  </a:cubicBezTo>
                  <a:cubicBezTo>
                    <a:pt x="46" y="51"/>
                    <a:pt x="49" y="52"/>
                    <a:pt x="53" y="52"/>
                  </a:cubicBezTo>
                  <a:cubicBezTo>
                    <a:pt x="56" y="52"/>
                    <a:pt x="59" y="51"/>
                    <a:pt x="62" y="49"/>
                  </a:cubicBezTo>
                  <a:cubicBezTo>
                    <a:pt x="92" y="77"/>
                    <a:pt x="92" y="77"/>
                    <a:pt x="92" y="77"/>
                  </a:cubicBezTo>
                  <a:cubicBezTo>
                    <a:pt x="90" y="78"/>
                    <a:pt x="89" y="78"/>
                    <a:pt x="88" y="78"/>
                  </a:cubicBezTo>
                  <a:lnTo>
                    <a:pt x="17"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1" name="Freeform 123"/>
            <p:cNvSpPr>
              <a:spLocks noEditPoints="1"/>
            </p:cNvSpPr>
            <p:nvPr/>
          </p:nvSpPr>
          <p:spPr bwMode="auto">
            <a:xfrm>
              <a:off x="1826609" y="2298276"/>
              <a:ext cx="163880" cy="333689"/>
            </a:xfrm>
            <a:custGeom>
              <a:avLst/>
              <a:gdLst>
                <a:gd name="T0" fmla="*/ 18 w 37"/>
                <a:gd name="T1" fmla="*/ 74 h 74"/>
                <a:gd name="T2" fmla="*/ 37 w 37"/>
                <a:gd name="T3" fmla="*/ 55 h 74"/>
                <a:gd name="T4" fmla="*/ 37 w 37"/>
                <a:gd name="T5" fmla="*/ 42 h 74"/>
                <a:gd name="T6" fmla="*/ 37 w 37"/>
                <a:gd name="T7" fmla="*/ 32 h 74"/>
                <a:gd name="T8" fmla="*/ 37 w 37"/>
                <a:gd name="T9" fmla="*/ 19 h 74"/>
                <a:gd name="T10" fmla="*/ 18 w 37"/>
                <a:gd name="T11" fmla="*/ 0 h 74"/>
                <a:gd name="T12" fmla="*/ 0 w 37"/>
                <a:gd name="T13" fmla="*/ 19 h 74"/>
                <a:gd name="T14" fmla="*/ 0 w 37"/>
                <a:gd name="T15" fmla="*/ 32 h 74"/>
                <a:gd name="T16" fmla="*/ 0 w 37"/>
                <a:gd name="T17" fmla="*/ 42 h 74"/>
                <a:gd name="T18" fmla="*/ 0 w 37"/>
                <a:gd name="T19" fmla="*/ 55 h 74"/>
                <a:gd name="T20" fmla="*/ 18 w 37"/>
                <a:gd name="T21" fmla="*/ 74 h 74"/>
                <a:gd name="T22" fmla="*/ 4 w 37"/>
                <a:gd name="T23" fmla="*/ 19 h 74"/>
                <a:gd name="T24" fmla="*/ 18 w 37"/>
                <a:gd name="T25" fmla="*/ 5 h 74"/>
                <a:gd name="T26" fmla="*/ 32 w 37"/>
                <a:gd name="T27" fmla="*/ 19 h 74"/>
                <a:gd name="T28" fmla="*/ 32 w 37"/>
                <a:gd name="T29" fmla="*/ 37 h 74"/>
                <a:gd name="T30" fmla="*/ 4 w 37"/>
                <a:gd name="T31" fmla="*/ 37 h 74"/>
                <a:gd name="T32" fmla="*/ 4 w 37"/>
                <a:gd name="T33" fmla="*/ 1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74">
                  <a:moveTo>
                    <a:pt x="18" y="74"/>
                  </a:moveTo>
                  <a:cubicBezTo>
                    <a:pt x="29" y="74"/>
                    <a:pt x="37" y="66"/>
                    <a:pt x="37" y="55"/>
                  </a:cubicBezTo>
                  <a:cubicBezTo>
                    <a:pt x="37" y="42"/>
                    <a:pt x="37" y="42"/>
                    <a:pt x="37" y="42"/>
                  </a:cubicBezTo>
                  <a:cubicBezTo>
                    <a:pt x="37" y="32"/>
                    <a:pt x="37" y="32"/>
                    <a:pt x="37" y="32"/>
                  </a:cubicBezTo>
                  <a:cubicBezTo>
                    <a:pt x="37" y="19"/>
                    <a:pt x="37" y="19"/>
                    <a:pt x="37" y="19"/>
                  </a:cubicBezTo>
                  <a:cubicBezTo>
                    <a:pt x="37" y="8"/>
                    <a:pt x="29" y="0"/>
                    <a:pt x="18" y="0"/>
                  </a:cubicBezTo>
                  <a:cubicBezTo>
                    <a:pt x="8" y="0"/>
                    <a:pt x="0" y="8"/>
                    <a:pt x="0" y="19"/>
                  </a:cubicBezTo>
                  <a:cubicBezTo>
                    <a:pt x="0" y="32"/>
                    <a:pt x="0" y="32"/>
                    <a:pt x="0" y="32"/>
                  </a:cubicBezTo>
                  <a:cubicBezTo>
                    <a:pt x="0" y="42"/>
                    <a:pt x="0" y="42"/>
                    <a:pt x="0" y="42"/>
                  </a:cubicBezTo>
                  <a:cubicBezTo>
                    <a:pt x="0" y="55"/>
                    <a:pt x="0" y="55"/>
                    <a:pt x="0" y="55"/>
                  </a:cubicBezTo>
                  <a:cubicBezTo>
                    <a:pt x="0" y="66"/>
                    <a:pt x="8" y="74"/>
                    <a:pt x="18" y="74"/>
                  </a:cubicBezTo>
                  <a:close/>
                  <a:moveTo>
                    <a:pt x="4" y="19"/>
                  </a:moveTo>
                  <a:cubicBezTo>
                    <a:pt x="4" y="12"/>
                    <a:pt x="11" y="5"/>
                    <a:pt x="18" y="5"/>
                  </a:cubicBezTo>
                  <a:cubicBezTo>
                    <a:pt x="26" y="5"/>
                    <a:pt x="32" y="12"/>
                    <a:pt x="32" y="19"/>
                  </a:cubicBezTo>
                  <a:cubicBezTo>
                    <a:pt x="32" y="37"/>
                    <a:pt x="32" y="37"/>
                    <a:pt x="32" y="37"/>
                  </a:cubicBezTo>
                  <a:cubicBezTo>
                    <a:pt x="4" y="37"/>
                    <a:pt x="4" y="37"/>
                    <a:pt x="4" y="37"/>
                  </a:cubicBezTo>
                  <a:lnTo>
                    <a:pt x="4"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2" name="Oval 124"/>
            <p:cNvSpPr>
              <a:spLocks noChangeArrowheads="1"/>
            </p:cNvSpPr>
            <p:nvPr/>
          </p:nvSpPr>
          <p:spPr bwMode="auto">
            <a:xfrm>
              <a:off x="1896843" y="2335352"/>
              <a:ext cx="35117" cy="312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3" name="Oval 125"/>
            <p:cNvSpPr>
              <a:spLocks noChangeArrowheads="1"/>
            </p:cNvSpPr>
            <p:nvPr/>
          </p:nvSpPr>
          <p:spPr bwMode="auto">
            <a:xfrm>
              <a:off x="1851971" y="2366575"/>
              <a:ext cx="37069" cy="3707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4" name="Oval 126"/>
            <p:cNvSpPr>
              <a:spLocks noChangeArrowheads="1"/>
            </p:cNvSpPr>
            <p:nvPr/>
          </p:nvSpPr>
          <p:spPr bwMode="auto">
            <a:xfrm>
              <a:off x="1906598" y="2384138"/>
              <a:ext cx="35117" cy="3317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5" name="Oval 127"/>
            <p:cNvSpPr>
              <a:spLocks noChangeArrowheads="1"/>
            </p:cNvSpPr>
            <p:nvPr/>
          </p:nvSpPr>
          <p:spPr bwMode="auto">
            <a:xfrm>
              <a:off x="1928059" y="2425117"/>
              <a:ext cx="37067" cy="35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6" name="Oval 128"/>
            <p:cNvSpPr>
              <a:spLocks noChangeArrowheads="1"/>
            </p:cNvSpPr>
            <p:nvPr/>
          </p:nvSpPr>
          <p:spPr bwMode="auto">
            <a:xfrm>
              <a:off x="1869530" y="2421214"/>
              <a:ext cx="33166" cy="312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7" name="Freeform 129"/>
            <p:cNvSpPr>
              <a:spLocks/>
            </p:cNvSpPr>
            <p:nvPr/>
          </p:nvSpPr>
          <p:spPr bwMode="auto">
            <a:xfrm>
              <a:off x="1789540" y="2466097"/>
              <a:ext cx="238016" cy="251730"/>
            </a:xfrm>
            <a:custGeom>
              <a:avLst/>
              <a:gdLst>
                <a:gd name="T0" fmla="*/ 49 w 53"/>
                <a:gd name="T1" fmla="*/ 0 h 56"/>
                <a:gd name="T2" fmla="*/ 49 w 53"/>
                <a:gd name="T3" fmla="*/ 2 h 56"/>
                <a:gd name="T4" fmla="*/ 49 w 53"/>
                <a:gd name="T5" fmla="*/ 18 h 56"/>
                <a:gd name="T6" fmla="*/ 26 w 53"/>
                <a:gd name="T7" fmla="*/ 40 h 56"/>
                <a:gd name="T8" fmla="*/ 4 w 53"/>
                <a:gd name="T9" fmla="*/ 18 h 56"/>
                <a:gd name="T10" fmla="*/ 4 w 53"/>
                <a:gd name="T11" fmla="*/ 2 h 56"/>
                <a:gd name="T12" fmla="*/ 4 w 53"/>
                <a:gd name="T13" fmla="*/ 0 h 56"/>
                <a:gd name="T14" fmla="*/ 0 w 53"/>
                <a:gd name="T15" fmla="*/ 0 h 56"/>
                <a:gd name="T16" fmla="*/ 0 w 53"/>
                <a:gd name="T17" fmla="*/ 19 h 56"/>
                <a:gd name="T18" fmla="*/ 24 w 53"/>
                <a:gd name="T19" fmla="*/ 45 h 56"/>
                <a:gd name="T20" fmla="*/ 24 w 53"/>
                <a:gd name="T21" fmla="*/ 52 h 56"/>
                <a:gd name="T22" fmla="*/ 10 w 53"/>
                <a:gd name="T23" fmla="*/ 52 h 56"/>
                <a:gd name="T24" fmla="*/ 10 w 53"/>
                <a:gd name="T25" fmla="*/ 56 h 56"/>
                <a:gd name="T26" fmla="*/ 24 w 53"/>
                <a:gd name="T27" fmla="*/ 56 h 56"/>
                <a:gd name="T28" fmla="*/ 24 w 53"/>
                <a:gd name="T29" fmla="*/ 56 h 56"/>
                <a:gd name="T30" fmla="*/ 30 w 53"/>
                <a:gd name="T31" fmla="*/ 56 h 56"/>
                <a:gd name="T32" fmla="*/ 30 w 53"/>
                <a:gd name="T33" fmla="*/ 56 h 56"/>
                <a:gd name="T34" fmla="*/ 44 w 53"/>
                <a:gd name="T35" fmla="*/ 56 h 56"/>
                <a:gd name="T36" fmla="*/ 44 w 53"/>
                <a:gd name="T37" fmla="*/ 52 h 56"/>
                <a:gd name="T38" fmla="*/ 30 w 53"/>
                <a:gd name="T39" fmla="*/ 52 h 56"/>
                <a:gd name="T40" fmla="*/ 30 w 53"/>
                <a:gd name="T41" fmla="*/ 45 h 56"/>
                <a:gd name="T42" fmla="*/ 53 w 53"/>
                <a:gd name="T43" fmla="*/ 19 h 56"/>
                <a:gd name="T44" fmla="*/ 53 w 53"/>
                <a:gd name="T45" fmla="*/ 0 h 56"/>
                <a:gd name="T46" fmla="*/ 49 w 53"/>
                <a:gd name="T4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3" h="56">
                  <a:moveTo>
                    <a:pt x="49" y="0"/>
                  </a:moveTo>
                  <a:cubicBezTo>
                    <a:pt x="49" y="2"/>
                    <a:pt x="49" y="2"/>
                    <a:pt x="49" y="2"/>
                  </a:cubicBezTo>
                  <a:cubicBezTo>
                    <a:pt x="49" y="18"/>
                    <a:pt x="49" y="18"/>
                    <a:pt x="49" y="18"/>
                  </a:cubicBezTo>
                  <a:cubicBezTo>
                    <a:pt x="49" y="30"/>
                    <a:pt x="39" y="40"/>
                    <a:pt x="26" y="40"/>
                  </a:cubicBezTo>
                  <a:cubicBezTo>
                    <a:pt x="14" y="40"/>
                    <a:pt x="4" y="30"/>
                    <a:pt x="4" y="18"/>
                  </a:cubicBezTo>
                  <a:cubicBezTo>
                    <a:pt x="4" y="2"/>
                    <a:pt x="4" y="2"/>
                    <a:pt x="4" y="2"/>
                  </a:cubicBezTo>
                  <a:cubicBezTo>
                    <a:pt x="4" y="0"/>
                    <a:pt x="4" y="0"/>
                    <a:pt x="4" y="0"/>
                  </a:cubicBezTo>
                  <a:cubicBezTo>
                    <a:pt x="0" y="0"/>
                    <a:pt x="0" y="0"/>
                    <a:pt x="0" y="0"/>
                  </a:cubicBezTo>
                  <a:cubicBezTo>
                    <a:pt x="0" y="19"/>
                    <a:pt x="0" y="19"/>
                    <a:pt x="0" y="19"/>
                  </a:cubicBezTo>
                  <a:cubicBezTo>
                    <a:pt x="0" y="33"/>
                    <a:pt x="11" y="44"/>
                    <a:pt x="24" y="45"/>
                  </a:cubicBezTo>
                  <a:cubicBezTo>
                    <a:pt x="24" y="52"/>
                    <a:pt x="24" y="52"/>
                    <a:pt x="24" y="52"/>
                  </a:cubicBezTo>
                  <a:cubicBezTo>
                    <a:pt x="10" y="52"/>
                    <a:pt x="10" y="52"/>
                    <a:pt x="10" y="52"/>
                  </a:cubicBezTo>
                  <a:cubicBezTo>
                    <a:pt x="10" y="56"/>
                    <a:pt x="10" y="56"/>
                    <a:pt x="10" y="56"/>
                  </a:cubicBezTo>
                  <a:cubicBezTo>
                    <a:pt x="24" y="56"/>
                    <a:pt x="24" y="56"/>
                    <a:pt x="24" y="56"/>
                  </a:cubicBezTo>
                  <a:cubicBezTo>
                    <a:pt x="24" y="56"/>
                    <a:pt x="24" y="56"/>
                    <a:pt x="24" y="56"/>
                  </a:cubicBezTo>
                  <a:cubicBezTo>
                    <a:pt x="30" y="56"/>
                    <a:pt x="30" y="56"/>
                    <a:pt x="30" y="56"/>
                  </a:cubicBezTo>
                  <a:cubicBezTo>
                    <a:pt x="30" y="56"/>
                    <a:pt x="30" y="56"/>
                    <a:pt x="30" y="56"/>
                  </a:cubicBezTo>
                  <a:cubicBezTo>
                    <a:pt x="44" y="56"/>
                    <a:pt x="44" y="56"/>
                    <a:pt x="44" y="56"/>
                  </a:cubicBezTo>
                  <a:cubicBezTo>
                    <a:pt x="44" y="52"/>
                    <a:pt x="44" y="52"/>
                    <a:pt x="44" y="52"/>
                  </a:cubicBezTo>
                  <a:cubicBezTo>
                    <a:pt x="30" y="52"/>
                    <a:pt x="30" y="52"/>
                    <a:pt x="30" y="52"/>
                  </a:cubicBezTo>
                  <a:cubicBezTo>
                    <a:pt x="30" y="45"/>
                    <a:pt x="30" y="45"/>
                    <a:pt x="30" y="45"/>
                  </a:cubicBezTo>
                  <a:cubicBezTo>
                    <a:pt x="43" y="43"/>
                    <a:pt x="53" y="32"/>
                    <a:pt x="53" y="19"/>
                  </a:cubicBezTo>
                  <a:cubicBezTo>
                    <a:pt x="53" y="0"/>
                    <a:pt x="53" y="0"/>
                    <a:pt x="53" y="0"/>
                  </a:cubicBez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8" name="Freeform 130"/>
            <p:cNvSpPr>
              <a:spLocks/>
            </p:cNvSpPr>
            <p:nvPr/>
          </p:nvSpPr>
          <p:spPr bwMode="auto">
            <a:xfrm>
              <a:off x="2064625" y="1974344"/>
              <a:ext cx="347269" cy="255633"/>
            </a:xfrm>
            <a:custGeom>
              <a:avLst/>
              <a:gdLst>
                <a:gd name="T0" fmla="*/ 77 w 77"/>
                <a:gd name="T1" fmla="*/ 14 h 57"/>
                <a:gd name="T2" fmla="*/ 72 w 77"/>
                <a:gd name="T3" fmla="*/ 9 h 57"/>
                <a:gd name="T4" fmla="*/ 33 w 77"/>
                <a:gd name="T5" fmla="*/ 5 h 57"/>
                <a:gd name="T6" fmla="*/ 33 w 77"/>
                <a:gd name="T7" fmla="*/ 4 h 57"/>
                <a:gd name="T8" fmla="*/ 31 w 77"/>
                <a:gd name="T9" fmla="*/ 1 h 57"/>
                <a:gd name="T10" fmla="*/ 20 w 77"/>
                <a:gd name="T11" fmla="*/ 0 h 57"/>
                <a:gd name="T12" fmla="*/ 18 w 77"/>
                <a:gd name="T13" fmla="*/ 1 h 57"/>
                <a:gd name="T14" fmla="*/ 24 w 77"/>
                <a:gd name="T15" fmla="*/ 2 h 57"/>
                <a:gd name="T16" fmla="*/ 28 w 77"/>
                <a:gd name="T17" fmla="*/ 4 h 57"/>
                <a:gd name="T18" fmla="*/ 29 w 77"/>
                <a:gd name="T19" fmla="*/ 7 h 57"/>
                <a:gd name="T20" fmla="*/ 68 w 77"/>
                <a:gd name="T21" fmla="*/ 11 h 57"/>
                <a:gd name="T22" fmla="*/ 74 w 77"/>
                <a:gd name="T23" fmla="*/ 16 h 57"/>
                <a:gd name="T24" fmla="*/ 73 w 77"/>
                <a:gd name="T25" fmla="*/ 51 h 57"/>
                <a:gd name="T26" fmla="*/ 69 w 77"/>
                <a:gd name="T27" fmla="*/ 20 h 57"/>
                <a:gd name="T28" fmla="*/ 64 w 77"/>
                <a:gd name="T29" fmla="*/ 15 h 57"/>
                <a:gd name="T30" fmla="*/ 27 w 77"/>
                <a:gd name="T31" fmla="*/ 11 h 57"/>
                <a:gd name="T32" fmla="*/ 22 w 77"/>
                <a:gd name="T33" fmla="*/ 6 h 57"/>
                <a:gd name="T34" fmla="*/ 9 w 77"/>
                <a:gd name="T35" fmla="*/ 4 h 57"/>
                <a:gd name="T36" fmla="*/ 8 w 77"/>
                <a:gd name="T37" fmla="*/ 10 h 57"/>
                <a:gd name="T38" fmla="*/ 0 w 77"/>
                <a:gd name="T39" fmla="*/ 9 h 57"/>
                <a:gd name="T40" fmla="*/ 7 w 77"/>
                <a:gd name="T41" fmla="*/ 49 h 57"/>
                <a:gd name="T42" fmla="*/ 74 w 77"/>
                <a:gd name="T43" fmla="*/ 57 h 57"/>
                <a:gd name="T44" fmla="*/ 77 w 77"/>
                <a:gd name="T45" fmla="*/ 1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57">
                  <a:moveTo>
                    <a:pt x="77" y="14"/>
                  </a:moveTo>
                  <a:cubicBezTo>
                    <a:pt x="77" y="14"/>
                    <a:pt x="77" y="10"/>
                    <a:pt x="72" y="9"/>
                  </a:cubicBezTo>
                  <a:cubicBezTo>
                    <a:pt x="68" y="9"/>
                    <a:pt x="33" y="5"/>
                    <a:pt x="33" y="5"/>
                  </a:cubicBezTo>
                  <a:cubicBezTo>
                    <a:pt x="33" y="4"/>
                    <a:pt x="33" y="4"/>
                    <a:pt x="33" y="4"/>
                  </a:cubicBezTo>
                  <a:cubicBezTo>
                    <a:pt x="33" y="4"/>
                    <a:pt x="34" y="2"/>
                    <a:pt x="31" y="1"/>
                  </a:cubicBezTo>
                  <a:cubicBezTo>
                    <a:pt x="28" y="0"/>
                    <a:pt x="20" y="0"/>
                    <a:pt x="20" y="0"/>
                  </a:cubicBezTo>
                  <a:cubicBezTo>
                    <a:pt x="18" y="1"/>
                    <a:pt x="18" y="1"/>
                    <a:pt x="18" y="1"/>
                  </a:cubicBezTo>
                  <a:cubicBezTo>
                    <a:pt x="24" y="2"/>
                    <a:pt x="24" y="2"/>
                    <a:pt x="24" y="2"/>
                  </a:cubicBezTo>
                  <a:cubicBezTo>
                    <a:pt x="24" y="2"/>
                    <a:pt x="27" y="2"/>
                    <a:pt x="28" y="4"/>
                  </a:cubicBezTo>
                  <a:cubicBezTo>
                    <a:pt x="29" y="7"/>
                    <a:pt x="29" y="7"/>
                    <a:pt x="29" y="7"/>
                  </a:cubicBezTo>
                  <a:cubicBezTo>
                    <a:pt x="68" y="11"/>
                    <a:pt x="68" y="11"/>
                    <a:pt x="68" y="11"/>
                  </a:cubicBezTo>
                  <a:cubicBezTo>
                    <a:pt x="68" y="11"/>
                    <a:pt x="73" y="11"/>
                    <a:pt x="74" y="16"/>
                  </a:cubicBezTo>
                  <a:cubicBezTo>
                    <a:pt x="74" y="18"/>
                    <a:pt x="72" y="41"/>
                    <a:pt x="73" y="51"/>
                  </a:cubicBezTo>
                  <a:cubicBezTo>
                    <a:pt x="69" y="20"/>
                    <a:pt x="69" y="20"/>
                    <a:pt x="69" y="20"/>
                  </a:cubicBezTo>
                  <a:cubicBezTo>
                    <a:pt x="69" y="20"/>
                    <a:pt x="69" y="16"/>
                    <a:pt x="64" y="15"/>
                  </a:cubicBezTo>
                  <a:cubicBezTo>
                    <a:pt x="59" y="15"/>
                    <a:pt x="27" y="11"/>
                    <a:pt x="27" y="11"/>
                  </a:cubicBezTo>
                  <a:cubicBezTo>
                    <a:pt x="27" y="11"/>
                    <a:pt x="26" y="6"/>
                    <a:pt x="22" y="6"/>
                  </a:cubicBezTo>
                  <a:cubicBezTo>
                    <a:pt x="18" y="5"/>
                    <a:pt x="9" y="4"/>
                    <a:pt x="9" y="4"/>
                  </a:cubicBezTo>
                  <a:cubicBezTo>
                    <a:pt x="9" y="4"/>
                    <a:pt x="5" y="4"/>
                    <a:pt x="8" y="10"/>
                  </a:cubicBezTo>
                  <a:cubicBezTo>
                    <a:pt x="0" y="9"/>
                    <a:pt x="0" y="9"/>
                    <a:pt x="0" y="9"/>
                  </a:cubicBezTo>
                  <a:cubicBezTo>
                    <a:pt x="7" y="49"/>
                    <a:pt x="7" y="49"/>
                    <a:pt x="7" y="49"/>
                  </a:cubicBezTo>
                  <a:cubicBezTo>
                    <a:pt x="74" y="57"/>
                    <a:pt x="74" y="57"/>
                    <a:pt x="74" y="57"/>
                  </a:cubicBezTo>
                  <a:lnTo>
                    <a:pt x="7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9" name="Freeform 131"/>
            <p:cNvSpPr>
              <a:spLocks noEditPoints="1"/>
            </p:cNvSpPr>
            <p:nvPr/>
          </p:nvSpPr>
          <p:spPr bwMode="auto">
            <a:xfrm>
              <a:off x="3873156" y="1888482"/>
              <a:ext cx="302398" cy="261488"/>
            </a:xfrm>
            <a:custGeom>
              <a:avLst/>
              <a:gdLst>
                <a:gd name="T0" fmla="*/ 51 w 67"/>
                <a:gd name="T1" fmla="*/ 26 h 58"/>
                <a:gd name="T2" fmla="*/ 49 w 67"/>
                <a:gd name="T3" fmla="*/ 26 h 58"/>
                <a:gd name="T4" fmla="*/ 45 w 67"/>
                <a:gd name="T5" fmla="*/ 29 h 58"/>
                <a:gd name="T6" fmla="*/ 45 w 67"/>
                <a:gd name="T7" fmla="*/ 55 h 58"/>
                <a:gd name="T8" fmla="*/ 49 w 67"/>
                <a:gd name="T9" fmla="*/ 58 h 58"/>
                <a:gd name="T10" fmla="*/ 51 w 67"/>
                <a:gd name="T11" fmla="*/ 58 h 58"/>
                <a:gd name="T12" fmla="*/ 55 w 67"/>
                <a:gd name="T13" fmla="*/ 55 h 58"/>
                <a:gd name="T14" fmla="*/ 55 w 67"/>
                <a:gd name="T15" fmla="*/ 29 h 58"/>
                <a:gd name="T16" fmla="*/ 51 w 67"/>
                <a:gd name="T17" fmla="*/ 26 h 58"/>
                <a:gd name="T18" fmla="*/ 67 w 67"/>
                <a:gd name="T19" fmla="*/ 40 h 58"/>
                <a:gd name="T20" fmla="*/ 59 w 67"/>
                <a:gd name="T21" fmla="*/ 10 h 58"/>
                <a:gd name="T22" fmla="*/ 59 w 67"/>
                <a:gd name="T23" fmla="*/ 8 h 58"/>
                <a:gd name="T24" fmla="*/ 33 w 67"/>
                <a:gd name="T25" fmla="*/ 0 h 58"/>
                <a:gd name="T26" fmla="*/ 8 w 67"/>
                <a:gd name="T27" fmla="*/ 8 h 58"/>
                <a:gd name="T28" fmla="*/ 8 w 67"/>
                <a:gd name="T29" fmla="*/ 10 h 58"/>
                <a:gd name="T30" fmla="*/ 0 w 67"/>
                <a:gd name="T31" fmla="*/ 40 h 58"/>
                <a:gd name="T32" fmla="*/ 0 w 67"/>
                <a:gd name="T33" fmla="*/ 41 h 58"/>
                <a:gd name="T34" fmla="*/ 2 w 67"/>
                <a:gd name="T35" fmla="*/ 44 h 58"/>
                <a:gd name="T36" fmla="*/ 2 w 67"/>
                <a:gd name="T37" fmla="*/ 43 h 58"/>
                <a:gd name="T38" fmla="*/ 10 w 67"/>
                <a:gd name="T39" fmla="*/ 55 h 58"/>
                <a:gd name="T40" fmla="*/ 11 w 67"/>
                <a:gd name="T41" fmla="*/ 53 h 58"/>
                <a:gd name="T42" fmla="*/ 11 w 67"/>
                <a:gd name="T43" fmla="*/ 31 h 58"/>
                <a:gd name="T44" fmla="*/ 10 w 67"/>
                <a:gd name="T45" fmla="*/ 28 h 58"/>
                <a:gd name="T46" fmla="*/ 2 w 67"/>
                <a:gd name="T47" fmla="*/ 39 h 58"/>
                <a:gd name="T48" fmla="*/ 2 w 67"/>
                <a:gd name="T49" fmla="*/ 39 h 58"/>
                <a:gd name="T50" fmla="*/ 9 w 67"/>
                <a:gd name="T51" fmla="*/ 13 h 58"/>
                <a:gd name="T52" fmla="*/ 11 w 67"/>
                <a:gd name="T53" fmla="*/ 14 h 58"/>
                <a:gd name="T54" fmla="*/ 33 w 67"/>
                <a:gd name="T55" fmla="*/ 8 h 58"/>
                <a:gd name="T56" fmla="*/ 33 w 67"/>
                <a:gd name="T57" fmla="*/ 8 h 58"/>
                <a:gd name="T58" fmla="*/ 33 w 67"/>
                <a:gd name="T59" fmla="*/ 8 h 58"/>
                <a:gd name="T60" fmla="*/ 34 w 67"/>
                <a:gd name="T61" fmla="*/ 8 h 58"/>
                <a:gd name="T62" fmla="*/ 34 w 67"/>
                <a:gd name="T63" fmla="*/ 8 h 58"/>
                <a:gd name="T64" fmla="*/ 56 w 67"/>
                <a:gd name="T65" fmla="*/ 14 h 58"/>
                <a:gd name="T66" fmla="*/ 58 w 67"/>
                <a:gd name="T67" fmla="*/ 13 h 58"/>
                <a:gd name="T68" fmla="*/ 65 w 67"/>
                <a:gd name="T69" fmla="*/ 39 h 58"/>
                <a:gd name="T70" fmla="*/ 65 w 67"/>
                <a:gd name="T71" fmla="*/ 39 h 58"/>
                <a:gd name="T72" fmla="*/ 57 w 67"/>
                <a:gd name="T73" fmla="*/ 28 h 58"/>
                <a:gd name="T74" fmla="*/ 56 w 67"/>
                <a:gd name="T75" fmla="*/ 31 h 58"/>
                <a:gd name="T76" fmla="*/ 56 w 67"/>
                <a:gd name="T77" fmla="*/ 53 h 58"/>
                <a:gd name="T78" fmla="*/ 57 w 67"/>
                <a:gd name="T79" fmla="*/ 55 h 58"/>
                <a:gd name="T80" fmla="*/ 65 w 67"/>
                <a:gd name="T81" fmla="*/ 43 h 58"/>
                <a:gd name="T82" fmla="*/ 65 w 67"/>
                <a:gd name="T83" fmla="*/ 44 h 58"/>
                <a:gd name="T84" fmla="*/ 67 w 67"/>
                <a:gd name="T85" fmla="*/ 41 h 58"/>
                <a:gd name="T86" fmla="*/ 67 w 67"/>
                <a:gd name="T87" fmla="*/ 40 h 58"/>
                <a:gd name="T88" fmla="*/ 18 w 67"/>
                <a:gd name="T89" fmla="*/ 26 h 58"/>
                <a:gd name="T90" fmla="*/ 16 w 67"/>
                <a:gd name="T91" fmla="*/ 26 h 58"/>
                <a:gd name="T92" fmla="*/ 12 w 67"/>
                <a:gd name="T93" fmla="*/ 29 h 58"/>
                <a:gd name="T94" fmla="*/ 12 w 67"/>
                <a:gd name="T95" fmla="*/ 55 h 58"/>
                <a:gd name="T96" fmla="*/ 16 w 67"/>
                <a:gd name="T97" fmla="*/ 58 h 58"/>
                <a:gd name="T98" fmla="*/ 18 w 67"/>
                <a:gd name="T99" fmla="*/ 58 h 58"/>
                <a:gd name="T100" fmla="*/ 22 w 67"/>
                <a:gd name="T101" fmla="*/ 55 h 58"/>
                <a:gd name="T102" fmla="*/ 22 w 67"/>
                <a:gd name="T103" fmla="*/ 29 h 58"/>
                <a:gd name="T104" fmla="*/ 18 w 67"/>
                <a:gd name="T105"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 h="58">
                  <a:moveTo>
                    <a:pt x="51" y="26"/>
                  </a:moveTo>
                  <a:cubicBezTo>
                    <a:pt x="49" y="26"/>
                    <a:pt x="49" y="26"/>
                    <a:pt x="49" y="26"/>
                  </a:cubicBezTo>
                  <a:cubicBezTo>
                    <a:pt x="47" y="26"/>
                    <a:pt x="45" y="27"/>
                    <a:pt x="45" y="29"/>
                  </a:cubicBezTo>
                  <a:cubicBezTo>
                    <a:pt x="45" y="55"/>
                    <a:pt x="45" y="55"/>
                    <a:pt x="45" y="55"/>
                  </a:cubicBezTo>
                  <a:cubicBezTo>
                    <a:pt x="45" y="57"/>
                    <a:pt x="47" y="58"/>
                    <a:pt x="49" y="58"/>
                  </a:cubicBezTo>
                  <a:cubicBezTo>
                    <a:pt x="51" y="58"/>
                    <a:pt x="51" y="58"/>
                    <a:pt x="51" y="58"/>
                  </a:cubicBezTo>
                  <a:cubicBezTo>
                    <a:pt x="53" y="58"/>
                    <a:pt x="55" y="57"/>
                    <a:pt x="55" y="55"/>
                  </a:cubicBezTo>
                  <a:cubicBezTo>
                    <a:pt x="55" y="29"/>
                    <a:pt x="55" y="29"/>
                    <a:pt x="55" y="29"/>
                  </a:cubicBezTo>
                  <a:cubicBezTo>
                    <a:pt x="55" y="27"/>
                    <a:pt x="53" y="26"/>
                    <a:pt x="51" y="26"/>
                  </a:cubicBezTo>
                  <a:close/>
                  <a:moveTo>
                    <a:pt x="67" y="40"/>
                  </a:moveTo>
                  <a:cubicBezTo>
                    <a:pt x="67" y="18"/>
                    <a:pt x="59" y="10"/>
                    <a:pt x="59" y="10"/>
                  </a:cubicBezTo>
                  <a:cubicBezTo>
                    <a:pt x="59" y="9"/>
                    <a:pt x="59" y="8"/>
                    <a:pt x="59" y="8"/>
                  </a:cubicBezTo>
                  <a:cubicBezTo>
                    <a:pt x="48" y="0"/>
                    <a:pt x="36" y="0"/>
                    <a:pt x="33" y="0"/>
                  </a:cubicBezTo>
                  <a:cubicBezTo>
                    <a:pt x="31" y="0"/>
                    <a:pt x="19" y="0"/>
                    <a:pt x="8" y="8"/>
                  </a:cubicBezTo>
                  <a:cubicBezTo>
                    <a:pt x="8" y="8"/>
                    <a:pt x="8" y="9"/>
                    <a:pt x="8" y="10"/>
                  </a:cubicBezTo>
                  <a:cubicBezTo>
                    <a:pt x="8" y="10"/>
                    <a:pt x="0" y="18"/>
                    <a:pt x="0" y="40"/>
                  </a:cubicBezTo>
                  <a:cubicBezTo>
                    <a:pt x="0" y="40"/>
                    <a:pt x="0" y="41"/>
                    <a:pt x="0" y="41"/>
                  </a:cubicBezTo>
                  <a:cubicBezTo>
                    <a:pt x="0" y="43"/>
                    <a:pt x="1" y="44"/>
                    <a:pt x="2" y="44"/>
                  </a:cubicBezTo>
                  <a:cubicBezTo>
                    <a:pt x="2" y="44"/>
                    <a:pt x="2" y="43"/>
                    <a:pt x="2" y="43"/>
                  </a:cubicBezTo>
                  <a:cubicBezTo>
                    <a:pt x="3" y="50"/>
                    <a:pt x="6" y="55"/>
                    <a:pt x="10" y="55"/>
                  </a:cubicBezTo>
                  <a:cubicBezTo>
                    <a:pt x="11" y="55"/>
                    <a:pt x="11" y="53"/>
                    <a:pt x="11" y="53"/>
                  </a:cubicBezTo>
                  <a:cubicBezTo>
                    <a:pt x="11" y="31"/>
                    <a:pt x="11" y="31"/>
                    <a:pt x="11" y="31"/>
                  </a:cubicBezTo>
                  <a:cubicBezTo>
                    <a:pt x="11" y="31"/>
                    <a:pt x="11" y="28"/>
                    <a:pt x="10" y="28"/>
                  </a:cubicBezTo>
                  <a:cubicBezTo>
                    <a:pt x="6" y="28"/>
                    <a:pt x="3" y="33"/>
                    <a:pt x="2" y="39"/>
                  </a:cubicBezTo>
                  <a:cubicBezTo>
                    <a:pt x="2" y="39"/>
                    <a:pt x="2" y="39"/>
                    <a:pt x="2" y="39"/>
                  </a:cubicBezTo>
                  <a:cubicBezTo>
                    <a:pt x="2" y="34"/>
                    <a:pt x="4" y="19"/>
                    <a:pt x="9" y="13"/>
                  </a:cubicBezTo>
                  <a:cubicBezTo>
                    <a:pt x="9" y="13"/>
                    <a:pt x="10" y="14"/>
                    <a:pt x="11" y="14"/>
                  </a:cubicBezTo>
                  <a:cubicBezTo>
                    <a:pt x="12" y="13"/>
                    <a:pt x="18" y="7"/>
                    <a:pt x="33" y="8"/>
                  </a:cubicBezTo>
                  <a:cubicBezTo>
                    <a:pt x="33" y="8"/>
                    <a:pt x="33" y="8"/>
                    <a:pt x="33" y="8"/>
                  </a:cubicBezTo>
                  <a:cubicBezTo>
                    <a:pt x="33" y="8"/>
                    <a:pt x="33" y="8"/>
                    <a:pt x="33" y="8"/>
                  </a:cubicBezTo>
                  <a:cubicBezTo>
                    <a:pt x="34" y="8"/>
                    <a:pt x="34" y="8"/>
                    <a:pt x="34" y="8"/>
                  </a:cubicBezTo>
                  <a:cubicBezTo>
                    <a:pt x="34" y="8"/>
                    <a:pt x="34" y="8"/>
                    <a:pt x="34" y="8"/>
                  </a:cubicBezTo>
                  <a:cubicBezTo>
                    <a:pt x="49" y="7"/>
                    <a:pt x="55" y="13"/>
                    <a:pt x="56" y="14"/>
                  </a:cubicBezTo>
                  <a:cubicBezTo>
                    <a:pt x="57" y="14"/>
                    <a:pt x="58" y="13"/>
                    <a:pt x="58" y="13"/>
                  </a:cubicBezTo>
                  <a:cubicBezTo>
                    <a:pt x="63" y="19"/>
                    <a:pt x="65" y="34"/>
                    <a:pt x="65" y="39"/>
                  </a:cubicBezTo>
                  <a:cubicBezTo>
                    <a:pt x="65" y="39"/>
                    <a:pt x="65" y="39"/>
                    <a:pt x="65" y="39"/>
                  </a:cubicBezTo>
                  <a:cubicBezTo>
                    <a:pt x="64" y="33"/>
                    <a:pt x="61" y="28"/>
                    <a:pt x="57" y="28"/>
                  </a:cubicBezTo>
                  <a:cubicBezTo>
                    <a:pt x="56" y="28"/>
                    <a:pt x="56" y="31"/>
                    <a:pt x="56" y="31"/>
                  </a:cubicBezTo>
                  <a:cubicBezTo>
                    <a:pt x="56" y="53"/>
                    <a:pt x="56" y="53"/>
                    <a:pt x="56" y="53"/>
                  </a:cubicBezTo>
                  <a:cubicBezTo>
                    <a:pt x="56" y="53"/>
                    <a:pt x="56" y="55"/>
                    <a:pt x="57" y="55"/>
                  </a:cubicBezTo>
                  <a:cubicBezTo>
                    <a:pt x="61" y="55"/>
                    <a:pt x="64" y="50"/>
                    <a:pt x="65" y="43"/>
                  </a:cubicBezTo>
                  <a:cubicBezTo>
                    <a:pt x="65" y="43"/>
                    <a:pt x="65" y="44"/>
                    <a:pt x="65" y="44"/>
                  </a:cubicBezTo>
                  <a:cubicBezTo>
                    <a:pt x="66" y="44"/>
                    <a:pt x="67" y="43"/>
                    <a:pt x="67" y="41"/>
                  </a:cubicBezTo>
                  <a:cubicBezTo>
                    <a:pt x="67" y="41"/>
                    <a:pt x="67" y="40"/>
                    <a:pt x="67" y="40"/>
                  </a:cubicBezTo>
                  <a:close/>
                  <a:moveTo>
                    <a:pt x="18" y="26"/>
                  </a:moveTo>
                  <a:cubicBezTo>
                    <a:pt x="16" y="26"/>
                    <a:pt x="16" y="26"/>
                    <a:pt x="16" y="26"/>
                  </a:cubicBezTo>
                  <a:cubicBezTo>
                    <a:pt x="14" y="26"/>
                    <a:pt x="12" y="27"/>
                    <a:pt x="12" y="29"/>
                  </a:cubicBezTo>
                  <a:cubicBezTo>
                    <a:pt x="12" y="55"/>
                    <a:pt x="12" y="55"/>
                    <a:pt x="12" y="55"/>
                  </a:cubicBezTo>
                  <a:cubicBezTo>
                    <a:pt x="12" y="57"/>
                    <a:pt x="14" y="58"/>
                    <a:pt x="16" y="58"/>
                  </a:cubicBezTo>
                  <a:cubicBezTo>
                    <a:pt x="18" y="58"/>
                    <a:pt x="18" y="58"/>
                    <a:pt x="18" y="58"/>
                  </a:cubicBezTo>
                  <a:cubicBezTo>
                    <a:pt x="20" y="58"/>
                    <a:pt x="22" y="57"/>
                    <a:pt x="22" y="55"/>
                  </a:cubicBezTo>
                  <a:cubicBezTo>
                    <a:pt x="22" y="29"/>
                    <a:pt x="22" y="29"/>
                    <a:pt x="22" y="29"/>
                  </a:cubicBezTo>
                  <a:cubicBezTo>
                    <a:pt x="22" y="27"/>
                    <a:pt x="20" y="26"/>
                    <a:pt x="18"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0" name="Freeform 132"/>
            <p:cNvSpPr>
              <a:spLocks noEditPoints="1"/>
            </p:cNvSpPr>
            <p:nvPr/>
          </p:nvSpPr>
          <p:spPr bwMode="auto">
            <a:xfrm>
              <a:off x="3719032" y="1812376"/>
              <a:ext cx="641862" cy="558101"/>
            </a:xfrm>
            <a:custGeom>
              <a:avLst/>
              <a:gdLst>
                <a:gd name="T0" fmla="*/ 56 w 142"/>
                <a:gd name="T1" fmla="*/ 122 h 124"/>
                <a:gd name="T2" fmla="*/ 56 w 142"/>
                <a:gd name="T3" fmla="*/ 118 h 124"/>
                <a:gd name="T4" fmla="*/ 56 w 142"/>
                <a:gd name="T5" fmla="*/ 118 h 124"/>
                <a:gd name="T6" fmla="*/ 64 w 142"/>
                <a:gd name="T7" fmla="*/ 94 h 124"/>
                <a:gd name="T8" fmla="*/ 64 w 142"/>
                <a:gd name="T9" fmla="*/ 94 h 124"/>
                <a:gd name="T10" fmla="*/ 20 w 142"/>
                <a:gd name="T11" fmla="*/ 80 h 124"/>
                <a:gd name="T12" fmla="*/ 20 w 142"/>
                <a:gd name="T13" fmla="*/ 80 h 124"/>
                <a:gd name="T14" fmla="*/ 0 w 142"/>
                <a:gd name="T15" fmla="*/ 47 h 124"/>
                <a:gd name="T16" fmla="*/ 0 w 142"/>
                <a:gd name="T17" fmla="*/ 47 h 124"/>
                <a:gd name="T18" fmla="*/ 21 w 142"/>
                <a:gd name="T19" fmla="*/ 13 h 124"/>
                <a:gd name="T20" fmla="*/ 21 w 142"/>
                <a:gd name="T21" fmla="*/ 13 h 124"/>
                <a:gd name="T22" fmla="*/ 71 w 142"/>
                <a:gd name="T23" fmla="*/ 0 h 124"/>
                <a:gd name="T24" fmla="*/ 71 w 142"/>
                <a:gd name="T25" fmla="*/ 0 h 124"/>
                <a:gd name="T26" fmla="*/ 121 w 142"/>
                <a:gd name="T27" fmla="*/ 13 h 124"/>
                <a:gd name="T28" fmla="*/ 121 w 142"/>
                <a:gd name="T29" fmla="*/ 13 h 124"/>
                <a:gd name="T30" fmla="*/ 142 w 142"/>
                <a:gd name="T31" fmla="*/ 47 h 124"/>
                <a:gd name="T32" fmla="*/ 142 w 142"/>
                <a:gd name="T33" fmla="*/ 47 h 124"/>
                <a:gd name="T34" fmla="*/ 127 w 142"/>
                <a:gd name="T35" fmla="*/ 76 h 124"/>
                <a:gd name="T36" fmla="*/ 127 w 142"/>
                <a:gd name="T37" fmla="*/ 76 h 124"/>
                <a:gd name="T38" fmla="*/ 91 w 142"/>
                <a:gd name="T39" fmla="*/ 92 h 124"/>
                <a:gd name="T40" fmla="*/ 91 w 142"/>
                <a:gd name="T41" fmla="*/ 92 h 124"/>
                <a:gd name="T42" fmla="*/ 61 w 142"/>
                <a:gd name="T43" fmla="*/ 123 h 124"/>
                <a:gd name="T44" fmla="*/ 61 w 142"/>
                <a:gd name="T45" fmla="*/ 123 h 124"/>
                <a:gd name="T46" fmla="*/ 59 w 142"/>
                <a:gd name="T47" fmla="*/ 124 h 124"/>
                <a:gd name="T48" fmla="*/ 59 w 142"/>
                <a:gd name="T49" fmla="*/ 124 h 124"/>
                <a:gd name="T50" fmla="*/ 56 w 142"/>
                <a:gd name="T51" fmla="*/ 122 h 124"/>
                <a:gd name="T52" fmla="*/ 26 w 142"/>
                <a:gd name="T53" fmla="*/ 20 h 124"/>
                <a:gd name="T54" fmla="*/ 8 w 142"/>
                <a:gd name="T55" fmla="*/ 47 h 124"/>
                <a:gd name="T56" fmla="*/ 8 w 142"/>
                <a:gd name="T57" fmla="*/ 47 h 124"/>
                <a:gd name="T58" fmla="*/ 24 w 142"/>
                <a:gd name="T59" fmla="*/ 73 h 124"/>
                <a:gd name="T60" fmla="*/ 24 w 142"/>
                <a:gd name="T61" fmla="*/ 73 h 124"/>
                <a:gd name="T62" fmla="*/ 68 w 142"/>
                <a:gd name="T63" fmla="*/ 86 h 124"/>
                <a:gd name="T64" fmla="*/ 68 w 142"/>
                <a:gd name="T65" fmla="*/ 86 h 124"/>
                <a:gd name="T66" fmla="*/ 71 w 142"/>
                <a:gd name="T67" fmla="*/ 89 h 124"/>
                <a:gd name="T68" fmla="*/ 71 w 142"/>
                <a:gd name="T69" fmla="*/ 89 h 124"/>
                <a:gd name="T70" fmla="*/ 72 w 142"/>
                <a:gd name="T71" fmla="*/ 94 h 124"/>
                <a:gd name="T72" fmla="*/ 72 w 142"/>
                <a:gd name="T73" fmla="*/ 94 h 124"/>
                <a:gd name="T74" fmla="*/ 68 w 142"/>
                <a:gd name="T75" fmla="*/ 110 h 124"/>
                <a:gd name="T76" fmla="*/ 68 w 142"/>
                <a:gd name="T77" fmla="*/ 110 h 124"/>
                <a:gd name="T78" fmla="*/ 69 w 142"/>
                <a:gd name="T79" fmla="*/ 110 h 124"/>
                <a:gd name="T80" fmla="*/ 69 w 142"/>
                <a:gd name="T81" fmla="*/ 110 h 124"/>
                <a:gd name="T82" fmla="*/ 85 w 142"/>
                <a:gd name="T83" fmla="*/ 87 h 124"/>
                <a:gd name="T84" fmla="*/ 85 w 142"/>
                <a:gd name="T85" fmla="*/ 87 h 124"/>
                <a:gd name="T86" fmla="*/ 88 w 142"/>
                <a:gd name="T87" fmla="*/ 85 h 124"/>
                <a:gd name="T88" fmla="*/ 88 w 142"/>
                <a:gd name="T89" fmla="*/ 85 h 124"/>
                <a:gd name="T90" fmla="*/ 122 w 142"/>
                <a:gd name="T91" fmla="*/ 70 h 124"/>
                <a:gd name="T92" fmla="*/ 122 w 142"/>
                <a:gd name="T93" fmla="*/ 70 h 124"/>
                <a:gd name="T94" fmla="*/ 134 w 142"/>
                <a:gd name="T95" fmla="*/ 47 h 124"/>
                <a:gd name="T96" fmla="*/ 134 w 142"/>
                <a:gd name="T97" fmla="*/ 47 h 124"/>
                <a:gd name="T98" fmla="*/ 116 w 142"/>
                <a:gd name="T99" fmla="*/ 20 h 124"/>
                <a:gd name="T100" fmla="*/ 116 w 142"/>
                <a:gd name="T101" fmla="*/ 20 h 124"/>
                <a:gd name="T102" fmla="*/ 71 w 142"/>
                <a:gd name="T103" fmla="*/ 8 h 124"/>
                <a:gd name="T104" fmla="*/ 71 w 142"/>
                <a:gd name="T105" fmla="*/ 8 h 124"/>
                <a:gd name="T106" fmla="*/ 71 w 142"/>
                <a:gd name="T107" fmla="*/ 8 h 124"/>
                <a:gd name="T108" fmla="*/ 71 w 142"/>
                <a:gd name="T109" fmla="*/ 8 h 124"/>
                <a:gd name="T110" fmla="*/ 26 w 142"/>
                <a:gd name="T111" fmla="*/ 2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2" h="124">
                  <a:moveTo>
                    <a:pt x="56" y="122"/>
                  </a:moveTo>
                  <a:cubicBezTo>
                    <a:pt x="55" y="121"/>
                    <a:pt x="55" y="119"/>
                    <a:pt x="56" y="118"/>
                  </a:cubicBezTo>
                  <a:cubicBezTo>
                    <a:pt x="56" y="118"/>
                    <a:pt x="56" y="118"/>
                    <a:pt x="56" y="118"/>
                  </a:cubicBezTo>
                  <a:cubicBezTo>
                    <a:pt x="62" y="107"/>
                    <a:pt x="64" y="99"/>
                    <a:pt x="64" y="94"/>
                  </a:cubicBezTo>
                  <a:cubicBezTo>
                    <a:pt x="64" y="94"/>
                    <a:pt x="64" y="94"/>
                    <a:pt x="64" y="94"/>
                  </a:cubicBezTo>
                  <a:cubicBezTo>
                    <a:pt x="47" y="93"/>
                    <a:pt x="32" y="88"/>
                    <a:pt x="20" y="80"/>
                  </a:cubicBezTo>
                  <a:cubicBezTo>
                    <a:pt x="20" y="80"/>
                    <a:pt x="20" y="80"/>
                    <a:pt x="20" y="80"/>
                  </a:cubicBezTo>
                  <a:cubicBezTo>
                    <a:pt x="8" y="72"/>
                    <a:pt x="0" y="60"/>
                    <a:pt x="0" y="47"/>
                  </a:cubicBezTo>
                  <a:cubicBezTo>
                    <a:pt x="0" y="47"/>
                    <a:pt x="0" y="47"/>
                    <a:pt x="0" y="47"/>
                  </a:cubicBezTo>
                  <a:cubicBezTo>
                    <a:pt x="0" y="33"/>
                    <a:pt x="8" y="21"/>
                    <a:pt x="21" y="13"/>
                  </a:cubicBezTo>
                  <a:cubicBezTo>
                    <a:pt x="21" y="13"/>
                    <a:pt x="21" y="13"/>
                    <a:pt x="21" y="13"/>
                  </a:cubicBezTo>
                  <a:cubicBezTo>
                    <a:pt x="34" y="5"/>
                    <a:pt x="52" y="0"/>
                    <a:pt x="71" y="0"/>
                  </a:cubicBezTo>
                  <a:cubicBezTo>
                    <a:pt x="71" y="0"/>
                    <a:pt x="71" y="0"/>
                    <a:pt x="71" y="0"/>
                  </a:cubicBezTo>
                  <a:cubicBezTo>
                    <a:pt x="90" y="0"/>
                    <a:pt x="108" y="5"/>
                    <a:pt x="121" y="13"/>
                  </a:cubicBezTo>
                  <a:cubicBezTo>
                    <a:pt x="121" y="13"/>
                    <a:pt x="121" y="13"/>
                    <a:pt x="121" y="13"/>
                  </a:cubicBezTo>
                  <a:cubicBezTo>
                    <a:pt x="133" y="21"/>
                    <a:pt x="142" y="33"/>
                    <a:pt x="142" y="47"/>
                  </a:cubicBezTo>
                  <a:cubicBezTo>
                    <a:pt x="142" y="47"/>
                    <a:pt x="142" y="47"/>
                    <a:pt x="142" y="47"/>
                  </a:cubicBezTo>
                  <a:cubicBezTo>
                    <a:pt x="142" y="58"/>
                    <a:pt x="136" y="69"/>
                    <a:pt x="127" y="76"/>
                  </a:cubicBezTo>
                  <a:cubicBezTo>
                    <a:pt x="127" y="76"/>
                    <a:pt x="127" y="76"/>
                    <a:pt x="127" y="76"/>
                  </a:cubicBezTo>
                  <a:cubicBezTo>
                    <a:pt x="118" y="84"/>
                    <a:pt x="105" y="89"/>
                    <a:pt x="91" y="92"/>
                  </a:cubicBezTo>
                  <a:cubicBezTo>
                    <a:pt x="91" y="92"/>
                    <a:pt x="91" y="92"/>
                    <a:pt x="91" y="92"/>
                  </a:cubicBezTo>
                  <a:cubicBezTo>
                    <a:pt x="82" y="115"/>
                    <a:pt x="61" y="123"/>
                    <a:pt x="61" y="123"/>
                  </a:cubicBezTo>
                  <a:cubicBezTo>
                    <a:pt x="61" y="123"/>
                    <a:pt x="61" y="123"/>
                    <a:pt x="61" y="123"/>
                  </a:cubicBezTo>
                  <a:cubicBezTo>
                    <a:pt x="60" y="124"/>
                    <a:pt x="60" y="124"/>
                    <a:pt x="59" y="124"/>
                  </a:cubicBezTo>
                  <a:cubicBezTo>
                    <a:pt x="59" y="124"/>
                    <a:pt x="59" y="124"/>
                    <a:pt x="59" y="124"/>
                  </a:cubicBezTo>
                  <a:cubicBezTo>
                    <a:pt x="58" y="124"/>
                    <a:pt x="57" y="123"/>
                    <a:pt x="56" y="122"/>
                  </a:cubicBezTo>
                  <a:close/>
                  <a:moveTo>
                    <a:pt x="26" y="20"/>
                  </a:moveTo>
                  <a:cubicBezTo>
                    <a:pt x="14" y="27"/>
                    <a:pt x="8" y="37"/>
                    <a:pt x="8" y="47"/>
                  </a:cubicBezTo>
                  <a:cubicBezTo>
                    <a:pt x="8" y="47"/>
                    <a:pt x="8" y="47"/>
                    <a:pt x="8" y="47"/>
                  </a:cubicBezTo>
                  <a:cubicBezTo>
                    <a:pt x="8" y="57"/>
                    <a:pt x="14" y="66"/>
                    <a:pt x="24" y="73"/>
                  </a:cubicBezTo>
                  <a:cubicBezTo>
                    <a:pt x="24" y="73"/>
                    <a:pt x="24" y="73"/>
                    <a:pt x="24" y="73"/>
                  </a:cubicBezTo>
                  <a:cubicBezTo>
                    <a:pt x="35" y="81"/>
                    <a:pt x="51" y="85"/>
                    <a:pt x="68" y="86"/>
                  </a:cubicBezTo>
                  <a:cubicBezTo>
                    <a:pt x="68" y="86"/>
                    <a:pt x="68" y="86"/>
                    <a:pt x="68" y="86"/>
                  </a:cubicBezTo>
                  <a:cubicBezTo>
                    <a:pt x="70" y="86"/>
                    <a:pt x="71" y="87"/>
                    <a:pt x="71" y="89"/>
                  </a:cubicBezTo>
                  <a:cubicBezTo>
                    <a:pt x="71" y="89"/>
                    <a:pt x="71" y="89"/>
                    <a:pt x="71" y="89"/>
                  </a:cubicBezTo>
                  <a:cubicBezTo>
                    <a:pt x="72" y="91"/>
                    <a:pt x="72" y="92"/>
                    <a:pt x="72" y="94"/>
                  </a:cubicBezTo>
                  <a:cubicBezTo>
                    <a:pt x="72" y="94"/>
                    <a:pt x="72" y="94"/>
                    <a:pt x="72" y="94"/>
                  </a:cubicBezTo>
                  <a:cubicBezTo>
                    <a:pt x="72" y="98"/>
                    <a:pt x="71" y="104"/>
                    <a:pt x="68" y="110"/>
                  </a:cubicBezTo>
                  <a:cubicBezTo>
                    <a:pt x="68" y="110"/>
                    <a:pt x="68" y="110"/>
                    <a:pt x="68" y="110"/>
                  </a:cubicBezTo>
                  <a:cubicBezTo>
                    <a:pt x="68" y="110"/>
                    <a:pt x="68" y="110"/>
                    <a:pt x="69" y="110"/>
                  </a:cubicBezTo>
                  <a:cubicBezTo>
                    <a:pt x="69" y="110"/>
                    <a:pt x="69" y="110"/>
                    <a:pt x="69" y="110"/>
                  </a:cubicBezTo>
                  <a:cubicBezTo>
                    <a:pt x="75" y="105"/>
                    <a:pt x="81" y="98"/>
                    <a:pt x="85" y="87"/>
                  </a:cubicBezTo>
                  <a:cubicBezTo>
                    <a:pt x="85" y="87"/>
                    <a:pt x="85" y="87"/>
                    <a:pt x="85" y="87"/>
                  </a:cubicBezTo>
                  <a:cubicBezTo>
                    <a:pt x="85" y="86"/>
                    <a:pt x="86" y="85"/>
                    <a:pt x="88" y="85"/>
                  </a:cubicBezTo>
                  <a:cubicBezTo>
                    <a:pt x="88" y="85"/>
                    <a:pt x="88" y="85"/>
                    <a:pt x="88" y="85"/>
                  </a:cubicBezTo>
                  <a:cubicBezTo>
                    <a:pt x="102" y="82"/>
                    <a:pt x="113" y="77"/>
                    <a:pt x="122" y="70"/>
                  </a:cubicBezTo>
                  <a:cubicBezTo>
                    <a:pt x="122" y="70"/>
                    <a:pt x="122" y="70"/>
                    <a:pt x="122" y="70"/>
                  </a:cubicBezTo>
                  <a:cubicBezTo>
                    <a:pt x="130" y="63"/>
                    <a:pt x="134" y="55"/>
                    <a:pt x="134" y="47"/>
                  </a:cubicBezTo>
                  <a:cubicBezTo>
                    <a:pt x="134" y="47"/>
                    <a:pt x="134" y="47"/>
                    <a:pt x="134" y="47"/>
                  </a:cubicBezTo>
                  <a:cubicBezTo>
                    <a:pt x="134" y="37"/>
                    <a:pt x="128" y="27"/>
                    <a:pt x="116" y="20"/>
                  </a:cubicBezTo>
                  <a:cubicBezTo>
                    <a:pt x="116" y="20"/>
                    <a:pt x="116" y="20"/>
                    <a:pt x="116" y="20"/>
                  </a:cubicBezTo>
                  <a:cubicBezTo>
                    <a:pt x="105" y="12"/>
                    <a:pt x="89" y="8"/>
                    <a:pt x="71" y="8"/>
                  </a:cubicBezTo>
                  <a:cubicBezTo>
                    <a:pt x="71" y="8"/>
                    <a:pt x="71" y="8"/>
                    <a:pt x="71" y="8"/>
                  </a:cubicBezTo>
                  <a:cubicBezTo>
                    <a:pt x="71" y="8"/>
                    <a:pt x="71" y="8"/>
                    <a:pt x="71" y="8"/>
                  </a:cubicBezTo>
                  <a:cubicBezTo>
                    <a:pt x="71" y="8"/>
                    <a:pt x="71" y="8"/>
                    <a:pt x="71" y="8"/>
                  </a:cubicBezTo>
                  <a:cubicBezTo>
                    <a:pt x="53" y="8"/>
                    <a:pt x="37" y="12"/>
                    <a:pt x="26"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1" name="Freeform 133"/>
            <p:cNvSpPr>
              <a:spLocks/>
            </p:cNvSpPr>
            <p:nvPr/>
          </p:nvSpPr>
          <p:spPr bwMode="auto">
            <a:xfrm>
              <a:off x="3399076" y="1986052"/>
              <a:ext cx="134615" cy="349300"/>
            </a:xfrm>
            <a:custGeom>
              <a:avLst/>
              <a:gdLst>
                <a:gd name="T0" fmla="*/ 22 w 30"/>
                <a:gd name="T1" fmla="*/ 24 h 77"/>
                <a:gd name="T2" fmla="*/ 28 w 30"/>
                <a:gd name="T3" fmla="*/ 13 h 77"/>
                <a:gd name="T4" fmla="*/ 15 w 30"/>
                <a:gd name="T5" fmla="*/ 0 h 77"/>
                <a:gd name="T6" fmla="*/ 2 w 30"/>
                <a:gd name="T7" fmla="*/ 13 h 77"/>
                <a:gd name="T8" fmla="*/ 8 w 30"/>
                <a:gd name="T9" fmla="*/ 24 h 77"/>
                <a:gd name="T10" fmla="*/ 0 w 30"/>
                <a:gd name="T11" fmla="*/ 77 h 77"/>
                <a:gd name="T12" fmla="*/ 14 w 30"/>
                <a:gd name="T13" fmla="*/ 77 h 77"/>
                <a:gd name="T14" fmla="*/ 16 w 30"/>
                <a:gd name="T15" fmla="*/ 77 h 77"/>
                <a:gd name="T16" fmla="*/ 30 w 30"/>
                <a:gd name="T17" fmla="*/ 77 h 77"/>
                <a:gd name="T18" fmla="*/ 22 w 30"/>
                <a:gd name="T19" fmla="*/ 2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77">
                  <a:moveTo>
                    <a:pt x="22" y="24"/>
                  </a:moveTo>
                  <a:cubicBezTo>
                    <a:pt x="25" y="22"/>
                    <a:pt x="28" y="18"/>
                    <a:pt x="28" y="13"/>
                  </a:cubicBezTo>
                  <a:cubicBezTo>
                    <a:pt x="28" y="6"/>
                    <a:pt x="22" y="0"/>
                    <a:pt x="15" y="0"/>
                  </a:cubicBezTo>
                  <a:cubicBezTo>
                    <a:pt x="8" y="0"/>
                    <a:pt x="2" y="6"/>
                    <a:pt x="2" y="13"/>
                  </a:cubicBezTo>
                  <a:cubicBezTo>
                    <a:pt x="2" y="18"/>
                    <a:pt x="5" y="21"/>
                    <a:pt x="8" y="24"/>
                  </a:cubicBezTo>
                  <a:cubicBezTo>
                    <a:pt x="0" y="77"/>
                    <a:pt x="0" y="77"/>
                    <a:pt x="0" y="77"/>
                  </a:cubicBezTo>
                  <a:cubicBezTo>
                    <a:pt x="14" y="77"/>
                    <a:pt x="14" y="77"/>
                    <a:pt x="14" y="77"/>
                  </a:cubicBezTo>
                  <a:cubicBezTo>
                    <a:pt x="16" y="77"/>
                    <a:pt x="16" y="77"/>
                    <a:pt x="16" y="77"/>
                  </a:cubicBezTo>
                  <a:cubicBezTo>
                    <a:pt x="30" y="77"/>
                    <a:pt x="30" y="77"/>
                    <a:pt x="30" y="77"/>
                  </a:cubicBezTo>
                  <a:lnTo>
                    <a:pt x="22"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2" name="Freeform 134"/>
            <p:cNvSpPr>
              <a:spLocks/>
            </p:cNvSpPr>
            <p:nvPr/>
          </p:nvSpPr>
          <p:spPr bwMode="auto">
            <a:xfrm>
              <a:off x="3309332" y="1894335"/>
              <a:ext cx="314103" cy="282954"/>
            </a:xfrm>
            <a:custGeom>
              <a:avLst/>
              <a:gdLst>
                <a:gd name="T0" fmla="*/ 51 w 70"/>
                <a:gd name="T1" fmla="*/ 61 h 63"/>
                <a:gd name="T2" fmla="*/ 52 w 70"/>
                <a:gd name="T3" fmla="*/ 59 h 63"/>
                <a:gd name="T4" fmla="*/ 52 w 70"/>
                <a:gd name="T5" fmla="*/ 59 h 63"/>
                <a:gd name="T6" fmla="*/ 54 w 70"/>
                <a:gd name="T7" fmla="*/ 57 h 63"/>
                <a:gd name="T8" fmla="*/ 54 w 70"/>
                <a:gd name="T9" fmla="*/ 57 h 63"/>
                <a:gd name="T10" fmla="*/ 56 w 70"/>
                <a:gd name="T11" fmla="*/ 56 h 63"/>
                <a:gd name="T12" fmla="*/ 56 w 70"/>
                <a:gd name="T13" fmla="*/ 56 h 63"/>
                <a:gd name="T14" fmla="*/ 65 w 70"/>
                <a:gd name="T15" fmla="*/ 34 h 63"/>
                <a:gd name="T16" fmla="*/ 65 w 70"/>
                <a:gd name="T17" fmla="*/ 34 h 63"/>
                <a:gd name="T18" fmla="*/ 57 w 70"/>
                <a:gd name="T19" fmla="*/ 14 h 63"/>
                <a:gd name="T20" fmla="*/ 57 w 70"/>
                <a:gd name="T21" fmla="*/ 14 h 63"/>
                <a:gd name="T22" fmla="*/ 35 w 70"/>
                <a:gd name="T23" fmla="*/ 4 h 63"/>
                <a:gd name="T24" fmla="*/ 35 w 70"/>
                <a:gd name="T25" fmla="*/ 4 h 63"/>
                <a:gd name="T26" fmla="*/ 14 w 70"/>
                <a:gd name="T27" fmla="*/ 12 h 63"/>
                <a:gd name="T28" fmla="*/ 14 w 70"/>
                <a:gd name="T29" fmla="*/ 12 h 63"/>
                <a:gd name="T30" fmla="*/ 5 w 70"/>
                <a:gd name="T31" fmla="*/ 34 h 63"/>
                <a:gd name="T32" fmla="*/ 5 w 70"/>
                <a:gd name="T33" fmla="*/ 34 h 63"/>
                <a:gd name="T34" fmla="*/ 13 w 70"/>
                <a:gd name="T35" fmla="*/ 55 h 63"/>
                <a:gd name="T36" fmla="*/ 13 w 70"/>
                <a:gd name="T37" fmla="*/ 55 h 63"/>
                <a:gd name="T38" fmla="*/ 14 w 70"/>
                <a:gd name="T39" fmla="*/ 56 h 63"/>
                <a:gd name="T40" fmla="*/ 14 w 70"/>
                <a:gd name="T41" fmla="*/ 56 h 63"/>
                <a:gd name="T42" fmla="*/ 18 w 70"/>
                <a:gd name="T43" fmla="*/ 58 h 63"/>
                <a:gd name="T44" fmla="*/ 18 w 70"/>
                <a:gd name="T45" fmla="*/ 58 h 63"/>
                <a:gd name="T46" fmla="*/ 18 w 70"/>
                <a:gd name="T47" fmla="*/ 58 h 63"/>
                <a:gd name="T48" fmla="*/ 19 w 70"/>
                <a:gd name="T49" fmla="*/ 61 h 63"/>
                <a:gd name="T50" fmla="*/ 19 w 70"/>
                <a:gd name="T51" fmla="*/ 61 h 63"/>
                <a:gd name="T52" fmla="*/ 16 w 70"/>
                <a:gd name="T53" fmla="*/ 62 h 63"/>
                <a:gd name="T54" fmla="*/ 16 w 70"/>
                <a:gd name="T55" fmla="*/ 62 h 63"/>
                <a:gd name="T56" fmla="*/ 10 w 70"/>
                <a:gd name="T57" fmla="*/ 58 h 63"/>
                <a:gd name="T58" fmla="*/ 10 w 70"/>
                <a:gd name="T59" fmla="*/ 58 h 63"/>
                <a:gd name="T60" fmla="*/ 10 w 70"/>
                <a:gd name="T61" fmla="*/ 58 h 63"/>
                <a:gd name="T62" fmla="*/ 0 w 70"/>
                <a:gd name="T63" fmla="*/ 34 h 63"/>
                <a:gd name="T64" fmla="*/ 0 w 70"/>
                <a:gd name="T65" fmla="*/ 34 h 63"/>
                <a:gd name="T66" fmla="*/ 11 w 70"/>
                <a:gd name="T67" fmla="*/ 9 h 63"/>
                <a:gd name="T68" fmla="*/ 11 w 70"/>
                <a:gd name="T69" fmla="*/ 9 h 63"/>
                <a:gd name="T70" fmla="*/ 35 w 70"/>
                <a:gd name="T71" fmla="*/ 0 h 63"/>
                <a:gd name="T72" fmla="*/ 35 w 70"/>
                <a:gd name="T73" fmla="*/ 0 h 63"/>
                <a:gd name="T74" fmla="*/ 60 w 70"/>
                <a:gd name="T75" fmla="*/ 11 h 63"/>
                <a:gd name="T76" fmla="*/ 60 w 70"/>
                <a:gd name="T77" fmla="*/ 11 h 63"/>
                <a:gd name="T78" fmla="*/ 70 w 70"/>
                <a:gd name="T79" fmla="*/ 34 h 63"/>
                <a:gd name="T80" fmla="*/ 70 w 70"/>
                <a:gd name="T81" fmla="*/ 34 h 63"/>
                <a:gd name="T82" fmla="*/ 59 w 70"/>
                <a:gd name="T83" fmla="*/ 60 h 63"/>
                <a:gd name="T84" fmla="*/ 59 w 70"/>
                <a:gd name="T85" fmla="*/ 60 h 63"/>
                <a:gd name="T86" fmla="*/ 59 w 70"/>
                <a:gd name="T87" fmla="*/ 60 h 63"/>
                <a:gd name="T88" fmla="*/ 53 w 70"/>
                <a:gd name="T89" fmla="*/ 63 h 63"/>
                <a:gd name="T90" fmla="*/ 53 w 70"/>
                <a:gd name="T91" fmla="*/ 63 h 63"/>
                <a:gd name="T92" fmla="*/ 53 w 70"/>
                <a:gd name="T93" fmla="*/ 63 h 63"/>
                <a:gd name="T94" fmla="*/ 53 w 70"/>
                <a:gd name="T95" fmla="*/ 63 h 63"/>
                <a:gd name="T96" fmla="*/ 51 w 70"/>
                <a:gd name="T9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0" h="63">
                  <a:moveTo>
                    <a:pt x="51" y="61"/>
                  </a:moveTo>
                  <a:cubicBezTo>
                    <a:pt x="50" y="60"/>
                    <a:pt x="51" y="59"/>
                    <a:pt x="52" y="59"/>
                  </a:cubicBezTo>
                  <a:cubicBezTo>
                    <a:pt x="52" y="59"/>
                    <a:pt x="52" y="59"/>
                    <a:pt x="52" y="59"/>
                  </a:cubicBezTo>
                  <a:cubicBezTo>
                    <a:pt x="53" y="58"/>
                    <a:pt x="54" y="58"/>
                    <a:pt x="54" y="57"/>
                  </a:cubicBezTo>
                  <a:cubicBezTo>
                    <a:pt x="54" y="57"/>
                    <a:pt x="54" y="57"/>
                    <a:pt x="54" y="57"/>
                  </a:cubicBezTo>
                  <a:cubicBezTo>
                    <a:pt x="55" y="57"/>
                    <a:pt x="56" y="56"/>
                    <a:pt x="56" y="56"/>
                  </a:cubicBezTo>
                  <a:cubicBezTo>
                    <a:pt x="56" y="56"/>
                    <a:pt x="56" y="56"/>
                    <a:pt x="56" y="56"/>
                  </a:cubicBezTo>
                  <a:cubicBezTo>
                    <a:pt x="62" y="50"/>
                    <a:pt x="65" y="42"/>
                    <a:pt x="65" y="34"/>
                  </a:cubicBezTo>
                  <a:cubicBezTo>
                    <a:pt x="65" y="34"/>
                    <a:pt x="65" y="34"/>
                    <a:pt x="65" y="34"/>
                  </a:cubicBezTo>
                  <a:cubicBezTo>
                    <a:pt x="65" y="27"/>
                    <a:pt x="62" y="20"/>
                    <a:pt x="57" y="14"/>
                  </a:cubicBezTo>
                  <a:cubicBezTo>
                    <a:pt x="57" y="14"/>
                    <a:pt x="57" y="14"/>
                    <a:pt x="57" y="14"/>
                  </a:cubicBezTo>
                  <a:cubicBezTo>
                    <a:pt x="51" y="7"/>
                    <a:pt x="43" y="4"/>
                    <a:pt x="35" y="4"/>
                  </a:cubicBezTo>
                  <a:cubicBezTo>
                    <a:pt x="35" y="4"/>
                    <a:pt x="35" y="4"/>
                    <a:pt x="35" y="4"/>
                  </a:cubicBezTo>
                  <a:cubicBezTo>
                    <a:pt x="28" y="4"/>
                    <a:pt x="20" y="7"/>
                    <a:pt x="14" y="12"/>
                  </a:cubicBezTo>
                  <a:cubicBezTo>
                    <a:pt x="14" y="12"/>
                    <a:pt x="14" y="12"/>
                    <a:pt x="14" y="12"/>
                  </a:cubicBezTo>
                  <a:cubicBezTo>
                    <a:pt x="8" y="18"/>
                    <a:pt x="5" y="26"/>
                    <a:pt x="5" y="34"/>
                  </a:cubicBezTo>
                  <a:cubicBezTo>
                    <a:pt x="5" y="34"/>
                    <a:pt x="5" y="34"/>
                    <a:pt x="5" y="34"/>
                  </a:cubicBezTo>
                  <a:cubicBezTo>
                    <a:pt x="5" y="42"/>
                    <a:pt x="7" y="49"/>
                    <a:pt x="13" y="55"/>
                  </a:cubicBezTo>
                  <a:cubicBezTo>
                    <a:pt x="13" y="55"/>
                    <a:pt x="13" y="55"/>
                    <a:pt x="13" y="55"/>
                  </a:cubicBezTo>
                  <a:cubicBezTo>
                    <a:pt x="13" y="55"/>
                    <a:pt x="14" y="56"/>
                    <a:pt x="14" y="56"/>
                  </a:cubicBezTo>
                  <a:cubicBezTo>
                    <a:pt x="14" y="56"/>
                    <a:pt x="14" y="56"/>
                    <a:pt x="14" y="56"/>
                  </a:cubicBezTo>
                  <a:cubicBezTo>
                    <a:pt x="15" y="57"/>
                    <a:pt x="17" y="58"/>
                    <a:pt x="18" y="58"/>
                  </a:cubicBezTo>
                  <a:cubicBezTo>
                    <a:pt x="18" y="58"/>
                    <a:pt x="18" y="58"/>
                    <a:pt x="18" y="58"/>
                  </a:cubicBezTo>
                  <a:cubicBezTo>
                    <a:pt x="18" y="58"/>
                    <a:pt x="18" y="58"/>
                    <a:pt x="18" y="58"/>
                  </a:cubicBezTo>
                  <a:cubicBezTo>
                    <a:pt x="19" y="59"/>
                    <a:pt x="19" y="60"/>
                    <a:pt x="19" y="61"/>
                  </a:cubicBezTo>
                  <a:cubicBezTo>
                    <a:pt x="19" y="61"/>
                    <a:pt x="19" y="61"/>
                    <a:pt x="19" y="61"/>
                  </a:cubicBezTo>
                  <a:cubicBezTo>
                    <a:pt x="18" y="62"/>
                    <a:pt x="17" y="63"/>
                    <a:pt x="16" y="62"/>
                  </a:cubicBezTo>
                  <a:cubicBezTo>
                    <a:pt x="16" y="62"/>
                    <a:pt x="16" y="62"/>
                    <a:pt x="16" y="62"/>
                  </a:cubicBezTo>
                  <a:cubicBezTo>
                    <a:pt x="13" y="61"/>
                    <a:pt x="10" y="58"/>
                    <a:pt x="10" y="58"/>
                  </a:cubicBezTo>
                  <a:cubicBezTo>
                    <a:pt x="10" y="58"/>
                    <a:pt x="10" y="58"/>
                    <a:pt x="10" y="58"/>
                  </a:cubicBezTo>
                  <a:cubicBezTo>
                    <a:pt x="10" y="58"/>
                    <a:pt x="10" y="58"/>
                    <a:pt x="10" y="58"/>
                  </a:cubicBezTo>
                  <a:cubicBezTo>
                    <a:pt x="3" y="51"/>
                    <a:pt x="0" y="43"/>
                    <a:pt x="0" y="34"/>
                  </a:cubicBezTo>
                  <a:cubicBezTo>
                    <a:pt x="0" y="34"/>
                    <a:pt x="0" y="34"/>
                    <a:pt x="0" y="34"/>
                  </a:cubicBezTo>
                  <a:cubicBezTo>
                    <a:pt x="0" y="25"/>
                    <a:pt x="4" y="16"/>
                    <a:pt x="11" y="9"/>
                  </a:cubicBezTo>
                  <a:cubicBezTo>
                    <a:pt x="11" y="9"/>
                    <a:pt x="11" y="9"/>
                    <a:pt x="11" y="9"/>
                  </a:cubicBezTo>
                  <a:cubicBezTo>
                    <a:pt x="18" y="3"/>
                    <a:pt x="26" y="0"/>
                    <a:pt x="35" y="0"/>
                  </a:cubicBezTo>
                  <a:cubicBezTo>
                    <a:pt x="35" y="0"/>
                    <a:pt x="35" y="0"/>
                    <a:pt x="35" y="0"/>
                  </a:cubicBezTo>
                  <a:cubicBezTo>
                    <a:pt x="44" y="0"/>
                    <a:pt x="53" y="3"/>
                    <a:pt x="60" y="11"/>
                  </a:cubicBezTo>
                  <a:cubicBezTo>
                    <a:pt x="60" y="11"/>
                    <a:pt x="60" y="11"/>
                    <a:pt x="60" y="11"/>
                  </a:cubicBezTo>
                  <a:cubicBezTo>
                    <a:pt x="66" y="17"/>
                    <a:pt x="70" y="26"/>
                    <a:pt x="70" y="34"/>
                  </a:cubicBezTo>
                  <a:cubicBezTo>
                    <a:pt x="70" y="34"/>
                    <a:pt x="70" y="34"/>
                    <a:pt x="70" y="34"/>
                  </a:cubicBezTo>
                  <a:cubicBezTo>
                    <a:pt x="70" y="44"/>
                    <a:pt x="66" y="53"/>
                    <a:pt x="59" y="60"/>
                  </a:cubicBezTo>
                  <a:cubicBezTo>
                    <a:pt x="59" y="60"/>
                    <a:pt x="59" y="60"/>
                    <a:pt x="59" y="60"/>
                  </a:cubicBezTo>
                  <a:cubicBezTo>
                    <a:pt x="59" y="60"/>
                    <a:pt x="59" y="60"/>
                    <a:pt x="59" y="60"/>
                  </a:cubicBezTo>
                  <a:cubicBezTo>
                    <a:pt x="58" y="60"/>
                    <a:pt x="56" y="62"/>
                    <a:pt x="53" y="63"/>
                  </a:cubicBezTo>
                  <a:cubicBezTo>
                    <a:pt x="53" y="63"/>
                    <a:pt x="53" y="63"/>
                    <a:pt x="53" y="63"/>
                  </a:cubicBezTo>
                  <a:cubicBezTo>
                    <a:pt x="53" y="63"/>
                    <a:pt x="53" y="63"/>
                    <a:pt x="53" y="63"/>
                  </a:cubicBezTo>
                  <a:cubicBezTo>
                    <a:pt x="53" y="63"/>
                    <a:pt x="53" y="63"/>
                    <a:pt x="53" y="63"/>
                  </a:cubicBezTo>
                  <a:cubicBezTo>
                    <a:pt x="52" y="63"/>
                    <a:pt x="51" y="62"/>
                    <a:pt x="5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3" name="Freeform 135"/>
            <p:cNvSpPr>
              <a:spLocks/>
            </p:cNvSpPr>
            <p:nvPr/>
          </p:nvSpPr>
          <p:spPr bwMode="auto">
            <a:xfrm>
              <a:off x="3360057" y="1943121"/>
              <a:ext cx="214605" cy="185383"/>
            </a:xfrm>
            <a:custGeom>
              <a:avLst/>
              <a:gdLst>
                <a:gd name="T0" fmla="*/ 37 w 48"/>
                <a:gd name="T1" fmla="*/ 41 h 41"/>
                <a:gd name="T2" fmla="*/ 37 w 48"/>
                <a:gd name="T3" fmla="*/ 38 h 41"/>
                <a:gd name="T4" fmla="*/ 37 w 48"/>
                <a:gd name="T5" fmla="*/ 38 h 41"/>
                <a:gd name="T6" fmla="*/ 43 w 48"/>
                <a:gd name="T7" fmla="*/ 23 h 41"/>
                <a:gd name="T8" fmla="*/ 43 w 48"/>
                <a:gd name="T9" fmla="*/ 23 h 41"/>
                <a:gd name="T10" fmla="*/ 38 w 48"/>
                <a:gd name="T11" fmla="*/ 10 h 41"/>
                <a:gd name="T12" fmla="*/ 38 w 48"/>
                <a:gd name="T13" fmla="*/ 10 h 41"/>
                <a:gd name="T14" fmla="*/ 24 w 48"/>
                <a:gd name="T15" fmla="*/ 4 h 41"/>
                <a:gd name="T16" fmla="*/ 24 w 48"/>
                <a:gd name="T17" fmla="*/ 4 h 41"/>
                <a:gd name="T18" fmla="*/ 11 w 48"/>
                <a:gd name="T19" fmla="*/ 9 h 41"/>
                <a:gd name="T20" fmla="*/ 11 w 48"/>
                <a:gd name="T21" fmla="*/ 9 h 41"/>
                <a:gd name="T22" fmla="*/ 5 w 48"/>
                <a:gd name="T23" fmla="*/ 23 h 41"/>
                <a:gd name="T24" fmla="*/ 5 w 48"/>
                <a:gd name="T25" fmla="*/ 23 h 41"/>
                <a:gd name="T26" fmla="*/ 10 w 48"/>
                <a:gd name="T27" fmla="*/ 37 h 41"/>
                <a:gd name="T28" fmla="*/ 10 w 48"/>
                <a:gd name="T29" fmla="*/ 37 h 41"/>
                <a:gd name="T30" fmla="*/ 10 w 48"/>
                <a:gd name="T31" fmla="*/ 37 h 41"/>
                <a:gd name="T32" fmla="*/ 10 w 48"/>
                <a:gd name="T33" fmla="*/ 40 h 41"/>
                <a:gd name="T34" fmla="*/ 10 w 48"/>
                <a:gd name="T35" fmla="*/ 40 h 41"/>
                <a:gd name="T36" fmla="*/ 7 w 48"/>
                <a:gd name="T37" fmla="*/ 40 h 41"/>
                <a:gd name="T38" fmla="*/ 7 w 48"/>
                <a:gd name="T39" fmla="*/ 40 h 41"/>
                <a:gd name="T40" fmla="*/ 0 w 48"/>
                <a:gd name="T41" fmla="*/ 23 h 41"/>
                <a:gd name="T42" fmla="*/ 0 w 48"/>
                <a:gd name="T43" fmla="*/ 23 h 41"/>
                <a:gd name="T44" fmla="*/ 8 w 48"/>
                <a:gd name="T45" fmla="*/ 6 h 41"/>
                <a:gd name="T46" fmla="*/ 8 w 48"/>
                <a:gd name="T47" fmla="*/ 6 h 41"/>
                <a:gd name="T48" fmla="*/ 24 w 48"/>
                <a:gd name="T49" fmla="*/ 0 h 41"/>
                <a:gd name="T50" fmla="*/ 24 w 48"/>
                <a:gd name="T51" fmla="*/ 0 h 41"/>
                <a:gd name="T52" fmla="*/ 41 w 48"/>
                <a:gd name="T53" fmla="*/ 7 h 41"/>
                <a:gd name="T54" fmla="*/ 41 w 48"/>
                <a:gd name="T55" fmla="*/ 7 h 41"/>
                <a:gd name="T56" fmla="*/ 48 w 48"/>
                <a:gd name="T57" fmla="*/ 23 h 41"/>
                <a:gd name="T58" fmla="*/ 48 w 48"/>
                <a:gd name="T59" fmla="*/ 23 h 41"/>
                <a:gd name="T60" fmla="*/ 40 w 48"/>
                <a:gd name="T61" fmla="*/ 41 h 41"/>
                <a:gd name="T62" fmla="*/ 40 w 48"/>
                <a:gd name="T63" fmla="*/ 41 h 41"/>
                <a:gd name="T64" fmla="*/ 39 w 48"/>
                <a:gd name="T65" fmla="*/ 41 h 41"/>
                <a:gd name="T66" fmla="*/ 39 w 48"/>
                <a:gd name="T67" fmla="*/ 41 h 41"/>
                <a:gd name="T68" fmla="*/ 37 w 48"/>
                <a:gd name="T6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41">
                  <a:moveTo>
                    <a:pt x="37" y="41"/>
                  </a:moveTo>
                  <a:cubicBezTo>
                    <a:pt x="36" y="40"/>
                    <a:pt x="36" y="38"/>
                    <a:pt x="37" y="38"/>
                  </a:cubicBezTo>
                  <a:cubicBezTo>
                    <a:pt x="37" y="38"/>
                    <a:pt x="37" y="38"/>
                    <a:pt x="37" y="38"/>
                  </a:cubicBezTo>
                  <a:cubicBezTo>
                    <a:pt x="41" y="34"/>
                    <a:pt x="43" y="29"/>
                    <a:pt x="43" y="23"/>
                  </a:cubicBezTo>
                  <a:cubicBezTo>
                    <a:pt x="43" y="23"/>
                    <a:pt x="43" y="23"/>
                    <a:pt x="43" y="23"/>
                  </a:cubicBezTo>
                  <a:cubicBezTo>
                    <a:pt x="43" y="19"/>
                    <a:pt x="42" y="14"/>
                    <a:pt x="38" y="10"/>
                  </a:cubicBezTo>
                  <a:cubicBezTo>
                    <a:pt x="38" y="10"/>
                    <a:pt x="38" y="10"/>
                    <a:pt x="38" y="10"/>
                  </a:cubicBezTo>
                  <a:cubicBezTo>
                    <a:pt x="34" y="6"/>
                    <a:pt x="29" y="4"/>
                    <a:pt x="24" y="4"/>
                  </a:cubicBezTo>
                  <a:cubicBezTo>
                    <a:pt x="24" y="4"/>
                    <a:pt x="24" y="4"/>
                    <a:pt x="24" y="4"/>
                  </a:cubicBezTo>
                  <a:cubicBezTo>
                    <a:pt x="19" y="4"/>
                    <a:pt x="14" y="6"/>
                    <a:pt x="11" y="9"/>
                  </a:cubicBezTo>
                  <a:cubicBezTo>
                    <a:pt x="11" y="9"/>
                    <a:pt x="11" y="9"/>
                    <a:pt x="11" y="9"/>
                  </a:cubicBezTo>
                  <a:cubicBezTo>
                    <a:pt x="7" y="13"/>
                    <a:pt x="5" y="18"/>
                    <a:pt x="5" y="23"/>
                  </a:cubicBezTo>
                  <a:cubicBezTo>
                    <a:pt x="5" y="23"/>
                    <a:pt x="5" y="23"/>
                    <a:pt x="5" y="23"/>
                  </a:cubicBezTo>
                  <a:cubicBezTo>
                    <a:pt x="5" y="28"/>
                    <a:pt x="6" y="33"/>
                    <a:pt x="10" y="37"/>
                  </a:cubicBezTo>
                  <a:cubicBezTo>
                    <a:pt x="10" y="37"/>
                    <a:pt x="10" y="37"/>
                    <a:pt x="10" y="37"/>
                  </a:cubicBezTo>
                  <a:cubicBezTo>
                    <a:pt x="10" y="37"/>
                    <a:pt x="10" y="37"/>
                    <a:pt x="10" y="37"/>
                  </a:cubicBezTo>
                  <a:cubicBezTo>
                    <a:pt x="11" y="38"/>
                    <a:pt x="11" y="39"/>
                    <a:pt x="10" y="40"/>
                  </a:cubicBezTo>
                  <a:cubicBezTo>
                    <a:pt x="10" y="40"/>
                    <a:pt x="10" y="40"/>
                    <a:pt x="10" y="40"/>
                  </a:cubicBezTo>
                  <a:cubicBezTo>
                    <a:pt x="9" y="41"/>
                    <a:pt x="7" y="41"/>
                    <a:pt x="7" y="40"/>
                  </a:cubicBezTo>
                  <a:cubicBezTo>
                    <a:pt x="7" y="40"/>
                    <a:pt x="7" y="40"/>
                    <a:pt x="7" y="40"/>
                  </a:cubicBezTo>
                  <a:cubicBezTo>
                    <a:pt x="2" y="35"/>
                    <a:pt x="0" y="29"/>
                    <a:pt x="0" y="23"/>
                  </a:cubicBezTo>
                  <a:cubicBezTo>
                    <a:pt x="0" y="23"/>
                    <a:pt x="0" y="23"/>
                    <a:pt x="0" y="23"/>
                  </a:cubicBezTo>
                  <a:cubicBezTo>
                    <a:pt x="0" y="17"/>
                    <a:pt x="3" y="11"/>
                    <a:pt x="8" y="6"/>
                  </a:cubicBezTo>
                  <a:cubicBezTo>
                    <a:pt x="8" y="6"/>
                    <a:pt x="8" y="6"/>
                    <a:pt x="8" y="6"/>
                  </a:cubicBezTo>
                  <a:cubicBezTo>
                    <a:pt x="12" y="2"/>
                    <a:pt x="18" y="0"/>
                    <a:pt x="24" y="0"/>
                  </a:cubicBezTo>
                  <a:cubicBezTo>
                    <a:pt x="24" y="0"/>
                    <a:pt x="24" y="0"/>
                    <a:pt x="24" y="0"/>
                  </a:cubicBezTo>
                  <a:cubicBezTo>
                    <a:pt x="30" y="0"/>
                    <a:pt x="37" y="2"/>
                    <a:pt x="41" y="7"/>
                  </a:cubicBezTo>
                  <a:cubicBezTo>
                    <a:pt x="41" y="7"/>
                    <a:pt x="41" y="7"/>
                    <a:pt x="41" y="7"/>
                  </a:cubicBezTo>
                  <a:cubicBezTo>
                    <a:pt x="46" y="12"/>
                    <a:pt x="48" y="18"/>
                    <a:pt x="48" y="23"/>
                  </a:cubicBezTo>
                  <a:cubicBezTo>
                    <a:pt x="48" y="23"/>
                    <a:pt x="48" y="23"/>
                    <a:pt x="48" y="23"/>
                  </a:cubicBezTo>
                  <a:cubicBezTo>
                    <a:pt x="48" y="30"/>
                    <a:pt x="45" y="36"/>
                    <a:pt x="40" y="41"/>
                  </a:cubicBezTo>
                  <a:cubicBezTo>
                    <a:pt x="40" y="41"/>
                    <a:pt x="40" y="41"/>
                    <a:pt x="40" y="41"/>
                  </a:cubicBezTo>
                  <a:cubicBezTo>
                    <a:pt x="40" y="41"/>
                    <a:pt x="39" y="41"/>
                    <a:pt x="39" y="41"/>
                  </a:cubicBezTo>
                  <a:cubicBezTo>
                    <a:pt x="39" y="41"/>
                    <a:pt x="39" y="41"/>
                    <a:pt x="39" y="41"/>
                  </a:cubicBezTo>
                  <a:cubicBezTo>
                    <a:pt x="38" y="41"/>
                    <a:pt x="38" y="41"/>
                    <a:pt x="37"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4" name="Freeform 136"/>
            <p:cNvSpPr>
              <a:spLocks noEditPoints="1"/>
            </p:cNvSpPr>
            <p:nvPr/>
          </p:nvSpPr>
          <p:spPr bwMode="auto">
            <a:xfrm>
              <a:off x="2636253" y="1630897"/>
              <a:ext cx="298496" cy="446871"/>
            </a:xfrm>
            <a:custGeom>
              <a:avLst/>
              <a:gdLst>
                <a:gd name="T0" fmla="*/ 40 w 66"/>
                <a:gd name="T1" fmla="*/ 4 h 99"/>
                <a:gd name="T2" fmla="*/ 34 w 66"/>
                <a:gd name="T3" fmla="*/ 1 h 99"/>
                <a:gd name="T4" fmla="*/ 4 w 66"/>
                <a:gd name="T5" fmla="*/ 10 h 99"/>
                <a:gd name="T6" fmla="*/ 0 w 66"/>
                <a:gd name="T7" fmla="*/ 16 h 99"/>
                <a:gd name="T8" fmla="*/ 25 w 66"/>
                <a:gd name="T9" fmla="*/ 95 h 99"/>
                <a:gd name="T10" fmla="*/ 31 w 66"/>
                <a:gd name="T11" fmla="*/ 98 h 99"/>
                <a:gd name="T12" fmla="*/ 62 w 66"/>
                <a:gd name="T13" fmla="*/ 89 h 99"/>
                <a:gd name="T14" fmla="*/ 65 w 66"/>
                <a:gd name="T15" fmla="*/ 83 h 99"/>
                <a:gd name="T16" fmla="*/ 40 w 66"/>
                <a:gd name="T17" fmla="*/ 4 h 99"/>
                <a:gd name="T18" fmla="*/ 30 w 66"/>
                <a:gd name="T19" fmla="*/ 39 h 99"/>
                <a:gd name="T20" fmla="*/ 13 w 66"/>
                <a:gd name="T21" fmla="*/ 31 h 99"/>
                <a:gd name="T22" fmla="*/ 22 w 66"/>
                <a:gd name="T23" fmla="*/ 14 h 99"/>
                <a:gd name="T24" fmla="*/ 39 w 66"/>
                <a:gd name="T25" fmla="*/ 23 h 99"/>
                <a:gd name="T26" fmla="*/ 30 w 66"/>
                <a:gd name="T27" fmla="*/ 3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99">
                  <a:moveTo>
                    <a:pt x="40" y="4"/>
                  </a:moveTo>
                  <a:cubicBezTo>
                    <a:pt x="40" y="1"/>
                    <a:pt x="37" y="0"/>
                    <a:pt x="34" y="1"/>
                  </a:cubicBezTo>
                  <a:cubicBezTo>
                    <a:pt x="4" y="10"/>
                    <a:pt x="4" y="10"/>
                    <a:pt x="4" y="10"/>
                  </a:cubicBezTo>
                  <a:cubicBezTo>
                    <a:pt x="1" y="11"/>
                    <a:pt x="0" y="14"/>
                    <a:pt x="0" y="16"/>
                  </a:cubicBezTo>
                  <a:cubicBezTo>
                    <a:pt x="25" y="95"/>
                    <a:pt x="25" y="95"/>
                    <a:pt x="25" y="95"/>
                  </a:cubicBezTo>
                  <a:cubicBezTo>
                    <a:pt x="26" y="98"/>
                    <a:pt x="29" y="99"/>
                    <a:pt x="31" y="98"/>
                  </a:cubicBezTo>
                  <a:cubicBezTo>
                    <a:pt x="62" y="89"/>
                    <a:pt x="62" y="89"/>
                    <a:pt x="62" y="89"/>
                  </a:cubicBezTo>
                  <a:cubicBezTo>
                    <a:pt x="64" y="88"/>
                    <a:pt x="66" y="85"/>
                    <a:pt x="65" y="83"/>
                  </a:cubicBezTo>
                  <a:lnTo>
                    <a:pt x="40" y="4"/>
                  </a:lnTo>
                  <a:close/>
                  <a:moveTo>
                    <a:pt x="30" y="39"/>
                  </a:moveTo>
                  <a:cubicBezTo>
                    <a:pt x="23" y="42"/>
                    <a:pt x="15" y="38"/>
                    <a:pt x="13" y="31"/>
                  </a:cubicBezTo>
                  <a:cubicBezTo>
                    <a:pt x="11" y="23"/>
                    <a:pt x="15" y="16"/>
                    <a:pt x="22" y="14"/>
                  </a:cubicBezTo>
                  <a:cubicBezTo>
                    <a:pt x="29" y="11"/>
                    <a:pt x="37" y="15"/>
                    <a:pt x="39" y="23"/>
                  </a:cubicBezTo>
                  <a:cubicBezTo>
                    <a:pt x="41" y="30"/>
                    <a:pt x="37" y="37"/>
                    <a:pt x="30"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5" name="Freeform 137"/>
            <p:cNvSpPr>
              <a:spLocks noEditPoints="1"/>
            </p:cNvSpPr>
            <p:nvPr/>
          </p:nvSpPr>
          <p:spPr bwMode="auto">
            <a:xfrm>
              <a:off x="2839152" y="1595771"/>
              <a:ext cx="228262" cy="202946"/>
            </a:xfrm>
            <a:custGeom>
              <a:avLst/>
              <a:gdLst>
                <a:gd name="T0" fmla="*/ 49 w 50"/>
                <a:gd name="T1" fmla="*/ 27 h 45"/>
                <a:gd name="T2" fmla="*/ 43 w 50"/>
                <a:gd name="T3" fmla="*/ 6 h 45"/>
                <a:gd name="T4" fmla="*/ 35 w 50"/>
                <a:gd name="T5" fmla="*/ 1 h 45"/>
                <a:gd name="T6" fmla="*/ 5 w 50"/>
                <a:gd name="T7" fmla="*/ 11 h 45"/>
                <a:gd name="T8" fmla="*/ 0 w 50"/>
                <a:gd name="T9" fmla="*/ 19 h 45"/>
                <a:gd name="T10" fmla="*/ 7 w 50"/>
                <a:gd name="T11" fmla="*/ 40 h 45"/>
                <a:gd name="T12" fmla="*/ 15 w 50"/>
                <a:gd name="T13" fmla="*/ 44 h 45"/>
                <a:gd name="T14" fmla="*/ 45 w 50"/>
                <a:gd name="T15" fmla="*/ 35 h 45"/>
                <a:gd name="T16" fmla="*/ 49 w 50"/>
                <a:gd name="T17" fmla="*/ 27 h 45"/>
                <a:gd name="T18" fmla="*/ 43 w 50"/>
                <a:gd name="T19" fmla="*/ 33 h 45"/>
                <a:gd name="T20" fmla="*/ 15 w 50"/>
                <a:gd name="T21" fmla="*/ 41 h 45"/>
                <a:gd name="T22" fmla="*/ 10 w 50"/>
                <a:gd name="T23" fmla="*/ 39 h 45"/>
                <a:gd name="T24" fmla="*/ 4 w 50"/>
                <a:gd name="T25" fmla="*/ 18 h 45"/>
                <a:gd name="T26" fmla="*/ 6 w 50"/>
                <a:gd name="T27" fmla="*/ 13 h 45"/>
                <a:gd name="T28" fmla="*/ 35 w 50"/>
                <a:gd name="T29" fmla="*/ 4 h 45"/>
                <a:gd name="T30" fmla="*/ 40 w 50"/>
                <a:gd name="T31" fmla="*/ 7 h 45"/>
                <a:gd name="T32" fmla="*/ 46 w 50"/>
                <a:gd name="T33" fmla="*/ 27 h 45"/>
                <a:gd name="T34" fmla="*/ 43 w 50"/>
                <a:gd name="T35"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5">
                  <a:moveTo>
                    <a:pt x="49" y="27"/>
                  </a:moveTo>
                  <a:cubicBezTo>
                    <a:pt x="43" y="6"/>
                    <a:pt x="43" y="6"/>
                    <a:pt x="43" y="6"/>
                  </a:cubicBezTo>
                  <a:cubicBezTo>
                    <a:pt x="42" y="3"/>
                    <a:pt x="39" y="0"/>
                    <a:pt x="35" y="1"/>
                  </a:cubicBezTo>
                  <a:cubicBezTo>
                    <a:pt x="5" y="11"/>
                    <a:pt x="5" y="11"/>
                    <a:pt x="5" y="11"/>
                  </a:cubicBezTo>
                  <a:cubicBezTo>
                    <a:pt x="0" y="12"/>
                    <a:pt x="0" y="16"/>
                    <a:pt x="0" y="19"/>
                  </a:cubicBezTo>
                  <a:cubicBezTo>
                    <a:pt x="7" y="40"/>
                    <a:pt x="7" y="40"/>
                    <a:pt x="7" y="40"/>
                  </a:cubicBezTo>
                  <a:cubicBezTo>
                    <a:pt x="8" y="43"/>
                    <a:pt x="11" y="45"/>
                    <a:pt x="15" y="44"/>
                  </a:cubicBezTo>
                  <a:cubicBezTo>
                    <a:pt x="45" y="35"/>
                    <a:pt x="45" y="35"/>
                    <a:pt x="45" y="35"/>
                  </a:cubicBezTo>
                  <a:cubicBezTo>
                    <a:pt x="49" y="34"/>
                    <a:pt x="50" y="29"/>
                    <a:pt x="49" y="27"/>
                  </a:cubicBezTo>
                  <a:close/>
                  <a:moveTo>
                    <a:pt x="43" y="33"/>
                  </a:moveTo>
                  <a:cubicBezTo>
                    <a:pt x="15" y="41"/>
                    <a:pt x="15" y="41"/>
                    <a:pt x="15" y="41"/>
                  </a:cubicBezTo>
                  <a:cubicBezTo>
                    <a:pt x="13" y="42"/>
                    <a:pt x="11" y="41"/>
                    <a:pt x="10" y="39"/>
                  </a:cubicBezTo>
                  <a:cubicBezTo>
                    <a:pt x="4" y="18"/>
                    <a:pt x="4" y="18"/>
                    <a:pt x="4" y="18"/>
                  </a:cubicBezTo>
                  <a:cubicBezTo>
                    <a:pt x="3" y="16"/>
                    <a:pt x="4" y="14"/>
                    <a:pt x="6" y="13"/>
                  </a:cubicBezTo>
                  <a:cubicBezTo>
                    <a:pt x="35" y="4"/>
                    <a:pt x="35" y="4"/>
                    <a:pt x="35" y="4"/>
                  </a:cubicBezTo>
                  <a:cubicBezTo>
                    <a:pt x="37" y="4"/>
                    <a:pt x="39" y="5"/>
                    <a:pt x="40" y="7"/>
                  </a:cubicBezTo>
                  <a:cubicBezTo>
                    <a:pt x="46" y="27"/>
                    <a:pt x="46" y="27"/>
                    <a:pt x="46" y="27"/>
                  </a:cubicBezTo>
                  <a:cubicBezTo>
                    <a:pt x="47" y="30"/>
                    <a:pt x="46" y="32"/>
                    <a:pt x="43"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6" name="Freeform 138"/>
            <p:cNvSpPr>
              <a:spLocks noEditPoints="1"/>
            </p:cNvSpPr>
            <p:nvPr/>
          </p:nvSpPr>
          <p:spPr bwMode="auto">
            <a:xfrm>
              <a:off x="2694782" y="1693342"/>
              <a:ext cx="119009" cy="115132"/>
            </a:xfrm>
            <a:custGeom>
              <a:avLst/>
              <a:gdLst>
                <a:gd name="T0" fmla="*/ 10 w 26"/>
                <a:gd name="T1" fmla="*/ 2 h 25"/>
                <a:gd name="T2" fmla="*/ 2 w 26"/>
                <a:gd name="T3" fmla="*/ 16 h 25"/>
                <a:gd name="T4" fmla="*/ 16 w 26"/>
                <a:gd name="T5" fmla="*/ 23 h 25"/>
                <a:gd name="T6" fmla="*/ 24 w 26"/>
                <a:gd name="T7" fmla="*/ 9 h 25"/>
                <a:gd name="T8" fmla="*/ 10 w 26"/>
                <a:gd name="T9" fmla="*/ 2 h 25"/>
                <a:gd name="T10" fmla="*/ 10 w 26"/>
                <a:gd name="T11" fmla="*/ 16 h 25"/>
                <a:gd name="T12" fmla="*/ 5 w 26"/>
                <a:gd name="T13" fmla="*/ 13 h 25"/>
                <a:gd name="T14" fmla="*/ 8 w 26"/>
                <a:gd name="T15" fmla="*/ 8 h 25"/>
                <a:gd name="T16" fmla="*/ 13 w 26"/>
                <a:gd name="T17" fmla="*/ 10 h 25"/>
                <a:gd name="T18" fmla="*/ 10 w 26"/>
                <a:gd name="T19"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5">
                  <a:moveTo>
                    <a:pt x="10" y="2"/>
                  </a:moveTo>
                  <a:cubicBezTo>
                    <a:pt x="4" y="4"/>
                    <a:pt x="0" y="10"/>
                    <a:pt x="2" y="16"/>
                  </a:cubicBezTo>
                  <a:cubicBezTo>
                    <a:pt x="4" y="22"/>
                    <a:pt x="10" y="25"/>
                    <a:pt x="16" y="23"/>
                  </a:cubicBezTo>
                  <a:cubicBezTo>
                    <a:pt x="22" y="22"/>
                    <a:pt x="26" y="15"/>
                    <a:pt x="24" y="9"/>
                  </a:cubicBezTo>
                  <a:cubicBezTo>
                    <a:pt x="22" y="3"/>
                    <a:pt x="16" y="0"/>
                    <a:pt x="10" y="2"/>
                  </a:cubicBezTo>
                  <a:close/>
                  <a:moveTo>
                    <a:pt x="10" y="16"/>
                  </a:moveTo>
                  <a:cubicBezTo>
                    <a:pt x="8" y="16"/>
                    <a:pt x="6" y="15"/>
                    <a:pt x="5" y="13"/>
                  </a:cubicBezTo>
                  <a:cubicBezTo>
                    <a:pt x="4" y="11"/>
                    <a:pt x="5" y="8"/>
                    <a:pt x="8" y="8"/>
                  </a:cubicBezTo>
                  <a:cubicBezTo>
                    <a:pt x="10" y="7"/>
                    <a:pt x="12" y="8"/>
                    <a:pt x="13" y="10"/>
                  </a:cubicBezTo>
                  <a:cubicBezTo>
                    <a:pt x="14" y="13"/>
                    <a:pt x="12" y="15"/>
                    <a:pt x="1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7" name="Freeform 139"/>
            <p:cNvSpPr>
              <a:spLocks noEditPoints="1"/>
            </p:cNvSpPr>
            <p:nvPr/>
          </p:nvSpPr>
          <p:spPr bwMode="auto">
            <a:xfrm>
              <a:off x="4040938" y="2349013"/>
              <a:ext cx="257526" cy="351253"/>
            </a:xfrm>
            <a:custGeom>
              <a:avLst/>
              <a:gdLst>
                <a:gd name="T0" fmla="*/ 53 w 57"/>
                <a:gd name="T1" fmla="*/ 28 h 78"/>
                <a:gd name="T2" fmla="*/ 29 w 57"/>
                <a:gd name="T3" fmla="*/ 0 h 78"/>
                <a:gd name="T4" fmla="*/ 4 w 57"/>
                <a:gd name="T5" fmla="*/ 28 h 78"/>
                <a:gd name="T6" fmla="*/ 0 w 57"/>
                <a:gd name="T7" fmla="*/ 35 h 78"/>
                <a:gd name="T8" fmla="*/ 0 w 57"/>
                <a:gd name="T9" fmla="*/ 70 h 78"/>
                <a:gd name="T10" fmla="*/ 7 w 57"/>
                <a:gd name="T11" fmla="*/ 78 h 78"/>
                <a:gd name="T12" fmla="*/ 50 w 57"/>
                <a:gd name="T13" fmla="*/ 78 h 78"/>
                <a:gd name="T14" fmla="*/ 57 w 57"/>
                <a:gd name="T15" fmla="*/ 70 h 78"/>
                <a:gd name="T16" fmla="*/ 57 w 57"/>
                <a:gd name="T17" fmla="*/ 35 h 78"/>
                <a:gd name="T18" fmla="*/ 53 w 57"/>
                <a:gd name="T19" fmla="*/ 28 h 78"/>
                <a:gd name="T20" fmla="*/ 32 w 57"/>
                <a:gd name="T21" fmla="*/ 55 h 78"/>
                <a:gd name="T22" fmla="*/ 32 w 57"/>
                <a:gd name="T23" fmla="*/ 66 h 78"/>
                <a:gd name="T24" fmla="*/ 29 w 57"/>
                <a:gd name="T25" fmla="*/ 69 h 78"/>
                <a:gd name="T26" fmla="*/ 25 w 57"/>
                <a:gd name="T27" fmla="*/ 66 h 78"/>
                <a:gd name="T28" fmla="*/ 25 w 57"/>
                <a:gd name="T29" fmla="*/ 55 h 78"/>
                <a:gd name="T30" fmla="*/ 20 w 57"/>
                <a:gd name="T31" fmla="*/ 47 h 78"/>
                <a:gd name="T32" fmla="*/ 29 w 57"/>
                <a:gd name="T33" fmla="*/ 38 h 78"/>
                <a:gd name="T34" fmla="*/ 38 w 57"/>
                <a:gd name="T35" fmla="*/ 47 h 78"/>
                <a:gd name="T36" fmla="*/ 32 w 57"/>
                <a:gd name="T37" fmla="*/ 55 h 78"/>
                <a:gd name="T38" fmla="*/ 9 w 57"/>
                <a:gd name="T39" fmla="*/ 27 h 78"/>
                <a:gd name="T40" fmla="*/ 29 w 57"/>
                <a:gd name="T41" fmla="*/ 5 h 78"/>
                <a:gd name="T42" fmla="*/ 48 w 57"/>
                <a:gd name="T43" fmla="*/ 27 h 78"/>
                <a:gd name="T44" fmla="*/ 9 w 57"/>
                <a:gd name="T45" fmla="*/ 2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 h="78">
                  <a:moveTo>
                    <a:pt x="53" y="28"/>
                  </a:moveTo>
                  <a:cubicBezTo>
                    <a:pt x="53" y="12"/>
                    <a:pt x="42" y="0"/>
                    <a:pt x="29" y="0"/>
                  </a:cubicBezTo>
                  <a:cubicBezTo>
                    <a:pt x="15" y="0"/>
                    <a:pt x="4" y="12"/>
                    <a:pt x="4" y="28"/>
                  </a:cubicBezTo>
                  <a:cubicBezTo>
                    <a:pt x="1" y="29"/>
                    <a:pt x="0" y="32"/>
                    <a:pt x="0" y="35"/>
                  </a:cubicBezTo>
                  <a:cubicBezTo>
                    <a:pt x="0" y="70"/>
                    <a:pt x="0" y="70"/>
                    <a:pt x="0" y="70"/>
                  </a:cubicBezTo>
                  <a:cubicBezTo>
                    <a:pt x="0" y="74"/>
                    <a:pt x="3" y="78"/>
                    <a:pt x="7" y="78"/>
                  </a:cubicBezTo>
                  <a:cubicBezTo>
                    <a:pt x="50" y="78"/>
                    <a:pt x="50" y="78"/>
                    <a:pt x="50" y="78"/>
                  </a:cubicBezTo>
                  <a:cubicBezTo>
                    <a:pt x="54" y="78"/>
                    <a:pt x="57" y="74"/>
                    <a:pt x="57" y="70"/>
                  </a:cubicBezTo>
                  <a:cubicBezTo>
                    <a:pt x="57" y="35"/>
                    <a:pt x="57" y="35"/>
                    <a:pt x="57" y="35"/>
                  </a:cubicBezTo>
                  <a:cubicBezTo>
                    <a:pt x="57" y="32"/>
                    <a:pt x="56" y="29"/>
                    <a:pt x="53" y="28"/>
                  </a:cubicBezTo>
                  <a:close/>
                  <a:moveTo>
                    <a:pt x="32" y="55"/>
                  </a:moveTo>
                  <a:cubicBezTo>
                    <a:pt x="32" y="66"/>
                    <a:pt x="32" y="66"/>
                    <a:pt x="32" y="66"/>
                  </a:cubicBezTo>
                  <a:cubicBezTo>
                    <a:pt x="32" y="68"/>
                    <a:pt x="30" y="69"/>
                    <a:pt x="29" y="69"/>
                  </a:cubicBezTo>
                  <a:cubicBezTo>
                    <a:pt x="27" y="69"/>
                    <a:pt x="25" y="68"/>
                    <a:pt x="25" y="66"/>
                  </a:cubicBezTo>
                  <a:cubicBezTo>
                    <a:pt x="25" y="55"/>
                    <a:pt x="25" y="55"/>
                    <a:pt x="25" y="55"/>
                  </a:cubicBezTo>
                  <a:cubicBezTo>
                    <a:pt x="22" y="54"/>
                    <a:pt x="20" y="50"/>
                    <a:pt x="20" y="47"/>
                  </a:cubicBezTo>
                  <a:cubicBezTo>
                    <a:pt x="20" y="42"/>
                    <a:pt x="24" y="38"/>
                    <a:pt x="29" y="38"/>
                  </a:cubicBezTo>
                  <a:cubicBezTo>
                    <a:pt x="34" y="38"/>
                    <a:pt x="38" y="42"/>
                    <a:pt x="38" y="47"/>
                  </a:cubicBezTo>
                  <a:cubicBezTo>
                    <a:pt x="38" y="50"/>
                    <a:pt x="35" y="54"/>
                    <a:pt x="32" y="55"/>
                  </a:cubicBezTo>
                  <a:close/>
                  <a:moveTo>
                    <a:pt x="9" y="27"/>
                  </a:moveTo>
                  <a:cubicBezTo>
                    <a:pt x="10" y="15"/>
                    <a:pt x="18" y="5"/>
                    <a:pt x="29" y="5"/>
                  </a:cubicBezTo>
                  <a:cubicBezTo>
                    <a:pt x="39" y="5"/>
                    <a:pt x="47" y="15"/>
                    <a:pt x="48" y="27"/>
                  </a:cubicBezTo>
                  <a:lnTo>
                    <a:pt x="9"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8" name="Freeform 140"/>
            <p:cNvSpPr>
              <a:spLocks noEditPoints="1"/>
            </p:cNvSpPr>
            <p:nvPr/>
          </p:nvSpPr>
          <p:spPr bwMode="auto">
            <a:xfrm>
              <a:off x="3120089" y="1279644"/>
              <a:ext cx="347269" cy="251730"/>
            </a:xfrm>
            <a:custGeom>
              <a:avLst/>
              <a:gdLst>
                <a:gd name="T0" fmla="*/ 71 w 77"/>
                <a:gd name="T1" fmla="*/ 0 h 56"/>
                <a:gd name="T2" fmla="*/ 62 w 77"/>
                <a:gd name="T3" fmla="*/ 0 h 56"/>
                <a:gd name="T4" fmla="*/ 62 w 77"/>
                <a:gd name="T5" fmla="*/ 1 h 56"/>
                <a:gd name="T6" fmla="*/ 61 w 77"/>
                <a:gd name="T7" fmla="*/ 2 h 56"/>
                <a:gd name="T8" fmla="*/ 50 w 77"/>
                <a:gd name="T9" fmla="*/ 2 h 56"/>
                <a:gd name="T10" fmla="*/ 49 w 77"/>
                <a:gd name="T11" fmla="*/ 1 h 56"/>
                <a:gd name="T12" fmla="*/ 49 w 77"/>
                <a:gd name="T13" fmla="*/ 0 h 56"/>
                <a:gd name="T14" fmla="*/ 6 w 77"/>
                <a:gd name="T15" fmla="*/ 0 h 56"/>
                <a:gd name="T16" fmla="*/ 0 w 77"/>
                <a:gd name="T17" fmla="*/ 6 h 56"/>
                <a:gd name="T18" fmla="*/ 0 w 77"/>
                <a:gd name="T19" fmla="*/ 50 h 56"/>
                <a:gd name="T20" fmla="*/ 6 w 77"/>
                <a:gd name="T21" fmla="*/ 56 h 56"/>
                <a:gd name="T22" fmla="*/ 71 w 77"/>
                <a:gd name="T23" fmla="*/ 56 h 56"/>
                <a:gd name="T24" fmla="*/ 77 w 77"/>
                <a:gd name="T25" fmla="*/ 50 h 56"/>
                <a:gd name="T26" fmla="*/ 77 w 77"/>
                <a:gd name="T27" fmla="*/ 6 h 56"/>
                <a:gd name="T28" fmla="*/ 71 w 77"/>
                <a:gd name="T29" fmla="*/ 0 h 56"/>
                <a:gd name="T30" fmla="*/ 39 w 77"/>
                <a:gd name="T31" fmla="*/ 45 h 56"/>
                <a:gd name="T32" fmla="*/ 22 w 77"/>
                <a:gd name="T33" fmla="*/ 28 h 56"/>
                <a:gd name="T34" fmla="*/ 39 w 77"/>
                <a:gd name="T35" fmla="*/ 11 h 56"/>
                <a:gd name="T36" fmla="*/ 56 w 77"/>
                <a:gd name="T37" fmla="*/ 28 h 56"/>
                <a:gd name="T38" fmla="*/ 39 w 77"/>
                <a:gd name="T39"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 h="56">
                  <a:moveTo>
                    <a:pt x="71" y="0"/>
                  </a:moveTo>
                  <a:cubicBezTo>
                    <a:pt x="62" y="0"/>
                    <a:pt x="62" y="0"/>
                    <a:pt x="62" y="0"/>
                  </a:cubicBezTo>
                  <a:cubicBezTo>
                    <a:pt x="62" y="1"/>
                    <a:pt x="62" y="1"/>
                    <a:pt x="62" y="1"/>
                  </a:cubicBezTo>
                  <a:cubicBezTo>
                    <a:pt x="62" y="1"/>
                    <a:pt x="62" y="2"/>
                    <a:pt x="61" y="2"/>
                  </a:cubicBezTo>
                  <a:cubicBezTo>
                    <a:pt x="50" y="2"/>
                    <a:pt x="50" y="2"/>
                    <a:pt x="50" y="2"/>
                  </a:cubicBezTo>
                  <a:cubicBezTo>
                    <a:pt x="50" y="2"/>
                    <a:pt x="49" y="1"/>
                    <a:pt x="49" y="1"/>
                  </a:cubicBezTo>
                  <a:cubicBezTo>
                    <a:pt x="49" y="0"/>
                    <a:pt x="49" y="0"/>
                    <a:pt x="49" y="0"/>
                  </a:cubicBezTo>
                  <a:cubicBezTo>
                    <a:pt x="6" y="0"/>
                    <a:pt x="6" y="0"/>
                    <a:pt x="6" y="0"/>
                  </a:cubicBezTo>
                  <a:cubicBezTo>
                    <a:pt x="3" y="0"/>
                    <a:pt x="0" y="3"/>
                    <a:pt x="0" y="6"/>
                  </a:cubicBezTo>
                  <a:cubicBezTo>
                    <a:pt x="0" y="50"/>
                    <a:pt x="0" y="50"/>
                    <a:pt x="0" y="50"/>
                  </a:cubicBezTo>
                  <a:cubicBezTo>
                    <a:pt x="0" y="53"/>
                    <a:pt x="3" y="56"/>
                    <a:pt x="6" y="56"/>
                  </a:cubicBezTo>
                  <a:cubicBezTo>
                    <a:pt x="71" y="56"/>
                    <a:pt x="71" y="56"/>
                    <a:pt x="71" y="56"/>
                  </a:cubicBezTo>
                  <a:cubicBezTo>
                    <a:pt x="74" y="56"/>
                    <a:pt x="77" y="53"/>
                    <a:pt x="77" y="50"/>
                  </a:cubicBezTo>
                  <a:cubicBezTo>
                    <a:pt x="77" y="6"/>
                    <a:pt x="77" y="6"/>
                    <a:pt x="77" y="6"/>
                  </a:cubicBezTo>
                  <a:cubicBezTo>
                    <a:pt x="77" y="3"/>
                    <a:pt x="74" y="0"/>
                    <a:pt x="71" y="0"/>
                  </a:cubicBezTo>
                  <a:close/>
                  <a:moveTo>
                    <a:pt x="39" y="45"/>
                  </a:moveTo>
                  <a:cubicBezTo>
                    <a:pt x="30" y="45"/>
                    <a:pt x="22" y="37"/>
                    <a:pt x="22" y="28"/>
                  </a:cubicBezTo>
                  <a:cubicBezTo>
                    <a:pt x="22" y="19"/>
                    <a:pt x="30" y="11"/>
                    <a:pt x="39" y="11"/>
                  </a:cubicBezTo>
                  <a:cubicBezTo>
                    <a:pt x="49" y="11"/>
                    <a:pt x="56" y="19"/>
                    <a:pt x="56" y="28"/>
                  </a:cubicBezTo>
                  <a:cubicBezTo>
                    <a:pt x="56" y="37"/>
                    <a:pt x="49" y="45"/>
                    <a:pt x="39"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9" name="Freeform 141"/>
            <p:cNvSpPr>
              <a:spLocks/>
            </p:cNvSpPr>
            <p:nvPr/>
          </p:nvSpPr>
          <p:spPr bwMode="auto">
            <a:xfrm>
              <a:off x="3172765" y="1252324"/>
              <a:ext cx="46823" cy="23417"/>
            </a:xfrm>
            <a:custGeom>
              <a:avLst/>
              <a:gdLst>
                <a:gd name="T0" fmla="*/ 1 w 10"/>
                <a:gd name="T1" fmla="*/ 5 h 5"/>
                <a:gd name="T2" fmla="*/ 9 w 10"/>
                <a:gd name="T3" fmla="*/ 5 h 5"/>
                <a:gd name="T4" fmla="*/ 10 w 10"/>
                <a:gd name="T5" fmla="*/ 4 h 5"/>
                <a:gd name="T6" fmla="*/ 10 w 10"/>
                <a:gd name="T7" fmla="*/ 1 h 5"/>
                <a:gd name="T8" fmla="*/ 9 w 10"/>
                <a:gd name="T9" fmla="*/ 0 h 5"/>
                <a:gd name="T10" fmla="*/ 1 w 10"/>
                <a:gd name="T11" fmla="*/ 0 h 5"/>
                <a:gd name="T12" fmla="*/ 0 w 10"/>
                <a:gd name="T13" fmla="*/ 1 h 5"/>
                <a:gd name="T14" fmla="*/ 0 w 10"/>
                <a:gd name="T15" fmla="*/ 4 h 5"/>
                <a:gd name="T16" fmla="*/ 1 w 10"/>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
                  <a:moveTo>
                    <a:pt x="1" y="5"/>
                  </a:moveTo>
                  <a:cubicBezTo>
                    <a:pt x="9" y="5"/>
                    <a:pt x="9" y="5"/>
                    <a:pt x="9" y="5"/>
                  </a:cubicBezTo>
                  <a:cubicBezTo>
                    <a:pt x="10" y="5"/>
                    <a:pt x="10" y="5"/>
                    <a:pt x="10" y="4"/>
                  </a:cubicBezTo>
                  <a:cubicBezTo>
                    <a:pt x="10" y="1"/>
                    <a:pt x="10" y="1"/>
                    <a:pt x="10" y="1"/>
                  </a:cubicBezTo>
                  <a:cubicBezTo>
                    <a:pt x="10" y="1"/>
                    <a:pt x="10" y="0"/>
                    <a:pt x="9" y="0"/>
                  </a:cubicBezTo>
                  <a:cubicBezTo>
                    <a:pt x="1" y="0"/>
                    <a:pt x="1" y="0"/>
                    <a:pt x="1" y="0"/>
                  </a:cubicBezTo>
                  <a:cubicBezTo>
                    <a:pt x="0" y="0"/>
                    <a:pt x="0" y="1"/>
                    <a:pt x="0" y="1"/>
                  </a:cubicBezTo>
                  <a:cubicBezTo>
                    <a:pt x="0" y="4"/>
                    <a:pt x="0" y="4"/>
                    <a:pt x="0" y="4"/>
                  </a:cubicBezTo>
                  <a:cubicBezTo>
                    <a:pt x="0" y="5"/>
                    <a:pt x="0" y="5"/>
                    <a:pt x="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0" name="Freeform 142"/>
            <p:cNvSpPr>
              <a:spLocks/>
            </p:cNvSpPr>
            <p:nvPr/>
          </p:nvSpPr>
          <p:spPr bwMode="auto">
            <a:xfrm>
              <a:off x="3340547" y="1248422"/>
              <a:ext cx="58529" cy="31222"/>
            </a:xfrm>
            <a:custGeom>
              <a:avLst/>
              <a:gdLst>
                <a:gd name="T0" fmla="*/ 2 w 13"/>
                <a:gd name="T1" fmla="*/ 6 h 7"/>
                <a:gd name="T2" fmla="*/ 2 w 13"/>
                <a:gd name="T3" fmla="*/ 2 h 7"/>
                <a:gd name="T4" fmla="*/ 3 w 13"/>
                <a:gd name="T5" fmla="*/ 1 h 7"/>
                <a:gd name="T6" fmla="*/ 10 w 13"/>
                <a:gd name="T7" fmla="*/ 1 h 7"/>
                <a:gd name="T8" fmla="*/ 11 w 13"/>
                <a:gd name="T9" fmla="*/ 2 h 7"/>
                <a:gd name="T10" fmla="*/ 11 w 13"/>
                <a:gd name="T11" fmla="*/ 6 h 7"/>
                <a:gd name="T12" fmla="*/ 10 w 13"/>
                <a:gd name="T13" fmla="*/ 7 h 7"/>
                <a:gd name="T14" fmla="*/ 13 w 13"/>
                <a:gd name="T15" fmla="*/ 7 h 7"/>
                <a:gd name="T16" fmla="*/ 13 w 13"/>
                <a:gd name="T17" fmla="*/ 1 h 7"/>
                <a:gd name="T18" fmla="*/ 12 w 13"/>
                <a:gd name="T19" fmla="*/ 0 h 7"/>
                <a:gd name="T20" fmla="*/ 1 w 13"/>
                <a:gd name="T21" fmla="*/ 0 h 7"/>
                <a:gd name="T22" fmla="*/ 0 w 13"/>
                <a:gd name="T23" fmla="*/ 1 h 7"/>
                <a:gd name="T24" fmla="*/ 0 w 13"/>
                <a:gd name="T25" fmla="*/ 7 h 7"/>
                <a:gd name="T26" fmla="*/ 3 w 13"/>
                <a:gd name="T27" fmla="*/ 7 h 7"/>
                <a:gd name="T28" fmla="*/ 2 w 13"/>
                <a:gd name="T29"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7">
                  <a:moveTo>
                    <a:pt x="2" y="6"/>
                  </a:moveTo>
                  <a:cubicBezTo>
                    <a:pt x="2" y="2"/>
                    <a:pt x="2" y="2"/>
                    <a:pt x="2" y="2"/>
                  </a:cubicBezTo>
                  <a:cubicBezTo>
                    <a:pt x="2" y="2"/>
                    <a:pt x="3" y="1"/>
                    <a:pt x="3" y="1"/>
                  </a:cubicBezTo>
                  <a:cubicBezTo>
                    <a:pt x="10" y="1"/>
                    <a:pt x="10" y="1"/>
                    <a:pt x="10" y="1"/>
                  </a:cubicBezTo>
                  <a:cubicBezTo>
                    <a:pt x="11" y="1"/>
                    <a:pt x="11" y="2"/>
                    <a:pt x="11" y="2"/>
                  </a:cubicBezTo>
                  <a:cubicBezTo>
                    <a:pt x="11" y="6"/>
                    <a:pt x="11" y="6"/>
                    <a:pt x="11" y="6"/>
                  </a:cubicBezTo>
                  <a:cubicBezTo>
                    <a:pt x="11" y="7"/>
                    <a:pt x="11" y="7"/>
                    <a:pt x="10" y="7"/>
                  </a:cubicBezTo>
                  <a:cubicBezTo>
                    <a:pt x="13" y="7"/>
                    <a:pt x="13" y="7"/>
                    <a:pt x="13" y="7"/>
                  </a:cubicBezTo>
                  <a:cubicBezTo>
                    <a:pt x="13" y="1"/>
                    <a:pt x="13" y="1"/>
                    <a:pt x="13" y="1"/>
                  </a:cubicBezTo>
                  <a:cubicBezTo>
                    <a:pt x="13" y="0"/>
                    <a:pt x="13" y="0"/>
                    <a:pt x="12" y="0"/>
                  </a:cubicBezTo>
                  <a:cubicBezTo>
                    <a:pt x="1" y="0"/>
                    <a:pt x="1" y="0"/>
                    <a:pt x="1" y="0"/>
                  </a:cubicBezTo>
                  <a:cubicBezTo>
                    <a:pt x="1" y="0"/>
                    <a:pt x="0" y="0"/>
                    <a:pt x="0" y="1"/>
                  </a:cubicBezTo>
                  <a:cubicBezTo>
                    <a:pt x="0" y="7"/>
                    <a:pt x="0" y="7"/>
                    <a:pt x="0" y="7"/>
                  </a:cubicBezTo>
                  <a:cubicBezTo>
                    <a:pt x="3" y="7"/>
                    <a:pt x="3" y="7"/>
                    <a:pt x="3" y="7"/>
                  </a:cubicBezTo>
                  <a:cubicBezTo>
                    <a:pt x="3" y="7"/>
                    <a:pt x="2" y="7"/>
                    <a:pt x="2"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1" name="Freeform 143"/>
            <p:cNvSpPr>
              <a:spLocks/>
            </p:cNvSpPr>
            <p:nvPr/>
          </p:nvSpPr>
          <p:spPr bwMode="auto">
            <a:xfrm>
              <a:off x="3340547" y="1279644"/>
              <a:ext cx="58529" cy="9756"/>
            </a:xfrm>
            <a:custGeom>
              <a:avLst/>
              <a:gdLst>
                <a:gd name="T0" fmla="*/ 1 w 13"/>
                <a:gd name="T1" fmla="*/ 2 h 2"/>
                <a:gd name="T2" fmla="*/ 12 w 13"/>
                <a:gd name="T3" fmla="*/ 2 h 2"/>
                <a:gd name="T4" fmla="*/ 13 w 13"/>
                <a:gd name="T5" fmla="*/ 1 h 2"/>
                <a:gd name="T6" fmla="*/ 13 w 13"/>
                <a:gd name="T7" fmla="*/ 0 h 2"/>
                <a:gd name="T8" fmla="*/ 10 w 13"/>
                <a:gd name="T9" fmla="*/ 0 h 2"/>
                <a:gd name="T10" fmla="*/ 10 w 13"/>
                <a:gd name="T11" fmla="*/ 0 h 2"/>
                <a:gd name="T12" fmla="*/ 3 w 13"/>
                <a:gd name="T13" fmla="*/ 0 h 2"/>
                <a:gd name="T14" fmla="*/ 3 w 13"/>
                <a:gd name="T15" fmla="*/ 0 h 2"/>
                <a:gd name="T16" fmla="*/ 0 w 13"/>
                <a:gd name="T17" fmla="*/ 0 h 2"/>
                <a:gd name="T18" fmla="*/ 0 w 13"/>
                <a:gd name="T19" fmla="*/ 1 h 2"/>
                <a:gd name="T20" fmla="*/ 1 w 13"/>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
                  <a:moveTo>
                    <a:pt x="1" y="2"/>
                  </a:moveTo>
                  <a:cubicBezTo>
                    <a:pt x="12" y="2"/>
                    <a:pt x="12" y="2"/>
                    <a:pt x="12" y="2"/>
                  </a:cubicBezTo>
                  <a:cubicBezTo>
                    <a:pt x="13" y="2"/>
                    <a:pt x="13" y="1"/>
                    <a:pt x="13" y="1"/>
                  </a:cubicBezTo>
                  <a:cubicBezTo>
                    <a:pt x="13" y="0"/>
                    <a:pt x="13" y="0"/>
                    <a:pt x="13" y="0"/>
                  </a:cubicBezTo>
                  <a:cubicBezTo>
                    <a:pt x="10" y="0"/>
                    <a:pt x="10" y="0"/>
                    <a:pt x="10" y="0"/>
                  </a:cubicBezTo>
                  <a:cubicBezTo>
                    <a:pt x="10" y="0"/>
                    <a:pt x="10" y="0"/>
                    <a:pt x="10" y="0"/>
                  </a:cubicBezTo>
                  <a:cubicBezTo>
                    <a:pt x="3" y="0"/>
                    <a:pt x="3" y="0"/>
                    <a:pt x="3" y="0"/>
                  </a:cubicBezTo>
                  <a:cubicBezTo>
                    <a:pt x="3" y="0"/>
                    <a:pt x="3" y="0"/>
                    <a:pt x="3" y="0"/>
                  </a:cubicBezTo>
                  <a:cubicBezTo>
                    <a:pt x="0" y="0"/>
                    <a:pt x="0" y="0"/>
                    <a:pt x="0" y="0"/>
                  </a:cubicBezTo>
                  <a:cubicBezTo>
                    <a:pt x="0" y="1"/>
                    <a:pt x="0" y="1"/>
                    <a:pt x="0" y="1"/>
                  </a:cubicBezTo>
                  <a:cubicBezTo>
                    <a:pt x="0" y="1"/>
                    <a:pt x="1"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2" name="Freeform 144"/>
            <p:cNvSpPr>
              <a:spLocks/>
            </p:cNvSpPr>
            <p:nvPr/>
          </p:nvSpPr>
          <p:spPr bwMode="auto">
            <a:xfrm>
              <a:off x="3354203" y="1279644"/>
              <a:ext cx="31215" cy="0"/>
            </a:xfrm>
            <a:custGeom>
              <a:avLst/>
              <a:gdLst>
                <a:gd name="T0" fmla="*/ 0 w 7"/>
                <a:gd name="T1" fmla="*/ 7 w 7"/>
                <a:gd name="T2" fmla="*/ 7 w 7"/>
                <a:gd name="T3" fmla="*/ 0 w 7"/>
                <a:gd name="T4" fmla="*/ 0 w 7"/>
              </a:gdLst>
              <a:ahLst/>
              <a:cxnLst>
                <a:cxn ang="0">
                  <a:pos x="T0" y="0"/>
                </a:cxn>
                <a:cxn ang="0">
                  <a:pos x="T1" y="0"/>
                </a:cxn>
                <a:cxn ang="0">
                  <a:pos x="T2" y="0"/>
                </a:cxn>
                <a:cxn ang="0">
                  <a:pos x="T3" y="0"/>
                </a:cxn>
                <a:cxn ang="0">
                  <a:pos x="T4" y="0"/>
                </a:cxn>
              </a:cxnLst>
              <a:rect l="0" t="0" r="r" b="b"/>
              <a:pathLst>
                <a:path w="7">
                  <a:moveTo>
                    <a:pt x="0" y="0"/>
                  </a:moveTo>
                  <a:cubicBezTo>
                    <a:pt x="7" y="0"/>
                    <a:pt x="7" y="0"/>
                    <a:pt x="7" y="0"/>
                  </a:cubicBezTo>
                  <a:cubicBezTo>
                    <a:pt x="7" y="0"/>
                    <a:pt x="7" y="0"/>
                    <a:pt x="7"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3" name="Freeform 145"/>
            <p:cNvSpPr>
              <a:spLocks noEditPoints="1"/>
            </p:cNvSpPr>
            <p:nvPr/>
          </p:nvSpPr>
          <p:spPr bwMode="auto">
            <a:xfrm>
              <a:off x="3231294" y="1342089"/>
              <a:ext cx="132665" cy="126841"/>
            </a:xfrm>
            <a:custGeom>
              <a:avLst/>
              <a:gdLst>
                <a:gd name="T0" fmla="*/ 14 w 29"/>
                <a:gd name="T1" fmla="*/ 0 h 28"/>
                <a:gd name="T2" fmla="*/ 0 w 29"/>
                <a:gd name="T3" fmla="*/ 14 h 28"/>
                <a:gd name="T4" fmla="*/ 14 w 29"/>
                <a:gd name="T5" fmla="*/ 28 h 28"/>
                <a:gd name="T6" fmla="*/ 29 w 29"/>
                <a:gd name="T7" fmla="*/ 14 h 28"/>
                <a:gd name="T8" fmla="*/ 14 w 29"/>
                <a:gd name="T9" fmla="*/ 0 h 28"/>
                <a:gd name="T10" fmla="*/ 10 w 29"/>
                <a:gd name="T11" fmla="*/ 17 h 28"/>
                <a:gd name="T12" fmla="*/ 4 w 29"/>
                <a:gd name="T13" fmla="*/ 11 h 28"/>
                <a:gd name="T14" fmla="*/ 10 w 29"/>
                <a:gd name="T15" fmla="*/ 6 h 28"/>
                <a:gd name="T16" fmla="*/ 15 w 29"/>
                <a:gd name="T17" fmla="*/ 11 h 28"/>
                <a:gd name="T18" fmla="*/ 10 w 29"/>
                <a:gd name="T1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8">
                  <a:moveTo>
                    <a:pt x="14" y="0"/>
                  </a:moveTo>
                  <a:cubicBezTo>
                    <a:pt x="6" y="0"/>
                    <a:pt x="0" y="6"/>
                    <a:pt x="0" y="14"/>
                  </a:cubicBezTo>
                  <a:cubicBezTo>
                    <a:pt x="0" y="22"/>
                    <a:pt x="6" y="28"/>
                    <a:pt x="14" y="28"/>
                  </a:cubicBezTo>
                  <a:cubicBezTo>
                    <a:pt x="22" y="28"/>
                    <a:pt x="29" y="22"/>
                    <a:pt x="29" y="14"/>
                  </a:cubicBezTo>
                  <a:cubicBezTo>
                    <a:pt x="29" y="6"/>
                    <a:pt x="22" y="0"/>
                    <a:pt x="14" y="0"/>
                  </a:cubicBezTo>
                  <a:close/>
                  <a:moveTo>
                    <a:pt x="10" y="17"/>
                  </a:moveTo>
                  <a:cubicBezTo>
                    <a:pt x="7" y="17"/>
                    <a:pt x="4" y="14"/>
                    <a:pt x="4" y="11"/>
                  </a:cubicBezTo>
                  <a:cubicBezTo>
                    <a:pt x="4" y="8"/>
                    <a:pt x="7" y="6"/>
                    <a:pt x="10" y="6"/>
                  </a:cubicBezTo>
                  <a:cubicBezTo>
                    <a:pt x="13" y="6"/>
                    <a:pt x="15" y="8"/>
                    <a:pt x="15" y="11"/>
                  </a:cubicBezTo>
                  <a:cubicBezTo>
                    <a:pt x="15" y="14"/>
                    <a:pt x="13" y="17"/>
                    <a:pt x="1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4" name="Freeform 146"/>
            <p:cNvSpPr>
              <a:spLocks/>
            </p:cNvSpPr>
            <p:nvPr/>
          </p:nvSpPr>
          <p:spPr bwMode="auto">
            <a:xfrm>
              <a:off x="2979621" y="904975"/>
              <a:ext cx="261427" cy="380523"/>
            </a:xfrm>
            <a:custGeom>
              <a:avLst/>
              <a:gdLst>
                <a:gd name="T0" fmla="*/ 42 w 58"/>
                <a:gd name="T1" fmla="*/ 25 h 84"/>
                <a:gd name="T2" fmla="*/ 28 w 58"/>
                <a:gd name="T3" fmla="*/ 0 h 84"/>
                <a:gd name="T4" fmla="*/ 28 w 58"/>
                <a:gd name="T5" fmla="*/ 19 h 84"/>
                <a:gd name="T6" fmla="*/ 28 w 58"/>
                <a:gd name="T7" fmla="*/ 19 h 84"/>
                <a:gd name="T8" fmla="*/ 28 w 58"/>
                <a:gd name="T9" fmla="*/ 62 h 84"/>
                <a:gd name="T10" fmla="*/ 13 w 58"/>
                <a:gd name="T11" fmla="*/ 62 h 84"/>
                <a:gd name="T12" fmla="*/ 3 w 58"/>
                <a:gd name="T13" fmla="*/ 77 h 84"/>
                <a:gd name="T14" fmla="*/ 21 w 58"/>
                <a:gd name="T15" fmla="*/ 81 h 84"/>
                <a:gd name="T16" fmla="*/ 32 w 58"/>
                <a:gd name="T17" fmla="*/ 67 h 84"/>
                <a:gd name="T18" fmla="*/ 32 w 58"/>
                <a:gd name="T19" fmla="*/ 32 h 84"/>
                <a:gd name="T20" fmla="*/ 43 w 58"/>
                <a:gd name="T21" fmla="*/ 40 h 84"/>
                <a:gd name="T22" fmla="*/ 41 w 58"/>
                <a:gd name="T23" fmla="*/ 60 h 84"/>
                <a:gd name="T24" fmla="*/ 42 w 58"/>
                <a:gd name="T25"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84">
                  <a:moveTo>
                    <a:pt x="42" y="25"/>
                  </a:moveTo>
                  <a:cubicBezTo>
                    <a:pt x="33" y="17"/>
                    <a:pt x="28" y="0"/>
                    <a:pt x="28" y="0"/>
                  </a:cubicBezTo>
                  <a:cubicBezTo>
                    <a:pt x="28" y="19"/>
                    <a:pt x="28" y="19"/>
                    <a:pt x="28" y="19"/>
                  </a:cubicBezTo>
                  <a:cubicBezTo>
                    <a:pt x="28" y="19"/>
                    <a:pt x="28" y="19"/>
                    <a:pt x="28" y="19"/>
                  </a:cubicBezTo>
                  <a:cubicBezTo>
                    <a:pt x="28" y="62"/>
                    <a:pt x="28" y="62"/>
                    <a:pt x="28" y="62"/>
                  </a:cubicBezTo>
                  <a:cubicBezTo>
                    <a:pt x="24" y="60"/>
                    <a:pt x="19" y="59"/>
                    <a:pt x="13" y="62"/>
                  </a:cubicBezTo>
                  <a:cubicBezTo>
                    <a:pt x="5" y="65"/>
                    <a:pt x="0" y="72"/>
                    <a:pt x="3" y="77"/>
                  </a:cubicBezTo>
                  <a:cubicBezTo>
                    <a:pt x="5" y="82"/>
                    <a:pt x="13" y="84"/>
                    <a:pt x="21" y="81"/>
                  </a:cubicBezTo>
                  <a:cubicBezTo>
                    <a:pt x="28" y="78"/>
                    <a:pt x="32" y="72"/>
                    <a:pt x="32" y="67"/>
                  </a:cubicBezTo>
                  <a:cubicBezTo>
                    <a:pt x="32" y="32"/>
                    <a:pt x="32" y="32"/>
                    <a:pt x="32" y="32"/>
                  </a:cubicBezTo>
                  <a:cubicBezTo>
                    <a:pt x="34" y="35"/>
                    <a:pt x="38" y="33"/>
                    <a:pt x="43" y="40"/>
                  </a:cubicBezTo>
                  <a:cubicBezTo>
                    <a:pt x="48" y="49"/>
                    <a:pt x="41" y="60"/>
                    <a:pt x="41" y="60"/>
                  </a:cubicBezTo>
                  <a:cubicBezTo>
                    <a:pt x="58" y="49"/>
                    <a:pt x="50" y="32"/>
                    <a:pt x="42"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5" name="Freeform 147"/>
            <p:cNvSpPr>
              <a:spLocks/>
            </p:cNvSpPr>
            <p:nvPr/>
          </p:nvSpPr>
          <p:spPr bwMode="auto">
            <a:xfrm>
              <a:off x="3129845" y="2108990"/>
              <a:ext cx="58529" cy="19514"/>
            </a:xfrm>
            <a:custGeom>
              <a:avLst/>
              <a:gdLst>
                <a:gd name="T0" fmla="*/ 0 w 31"/>
                <a:gd name="T1" fmla="*/ 8 h 10"/>
                <a:gd name="T2" fmla="*/ 2 w 31"/>
                <a:gd name="T3" fmla="*/ 10 h 10"/>
                <a:gd name="T4" fmla="*/ 31 w 31"/>
                <a:gd name="T5" fmla="*/ 3 h 10"/>
                <a:gd name="T6" fmla="*/ 31 w 31"/>
                <a:gd name="T7" fmla="*/ 0 h 10"/>
                <a:gd name="T8" fmla="*/ 0 w 31"/>
                <a:gd name="T9" fmla="*/ 8 h 10"/>
              </a:gdLst>
              <a:ahLst/>
              <a:cxnLst>
                <a:cxn ang="0">
                  <a:pos x="T0" y="T1"/>
                </a:cxn>
                <a:cxn ang="0">
                  <a:pos x="T2" y="T3"/>
                </a:cxn>
                <a:cxn ang="0">
                  <a:pos x="T4" y="T5"/>
                </a:cxn>
                <a:cxn ang="0">
                  <a:pos x="T6" y="T7"/>
                </a:cxn>
                <a:cxn ang="0">
                  <a:pos x="T8" y="T9"/>
                </a:cxn>
              </a:cxnLst>
              <a:rect l="0" t="0" r="r" b="b"/>
              <a:pathLst>
                <a:path w="31" h="10">
                  <a:moveTo>
                    <a:pt x="0" y="8"/>
                  </a:moveTo>
                  <a:lnTo>
                    <a:pt x="2" y="10"/>
                  </a:lnTo>
                  <a:lnTo>
                    <a:pt x="31" y="3"/>
                  </a:lnTo>
                  <a:lnTo>
                    <a:pt x="31" y="0"/>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6" name="Freeform 148"/>
            <p:cNvSpPr>
              <a:spLocks noEditPoints="1"/>
            </p:cNvSpPr>
            <p:nvPr/>
          </p:nvSpPr>
          <p:spPr bwMode="auto">
            <a:xfrm>
              <a:off x="3010836" y="1857259"/>
              <a:ext cx="230212" cy="286856"/>
            </a:xfrm>
            <a:custGeom>
              <a:avLst/>
              <a:gdLst>
                <a:gd name="T0" fmla="*/ 16 w 51"/>
                <a:gd name="T1" fmla="*/ 64 h 64"/>
                <a:gd name="T2" fmla="*/ 33 w 51"/>
                <a:gd name="T3" fmla="*/ 61 h 64"/>
                <a:gd name="T4" fmla="*/ 49 w 51"/>
                <a:gd name="T5" fmla="*/ 55 h 64"/>
                <a:gd name="T6" fmla="*/ 50 w 51"/>
                <a:gd name="T7" fmla="*/ 53 h 64"/>
                <a:gd name="T8" fmla="*/ 37 w 51"/>
                <a:gd name="T9" fmla="*/ 1 h 64"/>
                <a:gd name="T10" fmla="*/ 35 w 51"/>
                <a:gd name="T11" fmla="*/ 0 h 64"/>
                <a:gd name="T12" fmla="*/ 18 w 51"/>
                <a:gd name="T13" fmla="*/ 3 h 64"/>
                <a:gd name="T14" fmla="*/ 2 w 51"/>
                <a:gd name="T15" fmla="*/ 9 h 64"/>
                <a:gd name="T16" fmla="*/ 1 w 51"/>
                <a:gd name="T17" fmla="*/ 11 h 64"/>
                <a:gd name="T18" fmla="*/ 6 w 51"/>
                <a:gd name="T19" fmla="*/ 31 h 64"/>
                <a:gd name="T20" fmla="*/ 9 w 51"/>
                <a:gd name="T21" fmla="*/ 42 h 64"/>
                <a:gd name="T22" fmla="*/ 14 w 51"/>
                <a:gd name="T23" fmla="*/ 62 h 64"/>
                <a:gd name="T24" fmla="*/ 16 w 51"/>
                <a:gd name="T25" fmla="*/ 64 h 64"/>
                <a:gd name="T26" fmla="*/ 27 w 51"/>
                <a:gd name="T27" fmla="*/ 60 h 64"/>
                <a:gd name="T28" fmla="*/ 26 w 51"/>
                <a:gd name="T29" fmla="*/ 59 h 64"/>
                <a:gd name="T30" fmla="*/ 39 w 51"/>
                <a:gd name="T31" fmla="*/ 56 h 64"/>
                <a:gd name="T32" fmla="*/ 39 w 51"/>
                <a:gd name="T33" fmla="*/ 57 h 64"/>
                <a:gd name="T34" fmla="*/ 27 w 51"/>
                <a:gd name="T35" fmla="*/ 60 h 64"/>
                <a:gd name="T36" fmla="*/ 6 w 51"/>
                <a:gd name="T37" fmla="*/ 11 h 64"/>
                <a:gd name="T38" fmla="*/ 33 w 51"/>
                <a:gd name="T39" fmla="*/ 4 h 64"/>
                <a:gd name="T40" fmla="*/ 35 w 51"/>
                <a:gd name="T41" fmla="*/ 5 h 64"/>
                <a:gd name="T42" fmla="*/ 46 w 51"/>
                <a:gd name="T43" fmla="*/ 50 h 64"/>
                <a:gd name="T44" fmla="*/ 45 w 51"/>
                <a:gd name="T45" fmla="*/ 52 h 64"/>
                <a:gd name="T46" fmla="*/ 18 w 51"/>
                <a:gd name="T47" fmla="*/ 59 h 64"/>
                <a:gd name="T48" fmla="*/ 17 w 51"/>
                <a:gd name="T49" fmla="*/ 58 h 64"/>
                <a:gd name="T50" fmla="*/ 5 w 51"/>
                <a:gd name="T51" fmla="*/ 13 h 64"/>
                <a:gd name="T52" fmla="*/ 6 w 51"/>
                <a:gd name="T5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64">
                  <a:moveTo>
                    <a:pt x="16" y="64"/>
                  </a:moveTo>
                  <a:cubicBezTo>
                    <a:pt x="16" y="64"/>
                    <a:pt x="25" y="63"/>
                    <a:pt x="33" y="61"/>
                  </a:cubicBezTo>
                  <a:cubicBezTo>
                    <a:pt x="41" y="59"/>
                    <a:pt x="49" y="55"/>
                    <a:pt x="49" y="55"/>
                  </a:cubicBezTo>
                  <a:cubicBezTo>
                    <a:pt x="50" y="55"/>
                    <a:pt x="51" y="54"/>
                    <a:pt x="50" y="53"/>
                  </a:cubicBezTo>
                  <a:cubicBezTo>
                    <a:pt x="37" y="1"/>
                    <a:pt x="37" y="1"/>
                    <a:pt x="37" y="1"/>
                  </a:cubicBezTo>
                  <a:cubicBezTo>
                    <a:pt x="37" y="1"/>
                    <a:pt x="36" y="0"/>
                    <a:pt x="35" y="0"/>
                  </a:cubicBezTo>
                  <a:cubicBezTo>
                    <a:pt x="35" y="0"/>
                    <a:pt x="26" y="1"/>
                    <a:pt x="18" y="3"/>
                  </a:cubicBezTo>
                  <a:cubicBezTo>
                    <a:pt x="11" y="5"/>
                    <a:pt x="2" y="9"/>
                    <a:pt x="2" y="9"/>
                  </a:cubicBezTo>
                  <a:cubicBezTo>
                    <a:pt x="1" y="9"/>
                    <a:pt x="0" y="10"/>
                    <a:pt x="1" y="11"/>
                  </a:cubicBezTo>
                  <a:cubicBezTo>
                    <a:pt x="6" y="31"/>
                    <a:pt x="6" y="31"/>
                    <a:pt x="6" y="31"/>
                  </a:cubicBezTo>
                  <a:cubicBezTo>
                    <a:pt x="9" y="42"/>
                    <a:pt x="9" y="42"/>
                    <a:pt x="9" y="42"/>
                  </a:cubicBezTo>
                  <a:cubicBezTo>
                    <a:pt x="14" y="62"/>
                    <a:pt x="14" y="62"/>
                    <a:pt x="14" y="62"/>
                  </a:cubicBezTo>
                  <a:cubicBezTo>
                    <a:pt x="14" y="63"/>
                    <a:pt x="15" y="64"/>
                    <a:pt x="16" y="64"/>
                  </a:cubicBezTo>
                  <a:close/>
                  <a:moveTo>
                    <a:pt x="27" y="60"/>
                  </a:moveTo>
                  <a:cubicBezTo>
                    <a:pt x="26" y="59"/>
                    <a:pt x="26" y="59"/>
                    <a:pt x="26" y="59"/>
                  </a:cubicBezTo>
                  <a:cubicBezTo>
                    <a:pt x="39" y="56"/>
                    <a:pt x="39" y="56"/>
                    <a:pt x="39" y="56"/>
                  </a:cubicBezTo>
                  <a:cubicBezTo>
                    <a:pt x="39" y="57"/>
                    <a:pt x="39" y="57"/>
                    <a:pt x="39" y="57"/>
                  </a:cubicBezTo>
                  <a:lnTo>
                    <a:pt x="27" y="60"/>
                  </a:lnTo>
                  <a:close/>
                  <a:moveTo>
                    <a:pt x="6" y="11"/>
                  </a:moveTo>
                  <a:cubicBezTo>
                    <a:pt x="33" y="4"/>
                    <a:pt x="33" y="4"/>
                    <a:pt x="33" y="4"/>
                  </a:cubicBezTo>
                  <a:cubicBezTo>
                    <a:pt x="34" y="4"/>
                    <a:pt x="34" y="5"/>
                    <a:pt x="35" y="5"/>
                  </a:cubicBezTo>
                  <a:cubicBezTo>
                    <a:pt x="46" y="50"/>
                    <a:pt x="46" y="50"/>
                    <a:pt x="46" y="50"/>
                  </a:cubicBezTo>
                  <a:cubicBezTo>
                    <a:pt x="47" y="51"/>
                    <a:pt x="46" y="52"/>
                    <a:pt x="45" y="52"/>
                  </a:cubicBezTo>
                  <a:cubicBezTo>
                    <a:pt x="18" y="59"/>
                    <a:pt x="18" y="59"/>
                    <a:pt x="18" y="59"/>
                  </a:cubicBezTo>
                  <a:cubicBezTo>
                    <a:pt x="18" y="59"/>
                    <a:pt x="17" y="59"/>
                    <a:pt x="17" y="58"/>
                  </a:cubicBezTo>
                  <a:cubicBezTo>
                    <a:pt x="5" y="13"/>
                    <a:pt x="5" y="13"/>
                    <a:pt x="5" y="13"/>
                  </a:cubicBezTo>
                  <a:cubicBezTo>
                    <a:pt x="5" y="12"/>
                    <a:pt x="5" y="12"/>
                    <a:pt x="6"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7" name="Freeform 149"/>
            <p:cNvSpPr>
              <a:spLocks noEditPoints="1"/>
            </p:cNvSpPr>
            <p:nvPr/>
          </p:nvSpPr>
          <p:spPr bwMode="auto">
            <a:xfrm>
              <a:off x="3079120" y="2118747"/>
              <a:ext cx="230212" cy="288808"/>
            </a:xfrm>
            <a:custGeom>
              <a:avLst/>
              <a:gdLst>
                <a:gd name="T0" fmla="*/ 35 w 51"/>
                <a:gd name="T1" fmla="*/ 0 h 64"/>
                <a:gd name="T2" fmla="*/ 2 w 51"/>
                <a:gd name="T3" fmla="*/ 9 h 64"/>
                <a:gd name="T4" fmla="*/ 6 w 51"/>
                <a:gd name="T5" fmla="*/ 31 h 64"/>
                <a:gd name="T6" fmla="*/ 14 w 51"/>
                <a:gd name="T7" fmla="*/ 62 h 64"/>
                <a:gd name="T8" fmla="*/ 33 w 51"/>
                <a:gd name="T9" fmla="*/ 61 h 64"/>
                <a:gd name="T10" fmla="*/ 51 w 51"/>
                <a:gd name="T11" fmla="*/ 53 h 64"/>
                <a:gd name="T12" fmla="*/ 7 w 51"/>
                <a:gd name="T13" fmla="*/ 15 h 64"/>
                <a:gd name="T14" fmla="*/ 16 w 51"/>
                <a:gd name="T15" fmla="*/ 20 h 64"/>
                <a:gd name="T16" fmla="*/ 7 w 51"/>
                <a:gd name="T17" fmla="*/ 15 h 64"/>
                <a:gd name="T18" fmla="*/ 17 w 51"/>
                <a:gd name="T19" fmla="*/ 22 h 64"/>
                <a:gd name="T20" fmla="*/ 11 w 51"/>
                <a:gd name="T21" fmla="*/ 32 h 64"/>
                <a:gd name="T22" fmla="*/ 12 w 51"/>
                <a:gd name="T23" fmla="*/ 34 h 64"/>
                <a:gd name="T24" fmla="*/ 21 w 51"/>
                <a:gd name="T25" fmla="*/ 40 h 64"/>
                <a:gd name="T26" fmla="*/ 12 w 51"/>
                <a:gd name="T27" fmla="*/ 34 h 64"/>
                <a:gd name="T28" fmla="*/ 14 w 51"/>
                <a:gd name="T29" fmla="*/ 44 h 64"/>
                <a:gd name="T30" fmla="*/ 24 w 51"/>
                <a:gd name="T31" fmla="*/ 49 h 64"/>
                <a:gd name="T32" fmla="*/ 17 w 51"/>
                <a:gd name="T33" fmla="*/ 12 h 64"/>
                <a:gd name="T34" fmla="*/ 26 w 51"/>
                <a:gd name="T35" fmla="*/ 18 h 64"/>
                <a:gd name="T36" fmla="*/ 17 w 51"/>
                <a:gd name="T37" fmla="*/ 12 h 64"/>
                <a:gd name="T38" fmla="*/ 27 w 51"/>
                <a:gd name="T39" fmla="*/ 20 h 64"/>
                <a:gd name="T40" fmla="*/ 21 w 51"/>
                <a:gd name="T41" fmla="*/ 29 h 64"/>
                <a:gd name="T42" fmla="*/ 22 w 51"/>
                <a:gd name="T43" fmla="*/ 31 h 64"/>
                <a:gd name="T44" fmla="*/ 31 w 51"/>
                <a:gd name="T45" fmla="*/ 37 h 64"/>
                <a:gd name="T46" fmla="*/ 22 w 51"/>
                <a:gd name="T47" fmla="*/ 31 h 64"/>
                <a:gd name="T48" fmla="*/ 24 w 51"/>
                <a:gd name="T49" fmla="*/ 41 h 64"/>
                <a:gd name="T50" fmla="*/ 34 w 51"/>
                <a:gd name="T51" fmla="*/ 47 h 64"/>
                <a:gd name="T52" fmla="*/ 27 w 51"/>
                <a:gd name="T53" fmla="*/ 10 h 64"/>
                <a:gd name="T54" fmla="*/ 36 w 51"/>
                <a:gd name="T55" fmla="*/ 15 h 64"/>
                <a:gd name="T56" fmla="*/ 27 w 51"/>
                <a:gd name="T57" fmla="*/ 10 h 64"/>
                <a:gd name="T58" fmla="*/ 37 w 51"/>
                <a:gd name="T59" fmla="*/ 17 h 64"/>
                <a:gd name="T60" fmla="*/ 31 w 51"/>
                <a:gd name="T61" fmla="*/ 27 h 64"/>
                <a:gd name="T62" fmla="*/ 32 w 51"/>
                <a:gd name="T63" fmla="*/ 29 h 64"/>
                <a:gd name="T64" fmla="*/ 41 w 51"/>
                <a:gd name="T65" fmla="*/ 34 h 64"/>
                <a:gd name="T66" fmla="*/ 32 w 51"/>
                <a:gd name="T67" fmla="*/ 29 h 64"/>
                <a:gd name="T68" fmla="*/ 34 w 51"/>
                <a:gd name="T69" fmla="*/ 38 h 64"/>
                <a:gd name="T70" fmla="*/ 44 w 51"/>
                <a:gd name="T71"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64">
                  <a:moveTo>
                    <a:pt x="37" y="1"/>
                  </a:moveTo>
                  <a:cubicBezTo>
                    <a:pt x="37" y="1"/>
                    <a:pt x="36" y="0"/>
                    <a:pt x="35" y="0"/>
                  </a:cubicBezTo>
                  <a:cubicBezTo>
                    <a:pt x="35" y="0"/>
                    <a:pt x="26" y="1"/>
                    <a:pt x="18" y="3"/>
                  </a:cubicBezTo>
                  <a:cubicBezTo>
                    <a:pt x="11" y="5"/>
                    <a:pt x="2" y="9"/>
                    <a:pt x="2" y="9"/>
                  </a:cubicBezTo>
                  <a:cubicBezTo>
                    <a:pt x="1" y="9"/>
                    <a:pt x="0" y="10"/>
                    <a:pt x="1" y="11"/>
                  </a:cubicBezTo>
                  <a:cubicBezTo>
                    <a:pt x="6" y="31"/>
                    <a:pt x="6" y="31"/>
                    <a:pt x="6" y="31"/>
                  </a:cubicBezTo>
                  <a:cubicBezTo>
                    <a:pt x="9" y="42"/>
                    <a:pt x="9" y="42"/>
                    <a:pt x="9" y="42"/>
                  </a:cubicBezTo>
                  <a:cubicBezTo>
                    <a:pt x="14" y="62"/>
                    <a:pt x="14" y="62"/>
                    <a:pt x="14" y="62"/>
                  </a:cubicBezTo>
                  <a:cubicBezTo>
                    <a:pt x="14" y="63"/>
                    <a:pt x="15" y="64"/>
                    <a:pt x="16" y="64"/>
                  </a:cubicBezTo>
                  <a:cubicBezTo>
                    <a:pt x="16" y="64"/>
                    <a:pt x="25" y="63"/>
                    <a:pt x="33" y="61"/>
                  </a:cubicBezTo>
                  <a:cubicBezTo>
                    <a:pt x="41" y="59"/>
                    <a:pt x="49" y="55"/>
                    <a:pt x="49" y="55"/>
                  </a:cubicBezTo>
                  <a:cubicBezTo>
                    <a:pt x="50" y="55"/>
                    <a:pt x="51" y="54"/>
                    <a:pt x="51" y="53"/>
                  </a:cubicBezTo>
                  <a:lnTo>
                    <a:pt x="37" y="1"/>
                  </a:lnTo>
                  <a:close/>
                  <a:moveTo>
                    <a:pt x="7" y="15"/>
                  </a:moveTo>
                  <a:cubicBezTo>
                    <a:pt x="14" y="13"/>
                    <a:pt x="14" y="13"/>
                    <a:pt x="14" y="13"/>
                  </a:cubicBezTo>
                  <a:cubicBezTo>
                    <a:pt x="16" y="20"/>
                    <a:pt x="16" y="20"/>
                    <a:pt x="16" y="20"/>
                  </a:cubicBezTo>
                  <a:cubicBezTo>
                    <a:pt x="9" y="22"/>
                    <a:pt x="9" y="22"/>
                    <a:pt x="9" y="22"/>
                  </a:cubicBezTo>
                  <a:lnTo>
                    <a:pt x="7" y="15"/>
                  </a:lnTo>
                  <a:close/>
                  <a:moveTo>
                    <a:pt x="9" y="24"/>
                  </a:moveTo>
                  <a:cubicBezTo>
                    <a:pt x="17" y="22"/>
                    <a:pt x="17" y="22"/>
                    <a:pt x="17" y="22"/>
                  </a:cubicBezTo>
                  <a:cubicBezTo>
                    <a:pt x="19" y="30"/>
                    <a:pt x="19" y="30"/>
                    <a:pt x="19" y="30"/>
                  </a:cubicBezTo>
                  <a:cubicBezTo>
                    <a:pt x="11" y="32"/>
                    <a:pt x="11" y="32"/>
                    <a:pt x="11" y="32"/>
                  </a:cubicBezTo>
                  <a:lnTo>
                    <a:pt x="9" y="24"/>
                  </a:lnTo>
                  <a:close/>
                  <a:moveTo>
                    <a:pt x="12" y="34"/>
                  </a:moveTo>
                  <a:cubicBezTo>
                    <a:pt x="19" y="32"/>
                    <a:pt x="19" y="32"/>
                    <a:pt x="19" y="32"/>
                  </a:cubicBezTo>
                  <a:cubicBezTo>
                    <a:pt x="21" y="40"/>
                    <a:pt x="21" y="40"/>
                    <a:pt x="21" y="40"/>
                  </a:cubicBezTo>
                  <a:cubicBezTo>
                    <a:pt x="14" y="42"/>
                    <a:pt x="14" y="42"/>
                    <a:pt x="14" y="42"/>
                  </a:cubicBezTo>
                  <a:lnTo>
                    <a:pt x="12" y="34"/>
                  </a:lnTo>
                  <a:close/>
                  <a:moveTo>
                    <a:pt x="16" y="51"/>
                  </a:moveTo>
                  <a:cubicBezTo>
                    <a:pt x="14" y="44"/>
                    <a:pt x="14" y="44"/>
                    <a:pt x="14" y="44"/>
                  </a:cubicBezTo>
                  <a:cubicBezTo>
                    <a:pt x="22" y="42"/>
                    <a:pt x="22" y="42"/>
                    <a:pt x="22" y="42"/>
                  </a:cubicBezTo>
                  <a:cubicBezTo>
                    <a:pt x="24" y="49"/>
                    <a:pt x="24" y="49"/>
                    <a:pt x="24" y="49"/>
                  </a:cubicBezTo>
                  <a:lnTo>
                    <a:pt x="16" y="51"/>
                  </a:lnTo>
                  <a:close/>
                  <a:moveTo>
                    <a:pt x="17" y="12"/>
                  </a:moveTo>
                  <a:cubicBezTo>
                    <a:pt x="24" y="10"/>
                    <a:pt x="24" y="10"/>
                    <a:pt x="24" y="10"/>
                  </a:cubicBezTo>
                  <a:cubicBezTo>
                    <a:pt x="26" y="18"/>
                    <a:pt x="26" y="18"/>
                    <a:pt x="26" y="18"/>
                  </a:cubicBezTo>
                  <a:cubicBezTo>
                    <a:pt x="19" y="20"/>
                    <a:pt x="19" y="20"/>
                    <a:pt x="19" y="20"/>
                  </a:cubicBezTo>
                  <a:lnTo>
                    <a:pt x="17" y="12"/>
                  </a:lnTo>
                  <a:close/>
                  <a:moveTo>
                    <a:pt x="19" y="22"/>
                  </a:moveTo>
                  <a:cubicBezTo>
                    <a:pt x="27" y="20"/>
                    <a:pt x="27" y="20"/>
                    <a:pt x="27" y="20"/>
                  </a:cubicBezTo>
                  <a:cubicBezTo>
                    <a:pt x="29" y="27"/>
                    <a:pt x="29" y="27"/>
                    <a:pt x="29" y="27"/>
                  </a:cubicBezTo>
                  <a:cubicBezTo>
                    <a:pt x="21" y="29"/>
                    <a:pt x="21" y="29"/>
                    <a:pt x="21" y="29"/>
                  </a:cubicBezTo>
                  <a:lnTo>
                    <a:pt x="19" y="22"/>
                  </a:lnTo>
                  <a:close/>
                  <a:moveTo>
                    <a:pt x="22" y="31"/>
                  </a:moveTo>
                  <a:cubicBezTo>
                    <a:pt x="29" y="29"/>
                    <a:pt x="29" y="29"/>
                    <a:pt x="29" y="29"/>
                  </a:cubicBezTo>
                  <a:cubicBezTo>
                    <a:pt x="31" y="37"/>
                    <a:pt x="31" y="37"/>
                    <a:pt x="31" y="37"/>
                  </a:cubicBezTo>
                  <a:cubicBezTo>
                    <a:pt x="24" y="39"/>
                    <a:pt x="24" y="39"/>
                    <a:pt x="24" y="39"/>
                  </a:cubicBezTo>
                  <a:lnTo>
                    <a:pt x="22" y="31"/>
                  </a:lnTo>
                  <a:close/>
                  <a:moveTo>
                    <a:pt x="26" y="48"/>
                  </a:moveTo>
                  <a:cubicBezTo>
                    <a:pt x="24" y="41"/>
                    <a:pt x="24" y="41"/>
                    <a:pt x="24" y="41"/>
                  </a:cubicBezTo>
                  <a:cubicBezTo>
                    <a:pt x="32" y="39"/>
                    <a:pt x="32" y="39"/>
                    <a:pt x="32" y="39"/>
                  </a:cubicBezTo>
                  <a:cubicBezTo>
                    <a:pt x="34" y="47"/>
                    <a:pt x="34" y="47"/>
                    <a:pt x="34" y="47"/>
                  </a:cubicBezTo>
                  <a:lnTo>
                    <a:pt x="26" y="48"/>
                  </a:lnTo>
                  <a:close/>
                  <a:moveTo>
                    <a:pt x="27" y="10"/>
                  </a:moveTo>
                  <a:cubicBezTo>
                    <a:pt x="34" y="8"/>
                    <a:pt x="34" y="8"/>
                    <a:pt x="34" y="8"/>
                  </a:cubicBezTo>
                  <a:cubicBezTo>
                    <a:pt x="36" y="15"/>
                    <a:pt x="36" y="15"/>
                    <a:pt x="36" y="15"/>
                  </a:cubicBezTo>
                  <a:cubicBezTo>
                    <a:pt x="29" y="17"/>
                    <a:pt x="29" y="17"/>
                    <a:pt x="29" y="17"/>
                  </a:cubicBezTo>
                  <a:lnTo>
                    <a:pt x="27" y="10"/>
                  </a:lnTo>
                  <a:close/>
                  <a:moveTo>
                    <a:pt x="29" y="19"/>
                  </a:moveTo>
                  <a:cubicBezTo>
                    <a:pt x="37" y="17"/>
                    <a:pt x="37" y="17"/>
                    <a:pt x="37" y="17"/>
                  </a:cubicBezTo>
                  <a:cubicBezTo>
                    <a:pt x="39" y="25"/>
                    <a:pt x="39" y="25"/>
                    <a:pt x="39" y="25"/>
                  </a:cubicBezTo>
                  <a:cubicBezTo>
                    <a:pt x="31" y="27"/>
                    <a:pt x="31" y="27"/>
                    <a:pt x="31" y="27"/>
                  </a:cubicBezTo>
                  <a:lnTo>
                    <a:pt x="29" y="19"/>
                  </a:lnTo>
                  <a:close/>
                  <a:moveTo>
                    <a:pt x="32" y="29"/>
                  </a:moveTo>
                  <a:cubicBezTo>
                    <a:pt x="39" y="27"/>
                    <a:pt x="39" y="27"/>
                    <a:pt x="39" y="27"/>
                  </a:cubicBezTo>
                  <a:cubicBezTo>
                    <a:pt x="41" y="34"/>
                    <a:pt x="41" y="34"/>
                    <a:pt x="41" y="34"/>
                  </a:cubicBezTo>
                  <a:cubicBezTo>
                    <a:pt x="34" y="36"/>
                    <a:pt x="34" y="36"/>
                    <a:pt x="34" y="36"/>
                  </a:cubicBezTo>
                  <a:lnTo>
                    <a:pt x="32" y="29"/>
                  </a:lnTo>
                  <a:close/>
                  <a:moveTo>
                    <a:pt x="36" y="46"/>
                  </a:moveTo>
                  <a:cubicBezTo>
                    <a:pt x="34" y="38"/>
                    <a:pt x="34" y="38"/>
                    <a:pt x="34" y="38"/>
                  </a:cubicBezTo>
                  <a:cubicBezTo>
                    <a:pt x="42" y="36"/>
                    <a:pt x="42" y="36"/>
                    <a:pt x="42" y="36"/>
                  </a:cubicBezTo>
                  <a:cubicBezTo>
                    <a:pt x="44" y="44"/>
                    <a:pt x="44" y="44"/>
                    <a:pt x="44" y="44"/>
                  </a:cubicBezTo>
                  <a:lnTo>
                    <a:pt x="36"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8" name="Freeform 150"/>
            <p:cNvSpPr>
              <a:spLocks/>
            </p:cNvSpPr>
            <p:nvPr/>
          </p:nvSpPr>
          <p:spPr bwMode="auto">
            <a:xfrm>
              <a:off x="3086924" y="2001663"/>
              <a:ext cx="85842" cy="40979"/>
            </a:xfrm>
            <a:custGeom>
              <a:avLst/>
              <a:gdLst>
                <a:gd name="T0" fmla="*/ 2 w 19"/>
                <a:gd name="T1" fmla="*/ 8 h 9"/>
                <a:gd name="T2" fmla="*/ 9 w 19"/>
                <a:gd name="T3" fmla="*/ 3 h 9"/>
                <a:gd name="T4" fmla="*/ 17 w 19"/>
                <a:gd name="T5" fmla="*/ 4 h 9"/>
                <a:gd name="T6" fmla="*/ 18 w 19"/>
                <a:gd name="T7" fmla="*/ 5 h 9"/>
                <a:gd name="T8" fmla="*/ 19 w 19"/>
                <a:gd name="T9" fmla="*/ 4 h 9"/>
                <a:gd name="T10" fmla="*/ 19 w 19"/>
                <a:gd name="T11" fmla="*/ 3 h 9"/>
                <a:gd name="T12" fmla="*/ 8 w 19"/>
                <a:gd name="T13" fmla="*/ 1 h 9"/>
                <a:gd name="T14" fmla="*/ 1 w 19"/>
                <a:gd name="T15" fmla="*/ 7 h 9"/>
                <a:gd name="T16" fmla="*/ 1 w 19"/>
                <a:gd name="T17" fmla="*/ 8 h 9"/>
                <a:gd name="T18" fmla="*/ 2 w 19"/>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9">
                  <a:moveTo>
                    <a:pt x="2" y="8"/>
                  </a:moveTo>
                  <a:cubicBezTo>
                    <a:pt x="4" y="5"/>
                    <a:pt x="6" y="4"/>
                    <a:pt x="9" y="3"/>
                  </a:cubicBezTo>
                  <a:cubicBezTo>
                    <a:pt x="12" y="2"/>
                    <a:pt x="15" y="3"/>
                    <a:pt x="17" y="4"/>
                  </a:cubicBezTo>
                  <a:cubicBezTo>
                    <a:pt x="18" y="5"/>
                    <a:pt x="18" y="5"/>
                    <a:pt x="18" y="5"/>
                  </a:cubicBezTo>
                  <a:cubicBezTo>
                    <a:pt x="18" y="5"/>
                    <a:pt x="19" y="4"/>
                    <a:pt x="19" y="4"/>
                  </a:cubicBezTo>
                  <a:cubicBezTo>
                    <a:pt x="19" y="4"/>
                    <a:pt x="19" y="3"/>
                    <a:pt x="19" y="3"/>
                  </a:cubicBezTo>
                  <a:cubicBezTo>
                    <a:pt x="15" y="1"/>
                    <a:pt x="12" y="0"/>
                    <a:pt x="8" y="1"/>
                  </a:cubicBezTo>
                  <a:cubicBezTo>
                    <a:pt x="5" y="2"/>
                    <a:pt x="2" y="4"/>
                    <a:pt x="1" y="7"/>
                  </a:cubicBezTo>
                  <a:cubicBezTo>
                    <a:pt x="0" y="7"/>
                    <a:pt x="0" y="8"/>
                    <a:pt x="1" y="8"/>
                  </a:cubicBezTo>
                  <a:cubicBezTo>
                    <a:pt x="1" y="9"/>
                    <a:pt x="2" y="8"/>
                    <a:pt x="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9" name="Freeform 151"/>
            <p:cNvSpPr>
              <a:spLocks/>
            </p:cNvSpPr>
            <p:nvPr/>
          </p:nvSpPr>
          <p:spPr bwMode="auto">
            <a:xfrm>
              <a:off x="3106433" y="2019225"/>
              <a:ext cx="58529" cy="33174"/>
            </a:xfrm>
            <a:custGeom>
              <a:avLst/>
              <a:gdLst>
                <a:gd name="T0" fmla="*/ 5 w 13"/>
                <a:gd name="T1" fmla="*/ 1 h 7"/>
                <a:gd name="T2" fmla="*/ 0 w 13"/>
                <a:gd name="T3" fmla="*/ 5 h 7"/>
                <a:gd name="T4" fmla="*/ 0 w 13"/>
                <a:gd name="T5" fmla="*/ 7 h 7"/>
                <a:gd name="T6" fmla="*/ 2 w 13"/>
                <a:gd name="T7" fmla="*/ 6 h 7"/>
                <a:gd name="T8" fmla="*/ 6 w 13"/>
                <a:gd name="T9" fmla="*/ 3 h 7"/>
                <a:gd name="T10" fmla="*/ 11 w 13"/>
                <a:gd name="T11" fmla="*/ 4 h 7"/>
                <a:gd name="T12" fmla="*/ 12 w 13"/>
                <a:gd name="T13" fmla="*/ 4 h 7"/>
                <a:gd name="T14" fmla="*/ 13 w 13"/>
                <a:gd name="T15" fmla="*/ 4 h 7"/>
                <a:gd name="T16" fmla="*/ 12 w 13"/>
                <a:gd name="T17" fmla="*/ 2 h 7"/>
                <a:gd name="T18" fmla="*/ 5 w 13"/>
                <a:gd name="T19"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7">
                  <a:moveTo>
                    <a:pt x="5" y="1"/>
                  </a:moveTo>
                  <a:cubicBezTo>
                    <a:pt x="3" y="2"/>
                    <a:pt x="1" y="3"/>
                    <a:pt x="0" y="5"/>
                  </a:cubicBezTo>
                  <a:cubicBezTo>
                    <a:pt x="0" y="5"/>
                    <a:pt x="0" y="6"/>
                    <a:pt x="0" y="7"/>
                  </a:cubicBezTo>
                  <a:cubicBezTo>
                    <a:pt x="1" y="7"/>
                    <a:pt x="2" y="7"/>
                    <a:pt x="2" y="6"/>
                  </a:cubicBezTo>
                  <a:cubicBezTo>
                    <a:pt x="3" y="5"/>
                    <a:pt x="4" y="4"/>
                    <a:pt x="6" y="3"/>
                  </a:cubicBezTo>
                  <a:cubicBezTo>
                    <a:pt x="8" y="3"/>
                    <a:pt x="10" y="3"/>
                    <a:pt x="11" y="4"/>
                  </a:cubicBezTo>
                  <a:cubicBezTo>
                    <a:pt x="11" y="4"/>
                    <a:pt x="12" y="4"/>
                    <a:pt x="12" y="4"/>
                  </a:cubicBezTo>
                  <a:cubicBezTo>
                    <a:pt x="12" y="4"/>
                    <a:pt x="13" y="4"/>
                    <a:pt x="13" y="4"/>
                  </a:cubicBezTo>
                  <a:cubicBezTo>
                    <a:pt x="13" y="3"/>
                    <a:pt x="13" y="2"/>
                    <a:pt x="12" y="2"/>
                  </a:cubicBezTo>
                  <a:cubicBezTo>
                    <a:pt x="10" y="1"/>
                    <a:pt x="8" y="0"/>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0" name="Freeform 152"/>
            <p:cNvSpPr>
              <a:spLocks/>
            </p:cNvSpPr>
            <p:nvPr/>
          </p:nvSpPr>
          <p:spPr bwMode="auto">
            <a:xfrm>
              <a:off x="3123991" y="2042642"/>
              <a:ext cx="27313" cy="25369"/>
            </a:xfrm>
            <a:custGeom>
              <a:avLst/>
              <a:gdLst>
                <a:gd name="T0" fmla="*/ 1 w 6"/>
                <a:gd name="T1" fmla="*/ 2 h 6"/>
                <a:gd name="T2" fmla="*/ 2 w 6"/>
                <a:gd name="T3" fmla="*/ 5 h 6"/>
                <a:gd name="T4" fmla="*/ 5 w 6"/>
                <a:gd name="T5" fmla="*/ 4 h 6"/>
                <a:gd name="T6" fmla="*/ 5 w 6"/>
                <a:gd name="T7" fmla="*/ 1 h 6"/>
                <a:gd name="T8" fmla="*/ 1 w 6"/>
                <a:gd name="T9" fmla="*/ 2 h 6"/>
              </a:gdLst>
              <a:ahLst/>
              <a:cxnLst>
                <a:cxn ang="0">
                  <a:pos x="T0" y="T1"/>
                </a:cxn>
                <a:cxn ang="0">
                  <a:pos x="T2" y="T3"/>
                </a:cxn>
                <a:cxn ang="0">
                  <a:pos x="T4" y="T5"/>
                </a:cxn>
                <a:cxn ang="0">
                  <a:pos x="T6" y="T7"/>
                </a:cxn>
                <a:cxn ang="0">
                  <a:pos x="T8" y="T9"/>
                </a:cxn>
              </a:cxnLst>
              <a:rect l="0" t="0" r="r" b="b"/>
              <a:pathLst>
                <a:path w="6" h="6">
                  <a:moveTo>
                    <a:pt x="1" y="2"/>
                  </a:moveTo>
                  <a:cubicBezTo>
                    <a:pt x="0" y="3"/>
                    <a:pt x="1" y="4"/>
                    <a:pt x="2" y="5"/>
                  </a:cubicBezTo>
                  <a:cubicBezTo>
                    <a:pt x="3" y="6"/>
                    <a:pt x="5" y="6"/>
                    <a:pt x="5" y="4"/>
                  </a:cubicBezTo>
                  <a:cubicBezTo>
                    <a:pt x="6" y="3"/>
                    <a:pt x="6" y="2"/>
                    <a:pt x="5" y="1"/>
                  </a:cubicBezTo>
                  <a:cubicBezTo>
                    <a:pt x="3" y="0"/>
                    <a:pt x="2"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1" name="Freeform 153"/>
            <p:cNvSpPr>
              <a:spLocks/>
            </p:cNvSpPr>
            <p:nvPr/>
          </p:nvSpPr>
          <p:spPr bwMode="auto">
            <a:xfrm>
              <a:off x="3061561" y="3818419"/>
              <a:ext cx="140468" cy="70251"/>
            </a:xfrm>
            <a:custGeom>
              <a:avLst/>
              <a:gdLst>
                <a:gd name="T0" fmla="*/ 3 w 31"/>
                <a:gd name="T1" fmla="*/ 2 h 15"/>
                <a:gd name="T2" fmla="*/ 2 w 31"/>
                <a:gd name="T3" fmla="*/ 2 h 15"/>
                <a:gd name="T4" fmla="*/ 0 w 31"/>
                <a:gd name="T5" fmla="*/ 4 h 15"/>
                <a:gd name="T6" fmla="*/ 0 w 31"/>
                <a:gd name="T7" fmla="*/ 10 h 15"/>
                <a:gd name="T8" fmla="*/ 2 w 31"/>
                <a:gd name="T9" fmla="*/ 13 h 15"/>
                <a:gd name="T10" fmla="*/ 3 w 31"/>
                <a:gd name="T11" fmla="*/ 13 h 15"/>
                <a:gd name="T12" fmla="*/ 6 w 31"/>
                <a:gd name="T13" fmla="*/ 15 h 15"/>
                <a:gd name="T14" fmla="*/ 28 w 31"/>
                <a:gd name="T15" fmla="*/ 15 h 15"/>
                <a:gd name="T16" fmla="*/ 31 w 31"/>
                <a:gd name="T17" fmla="*/ 12 h 15"/>
                <a:gd name="T18" fmla="*/ 31 w 31"/>
                <a:gd name="T19" fmla="*/ 3 h 15"/>
                <a:gd name="T20" fmla="*/ 28 w 31"/>
                <a:gd name="T21" fmla="*/ 0 h 15"/>
                <a:gd name="T22" fmla="*/ 6 w 31"/>
                <a:gd name="T23" fmla="*/ 0 h 15"/>
                <a:gd name="T24" fmla="*/ 3 w 31"/>
                <a:gd name="T25"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5">
                  <a:moveTo>
                    <a:pt x="3" y="2"/>
                  </a:moveTo>
                  <a:cubicBezTo>
                    <a:pt x="2" y="2"/>
                    <a:pt x="2" y="2"/>
                    <a:pt x="2" y="2"/>
                  </a:cubicBezTo>
                  <a:cubicBezTo>
                    <a:pt x="1" y="2"/>
                    <a:pt x="0" y="3"/>
                    <a:pt x="0" y="4"/>
                  </a:cubicBezTo>
                  <a:cubicBezTo>
                    <a:pt x="0" y="10"/>
                    <a:pt x="0" y="10"/>
                    <a:pt x="0" y="10"/>
                  </a:cubicBezTo>
                  <a:cubicBezTo>
                    <a:pt x="0" y="12"/>
                    <a:pt x="1" y="13"/>
                    <a:pt x="2" y="13"/>
                  </a:cubicBezTo>
                  <a:cubicBezTo>
                    <a:pt x="3" y="13"/>
                    <a:pt x="3" y="13"/>
                    <a:pt x="3" y="13"/>
                  </a:cubicBezTo>
                  <a:cubicBezTo>
                    <a:pt x="4" y="14"/>
                    <a:pt x="5" y="15"/>
                    <a:pt x="6" y="15"/>
                  </a:cubicBezTo>
                  <a:cubicBezTo>
                    <a:pt x="28" y="15"/>
                    <a:pt x="28" y="15"/>
                    <a:pt x="28" y="15"/>
                  </a:cubicBezTo>
                  <a:cubicBezTo>
                    <a:pt x="30" y="15"/>
                    <a:pt x="31" y="13"/>
                    <a:pt x="31" y="12"/>
                  </a:cubicBezTo>
                  <a:cubicBezTo>
                    <a:pt x="31" y="3"/>
                    <a:pt x="31" y="3"/>
                    <a:pt x="31" y="3"/>
                  </a:cubicBezTo>
                  <a:cubicBezTo>
                    <a:pt x="31" y="1"/>
                    <a:pt x="30" y="0"/>
                    <a:pt x="28" y="0"/>
                  </a:cubicBezTo>
                  <a:cubicBezTo>
                    <a:pt x="6" y="0"/>
                    <a:pt x="6" y="0"/>
                    <a:pt x="6" y="0"/>
                  </a:cubicBezTo>
                  <a:cubicBezTo>
                    <a:pt x="5" y="0"/>
                    <a:pt x="4" y="0"/>
                    <a:pt x="3" y="2"/>
                  </a:cubicBez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2" name="Freeform 154"/>
            <p:cNvSpPr>
              <a:spLocks/>
            </p:cNvSpPr>
            <p:nvPr/>
          </p:nvSpPr>
          <p:spPr bwMode="auto">
            <a:xfrm>
              <a:off x="2608940" y="2786127"/>
              <a:ext cx="70234" cy="140501"/>
            </a:xfrm>
            <a:custGeom>
              <a:avLst/>
              <a:gdLst>
                <a:gd name="T0" fmla="*/ 2 w 15"/>
                <a:gd name="T1" fmla="*/ 28 h 31"/>
                <a:gd name="T2" fmla="*/ 2 w 15"/>
                <a:gd name="T3" fmla="*/ 29 h 31"/>
                <a:gd name="T4" fmla="*/ 5 w 15"/>
                <a:gd name="T5" fmla="*/ 31 h 31"/>
                <a:gd name="T6" fmla="*/ 11 w 15"/>
                <a:gd name="T7" fmla="*/ 31 h 31"/>
                <a:gd name="T8" fmla="*/ 14 w 15"/>
                <a:gd name="T9" fmla="*/ 29 h 31"/>
                <a:gd name="T10" fmla="*/ 14 w 15"/>
                <a:gd name="T11" fmla="*/ 28 h 31"/>
                <a:gd name="T12" fmla="*/ 15 w 15"/>
                <a:gd name="T13" fmla="*/ 25 h 31"/>
                <a:gd name="T14" fmla="*/ 15 w 15"/>
                <a:gd name="T15" fmla="*/ 3 h 31"/>
                <a:gd name="T16" fmla="*/ 12 w 15"/>
                <a:gd name="T17" fmla="*/ 0 h 31"/>
                <a:gd name="T18" fmla="*/ 3 w 15"/>
                <a:gd name="T19" fmla="*/ 0 h 31"/>
                <a:gd name="T20" fmla="*/ 0 w 15"/>
                <a:gd name="T21" fmla="*/ 3 h 31"/>
                <a:gd name="T22" fmla="*/ 0 w 15"/>
                <a:gd name="T23" fmla="*/ 25 h 31"/>
                <a:gd name="T24" fmla="*/ 2 w 15"/>
                <a:gd name="T25"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2" y="28"/>
                  </a:moveTo>
                  <a:cubicBezTo>
                    <a:pt x="2" y="29"/>
                    <a:pt x="2" y="29"/>
                    <a:pt x="2" y="29"/>
                  </a:cubicBezTo>
                  <a:cubicBezTo>
                    <a:pt x="2" y="30"/>
                    <a:pt x="3" y="31"/>
                    <a:pt x="5" y="31"/>
                  </a:cubicBezTo>
                  <a:cubicBezTo>
                    <a:pt x="11" y="31"/>
                    <a:pt x="11" y="31"/>
                    <a:pt x="11" y="31"/>
                  </a:cubicBezTo>
                  <a:cubicBezTo>
                    <a:pt x="12" y="31"/>
                    <a:pt x="14" y="30"/>
                    <a:pt x="14" y="29"/>
                  </a:cubicBezTo>
                  <a:cubicBezTo>
                    <a:pt x="14" y="28"/>
                    <a:pt x="14" y="28"/>
                    <a:pt x="14" y="28"/>
                  </a:cubicBezTo>
                  <a:cubicBezTo>
                    <a:pt x="15" y="27"/>
                    <a:pt x="15" y="26"/>
                    <a:pt x="15" y="25"/>
                  </a:cubicBezTo>
                  <a:cubicBezTo>
                    <a:pt x="15" y="3"/>
                    <a:pt x="15" y="3"/>
                    <a:pt x="15" y="3"/>
                  </a:cubicBezTo>
                  <a:cubicBezTo>
                    <a:pt x="15" y="1"/>
                    <a:pt x="14" y="0"/>
                    <a:pt x="12" y="0"/>
                  </a:cubicBezTo>
                  <a:cubicBezTo>
                    <a:pt x="3" y="0"/>
                    <a:pt x="3" y="0"/>
                    <a:pt x="3" y="0"/>
                  </a:cubicBezTo>
                  <a:cubicBezTo>
                    <a:pt x="2" y="0"/>
                    <a:pt x="0" y="1"/>
                    <a:pt x="0" y="3"/>
                  </a:cubicBezTo>
                  <a:cubicBezTo>
                    <a:pt x="0" y="25"/>
                    <a:pt x="0" y="25"/>
                    <a:pt x="0" y="25"/>
                  </a:cubicBezTo>
                  <a:cubicBezTo>
                    <a:pt x="0" y="26"/>
                    <a:pt x="1" y="27"/>
                    <a:pt x="2" y="28"/>
                  </a:cubicBez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3" name="Freeform 155"/>
            <p:cNvSpPr>
              <a:spLocks noEditPoints="1"/>
            </p:cNvSpPr>
            <p:nvPr/>
          </p:nvSpPr>
          <p:spPr bwMode="auto">
            <a:xfrm>
              <a:off x="2632351" y="2809544"/>
              <a:ext cx="468228" cy="1055708"/>
            </a:xfrm>
            <a:custGeom>
              <a:avLst/>
              <a:gdLst>
                <a:gd name="T0" fmla="*/ 6 w 104"/>
                <a:gd name="T1" fmla="*/ 0 h 234"/>
                <a:gd name="T2" fmla="*/ 6 w 104"/>
                <a:gd name="T3" fmla="*/ 66 h 234"/>
                <a:gd name="T4" fmla="*/ 6 w 104"/>
                <a:gd name="T5" fmla="*/ 66 h 234"/>
                <a:gd name="T6" fmla="*/ 10 w 104"/>
                <a:gd name="T7" fmla="*/ 76 h 234"/>
                <a:gd name="T8" fmla="*/ 10 w 104"/>
                <a:gd name="T9" fmla="*/ 76 h 234"/>
                <a:gd name="T10" fmla="*/ 18 w 104"/>
                <a:gd name="T11" fmla="*/ 78 h 234"/>
                <a:gd name="T12" fmla="*/ 18 w 104"/>
                <a:gd name="T13" fmla="*/ 78 h 234"/>
                <a:gd name="T14" fmla="*/ 20 w 104"/>
                <a:gd name="T15" fmla="*/ 78 h 234"/>
                <a:gd name="T16" fmla="*/ 20 w 104"/>
                <a:gd name="T17" fmla="*/ 78 h 234"/>
                <a:gd name="T18" fmla="*/ 20 w 104"/>
                <a:gd name="T19" fmla="*/ 78 h 234"/>
                <a:gd name="T20" fmla="*/ 20 w 104"/>
                <a:gd name="T21" fmla="*/ 78 h 234"/>
                <a:gd name="T22" fmla="*/ 20 w 104"/>
                <a:gd name="T23" fmla="*/ 78 h 234"/>
                <a:gd name="T24" fmla="*/ 20 w 104"/>
                <a:gd name="T25" fmla="*/ 78 h 234"/>
                <a:gd name="T26" fmla="*/ 56 w 104"/>
                <a:gd name="T27" fmla="*/ 78 h 234"/>
                <a:gd name="T28" fmla="*/ 56 w 104"/>
                <a:gd name="T29" fmla="*/ 78 h 234"/>
                <a:gd name="T30" fmla="*/ 74 w 104"/>
                <a:gd name="T31" fmla="*/ 86 h 234"/>
                <a:gd name="T32" fmla="*/ 74 w 104"/>
                <a:gd name="T33" fmla="*/ 86 h 234"/>
                <a:gd name="T34" fmla="*/ 77 w 104"/>
                <a:gd name="T35" fmla="*/ 98 h 234"/>
                <a:gd name="T36" fmla="*/ 77 w 104"/>
                <a:gd name="T37" fmla="*/ 98 h 234"/>
                <a:gd name="T38" fmla="*/ 77 w 104"/>
                <a:gd name="T39" fmla="*/ 99 h 234"/>
                <a:gd name="T40" fmla="*/ 77 w 104"/>
                <a:gd name="T41" fmla="*/ 99 h 234"/>
                <a:gd name="T42" fmla="*/ 77 w 104"/>
                <a:gd name="T43" fmla="*/ 215 h 234"/>
                <a:gd name="T44" fmla="*/ 81 w 104"/>
                <a:gd name="T45" fmla="*/ 226 h 234"/>
                <a:gd name="T46" fmla="*/ 81 w 104"/>
                <a:gd name="T47" fmla="*/ 226 h 234"/>
                <a:gd name="T48" fmla="*/ 86 w 104"/>
                <a:gd name="T49" fmla="*/ 228 h 234"/>
                <a:gd name="T50" fmla="*/ 86 w 104"/>
                <a:gd name="T51" fmla="*/ 228 h 234"/>
                <a:gd name="T52" fmla="*/ 104 w 104"/>
                <a:gd name="T53" fmla="*/ 228 h 234"/>
                <a:gd name="T54" fmla="*/ 104 w 104"/>
                <a:gd name="T55" fmla="*/ 234 h 234"/>
                <a:gd name="T56" fmla="*/ 85 w 104"/>
                <a:gd name="T57" fmla="*/ 234 h 234"/>
                <a:gd name="T58" fmla="*/ 85 w 104"/>
                <a:gd name="T59" fmla="*/ 234 h 234"/>
                <a:gd name="T60" fmla="*/ 78 w 104"/>
                <a:gd name="T61" fmla="*/ 231 h 234"/>
                <a:gd name="T62" fmla="*/ 78 w 104"/>
                <a:gd name="T63" fmla="*/ 231 h 234"/>
                <a:gd name="T64" fmla="*/ 71 w 104"/>
                <a:gd name="T65" fmla="*/ 215 h 234"/>
                <a:gd name="T66" fmla="*/ 71 w 104"/>
                <a:gd name="T67" fmla="*/ 215 h 234"/>
                <a:gd name="T68" fmla="*/ 71 w 104"/>
                <a:gd name="T69" fmla="*/ 99 h 234"/>
                <a:gd name="T70" fmla="*/ 72 w 104"/>
                <a:gd name="T71" fmla="*/ 99 h 234"/>
                <a:gd name="T72" fmla="*/ 72 w 104"/>
                <a:gd name="T73" fmla="*/ 99 h 234"/>
                <a:gd name="T74" fmla="*/ 72 w 104"/>
                <a:gd name="T75" fmla="*/ 99 h 234"/>
                <a:gd name="T76" fmla="*/ 72 w 104"/>
                <a:gd name="T77" fmla="*/ 98 h 234"/>
                <a:gd name="T78" fmla="*/ 72 w 104"/>
                <a:gd name="T79" fmla="*/ 98 h 234"/>
                <a:gd name="T80" fmla="*/ 69 w 104"/>
                <a:gd name="T81" fmla="*/ 89 h 234"/>
                <a:gd name="T82" fmla="*/ 69 w 104"/>
                <a:gd name="T83" fmla="*/ 89 h 234"/>
                <a:gd name="T84" fmla="*/ 56 w 104"/>
                <a:gd name="T85" fmla="*/ 84 h 234"/>
                <a:gd name="T86" fmla="*/ 56 w 104"/>
                <a:gd name="T87" fmla="*/ 84 h 234"/>
                <a:gd name="T88" fmla="*/ 20 w 104"/>
                <a:gd name="T89" fmla="*/ 84 h 234"/>
                <a:gd name="T90" fmla="*/ 20 w 104"/>
                <a:gd name="T91" fmla="*/ 84 h 234"/>
                <a:gd name="T92" fmla="*/ 18 w 104"/>
                <a:gd name="T93" fmla="*/ 84 h 234"/>
                <a:gd name="T94" fmla="*/ 18 w 104"/>
                <a:gd name="T95" fmla="*/ 84 h 234"/>
                <a:gd name="T96" fmla="*/ 7 w 104"/>
                <a:gd name="T97" fmla="*/ 81 h 234"/>
                <a:gd name="T98" fmla="*/ 7 w 104"/>
                <a:gd name="T99" fmla="*/ 81 h 234"/>
                <a:gd name="T100" fmla="*/ 0 w 104"/>
                <a:gd name="T101" fmla="*/ 66 h 234"/>
                <a:gd name="T102" fmla="*/ 0 w 104"/>
                <a:gd name="T103" fmla="*/ 66 h 234"/>
                <a:gd name="T104" fmla="*/ 0 w 104"/>
                <a:gd name="T105" fmla="*/ 0 h 234"/>
                <a:gd name="T106" fmla="*/ 0 w 104"/>
                <a:gd name="T107" fmla="*/ 0 h 234"/>
                <a:gd name="T108" fmla="*/ 6 w 104"/>
                <a:gd name="T109" fmla="*/ 0 h 234"/>
                <a:gd name="T110" fmla="*/ 104 w 104"/>
                <a:gd name="T111" fmla="*/ 228 h 234"/>
                <a:gd name="T112" fmla="*/ 104 w 104"/>
                <a:gd name="T113" fmla="*/ 228 h 234"/>
                <a:gd name="T114" fmla="*/ 104 w 104"/>
                <a:gd name="T115" fmla="*/ 2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4" h="234">
                  <a:moveTo>
                    <a:pt x="6" y="0"/>
                  </a:moveTo>
                  <a:cubicBezTo>
                    <a:pt x="6" y="0"/>
                    <a:pt x="6" y="50"/>
                    <a:pt x="6" y="66"/>
                  </a:cubicBezTo>
                  <a:cubicBezTo>
                    <a:pt x="6" y="66"/>
                    <a:pt x="6" y="66"/>
                    <a:pt x="6" y="66"/>
                  </a:cubicBezTo>
                  <a:cubicBezTo>
                    <a:pt x="6" y="72"/>
                    <a:pt x="8" y="74"/>
                    <a:pt x="10" y="76"/>
                  </a:cubicBezTo>
                  <a:cubicBezTo>
                    <a:pt x="10" y="76"/>
                    <a:pt x="10" y="76"/>
                    <a:pt x="10" y="76"/>
                  </a:cubicBezTo>
                  <a:cubicBezTo>
                    <a:pt x="13" y="78"/>
                    <a:pt x="16" y="78"/>
                    <a:pt x="18" y="78"/>
                  </a:cubicBezTo>
                  <a:cubicBezTo>
                    <a:pt x="18" y="78"/>
                    <a:pt x="18" y="78"/>
                    <a:pt x="18" y="78"/>
                  </a:cubicBezTo>
                  <a:cubicBezTo>
                    <a:pt x="19" y="78"/>
                    <a:pt x="19" y="78"/>
                    <a:pt x="20" y="78"/>
                  </a:cubicBezTo>
                  <a:cubicBezTo>
                    <a:pt x="20" y="78"/>
                    <a:pt x="20" y="78"/>
                    <a:pt x="20" y="78"/>
                  </a:cubicBezTo>
                  <a:cubicBezTo>
                    <a:pt x="20" y="78"/>
                    <a:pt x="20" y="78"/>
                    <a:pt x="20" y="78"/>
                  </a:cubicBezTo>
                  <a:cubicBezTo>
                    <a:pt x="20" y="78"/>
                    <a:pt x="20" y="78"/>
                    <a:pt x="20" y="78"/>
                  </a:cubicBezTo>
                  <a:cubicBezTo>
                    <a:pt x="20" y="78"/>
                    <a:pt x="20" y="78"/>
                    <a:pt x="20" y="78"/>
                  </a:cubicBezTo>
                  <a:cubicBezTo>
                    <a:pt x="20" y="78"/>
                    <a:pt x="20" y="78"/>
                    <a:pt x="20" y="78"/>
                  </a:cubicBezTo>
                  <a:cubicBezTo>
                    <a:pt x="20" y="78"/>
                    <a:pt x="36" y="78"/>
                    <a:pt x="56" y="78"/>
                  </a:cubicBezTo>
                  <a:cubicBezTo>
                    <a:pt x="56" y="78"/>
                    <a:pt x="56" y="78"/>
                    <a:pt x="56" y="78"/>
                  </a:cubicBezTo>
                  <a:cubicBezTo>
                    <a:pt x="65" y="78"/>
                    <a:pt x="71" y="82"/>
                    <a:pt x="74" y="86"/>
                  </a:cubicBezTo>
                  <a:cubicBezTo>
                    <a:pt x="74" y="86"/>
                    <a:pt x="74" y="86"/>
                    <a:pt x="74" y="86"/>
                  </a:cubicBezTo>
                  <a:cubicBezTo>
                    <a:pt x="77" y="91"/>
                    <a:pt x="77" y="95"/>
                    <a:pt x="77" y="98"/>
                  </a:cubicBezTo>
                  <a:cubicBezTo>
                    <a:pt x="77" y="98"/>
                    <a:pt x="77" y="98"/>
                    <a:pt x="77" y="98"/>
                  </a:cubicBezTo>
                  <a:cubicBezTo>
                    <a:pt x="77" y="99"/>
                    <a:pt x="77" y="99"/>
                    <a:pt x="77" y="99"/>
                  </a:cubicBezTo>
                  <a:cubicBezTo>
                    <a:pt x="77" y="99"/>
                    <a:pt x="77" y="99"/>
                    <a:pt x="77" y="99"/>
                  </a:cubicBezTo>
                  <a:cubicBezTo>
                    <a:pt x="77" y="215"/>
                    <a:pt x="77" y="215"/>
                    <a:pt x="77" y="215"/>
                  </a:cubicBezTo>
                  <a:cubicBezTo>
                    <a:pt x="77" y="222"/>
                    <a:pt x="79" y="224"/>
                    <a:pt x="81" y="226"/>
                  </a:cubicBezTo>
                  <a:cubicBezTo>
                    <a:pt x="81" y="226"/>
                    <a:pt x="81" y="226"/>
                    <a:pt x="81" y="226"/>
                  </a:cubicBezTo>
                  <a:cubicBezTo>
                    <a:pt x="83" y="228"/>
                    <a:pt x="85" y="228"/>
                    <a:pt x="86" y="228"/>
                  </a:cubicBezTo>
                  <a:cubicBezTo>
                    <a:pt x="86" y="228"/>
                    <a:pt x="86" y="228"/>
                    <a:pt x="86" y="228"/>
                  </a:cubicBezTo>
                  <a:cubicBezTo>
                    <a:pt x="104" y="228"/>
                    <a:pt x="104" y="228"/>
                    <a:pt x="104" y="228"/>
                  </a:cubicBezTo>
                  <a:cubicBezTo>
                    <a:pt x="104" y="234"/>
                    <a:pt x="104" y="234"/>
                    <a:pt x="104" y="234"/>
                  </a:cubicBezTo>
                  <a:cubicBezTo>
                    <a:pt x="85" y="234"/>
                    <a:pt x="85" y="234"/>
                    <a:pt x="85" y="234"/>
                  </a:cubicBezTo>
                  <a:cubicBezTo>
                    <a:pt x="85" y="234"/>
                    <a:pt x="85" y="234"/>
                    <a:pt x="85" y="234"/>
                  </a:cubicBezTo>
                  <a:cubicBezTo>
                    <a:pt x="85" y="234"/>
                    <a:pt x="82" y="234"/>
                    <a:pt x="78" y="231"/>
                  </a:cubicBezTo>
                  <a:cubicBezTo>
                    <a:pt x="78" y="231"/>
                    <a:pt x="78" y="231"/>
                    <a:pt x="78" y="231"/>
                  </a:cubicBezTo>
                  <a:cubicBezTo>
                    <a:pt x="75" y="228"/>
                    <a:pt x="71" y="223"/>
                    <a:pt x="71" y="215"/>
                  </a:cubicBezTo>
                  <a:cubicBezTo>
                    <a:pt x="71" y="215"/>
                    <a:pt x="71" y="215"/>
                    <a:pt x="71" y="215"/>
                  </a:cubicBezTo>
                  <a:cubicBezTo>
                    <a:pt x="71" y="99"/>
                    <a:pt x="71" y="99"/>
                    <a:pt x="71" y="99"/>
                  </a:cubicBezTo>
                  <a:cubicBezTo>
                    <a:pt x="72" y="99"/>
                    <a:pt x="72" y="99"/>
                    <a:pt x="72" y="99"/>
                  </a:cubicBezTo>
                  <a:cubicBezTo>
                    <a:pt x="72" y="99"/>
                    <a:pt x="72" y="99"/>
                    <a:pt x="72" y="99"/>
                  </a:cubicBezTo>
                  <a:cubicBezTo>
                    <a:pt x="72" y="99"/>
                    <a:pt x="72" y="99"/>
                    <a:pt x="72" y="99"/>
                  </a:cubicBezTo>
                  <a:cubicBezTo>
                    <a:pt x="72" y="98"/>
                    <a:pt x="72" y="98"/>
                    <a:pt x="72" y="98"/>
                  </a:cubicBezTo>
                  <a:cubicBezTo>
                    <a:pt x="72" y="98"/>
                    <a:pt x="72" y="98"/>
                    <a:pt x="72" y="98"/>
                  </a:cubicBezTo>
                  <a:cubicBezTo>
                    <a:pt x="72" y="96"/>
                    <a:pt x="71" y="92"/>
                    <a:pt x="69" y="89"/>
                  </a:cubicBezTo>
                  <a:cubicBezTo>
                    <a:pt x="69" y="89"/>
                    <a:pt x="69" y="89"/>
                    <a:pt x="69" y="89"/>
                  </a:cubicBezTo>
                  <a:cubicBezTo>
                    <a:pt x="67" y="86"/>
                    <a:pt x="64" y="84"/>
                    <a:pt x="56" y="84"/>
                  </a:cubicBezTo>
                  <a:cubicBezTo>
                    <a:pt x="56" y="84"/>
                    <a:pt x="56" y="84"/>
                    <a:pt x="56" y="84"/>
                  </a:cubicBezTo>
                  <a:cubicBezTo>
                    <a:pt x="37" y="84"/>
                    <a:pt x="24" y="84"/>
                    <a:pt x="20" y="84"/>
                  </a:cubicBezTo>
                  <a:cubicBezTo>
                    <a:pt x="20" y="84"/>
                    <a:pt x="20" y="84"/>
                    <a:pt x="20" y="84"/>
                  </a:cubicBezTo>
                  <a:cubicBezTo>
                    <a:pt x="20" y="84"/>
                    <a:pt x="19" y="84"/>
                    <a:pt x="18" y="84"/>
                  </a:cubicBezTo>
                  <a:cubicBezTo>
                    <a:pt x="18" y="84"/>
                    <a:pt x="18" y="84"/>
                    <a:pt x="18" y="84"/>
                  </a:cubicBezTo>
                  <a:cubicBezTo>
                    <a:pt x="16" y="84"/>
                    <a:pt x="11" y="83"/>
                    <a:pt x="7" y="81"/>
                  </a:cubicBezTo>
                  <a:cubicBezTo>
                    <a:pt x="7" y="81"/>
                    <a:pt x="7" y="81"/>
                    <a:pt x="7" y="81"/>
                  </a:cubicBezTo>
                  <a:cubicBezTo>
                    <a:pt x="3" y="79"/>
                    <a:pt x="0" y="74"/>
                    <a:pt x="0" y="66"/>
                  </a:cubicBezTo>
                  <a:cubicBezTo>
                    <a:pt x="0" y="66"/>
                    <a:pt x="0" y="66"/>
                    <a:pt x="0" y="66"/>
                  </a:cubicBezTo>
                  <a:cubicBezTo>
                    <a:pt x="0" y="50"/>
                    <a:pt x="0" y="0"/>
                    <a:pt x="0" y="0"/>
                  </a:cubicBezTo>
                  <a:cubicBezTo>
                    <a:pt x="0" y="0"/>
                    <a:pt x="0" y="0"/>
                    <a:pt x="0" y="0"/>
                  </a:cubicBezTo>
                  <a:cubicBezTo>
                    <a:pt x="6" y="0"/>
                    <a:pt x="6" y="0"/>
                    <a:pt x="6" y="0"/>
                  </a:cubicBezTo>
                  <a:close/>
                  <a:moveTo>
                    <a:pt x="104" y="228"/>
                  </a:moveTo>
                  <a:cubicBezTo>
                    <a:pt x="104" y="228"/>
                    <a:pt x="104" y="228"/>
                    <a:pt x="104" y="228"/>
                  </a:cubicBezTo>
                  <a:cubicBezTo>
                    <a:pt x="104" y="228"/>
                    <a:pt x="104" y="228"/>
                    <a:pt x="104" y="228"/>
                  </a:cubicBez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4" name="Freeform 156"/>
            <p:cNvSpPr>
              <a:spLocks noEditPoints="1"/>
            </p:cNvSpPr>
            <p:nvPr/>
          </p:nvSpPr>
          <p:spPr bwMode="auto">
            <a:xfrm>
              <a:off x="2099742" y="2272908"/>
              <a:ext cx="583334" cy="474192"/>
            </a:xfrm>
            <a:custGeom>
              <a:avLst/>
              <a:gdLst>
                <a:gd name="T0" fmla="*/ 125 w 129"/>
                <a:gd name="T1" fmla="*/ 0 h 105"/>
                <a:gd name="T2" fmla="*/ 4 w 129"/>
                <a:gd name="T3" fmla="*/ 0 h 105"/>
                <a:gd name="T4" fmla="*/ 0 w 129"/>
                <a:gd name="T5" fmla="*/ 4 h 105"/>
                <a:gd name="T6" fmla="*/ 0 w 129"/>
                <a:gd name="T7" fmla="*/ 82 h 105"/>
                <a:gd name="T8" fmla="*/ 4 w 129"/>
                <a:gd name="T9" fmla="*/ 86 h 105"/>
                <a:gd name="T10" fmla="*/ 52 w 129"/>
                <a:gd name="T11" fmla="*/ 86 h 105"/>
                <a:gd name="T12" fmla="*/ 52 w 129"/>
                <a:gd name="T13" fmla="*/ 102 h 105"/>
                <a:gd name="T14" fmla="*/ 28 w 129"/>
                <a:gd name="T15" fmla="*/ 102 h 105"/>
                <a:gd name="T16" fmla="*/ 26 w 129"/>
                <a:gd name="T17" fmla="*/ 102 h 105"/>
                <a:gd name="T18" fmla="*/ 26 w 129"/>
                <a:gd name="T19" fmla="*/ 105 h 105"/>
                <a:gd name="T20" fmla="*/ 28 w 129"/>
                <a:gd name="T21" fmla="*/ 105 h 105"/>
                <a:gd name="T22" fmla="*/ 100 w 129"/>
                <a:gd name="T23" fmla="*/ 105 h 105"/>
                <a:gd name="T24" fmla="*/ 103 w 129"/>
                <a:gd name="T25" fmla="*/ 105 h 105"/>
                <a:gd name="T26" fmla="*/ 103 w 129"/>
                <a:gd name="T27" fmla="*/ 102 h 105"/>
                <a:gd name="T28" fmla="*/ 100 w 129"/>
                <a:gd name="T29" fmla="*/ 102 h 105"/>
                <a:gd name="T30" fmla="*/ 76 w 129"/>
                <a:gd name="T31" fmla="*/ 102 h 105"/>
                <a:gd name="T32" fmla="*/ 76 w 129"/>
                <a:gd name="T33" fmla="*/ 86 h 105"/>
                <a:gd name="T34" fmla="*/ 125 w 129"/>
                <a:gd name="T35" fmla="*/ 86 h 105"/>
                <a:gd name="T36" fmla="*/ 129 w 129"/>
                <a:gd name="T37" fmla="*/ 82 h 105"/>
                <a:gd name="T38" fmla="*/ 129 w 129"/>
                <a:gd name="T39" fmla="*/ 4 h 105"/>
                <a:gd name="T40" fmla="*/ 125 w 129"/>
                <a:gd name="T41" fmla="*/ 0 h 105"/>
                <a:gd name="T42" fmla="*/ 122 w 129"/>
                <a:gd name="T43" fmla="*/ 74 h 105"/>
                <a:gd name="T44" fmla="*/ 119 w 129"/>
                <a:gd name="T45" fmla="*/ 77 h 105"/>
                <a:gd name="T46" fmla="*/ 10 w 129"/>
                <a:gd name="T47" fmla="*/ 77 h 105"/>
                <a:gd name="T48" fmla="*/ 6 w 129"/>
                <a:gd name="T49" fmla="*/ 74 h 105"/>
                <a:gd name="T50" fmla="*/ 6 w 129"/>
                <a:gd name="T51" fmla="*/ 9 h 105"/>
                <a:gd name="T52" fmla="*/ 10 w 129"/>
                <a:gd name="T53" fmla="*/ 6 h 105"/>
                <a:gd name="T54" fmla="*/ 119 w 129"/>
                <a:gd name="T55" fmla="*/ 6 h 105"/>
                <a:gd name="T56" fmla="*/ 122 w 129"/>
                <a:gd name="T57" fmla="*/ 9 h 105"/>
                <a:gd name="T58" fmla="*/ 122 w 129"/>
                <a:gd name="T59" fmla="*/ 7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9" h="105">
                  <a:moveTo>
                    <a:pt x="125" y="0"/>
                  </a:moveTo>
                  <a:cubicBezTo>
                    <a:pt x="4" y="0"/>
                    <a:pt x="4" y="0"/>
                    <a:pt x="4" y="0"/>
                  </a:cubicBezTo>
                  <a:cubicBezTo>
                    <a:pt x="2" y="0"/>
                    <a:pt x="0" y="2"/>
                    <a:pt x="0" y="4"/>
                  </a:cubicBezTo>
                  <a:cubicBezTo>
                    <a:pt x="0" y="82"/>
                    <a:pt x="0" y="82"/>
                    <a:pt x="0" y="82"/>
                  </a:cubicBezTo>
                  <a:cubicBezTo>
                    <a:pt x="0" y="84"/>
                    <a:pt x="2" y="86"/>
                    <a:pt x="4" y="86"/>
                  </a:cubicBezTo>
                  <a:cubicBezTo>
                    <a:pt x="52" y="86"/>
                    <a:pt x="52" y="86"/>
                    <a:pt x="52" y="86"/>
                  </a:cubicBezTo>
                  <a:cubicBezTo>
                    <a:pt x="52" y="102"/>
                    <a:pt x="52" y="102"/>
                    <a:pt x="52" y="102"/>
                  </a:cubicBezTo>
                  <a:cubicBezTo>
                    <a:pt x="28" y="102"/>
                    <a:pt x="28" y="102"/>
                    <a:pt x="28" y="102"/>
                  </a:cubicBezTo>
                  <a:cubicBezTo>
                    <a:pt x="27" y="102"/>
                    <a:pt x="26" y="102"/>
                    <a:pt x="26" y="102"/>
                  </a:cubicBezTo>
                  <a:cubicBezTo>
                    <a:pt x="26" y="105"/>
                    <a:pt x="26" y="105"/>
                    <a:pt x="26" y="105"/>
                  </a:cubicBezTo>
                  <a:cubicBezTo>
                    <a:pt x="26" y="105"/>
                    <a:pt x="27" y="105"/>
                    <a:pt x="28" y="105"/>
                  </a:cubicBezTo>
                  <a:cubicBezTo>
                    <a:pt x="100" y="105"/>
                    <a:pt x="100" y="105"/>
                    <a:pt x="100" y="105"/>
                  </a:cubicBezTo>
                  <a:cubicBezTo>
                    <a:pt x="102" y="105"/>
                    <a:pt x="103" y="105"/>
                    <a:pt x="103" y="105"/>
                  </a:cubicBezTo>
                  <a:cubicBezTo>
                    <a:pt x="103" y="102"/>
                    <a:pt x="103" y="102"/>
                    <a:pt x="103" y="102"/>
                  </a:cubicBezTo>
                  <a:cubicBezTo>
                    <a:pt x="103" y="102"/>
                    <a:pt x="102" y="102"/>
                    <a:pt x="100" y="102"/>
                  </a:cubicBezTo>
                  <a:cubicBezTo>
                    <a:pt x="76" y="102"/>
                    <a:pt x="76" y="102"/>
                    <a:pt x="76" y="102"/>
                  </a:cubicBezTo>
                  <a:cubicBezTo>
                    <a:pt x="76" y="86"/>
                    <a:pt x="76" y="86"/>
                    <a:pt x="76" y="86"/>
                  </a:cubicBezTo>
                  <a:cubicBezTo>
                    <a:pt x="125" y="86"/>
                    <a:pt x="125" y="86"/>
                    <a:pt x="125" y="86"/>
                  </a:cubicBezTo>
                  <a:cubicBezTo>
                    <a:pt x="127" y="86"/>
                    <a:pt x="129" y="84"/>
                    <a:pt x="129" y="82"/>
                  </a:cubicBezTo>
                  <a:cubicBezTo>
                    <a:pt x="129" y="4"/>
                    <a:pt x="129" y="4"/>
                    <a:pt x="129" y="4"/>
                  </a:cubicBezTo>
                  <a:cubicBezTo>
                    <a:pt x="129" y="2"/>
                    <a:pt x="127" y="0"/>
                    <a:pt x="125" y="0"/>
                  </a:cubicBezTo>
                  <a:close/>
                  <a:moveTo>
                    <a:pt x="122" y="74"/>
                  </a:moveTo>
                  <a:cubicBezTo>
                    <a:pt x="122" y="76"/>
                    <a:pt x="121" y="77"/>
                    <a:pt x="119" y="77"/>
                  </a:cubicBezTo>
                  <a:cubicBezTo>
                    <a:pt x="10" y="77"/>
                    <a:pt x="10" y="77"/>
                    <a:pt x="10" y="77"/>
                  </a:cubicBezTo>
                  <a:cubicBezTo>
                    <a:pt x="8" y="77"/>
                    <a:pt x="6" y="76"/>
                    <a:pt x="6" y="74"/>
                  </a:cubicBezTo>
                  <a:cubicBezTo>
                    <a:pt x="6" y="9"/>
                    <a:pt x="6" y="9"/>
                    <a:pt x="6" y="9"/>
                  </a:cubicBezTo>
                  <a:cubicBezTo>
                    <a:pt x="6" y="7"/>
                    <a:pt x="8" y="6"/>
                    <a:pt x="10" y="6"/>
                  </a:cubicBezTo>
                  <a:cubicBezTo>
                    <a:pt x="119" y="6"/>
                    <a:pt x="119" y="6"/>
                    <a:pt x="119" y="6"/>
                  </a:cubicBezTo>
                  <a:cubicBezTo>
                    <a:pt x="121" y="6"/>
                    <a:pt x="122" y="7"/>
                    <a:pt x="122" y="9"/>
                  </a:cubicBezTo>
                  <a:lnTo>
                    <a:pt x="122" y="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5" name="Freeform 157"/>
            <p:cNvSpPr>
              <a:spLocks/>
            </p:cNvSpPr>
            <p:nvPr/>
          </p:nvSpPr>
          <p:spPr bwMode="auto">
            <a:xfrm>
              <a:off x="2257769" y="2393895"/>
              <a:ext cx="267281" cy="80008"/>
            </a:xfrm>
            <a:custGeom>
              <a:avLst/>
              <a:gdLst>
                <a:gd name="T0" fmla="*/ 29 w 59"/>
                <a:gd name="T1" fmla="*/ 0 h 18"/>
                <a:gd name="T2" fmla="*/ 1 w 59"/>
                <a:gd name="T3" fmla="*/ 11 h 18"/>
                <a:gd name="T4" fmla="*/ 1 w 59"/>
                <a:gd name="T5" fmla="*/ 16 h 18"/>
                <a:gd name="T6" fmla="*/ 6 w 59"/>
                <a:gd name="T7" fmla="*/ 16 h 18"/>
                <a:gd name="T8" fmla="*/ 6 w 59"/>
                <a:gd name="T9" fmla="*/ 16 h 18"/>
                <a:gd name="T10" fmla="*/ 29 w 59"/>
                <a:gd name="T11" fmla="*/ 7 h 18"/>
                <a:gd name="T12" fmla="*/ 53 w 59"/>
                <a:gd name="T13" fmla="*/ 17 h 18"/>
                <a:gd name="T14" fmla="*/ 55 w 59"/>
                <a:gd name="T15" fmla="*/ 18 h 18"/>
                <a:gd name="T16" fmla="*/ 58 w 59"/>
                <a:gd name="T17" fmla="*/ 17 h 18"/>
                <a:gd name="T18" fmla="*/ 58 w 59"/>
                <a:gd name="T19" fmla="*/ 12 h 18"/>
                <a:gd name="T20" fmla="*/ 29 w 59"/>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8">
                  <a:moveTo>
                    <a:pt x="29" y="0"/>
                  </a:moveTo>
                  <a:cubicBezTo>
                    <a:pt x="19" y="0"/>
                    <a:pt x="9" y="3"/>
                    <a:pt x="1" y="11"/>
                  </a:cubicBezTo>
                  <a:cubicBezTo>
                    <a:pt x="0" y="12"/>
                    <a:pt x="0" y="14"/>
                    <a:pt x="1" y="16"/>
                  </a:cubicBezTo>
                  <a:cubicBezTo>
                    <a:pt x="2" y="17"/>
                    <a:pt x="5" y="17"/>
                    <a:pt x="6" y="16"/>
                  </a:cubicBezTo>
                  <a:cubicBezTo>
                    <a:pt x="6" y="16"/>
                    <a:pt x="6" y="16"/>
                    <a:pt x="6" y="16"/>
                  </a:cubicBezTo>
                  <a:cubicBezTo>
                    <a:pt x="12" y="10"/>
                    <a:pt x="20" y="7"/>
                    <a:pt x="29" y="7"/>
                  </a:cubicBezTo>
                  <a:cubicBezTo>
                    <a:pt x="37" y="7"/>
                    <a:pt x="46" y="10"/>
                    <a:pt x="53" y="17"/>
                  </a:cubicBezTo>
                  <a:cubicBezTo>
                    <a:pt x="53" y="18"/>
                    <a:pt x="54" y="18"/>
                    <a:pt x="55" y="18"/>
                  </a:cubicBezTo>
                  <a:cubicBezTo>
                    <a:pt x="56" y="18"/>
                    <a:pt x="57" y="18"/>
                    <a:pt x="58" y="17"/>
                  </a:cubicBezTo>
                  <a:cubicBezTo>
                    <a:pt x="59" y="16"/>
                    <a:pt x="59" y="14"/>
                    <a:pt x="58" y="12"/>
                  </a:cubicBezTo>
                  <a:cubicBezTo>
                    <a:pt x="50" y="4"/>
                    <a:pt x="39" y="0"/>
                    <a:pt x="2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6" name="Freeform 158"/>
            <p:cNvSpPr>
              <a:spLocks/>
            </p:cNvSpPr>
            <p:nvPr/>
          </p:nvSpPr>
          <p:spPr bwMode="auto">
            <a:xfrm>
              <a:off x="2298739" y="2452437"/>
              <a:ext cx="185340" cy="64397"/>
            </a:xfrm>
            <a:custGeom>
              <a:avLst/>
              <a:gdLst>
                <a:gd name="T0" fmla="*/ 20 w 41"/>
                <a:gd name="T1" fmla="*/ 0 h 14"/>
                <a:gd name="T2" fmla="*/ 1 w 41"/>
                <a:gd name="T3" fmla="*/ 7 h 14"/>
                <a:gd name="T4" fmla="*/ 1 w 41"/>
                <a:gd name="T5" fmla="*/ 12 h 14"/>
                <a:gd name="T6" fmla="*/ 6 w 41"/>
                <a:gd name="T7" fmla="*/ 12 h 14"/>
                <a:gd name="T8" fmla="*/ 6 w 41"/>
                <a:gd name="T9" fmla="*/ 12 h 14"/>
                <a:gd name="T10" fmla="*/ 20 w 41"/>
                <a:gd name="T11" fmla="*/ 7 h 14"/>
                <a:gd name="T12" fmla="*/ 34 w 41"/>
                <a:gd name="T13" fmla="*/ 13 h 14"/>
                <a:gd name="T14" fmla="*/ 37 w 41"/>
                <a:gd name="T15" fmla="*/ 14 h 14"/>
                <a:gd name="T16" fmla="*/ 39 w 41"/>
                <a:gd name="T17" fmla="*/ 13 h 14"/>
                <a:gd name="T18" fmla="*/ 39 w 41"/>
                <a:gd name="T19" fmla="*/ 8 h 14"/>
                <a:gd name="T20" fmla="*/ 20 w 41"/>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4">
                  <a:moveTo>
                    <a:pt x="20" y="0"/>
                  </a:moveTo>
                  <a:cubicBezTo>
                    <a:pt x="13" y="0"/>
                    <a:pt x="6" y="2"/>
                    <a:pt x="1" y="7"/>
                  </a:cubicBezTo>
                  <a:cubicBezTo>
                    <a:pt x="0" y="8"/>
                    <a:pt x="0" y="11"/>
                    <a:pt x="1" y="12"/>
                  </a:cubicBezTo>
                  <a:cubicBezTo>
                    <a:pt x="2" y="13"/>
                    <a:pt x="4" y="13"/>
                    <a:pt x="6" y="12"/>
                  </a:cubicBezTo>
                  <a:cubicBezTo>
                    <a:pt x="6" y="12"/>
                    <a:pt x="6" y="12"/>
                    <a:pt x="6" y="12"/>
                  </a:cubicBezTo>
                  <a:cubicBezTo>
                    <a:pt x="10" y="8"/>
                    <a:pt x="15" y="7"/>
                    <a:pt x="20" y="7"/>
                  </a:cubicBezTo>
                  <a:cubicBezTo>
                    <a:pt x="25" y="7"/>
                    <a:pt x="30" y="9"/>
                    <a:pt x="34" y="13"/>
                  </a:cubicBezTo>
                  <a:cubicBezTo>
                    <a:pt x="35" y="14"/>
                    <a:pt x="36" y="14"/>
                    <a:pt x="37" y="14"/>
                  </a:cubicBezTo>
                  <a:cubicBezTo>
                    <a:pt x="38" y="14"/>
                    <a:pt x="39" y="14"/>
                    <a:pt x="39" y="13"/>
                  </a:cubicBezTo>
                  <a:cubicBezTo>
                    <a:pt x="41" y="12"/>
                    <a:pt x="41" y="10"/>
                    <a:pt x="39" y="8"/>
                  </a:cubicBezTo>
                  <a:cubicBezTo>
                    <a:pt x="34" y="3"/>
                    <a:pt x="27" y="0"/>
                    <a:pt x="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7" name="Freeform 159"/>
            <p:cNvSpPr>
              <a:spLocks/>
            </p:cNvSpPr>
            <p:nvPr/>
          </p:nvSpPr>
          <p:spPr bwMode="auto">
            <a:xfrm>
              <a:off x="2349464" y="2510979"/>
              <a:ext cx="79988" cy="81959"/>
            </a:xfrm>
            <a:custGeom>
              <a:avLst/>
              <a:gdLst>
                <a:gd name="T0" fmla="*/ 3 w 18"/>
                <a:gd name="T1" fmla="*/ 3 h 18"/>
                <a:gd name="T2" fmla="*/ 3 w 18"/>
                <a:gd name="T3" fmla="*/ 14 h 18"/>
                <a:gd name="T4" fmla="*/ 14 w 18"/>
                <a:gd name="T5" fmla="*/ 15 h 18"/>
                <a:gd name="T6" fmla="*/ 15 w 18"/>
                <a:gd name="T7" fmla="*/ 3 h 18"/>
                <a:gd name="T8" fmla="*/ 3 w 18"/>
                <a:gd name="T9" fmla="*/ 3 h 18"/>
              </a:gdLst>
              <a:ahLst/>
              <a:cxnLst>
                <a:cxn ang="0">
                  <a:pos x="T0" y="T1"/>
                </a:cxn>
                <a:cxn ang="0">
                  <a:pos x="T2" y="T3"/>
                </a:cxn>
                <a:cxn ang="0">
                  <a:pos x="T4" y="T5"/>
                </a:cxn>
                <a:cxn ang="0">
                  <a:pos x="T6" y="T7"/>
                </a:cxn>
                <a:cxn ang="0">
                  <a:pos x="T8" y="T9"/>
                </a:cxn>
              </a:cxnLst>
              <a:rect l="0" t="0" r="r" b="b"/>
              <a:pathLst>
                <a:path w="18" h="18">
                  <a:moveTo>
                    <a:pt x="3" y="3"/>
                  </a:moveTo>
                  <a:cubicBezTo>
                    <a:pt x="0" y="6"/>
                    <a:pt x="0" y="11"/>
                    <a:pt x="3" y="14"/>
                  </a:cubicBezTo>
                  <a:cubicBezTo>
                    <a:pt x="6" y="17"/>
                    <a:pt x="11" y="18"/>
                    <a:pt x="14" y="15"/>
                  </a:cubicBezTo>
                  <a:cubicBezTo>
                    <a:pt x="18" y="11"/>
                    <a:pt x="18" y="6"/>
                    <a:pt x="15" y="3"/>
                  </a:cubicBezTo>
                  <a:cubicBezTo>
                    <a:pt x="12" y="0"/>
                    <a:pt x="6" y="0"/>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8" name="Freeform 160"/>
            <p:cNvSpPr>
              <a:spLocks noEditPoints="1"/>
            </p:cNvSpPr>
            <p:nvPr/>
          </p:nvSpPr>
          <p:spPr bwMode="auto">
            <a:xfrm>
              <a:off x="901858" y="1950927"/>
              <a:ext cx="321906" cy="337592"/>
            </a:xfrm>
            <a:custGeom>
              <a:avLst/>
              <a:gdLst>
                <a:gd name="T0" fmla="*/ 34 w 72"/>
                <a:gd name="T1" fmla="*/ 38 h 75"/>
                <a:gd name="T2" fmla="*/ 36 w 72"/>
                <a:gd name="T3" fmla="*/ 38 h 75"/>
                <a:gd name="T4" fmla="*/ 42 w 72"/>
                <a:gd name="T5" fmla="*/ 30 h 75"/>
                <a:gd name="T6" fmla="*/ 42 w 72"/>
                <a:gd name="T7" fmla="*/ 8 h 75"/>
                <a:gd name="T8" fmla="*/ 36 w 72"/>
                <a:gd name="T9" fmla="*/ 0 h 75"/>
                <a:gd name="T10" fmla="*/ 34 w 72"/>
                <a:gd name="T11" fmla="*/ 0 h 75"/>
                <a:gd name="T12" fmla="*/ 27 w 72"/>
                <a:gd name="T13" fmla="*/ 8 h 75"/>
                <a:gd name="T14" fmla="*/ 27 w 72"/>
                <a:gd name="T15" fmla="*/ 30 h 75"/>
                <a:gd name="T16" fmla="*/ 34 w 72"/>
                <a:gd name="T17" fmla="*/ 38 h 75"/>
                <a:gd name="T18" fmla="*/ 71 w 72"/>
                <a:gd name="T19" fmla="*/ 38 h 75"/>
                <a:gd name="T20" fmla="*/ 60 w 72"/>
                <a:gd name="T21" fmla="*/ 12 h 75"/>
                <a:gd name="T22" fmla="*/ 50 w 72"/>
                <a:gd name="T23" fmla="*/ 13 h 75"/>
                <a:gd name="T24" fmla="*/ 57 w 72"/>
                <a:gd name="T25" fmla="*/ 27 h 75"/>
                <a:gd name="T26" fmla="*/ 58 w 72"/>
                <a:gd name="T27" fmla="*/ 28 h 75"/>
                <a:gd name="T28" fmla="*/ 58 w 72"/>
                <a:gd name="T29" fmla="*/ 28 h 75"/>
                <a:gd name="T30" fmla="*/ 58 w 72"/>
                <a:gd name="T31" fmla="*/ 29 h 75"/>
                <a:gd name="T32" fmla="*/ 59 w 72"/>
                <a:gd name="T33" fmla="*/ 30 h 75"/>
                <a:gd name="T34" fmla="*/ 59 w 72"/>
                <a:gd name="T35" fmla="*/ 30 h 75"/>
                <a:gd name="T36" fmla="*/ 59 w 72"/>
                <a:gd name="T37" fmla="*/ 31 h 75"/>
                <a:gd name="T38" fmla="*/ 59 w 72"/>
                <a:gd name="T39" fmla="*/ 32 h 75"/>
                <a:gd name="T40" fmla="*/ 59 w 72"/>
                <a:gd name="T41" fmla="*/ 32 h 75"/>
                <a:gd name="T42" fmla="*/ 60 w 72"/>
                <a:gd name="T43" fmla="*/ 33 h 75"/>
                <a:gd name="T44" fmla="*/ 60 w 72"/>
                <a:gd name="T45" fmla="*/ 34 h 75"/>
                <a:gd name="T46" fmla="*/ 60 w 72"/>
                <a:gd name="T47" fmla="*/ 35 h 75"/>
                <a:gd name="T48" fmla="*/ 60 w 72"/>
                <a:gd name="T49" fmla="*/ 35 h 75"/>
                <a:gd name="T50" fmla="*/ 60 w 72"/>
                <a:gd name="T51" fmla="*/ 36 h 75"/>
                <a:gd name="T52" fmla="*/ 60 w 72"/>
                <a:gd name="T53" fmla="*/ 37 h 75"/>
                <a:gd name="T54" fmla="*/ 60 w 72"/>
                <a:gd name="T55" fmla="*/ 38 h 75"/>
                <a:gd name="T56" fmla="*/ 60 w 72"/>
                <a:gd name="T57" fmla="*/ 42 h 75"/>
                <a:gd name="T58" fmla="*/ 36 w 72"/>
                <a:gd name="T59" fmla="*/ 63 h 75"/>
                <a:gd name="T60" fmla="*/ 11 w 72"/>
                <a:gd name="T61" fmla="*/ 44 h 75"/>
                <a:gd name="T62" fmla="*/ 11 w 72"/>
                <a:gd name="T63" fmla="*/ 39 h 75"/>
                <a:gd name="T64" fmla="*/ 11 w 72"/>
                <a:gd name="T65" fmla="*/ 37 h 75"/>
                <a:gd name="T66" fmla="*/ 11 w 72"/>
                <a:gd name="T67" fmla="*/ 37 h 75"/>
                <a:gd name="T68" fmla="*/ 11 w 72"/>
                <a:gd name="T69" fmla="*/ 36 h 75"/>
                <a:gd name="T70" fmla="*/ 11 w 72"/>
                <a:gd name="T71" fmla="*/ 35 h 75"/>
                <a:gd name="T72" fmla="*/ 11 w 72"/>
                <a:gd name="T73" fmla="*/ 34 h 75"/>
                <a:gd name="T74" fmla="*/ 11 w 72"/>
                <a:gd name="T75" fmla="*/ 34 h 75"/>
                <a:gd name="T76" fmla="*/ 11 w 72"/>
                <a:gd name="T77" fmla="*/ 33 h 75"/>
                <a:gd name="T78" fmla="*/ 12 w 72"/>
                <a:gd name="T79" fmla="*/ 32 h 75"/>
                <a:gd name="T80" fmla="*/ 12 w 72"/>
                <a:gd name="T81" fmla="*/ 32 h 75"/>
                <a:gd name="T82" fmla="*/ 12 w 72"/>
                <a:gd name="T83" fmla="*/ 31 h 75"/>
                <a:gd name="T84" fmla="*/ 12 w 72"/>
                <a:gd name="T85" fmla="*/ 30 h 75"/>
                <a:gd name="T86" fmla="*/ 12 w 72"/>
                <a:gd name="T87" fmla="*/ 30 h 75"/>
                <a:gd name="T88" fmla="*/ 13 w 72"/>
                <a:gd name="T89" fmla="*/ 29 h 75"/>
                <a:gd name="T90" fmla="*/ 13 w 72"/>
                <a:gd name="T91" fmla="*/ 28 h 75"/>
                <a:gd name="T92" fmla="*/ 13 w 72"/>
                <a:gd name="T93" fmla="*/ 28 h 75"/>
                <a:gd name="T94" fmla="*/ 20 w 72"/>
                <a:gd name="T95" fmla="*/ 14 h 75"/>
                <a:gd name="T96" fmla="*/ 11 w 72"/>
                <a:gd name="T97" fmla="*/ 12 h 75"/>
                <a:gd name="T98" fmla="*/ 0 w 72"/>
                <a:gd name="T99" fmla="*/ 37 h 75"/>
                <a:gd name="T100" fmla="*/ 0 w 72"/>
                <a:gd name="T101" fmla="*/ 39 h 75"/>
                <a:gd name="T102" fmla="*/ 36 w 72"/>
                <a:gd name="T103" fmla="*/ 74 h 75"/>
                <a:gd name="T104" fmla="*/ 36 w 72"/>
                <a:gd name="T105" fmla="*/ 74 h 75"/>
                <a:gd name="T106" fmla="*/ 36 w 72"/>
                <a:gd name="T107" fmla="*/ 74 h 75"/>
                <a:gd name="T108" fmla="*/ 71 w 72"/>
                <a:gd name="T109" fmla="*/ 38 h 75"/>
                <a:gd name="T110" fmla="*/ 71 w 72"/>
                <a:gd name="T111" fmla="*/ 3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2" h="75">
                  <a:moveTo>
                    <a:pt x="34" y="38"/>
                  </a:moveTo>
                  <a:cubicBezTo>
                    <a:pt x="36" y="38"/>
                    <a:pt x="36" y="38"/>
                    <a:pt x="36" y="38"/>
                  </a:cubicBezTo>
                  <a:cubicBezTo>
                    <a:pt x="40" y="38"/>
                    <a:pt x="42" y="35"/>
                    <a:pt x="42" y="30"/>
                  </a:cubicBezTo>
                  <a:cubicBezTo>
                    <a:pt x="42" y="8"/>
                    <a:pt x="42" y="8"/>
                    <a:pt x="42" y="8"/>
                  </a:cubicBezTo>
                  <a:cubicBezTo>
                    <a:pt x="42" y="3"/>
                    <a:pt x="40" y="0"/>
                    <a:pt x="36" y="0"/>
                  </a:cubicBezTo>
                  <a:cubicBezTo>
                    <a:pt x="34" y="0"/>
                    <a:pt x="34" y="0"/>
                    <a:pt x="34" y="0"/>
                  </a:cubicBezTo>
                  <a:cubicBezTo>
                    <a:pt x="30" y="0"/>
                    <a:pt x="27" y="3"/>
                    <a:pt x="27" y="8"/>
                  </a:cubicBezTo>
                  <a:cubicBezTo>
                    <a:pt x="27" y="30"/>
                    <a:pt x="27" y="30"/>
                    <a:pt x="27" y="30"/>
                  </a:cubicBezTo>
                  <a:cubicBezTo>
                    <a:pt x="27" y="35"/>
                    <a:pt x="30" y="38"/>
                    <a:pt x="34" y="38"/>
                  </a:cubicBezTo>
                  <a:close/>
                  <a:moveTo>
                    <a:pt x="71" y="38"/>
                  </a:moveTo>
                  <a:cubicBezTo>
                    <a:pt x="71" y="27"/>
                    <a:pt x="66" y="16"/>
                    <a:pt x="60" y="12"/>
                  </a:cubicBezTo>
                  <a:cubicBezTo>
                    <a:pt x="60" y="12"/>
                    <a:pt x="54" y="7"/>
                    <a:pt x="50" y="13"/>
                  </a:cubicBezTo>
                  <a:cubicBezTo>
                    <a:pt x="48" y="17"/>
                    <a:pt x="53" y="20"/>
                    <a:pt x="57" y="27"/>
                  </a:cubicBezTo>
                  <a:cubicBezTo>
                    <a:pt x="58" y="28"/>
                    <a:pt x="58" y="28"/>
                    <a:pt x="58" y="28"/>
                  </a:cubicBezTo>
                  <a:cubicBezTo>
                    <a:pt x="58" y="28"/>
                    <a:pt x="58" y="28"/>
                    <a:pt x="58" y="28"/>
                  </a:cubicBezTo>
                  <a:cubicBezTo>
                    <a:pt x="58" y="29"/>
                    <a:pt x="58" y="29"/>
                    <a:pt x="58" y="29"/>
                  </a:cubicBezTo>
                  <a:cubicBezTo>
                    <a:pt x="58" y="29"/>
                    <a:pt x="58" y="29"/>
                    <a:pt x="59" y="30"/>
                  </a:cubicBezTo>
                  <a:cubicBezTo>
                    <a:pt x="59" y="30"/>
                    <a:pt x="59" y="30"/>
                    <a:pt x="59" y="30"/>
                  </a:cubicBezTo>
                  <a:cubicBezTo>
                    <a:pt x="59" y="31"/>
                    <a:pt x="59" y="31"/>
                    <a:pt x="59" y="31"/>
                  </a:cubicBezTo>
                  <a:cubicBezTo>
                    <a:pt x="59" y="31"/>
                    <a:pt x="59" y="32"/>
                    <a:pt x="59" y="32"/>
                  </a:cubicBezTo>
                  <a:cubicBezTo>
                    <a:pt x="59" y="32"/>
                    <a:pt x="59" y="32"/>
                    <a:pt x="59" y="32"/>
                  </a:cubicBezTo>
                  <a:cubicBezTo>
                    <a:pt x="59" y="33"/>
                    <a:pt x="59" y="33"/>
                    <a:pt x="60" y="33"/>
                  </a:cubicBezTo>
                  <a:cubicBezTo>
                    <a:pt x="60" y="33"/>
                    <a:pt x="60" y="34"/>
                    <a:pt x="60" y="34"/>
                  </a:cubicBezTo>
                  <a:cubicBezTo>
                    <a:pt x="60" y="34"/>
                    <a:pt x="60" y="34"/>
                    <a:pt x="60" y="35"/>
                  </a:cubicBezTo>
                  <a:cubicBezTo>
                    <a:pt x="60" y="35"/>
                    <a:pt x="60" y="35"/>
                    <a:pt x="60" y="35"/>
                  </a:cubicBezTo>
                  <a:cubicBezTo>
                    <a:pt x="60" y="36"/>
                    <a:pt x="60" y="36"/>
                    <a:pt x="60" y="36"/>
                  </a:cubicBezTo>
                  <a:cubicBezTo>
                    <a:pt x="60" y="36"/>
                    <a:pt x="60" y="36"/>
                    <a:pt x="60" y="37"/>
                  </a:cubicBezTo>
                  <a:cubicBezTo>
                    <a:pt x="60" y="37"/>
                    <a:pt x="60" y="38"/>
                    <a:pt x="60" y="38"/>
                  </a:cubicBezTo>
                  <a:cubicBezTo>
                    <a:pt x="60" y="39"/>
                    <a:pt x="60" y="41"/>
                    <a:pt x="60" y="42"/>
                  </a:cubicBezTo>
                  <a:cubicBezTo>
                    <a:pt x="58" y="54"/>
                    <a:pt x="48" y="63"/>
                    <a:pt x="36" y="63"/>
                  </a:cubicBezTo>
                  <a:cubicBezTo>
                    <a:pt x="24" y="63"/>
                    <a:pt x="14" y="55"/>
                    <a:pt x="11" y="44"/>
                  </a:cubicBezTo>
                  <a:cubicBezTo>
                    <a:pt x="11" y="42"/>
                    <a:pt x="11" y="40"/>
                    <a:pt x="11" y="39"/>
                  </a:cubicBezTo>
                  <a:cubicBezTo>
                    <a:pt x="11" y="38"/>
                    <a:pt x="11" y="38"/>
                    <a:pt x="11" y="37"/>
                  </a:cubicBezTo>
                  <a:cubicBezTo>
                    <a:pt x="11" y="37"/>
                    <a:pt x="11" y="37"/>
                    <a:pt x="11" y="37"/>
                  </a:cubicBezTo>
                  <a:cubicBezTo>
                    <a:pt x="11" y="36"/>
                    <a:pt x="11" y="36"/>
                    <a:pt x="11" y="36"/>
                  </a:cubicBezTo>
                  <a:cubicBezTo>
                    <a:pt x="11" y="36"/>
                    <a:pt x="11" y="35"/>
                    <a:pt x="11" y="35"/>
                  </a:cubicBezTo>
                  <a:cubicBezTo>
                    <a:pt x="11" y="35"/>
                    <a:pt x="11" y="35"/>
                    <a:pt x="11" y="34"/>
                  </a:cubicBezTo>
                  <a:cubicBezTo>
                    <a:pt x="11" y="34"/>
                    <a:pt x="11" y="34"/>
                    <a:pt x="11" y="34"/>
                  </a:cubicBezTo>
                  <a:cubicBezTo>
                    <a:pt x="11" y="33"/>
                    <a:pt x="11" y="33"/>
                    <a:pt x="11" y="33"/>
                  </a:cubicBezTo>
                  <a:cubicBezTo>
                    <a:pt x="11" y="33"/>
                    <a:pt x="11" y="33"/>
                    <a:pt x="12" y="32"/>
                  </a:cubicBezTo>
                  <a:cubicBezTo>
                    <a:pt x="12" y="32"/>
                    <a:pt x="12" y="32"/>
                    <a:pt x="12" y="32"/>
                  </a:cubicBezTo>
                  <a:cubicBezTo>
                    <a:pt x="12" y="31"/>
                    <a:pt x="12" y="31"/>
                    <a:pt x="12" y="31"/>
                  </a:cubicBezTo>
                  <a:cubicBezTo>
                    <a:pt x="12" y="31"/>
                    <a:pt x="12" y="30"/>
                    <a:pt x="12" y="30"/>
                  </a:cubicBezTo>
                  <a:cubicBezTo>
                    <a:pt x="12" y="30"/>
                    <a:pt x="12" y="30"/>
                    <a:pt x="12" y="30"/>
                  </a:cubicBezTo>
                  <a:cubicBezTo>
                    <a:pt x="13" y="29"/>
                    <a:pt x="13" y="29"/>
                    <a:pt x="13" y="29"/>
                  </a:cubicBezTo>
                  <a:cubicBezTo>
                    <a:pt x="13" y="29"/>
                    <a:pt x="13" y="29"/>
                    <a:pt x="13" y="28"/>
                  </a:cubicBezTo>
                  <a:cubicBezTo>
                    <a:pt x="13" y="28"/>
                    <a:pt x="13" y="28"/>
                    <a:pt x="13" y="28"/>
                  </a:cubicBezTo>
                  <a:cubicBezTo>
                    <a:pt x="17" y="21"/>
                    <a:pt x="22" y="17"/>
                    <a:pt x="20" y="14"/>
                  </a:cubicBezTo>
                  <a:cubicBezTo>
                    <a:pt x="16" y="7"/>
                    <a:pt x="11" y="12"/>
                    <a:pt x="11" y="12"/>
                  </a:cubicBezTo>
                  <a:cubicBezTo>
                    <a:pt x="5" y="17"/>
                    <a:pt x="0" y="27"/>
                    <a:pt x="0" y="37"/>
                  </a:cubicBezTo>
                  <a:cubicBezTo>
                    <a:pt x="0" y="38"/>
                    <a:pt x="0" y="38"/>
                    <a:pt x="0" y="39"/>
                  </a:cubicBezTo>
                  <a:cubicBezTo>
                    <a:pt x="0" y="59"/>
                    <a:pt x="16" y="75"/>
                    <a:pt x="36" y="74"/>
                  </a:cubicBezTo>
                  <a:cubicBezTo>
                    <a:pt x="36" y="74"/>
                    <a:pt x="36" y="74"/>
                    <a:pt x="36" y="74"/>
                  </a:cubicBezTo>
                  <a:cubicBezTo>
                    <a:pt x="36" y="74"/>
                    <a:pt x="36" y="74"/>
                    <a:pt x="36" y="74"/>
                  </a:cubicBezTo>
                  <a:cubicBezTo>
                    <a:pt x="56" y="74"/>
                    <a:pt x="72" y="58"/>
                    <a:pt x="71" y="38"/>
                  </a:cubicBezTo>
                  <a:cubicBezTo>
                    <a:pt x="71" y="38"/>
                    <a:pt x="71" y="38"/>
                    <a:pt x="71"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9" name="Freeform 161"/>
            <p:cNvSpPr>
              <a:spLocks/>
            </p:cNvSpPr>
            <p:nvPr/>
          </p:nvSpPr>
          <p:spPr bwMode="auto">
            <a:xfrm>
              <a:off x="2913288" y="2362672"/>
              <a:ext cx="138518" cy="72203"/>
            </a:xfrm>
            <a:custGeom>
              <a:avLst/>
              <a:gdLst>
                <a:gd name="T0" fmla="*/ 3 w 31"/>
                <a:gd name="T1" fmla="*/ 2 h 16"/>
                <a:gd name="T2" fmla="*/ 2 w 31"/>
                <a:gd name="T3" fmla="*/ 2 h 16"/>
                <a:gd name="T4" fmla="*/ 0 w 31"/>
                <a:gd name="T5" fmla="*/ 5 h 16"/>
                <a:gd name="T6" fmla="*/ 0 w 31"/>
                <a:gd name="T7" fmla="*/ 11 h 16"/>
                <a:gd name="T8" fmla="*/ 2 w 31"/>
                <a:gd name="T9" fmla="*/ 14 h 16"/>
                <a:gd name="T10" fmla="*/ 3 w 31"/>
                <a:gd name="T11" fmla="*/ 14 h 16"/>
                <a:gd name="T12" fmla="*/ 6 w 31"/>
                <a:gd name="T13" fmla="*/ 16 h 16"/>
                <a:gd name="T14" fmla="*/ 28 w 31"/>
                <a:gd name="T15" fmla="*/ 16 h 16"/>
                <a:gd name="T16" fmla="*/ 31 w 31"/>
                <a:gd name="T17" fmla="*/ 12 h 16"/>
                <a:gd name="T18" fmla="*/ 31 w 31"/>
                <a:gd name="T19" fmla="*/ 4 h 16"/>
                <a:gd name="T20" fmla="*/ 28 w 31"/>
                <a:gd name="T21" fmla="*/ 0 h 16"/>
                <a:gd name="T22" fmla="*/ 6 w 31"/>
                <a:gd name="T23" fmla="*/ 0 h 16"/>
                <a:gd name="T24" fmla="*/ 3 w 31"/>
                <a:gd name="T25"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16">
                  <a:moveTo>
                    <a:pt x="3" y="2"/>
                  </a:moveTo>
                  <a:cubicBezTo>
                    <a:pt x="2" y="2"/>
                    <a:pt x="2" y="2"/>
                    <a:pt x="2" y="2"/>
                  </a:cubicBezTo>
                  <a:cubicBezTo>
                    <a:pt x="1" y="2"/>
                    <a:pt x="0" y="3"/>
                    <a:pt x="0" y="5"/>
                  </a:cubicBezTo>
                  <a:cubicBezTo>
                    <a:pt x="0" y="11"/>
                    <a:pt x="0" y="11"/>
                    <a:pt x="0" y="11"/>
                  </a:cubicBezTo>
                  <a:cubicBezTo>
                    <a:pt x="0" y="13"/>
                    <a:pt x="1" y="14"/>
                    <a:pt x="2" y="14"/>
                  </a:cubicBezTo>
                  <a:cubicBezTo>
                    <a:pt x="3" y="14"/>
                    <a:pt x="3" y="14"/>
                    <a:pt x="3" y="14"/>
                  </a:cubicBezTo>
                  <a:cubicBezTo>
                    <a:pt x="4" y="15"/>
                    <a:pt x="5" y="16"/>
                    <a:pt x="6" y="16"/>
                  </a:cubicBezTo>
                  <a:cubicBezTo>
                    <a:pt x="28" y="16"/>
                    <a:pt x="28" y="16"/>
                    <a:pt x="28" y="16"/>
                  </a:cubicBezTo>
                  <a:cubicBezTo>
                    <a:pt x="30" y="16"/>
                    <a:pt x="31" y="14"/>
                    <a:pt x="31" y="12"/>
                  </a:cubicBezTo>
                  <a:cubicBezTo>
                    <a:pt x="31" y="4"/>
                    <a:pt x="31" y="4"/>
                    <a:pt x="31" y="4"/>
                  </a:cubicBezTo>
                  <a:cubicBezTo>
                    <a:pt x="31" y="2"/>
                    <a:pt x="30" y="0"/>
                    <a:pt x="28" y="0"/>
                  </a:cubicBezTo>
                  <a:cubicBezTo>
                    <a:pt x="6" y="0"/>
                    <a:pt x="6" y="0"/>
                    <a:pt x="6" y="0"/>
                  </a:cubicBezTo>
                  <a:cubicBezTo>
                    <a:pt x="5" y="0"/>
                    <a:pt x="4"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0" name="Freeform 162"/>
            <p:cNvSpPr>
              <a:spLocks/>
            </p:cNvSpPr>
            <p:nvPr/>
          </p:nvSpPr>
          <p:spPr bwMode="auto">
            <a:xfrm>
              <a:off x="2105595" y="1180122"/>
              <a:ext cx="66332" cy="144404"/>
            </a:xfrm>
            <a:custGeom>
              <a:avLst/>
              <a:gdLst>
                <a:gd name="T0" fmla="*/ 2 w 15"/>
                <a:gd name="T1" fmla="*/ 28 h 32"/>
                <a:gd name="T2" fmla="*/ 2 w 15"/>
                <a:gd name="T3" fmla="*/ 29 h 32"/>
                <a:gd name="T4" fmla="*/ 4 w 15"/>
                <a:gd name="T5" fmla="*/ 32 h 32"/>
                <a:gd name="T6" fmla="*/ 11 w 15"/>
                <a:gd name="T7" fmla="*/ 32 h 32"/>
                <a:gd name="T8" fmla="*/ 13 w 15"/>
                <a:gd name="T9" fmla="*/ 29 h 32"/>
                <a:gd name="T10" fmla="*/ 13 w 15"/>
                <a:gd name="T11" fmla="*/ 28 h 32"/>
                <a:gd name="T12" fmla="*/ 15 w 15"/>
                <a:gd name="T13" fmla="*/ 25 h 32"/>
                <a:gd name="T14" fmla="*/ 15 w 15"/>
                <a:gd name="T15" fmla="*/ 3 h 32"/>
                <a:gd name="T16" fmla="*/ 12 w 15"/>
                <a:gd name="T17" fmla="*/ 0 h 32"/>
                <a:gd name="T18" fmla="*/ 3 w 15"/>
                <a:gd name="T19" fmla="*/ 0 h 32"/>
                <a:gd name="T20" fmla="*/ 0 w 15"/>
                <a:gd name="T21" fmla="*/ 3 h 32"/>
                <a:gd name="T22" fmla="*/ 0 w 15"/>
                <a:gd name="T23" fmla="*/ 25 h 32"/>
                <a:gd name="T24" fmla="*/ 2 w 15"/>
                <a:gd name="T25"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2">
                  <a:moveTo>
                    <a:pt x="2" y="28"/>
                  </a:moveTo>
                  <a:cubicBezTo>
                    <a:pt x="2" y="29"/>
                    <a:pt x="2" y="29"/>
                    <a:pt x="2" y="29"/>
                  </a:cubicBezTo>
                  <a:cubicBezTo>
                    <a:pt x="2" y="31"/>
                    <a:pt x="3" y="32"/>
                    <a:pt x="4" y="32"/>
                  </a:cubicBezTo>
                  <a:cubicBezTo>
                    <a:pt x="11" y="32"/>
                    <a:pt x="11" y="32"/>
                    <a:pt x="11" y="32"/>
                  </a:cubicBezTo>
                  <a:cubicBezTo>
                    <a:pt x="12" y="32"/>
                    <a:pt x="13" y="31"/>
                    <a:pt x="13" y="29"/>
                  </a:cubicBezTo>
                  <a:cubicBezTo>
                    <a:pt x="13" y="28"/>
                    <a:pt x="13" y="28"/>
                    <a:pt x="13" y="28"/>
                  </a:cubicBezTo>
                  <a:cubicBezTo>
                    <a:pt x="14" y="27"/>
                    <a:pt x="15" y="26"/>
                    <a:pt x="15" y="25"/>
                  </a:cubicBezTo>
                  <a:cubicBezTo>
                    <a:pt x="15" y="3"/>
                    <a:pt x="15" y="3"/>
                    <a:pt x="15" y="3"/>
                  </a:cubicBezTo>
                  <a:cubicBezTo>
                    <a:pt x="15" y="1"/>
                    <a:pt x="13" y="0"/>
                    <a:pt x="12" y="0"/>
                  </a:cubicBezTo>
                  <a:cubicBezTo>
                    <a:pt x="3" y="0"/>
                    <a:pt x="3" y="0"/>
                    <a:pt x="3" y="0"/>
                  </a:cubicBezTo>
                  <a:cubicBezTo>
                    <a:pt x="1" y="0"/>
                    <a:pt x="0" y="1"/>
                    <a:pt x="0" y="3"/>
                  </a:cubicBezTo>
                  <a:cubicBezTo>
                    <a:pt x="0" y="25"/>
                    <a:pt x="0" y="25"/>
                    <a:pt x="0" y="25"/>
                  </a:cubicBezTo>
                  <a:cubicBezTo>
                    <a:pt x="0" y="26"/>
                    <a:pt x="1" y="27"/>
                    <a:pt x="2"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1" name="Freeform 163"/>
            <p:cNvSpPr>
              <a:spLocks/>
            </p:cNvSpPr>
            <p:nvPr/>
          </p:nvSpPr>
          <p:spPr bwMode="auto">
            <a:xfrm>
              <a:off x="2127056" y="1265984"/>
              <a:ext cx="844761" cy="1145474"/>
            </a:xfrm>
            <a:custGeom>
              <a:avLst/>
              <a:gdLst>
                <a:gd name="T0" fmla="*/ 158 w 187"/>
                <a:gd name="T1" fmla="*/ 254 h 254"/>
                <a:gd name="T2" fmla="*/ 140 w 187"/>
                <a:gd name="T3" fmla="*/ 243 h 254"/>
                <a:gd name="T4" fmla="*/ 137 w 187"/>
                <a:gd name="T5" fmla="*/ 233 h 254"/>
                <a:gd name="T6" fmla="*/ 137 w 187"/>
                <a:gd name="T7" fmla="*/ 196 h 254"/>
                <a:gd name="T8" fmla="*/ 132 w 187"/>
                <a:gd name="T9" fmla="*/ 186 h 254"/>
                <a:gd name="T10" fmla="*/ 124 w 187"/>
                <a:gd name="T11" fmla="*/ 184 h 254"/>
                <a:gd name="T12" fmla="*/ 122 w 187"/>
                <a:gd name="T13" fmla="*/ 184 h 254"/>
                <a:gd name="T14" fmla="*/ 122 w 187"/>
                <a:gd name="T15" fmla="*/ 184 h 254"/>
                <a:gd name="T16" fmla="*/ 121 w 187"/>
                <a:gd name="T17" fmla="*/ 184 h 254"/>
                <a:gd name="T18" fmla="*/ 95 w 187"/>
                <a:gd name="T19" fmla="*/ 184 h 254"/>
                <a:gd name="T20" fmla="*/ 77 w 187"/>
                <a:gd name="T21" fmla="*/ 175 h 254"/>
                <a:gd name="T22" fmla="*/ 73 w 187"/>
                <a:gd name="T23" fmla="*/ 166 h 254"/>
                <a:gd name="T24" fmla="*/ 73 w 187"/>
                <a:gd name="T25" fmla="*/ 166 h 254"/>
                <a:gd name="T26" fmla="*/ 73 w 187"/>
                <a:gd name="T27" fmla="*/ 146 h 254"/>
                <a:gd name="T28" fmla="*/ 67 w 187"/>
                <a:gd name="T29" fmla="*/ 136 h 254"/>
                <a:gd name="T30" fmla="*/ 59 w 187"/>
                <a:gd name="T31" fmla="*/ 134 h 254"/>
                <a:gd name="T32" fmla="*/ 58 w 187"/>
                <a:gd name="T33" fmla="*/ 134 h 254"/>
                <a:gd name="T34" fmla="*/ 58 w 187"/>
                <a:gd name="T35" fmla="*/ 134 h 254"/>
                <a:gd name="T36" fmla="*/ 20 w 187"/>
                <a:gd name="T37" fmla="*/ 134 h 254"/>
                <a:gd name="T38" fmla="*/ 2 w 187"/>
                <a:gd name="T39" fmla="*/ 125 h 254"/>
                <a:gd name="T40" fmla="*/ 0 w 187"/>
                <a:gd name="T41" fmla="*/ 116 h 254"/>
                <a:gd name="T42" fmla="*/ 0 w 187"/>
                <a:gd name="T43" fmla="*/ 0 h 254"/>
                <a:gd name="T44" fmla="*/ 5 w 187"/>
                <a:gd name="T45" fmla="*/ 0 h 254"/>
                <a:gd name="T46" fmla="*/ 5 w 187"/>
                <a:gd name="T47" fmla="*/ 117 h 254"/>
                <a:gd name="T48" fmla="*/ 6 w 187"/>
                <a:gd name="T49" fmla="*/ 118 h 254"/>
                <a:gd name="T50" fmla="*/ 7 w 187"/>
                <a:gd name="T51" fmla="*/ 122 h 254"/>
                <a:gd name="T52" fmla="*/ 20 w 187"/>
                <a:gd name="T53" fmla="*/ 128 h 254"/>
                <a:gd name="T54" fmla="*/ 58 w 187"/>
                <a:gd name="T55" fmla="*/ 128 h 254"/>
                <a:gd name="T56" fmla="*/ 59 w 187"/>
                <a:gd name="T57" fmla="*/ 128 h 254"/>
                <a:gd name="T58" fmla="*/ 70 w 187"/>
                <a:gd name="T59" fmla="*/ 131 h 254"/>
                <a:gd name="T60" fmla="*/ 79 w 187"/>
                <a:gd name="T61" fmla="*/ 146 h 254"/>
                <a:gd name="T62" fmla="*/ 79 w 187"/>
                <a:gd name="T63" fmla="*/ 166 h 254"/>
                <a:gd name="T64" fmla="*/ 79 w 187"/>
                <a:gd name="T65" fmla="*/ 166 h 254"/>
                <a:gd name="T66" fmla="*/ 79 w 187"/>
                <a:gd name="T67" fmla="*/ 168 h 254"/>
                <a:gd name="T68" fmla="*/ 81 w 187"/>
                <a:gd name="T69" fmla="*/ 172 h 254"/>
                <a:gd name="T70" fmla="*/ 95 w 187"/>
                <a:gd name="T71" fmla="*/ 178 h 254"/>
                <a:gd name="T72" fmla="*/ 121 w 187"/>
                <a:gd name="T73" fmla="*/ 178 h 254"/>
                <a:gd name="T74" fmla="*/ 124 w 187"/>
                <a:gd name="T75" fmla="*/ 178 h 254"/>
                <a:gd name="T76" fmla="*/ 135 w 187"/>
                <a:gd name="T77" fmla="*/ 181 h 254"/>
                <a:gd name="T78" fmla="*/ 143 w 187"/>
                <a:gd name="T79" fmla="*/ 196 h 254"/>
                <a:gd name="T80" fmla="*/ 143 w 187"/>
                <a:gd name="T81" fmla="*/ 233 h 254"/>
                <a:gd name="T82" fmla="*/ 143 w 187"/>
                <a:gd name="T83" fmla="*/ 233 h 254"/>
                <a:gd name="T84" fmla="*/ 143 w 187"/>
                <a:gd name="T85" fmla="*/ 235 h 254"/>
                <a:gd name="T86" fmla="*/ 145 w 187"/>
                <a:gd name="T87" fmla="*/ 241 h 254"/>
                <a:gd name="T88" fmla="*/ 158 w 187"/>
                <a:gd name="T89" fmla="*/ 248 h 254"/>
                <a:gd name="T90" fmla="*/ 187 w 187"/>
                <a:gd name="T91" fmla="*/ 248 h 254"/>
                <a:gd name="T92" fmla="*/ 187 w 187"/>
                <a:gd name="T93"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7" h="254">
                  <a:moveTo>
                    <a:pt x="187" y="254"/>
                  </a:moveTo>
                  <a:cubicBezTo>
                    <a:pt x="187" y="254"/>
                    <a:pt x="175" y="254"/>
                    <a:pt x="158" y="254"/>
                  </a:cubicBezTo>
                  <a:cubicBezTo>
                    <a:pt x="158" y="254"/>
                    <a:pt x="158" y="254"/>
                    <a:pt x="158" y="254"/>
                  </a:cubicBezTo>
                  <a:cubicBezTo>
                    <a:pt x="148" y="254"/>
                    <a:pt x="142" y="248"/>
                    <a:pt x="140" y="243"/>
                  </a:cubicBezTo>
                  <a:cubicBezTo>
                    <a:pt x="140" y="243"/>
                    <a:pt x="140" y="243"/>
                    <a:pt x="140" y="243"/>
                  </a:cubicBezTo>
                  <a:cubicBezTo>
                    <a:pt x="137" y="238"/>
                    <a:pt x="137" y="233"/>
                    <a:pt x="137" y="233"/>
                  </a:cubicBezTo>
                  <a:cubicBezTo>
                    <a:pt x="137" y="233"/>
                    <a:pt x="137" y="233"/>
                    <a:pt x="137" y="233"/>
                  </a:cubicBezTo>
                  <a:cubicBezTo>
                    <a:pt x="137" y="233"/>
                    <a:pt x="137" y="214"/>
                    <a:pt x="137" y="196"/>
                  </a:cubicBezTo>
                  <a:cubicBezTo>
                    <a:pt x="137" y="196"/>
                    <a:pt x="137" y="196"/>
                    <a:pt x="137" y="196"/>
                  </a:cubicBezTo>
                  <a:cubicBezTo>
                    <a:pt x="137" y="190"/>
                    <a:pt x="135" y="187"/>
                    <a:pt x="132" y="186"/>
                  </a:cubicBezTo>
                  <a:cubicBezTo>
                    <a:pt x="132" y="186"/>
                    <a:pt x="132" y="186"/>
                    <a:pt x="132" y="186"/>
                  </a:cubicBezTo>
                  <a:cubicBezTo>
                    <a:pt x="130" y="184"/>
                    <a:pt x="127" y="184"/>
                    <a:pt x="124" y="184"/>
                  </a:cubicBezTo>
                  <a:cubicBezTo>
                    <a:pt x="124" y="184"/>
                    <a:pt x="124" y="184"/>
                    <a:pt x="124" y="184"/>
                  </a:cubicBezTo>
                  <a:cubicBezTo>
                    <a:pt x="123" y="184"/>
                    <a:pt x="123" y="184"/>
                    <a:pt x="122" y="184"/>
                  </a:cubicBezTo>
                  <a:cubicBezTo>
                    <a:pt x="122" y="184"/>
                    <a:pt x="122" y="184"/>
                    <a:pt x="122" y="184"/>
                  </a:cubicBezTo>
                  <a:cubicBezTo>
                    <a:pt x="122" y="184"/>
                    <a:pt x="122" y="184"/>
                    <a:pt x="122" y="184"/>
                  </a:cubicBezTo>
                  <a:cubicBezTo>
                    <a:pt x="122" y="184"/>
                    <a:pt x="122" y="184"/>
                    <a:pt x="122" y="184"/>
                  </a:cubicBezTo>
                  <a:cubicBezTo>
                    <a:pt x="121" y="184"/>
                    <a:pt x="121" y="184"/>
                    <a:pt x="121" y="184"/>
                  </a:cubicBezTo>
                  <a:cubicBezTo>
                    <a:pt x="121" y="184"/>
                    <a:pt x="121" y="184"/>
                    <a:pt x="121" y="184"/>
                  </a:cubicBezTo>
                  <a:cubicBezTo>
                    <a:pt x="121" y="184"/>
                    <a:pt x="113" y="184"/>
                    <a:pt x="95" y="184"/>
                  </a:cubicBezTo>
                  <a:cubicBezTo>
                    <a:pt x="95" y="184"/>
                    <a:pt x="95" y="184"/>
                    <a:pt x="95" y="184"/>
                  </a:cubicBezTo>
                  <a:cubicBezTo>
                    <a:pt x="85" y="184"/>
                    <a:pt x="79" y="180"/>
                    <a:pt x="77" y="175"/>
                  </a:cubicBezTo>
                  <a:cubicBezTo>
                    <a:pt x="77" y="175"/>
                    <a:pt x="77" y="175"/>
                    <a:pt x="77" y="175"/>
                  </a:cubicBezTo>
                  <a:cubicBezTo>
                    <a:pt x="74" y="171"/>
                    <a:pt x="73" y="167"/>
                    <a:pt x="73" y="166"/>
                  </a:cubicBezTo>
                  <a:cubicBezTo>
                    <a:pt x="73" y="166"/>
                    <a:pt x="73" y="166"/>
                    <a:pt x="73" y="166"/>
                  </a:cubicBezTo>
                  <a:cubicBezTo>
                    <a:pt x="73" y="166"/>
                    <a:pt x="73" y="166"/>
                    <a:pt x="73" y="166"/>
                  </a:cubicBezTo>
                  <a:cubicBezTo>
                    <a:pt x="73" y="166"/>
                    <a:pt x="73" y="166"/>
                    <a:pt x="73" y="166"/>
                  </a:cubicBezTo>
                  <a:cubicBezTo>
                    <a:pt x="73" y="166"/>
                    <a:pt x="73" y="163"/>
                    <a:pt x="73" y="146"/>
                  </a:cubicBezTo>
                  <a:cubicBezTo>
                    <a:pt x="73" y="146"/>
                    <a:pt x="73" y="146"/>
                    <a:pt x="73" y="146"/>
                  </a:cubicBezTo>
                  <a:cubicBezTo>
                    <a:pt x="73" y="140"/>
                    <a:pt x="71" y="137"/>
                    <a:pt x="67" y="136"/>
                  </a:cubicBezTo>
                  <a:cubicBezTo>
                    <a:pt x="67" y="136"/>
                    <a:pt x="67" y="136"/>
                    <a:pt x="67" y="136"/>
                  </a:cubicBezTo>
                  <a:cubicBezTo>
                    <a:pt x="64" y="134"/>
                    <a:pt x="60" y="134"/>
                    <a:pt x="59" y="134"/>
                  </a:cubicBezTo>
                  <a:cubicBezTo>
                    <a:pt x="59" y="134"/>
                    <a:pt x="59" y="134"/>
                    <a:pt x="59" y="134"/>
                  </a:cubicBezTo>
                  <a:cubicBezTo>
                    <a:pt x="59" y="134"/>
                    <a:pt x="58" y="134"/>
                    <a:pt x="58" y="134"/>
                  </a:cubicBezTo>
                  <a:cubicBezTo>
                    <a:pt x="58" y="134"/>
                    <a:pt x="58" y="134"/>
                    <a:pt x="58" y="134"/>
                  </a:cubicBezTo>
                  <a:cubicBezTo>
                    <a:pt x="58" y="134"/>
                    <a:pt x="58" y="134"/>
                    <a:pt x="58" y="134"/>
                  </a:cubicBezTo>
                  <a:cubicBezTo>
                    <a:pt x="58" y="134"/>
                    <a:pt x="58" y="134"/>
                    <a:pt x="58" y="134"/>
                  </a:cubicBezTo>
                  <a:cubicBezTo>
                    <a:pt x="58" y="134"/>
                    <a:pt x="37" y="134"/>
                    <a:pt x="20" y="134"/>
                  </a:cubicBezTo>
                  <a:cubicBezTo>
                    <a:pt x="20" y="134"/>
                    <a:pt x="20" y="134"/>
                    <a:pt x="20" y="134"/>
                  </a:cubicBezTo>
                  <a:cubicBezTo>
                    <a:pt x="10" y="134"/>
                    <a:pt x="5" y="129"/>
                    <a:pt x="2" y="125"/>
                  </a:cubicBezTo>
                  <a:cubicBezTo>
                    <a:pt x="2" y="125"/>
                    <a:pt x="2" y="125"/>
                    <a:pt x="2" y="125"/>
                  </a:cubicBezTo>
                  <a:cubicBezTo>
                    <a:pt x="0" y="121"/>
                    <a:pt x="0" y="116"/>
                    <a:pt x="0" y="116"/>
                  </a:cubicBezTo>
                  <a:cubicBezTo>
                    <a:pt x="0" y="116"/>
                    <a:pt x="0" y="116"/>
                    <a:pt x="0" y="116"/>
                  </a:cubicBezTo>
                  <a:cubicBezTo>
                    <a:pt x="0" y="0"/>
                    <a:pt x="0" y="0"/>
                    <a:pt x="0" y="0"/>
                  </a:cubicBezTo>
                  <a:cubicBezTo>
                    <a:pt x="0" y="0"/>
                    <a:pt x="0" y="0"/>
                    <a:pt x="0" y="0"/>
                  </a:cubicBezTo>
                  <a:cubicBezTo>
                    <a:pt x="5" y="0"/>
                    <a:pt x="5" y="0"/>
                    <a:pt x="5" y="0"/>
                  </a:cubicBezTo>
                  <a:cubicBezTo>
                    <a:pt x="5" y="116"/>
                    <a:pt x="5" y="116"/>
                    <a:pt x="5" y="116"/>
                  </a:cubicBezTo>
                  <a:cubicBezTo>
                    <a:pt x="5" y="116"/>
                    <a:pt x="5" y="116"/>
                    <a:pt x="5" y="117"/>
                  </a:cubicBezTo>
                  <a:cubicBezTo>
                    <a:pt x="5" y="117"/>
                    <a:pt x="5" y="117"/>
                    <a:pt x="5" y="117"/>
                  </a:cubicBezTo>
                  <a:cubicBezTo>
                    <a:pt x="5" y="117"/>
                    <a:pt x="6" y="117"/>
                    <a:pt x="6" y="118"/>
                  </a:cubicBezTo>
                  <a:cubicBezTo>
                    <a:pt x="6" y="118"/>
                    <a:pt x="6" y="118"/>
                    <a:pt x="6" y="118"/>
                  </a:cubicBezTo>
                  <a:cubicBezTo>
                    <a:pt x="6" y="119"/>
                    <a:pt x="6" y="121"/>
                    <a:pt x="7" y="122"/>
                  </a:cubicBezTo>
                  <a:cubicBezTo>
                    <a:pt x="7" y="122"/>
                    <a:pt x="7" y="122"/>
                    <a:pt x="7" y="122"/>
                  </a:cubicBezTo>
                  <a:cubicBezTo>
                    <a:pt x="9" y="125"/>
                    <a:pt x="12" y="128"/>
                    <a:pt x="20" y="128"/>
                  </a:cubicBezTo>
                  <a:cubicBezTo>
                    <a:pt x="20" y="128"/>
                    <a:pt x="20" y="128"/>
                    <a:pt x="20" y="128"/>
                  </a:cubicBezTo>
                  <a:cubicBezTo>
                    <a:pt x="37" y="128"/>
                    <a:pt x="58" y="128"/>
                    <a:pt x="58" y="128"/>
                  </a:cubicBezTo>
                  <a:cubicBezTo>
                    <a:pt x="58" y="128"/>
                    <a:pt x="58" y="128"/>
                    <a:pt x="58" y="128"/>
                  </a:cubicBezTo>
                  <a:cubicBezTo>
                    <a:pt x="58" y="128"/>
                    <a:pt x="59" y="128"/>
                    <a:pt x="59" y="128"/>
                  </a:cubicBezTo>
                  <a:cubicBezTo>
                    <a:pt x="59" y="128"/>
                    <a:pt x="59" y="128"/>
                    <a:pt x="59" y="128"/>
                  </a:cubicBezTo>
                  <a:cubicBezTo>
                    <a:pt x="61" y="128"/>
                    <a:pt x="65" y="128"/>
                    <a:pt x="70" y="131"/>
                  </a:cubicBezTo>
                  <a:cubicBezTo>
                    <a:pt x="70" y="131"/>
                    <a:pt x="70" y="131"/>
                    <a:pt x="70" y="131"/>
                  </a:cubicBezTo>
                  <a:cubicBezTo>
                    <a:pt x="75" y="133"/>
                    <a:pt x="79" y="138"/>
                    <a:pt x="79" y="146"/>
                  </a:cubicBezTo>
                  <a:cubicBezTo>
                    <a:pt x="79" y="146"/>
                    <a:pt x="79" y="146"/>
                    <a:pt x="79" y="146"/>
                  </a:cubicBezTo>
                  <a:cubicBezTo>
                    <a:pt x="79" y="161"/>
                    <a:pt x="79" y="165"/>
                    <a:pt x="79" y="166"/>
                  </a:cubicBezTo>
                  <a:cubicBezTo>
                    <a:pt x="79" y="166"/>
                    <a:pt x="79" y="166"/>
                    <a:pt x="79" y="166"/>
                  </a:cubicBezTo>
                  <a:cubicBezTo>
                    <a:pt x="79" y="166"/>
                    <a:pt x="79" y="166"/>
                    <a:pt x="79" y="166"/>
                  </a:cubicBezTo>
                  <a:cubicBezTo>
                    <a:pt x="79" y="166"/>
                    <a:pt x="79" y="166"/>
                    <a:pt x="79" y="166"/>
                  </a:cubicBezTo>
                  <a:cubicBezTo>
                    <a:pt x="79" y="167"/>
                    <a:pt x="79" y="167"/>
                    <a:pt x="79" y="168"/>
                  </a:cubicBezTo>
                  <a:cubicBezTo>
                    <a:pt x="79" y="168"/>
                    <a:pt x="79" y="168"/>
                    <a:pt x="79" y="168"/>
                  </a:cubicBezTo>
                  <a:cubicBezTo>
                    <a:pt x="80" y="169"/>
                    <a:pt x="80" y="171"/>
                    <a:pt x="81" y="172"/>
                  </a:cubicBezTo>
                  <a:cubicBezTo>
                    <a:pt x="81" y="172"/>
                    <a:pt x="81" y="172"/>
                    <a:pt x="81" y="172"/>
                  </a:cubicBezTo>
                  <a:cubicBezTo>
                    <a:pt x="83" y="175"/>
                    <a:pt x="87" y="178"/>
                    <a:pt x="95" y="178"/>
                  </a:cubicBezTo>
                  <a:cubicBezTo>
                    <a:pt x="95" y="178"/>
                    <a:pt x="95" y="178"/>
                    <a:pt x="95" y="178"/>
                  </a:cubicBezTo>
                  <a:cubicBezTo>
                    <a:pt x="111" y="178"/>
                    <a:pt x="120" y="178"/>
                    <a:pt x="121" y="178"/>
                  </a:cubicBezTo>
                  <a:cubicBezTo>
                    <a:pt x="121" y="178"/>
                    <a:pt x="121" y="178"/>
                    <a:pt x="121" y="178"/>
                  </a:cubicBezTo>
                  <a:cubicBezTo>
                    <a:pt x="122" y="178"/>
                    <a:pt x="123" y="178"/>
                    <a:pt x="124" y="178"/>
                  </a:cubicBezTo>
                  <a:cubicBezTo>
                    <a:pt x="124" y="178"/>
                    <a:pt x="124" y="178"/>
                    <a:pt x="124" y="178"/>
                  </a:cubicBezTo>
                  <a:cubicBezTo>
                    <a:pt x="127" y="178"/>
                    <a:pt x="131" y="178"/>
                    <a:pt x="135" y="181"/>
                  </a:cubicBezTo>
                  <a:cubicBezTo>
                    <a:pt x="135" y="181"/>
                    <a:pt x="135" y="181"/>
                    <a:pt x="135" y="181"/>
                  </a:cubicBezTo>
                  <a:cubicBezTo>
                    <a:pt x="139" y="184"/>
                    <a:pt x="143" y="189"/>
                    <a:pt x="143" y="196"/>
                  </a:cubicBezTo>
                  <a:cubicBezTo>
                    <a:pt x="143" y="196"/>
                    <a:pt x="143" y="196"/>
                    <a:pt x="143" y="196"/>
                  </a:cubicBezTo>
                  <a:cubicBezTo>
                    <a:pt x="143" y="214"/>
                    <a:pt x="143" y="233"/>
                    <a:pt x="143" y="233"/>
                  </a:cubicBezTo>
                  <a:cubicBezTo>
                    <a:pt x="143" y="233"/>
                    <a:pt x="143" y="233"/>
                    <a:pt x="143" y="233"/>
                  </a:cubicBezTo>
                  <a:cubicBezTo>
                    <a:pt x="143" y="233"/>
                    <a:pt x="143" y="233"/>
                    <a:pt x="143" y="233"/>
                  </a:cubicBezTo>
                  <a:cubicBezTo>
                    <a:pt x="143" y="233"/>
                    <a:pt x="143" y="233"/>
                    <a:pt x="143" y="233"/>
                  </a:cubicBezTo>
                  <a:cubicBezTo>
                    <a:pt x="143" y="234"/>
                    <a:pt x="143" y="234"/>
                    <a:pt x="143" y="235"/>
                  </a:cubicBezTo>
                  <a:cubicBezTo>
                    <a:pt x="143" y="235"/>
                    <a:pt x="143" y="235"/>
                    <a:pt x="143" y="235"/>
                  </a:cubicBezTo>
                  <a:cubicBezTo>
                    <a:pt x="143" y="237"/>
                    <a:pt x="144" y="239"/>
                    <a:pt x="145" y="241"/>
                  </a:cubicBezTo>
                  <a:cubicBezTo>
                    <a:pt x="145" y="241"/>
                    <a:pt x="145" y="241"/>
                    <a:pt x="145" y="241"/>
                  </a:cubicBezTo>
                  <a:cubicBezTo>
                    <a:pt x="147" y="244"/>
                    <a:pt x="150" y="248"/>
                    <a:pt x="158" y="248"/>
                  </a:cubicBezTo>
                  <a:cubicBezTo>
                    <a:pt x="158" y="248"/>
                    <a:pt x="158" y="248"/>
                    <a:pt x="158" y="248"/>
                  </a:cubicBezTo>
                  <a:cubicBezTo>
                    <a:pt x="175" y="248"/>
                    <a:pt x="187" y="248"/>
                    <a:pt x="187" y="248"/>
                  </a:cubicBezTo>
                  <a:cubicBezTo>
                    <a:pt x="187" y="248"/>
                    <a:pt x="187" y="248"/>
                    <a:pt x="187" y="248"/>
                  </a:cubicBezTo>
                  <a:cubicBezTo>
                    <a:pt x="187" y="254"/>
                    <a:pt x="187" y="254"/>
                    <a:pt x="187"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2" name="Freeform 164"/>
            <p:cNvSpPr>
              <a:spLocks noEditPoints="1"/>
            </p:cNvSpPr>
            <p:nvPr/>
          </p:nvSpPr>
          <p:spPr bwMode="auto">
            <a:xfrm>
              <a:off x="3168864" y="3750120"/>
              <a:ext cx="204849" cy="624449"/>
            </a:xfrm>
            <a:custGeom>
              <a:avLst/>
              <a:gdLst>
                <a:gd name="T0" fmla="*/ 44 w 45"/>
                <a:gd name="T1" fmla="*/ 73 h 138"/>
                <a:gd name="T2" fmla="*/ 43 w 45"/>
                <a:gd name="T3" fmla="*/ 134 h 138"/>
                <a:gd name="T4" fmla="*/ 41 w 45"/>
                <a:gd name="T5" fmla="*/ 136 h 138"/>
                <a:gd name="T6" fmla="*/ 21 w 45"/>
                <a:gd name="T7" fmla="*/ 138 h 138"/>
                <a:gd name="T8" fmla="*/ 2 w 45"/>
                <a:gd name="T9" fmla="*/ 136 h 138"/>
                <a:gd name="T10" fmla="*/ 0 w 45"/>
                <a:gd name="T11" fmla="*/ 134 h 138"/>
                <a:gd name="T12" fmla="*/ 0 w 45"/>
                <a:gd name="T13" fmla="*/ 109 h 138"/>
                <a:gd name="T14" fmla="*/ 0 w 45"/>
                <a:gd name="T15" fmla="*/ 97 h 138"/>
                <a:gd name="T16" fmla="*/ 1 w 45"/>
                <a:gd name="T17" fmla="*/ 73 h 138"/>
                <a:gd name="T18" fmla="*/ 2 w 45"/>
                <a:gd name="T19" fmla="*/ 71 h 138"/>
                <a:gd name="T20" fmla="*/ 22 w 45"/>
                <a:gd name="T21" fmla="*/ 69 h 138"/>
                <a:gd name="T22" fmla="*/ 42 w 45"/>
                <a:gd name="T23" fmla="*/ 71 h 138"/>
                <a:gd name="T24" fmla="*/ 44 w 45"/>
                <a:gd name="T25" fmla="*/ 73 h 138"/>
                <a:gd name="T26" fmla="*/ 45 w 45"/>
                <a:gd name="T27" fmla="*/ 4 h 138"/>
                <a:gd name="T28" fmla="*/ 44 w 45"/>
                <a:gd name="T29" fmla="*/ 65 h 138"/>
                <a:gd name="T30" fmla="*/ 42 w 45"/>
                <a:gd name="T31" fmla="*/ 67 h 138"/>
                <a:gd name="T32" fmla="*/ 22 w 45"/>
                <a:gd name="T33" fmla="*/ 69 h 138"/>
                <a:gd name="T34" fmla="*/ 3 w 45"/>
                <a:gd name="T35" fmla="*/ 67 h 138"/>
                <a:gd name="T36" fmla="*/ 1 w 45"/>
                <a:gd name="T37" fmla="*/ 65 h 138"/>
                <a:gd name="T38" fmla="*/ 1 w 45"/>
                <a:gd name="T39" fmla="*/ 40 h 138"/>
                <a:gd name="T40" fmla="*/ 1 w 45"/>
                <a:gd name="T41" fmla="*/ 28 h 138"/>
                <a:gd name="T42" fmla="*/ 1 w 45"/>
                <a:gd name="T43" fmla="*/ 4 h 138"/>
                <a:gd name="T44" fmla="*/ 3 w 45"/>
                <a:gd name="T45" fmla="*/ 2 h 138"/>
                <a:gd name="T46" fmla="*/ 23 w 45"/>
                <a:gd name="T47" fmla="*/ 0 h 138"/>
                <a:gd name="T48" fmla="*/ 43 w 45"/>
                <a:gd name="T49" fmla="*/ 2 h 138"/>
                <a:gd name="T50" fmla="*/ 45 w 45"/>
                <a:gd name="T51" fmla="*/ 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138">
                  <a:moveTo>
                    <a:pt x="44" y="73"/>
                  </a:moveTo>
                  <a:cubicBezTo>
                    <a:pt x="43" y="134"/>
                    <a:pt x="43" y="134"/>
                    <a:pt x="43" y="134"/>
                  </a:cubicBezTo>
                  <a:cubicBezTo>
                    <a:pt x="43" y="135"/>
                    <a:pt x="42" y="136"/>
                    <a:pt x="41" y="136"/>
                  </a:cubicBezTo>
                  <a:cubicBezTo>
                    <a:pt x="41" y="136"/>
                    <a:pt x="30" y="138"/>
                    <a:pt x="21" y="138"/>
                  </a:cubicBezTo>
                  <a:cubicBezTo>
                    <a:pt x="12" y="138"/>
                    <a:pt x="2" y="136"/>
                    <a:pt x="2" y="136"/>
                  </a:cubicBezTo>
                  <a:cubicBezTo>
                    <a:pt x="0" y="136"/>
                    <a:pt x="0" y="135"/>
                    <a:pt x="0" y="134"/>
                  </a:cubicBezTo>
                  <a:cubicBezTo>
                    <a:pt x="0" y="109"/>
                    <a:pt x="0" y="109"/>
                    <a:pt x="0" y="109"/>
                  </a:cubicBezTo>
                  <a:cubicBezTo>
                    <a:pt x="0" y="97"/>
                    <a:pt x="0" y="97"/>
                    <a:pt x="0" y="97"/>
                  </a:cubicBezTo>
                  <a:cubicBezTo>
                    <a:pt x="1" y="73"/>
                    <a:pt x="1" y="73"/>
                    <a:pt x="1" y="73"/>
                  </a:cubicBezTo>
                  <a:cubicBezTo>
                    <a:pt x="1" y="72"/>
                    <a:pt x="1" y="71"/>
                    <a:pt x="2" y="71"/>
                  </a:cubicBezTo>
                  <a:cubicBezTo>
                    <a:pt x="3" y="71"/>
                    <a:pt x="13" y="69"/>
                    <a:pt x="22" y="69"/>
                  </a:cubicBezTo>
                  <a:cubicBezTo>
                    <a:pt x="31" y="69"/>
                    <a:pt x="42" y="71"/>
                    <a:pt x="42" y="71"/>
                  </a:cubicBezTo>
                  <a:cubicBezTo>
                    <a:pt x="43" y="71"/>
                    <a:pt x="44" y="72"/>
                    <a:pt x="44" y="73"/>
                  </a:cubicBezTo>
                  <a:close/>
                  <a:moveTo>
                    <a:pt x="45" y="4"/>
                  </a:moveTo>
                  <a:cubicBezTo>
                    <a:pt x="44" y="65"/>
                    <a:pt x="44" y="65"/>
                    <a:pt x="44" y="65"/>
                  </a:cubicBezTo>
                  <a:cubicBezTo>
                    <a:pt x="44" y="66"/>
                    <a:pt x="43" y="67"/>
                    <a:pt x="42" y="67"/>
                  </a:cubicBezTo>
                  <a:cubicBezTo>
                    <a:pt x="42" y="67"/>
                    <a:pt x="31" y="69"/>
                    <a:pt x="22" y="69"/>
                  </a:cubicBezTo>
                  <a:cubicBezTo>
                    <a:pt x="13" y="69"/>
                    <a:pt x="3" y="67"/>
                    <a:pt x="3" y="67"/>
                  </a:cubicBezTo>
                  <a:cubicBezTo>
                    <a:pt x="1" y="67"/>
                    <a:pt x="1" y="66"/>
                    <a:pt x="1" y="65"/>
                  </a:cubicBezTo>
                  <a:cubicBezTo>
                    <a:pt x="1" y="40"/>
                    <a:pt x="1" y="40"/>
                    <a:pt x="1" y="40"/>
                  </a:cubicBezTo>
                  <a:cubicBezTo>
                    <a:pt x="1" y="28"/>
                    <a:pt x="1" y="28"/>
                    <a:pt x="1" y="28"/>
                  </a:cubicBezTo>
                  <a:cubicBezTo>
                    <a:pt x="1" y="4"/>
                    <a:pt x="1" y="4"/>
                    <a:pt x="1" y="4"/>
                  </a:cubicBezTo>
                  <a:cubicBezTo>
                    <a:pt x="2" y="3"/>
                    <a:pt x="2" y="2"/>
                    <a:pt x="3" y="2"/>
                  </a:cubicBezTo>
                  <a:cubicBezTo>
                    <a:pt x="4" y="2"/>
                    <a:pt x="14" y="0"/>
                    <a:pt x="23" y="0"/>
                  </a:cubicBezTo>
                  <a:cubicBezTo>
                    <a:pt x="32" y="0"/>
                    <a:pt x="43" y="2"/>
                    <a:pt x="43" y="2"/>
                  </a:cubicBezTo>
                  <a:cubicBezTo>
                    <a:pt x="44" y="2"/>
                    <a:pt x="45" y="3"/>
                    <a:pt x="45" y="4"/>
                  </a:cubicBez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3" name="Rectangle 165"/>
            <p:cNvSpPr>
              <a:spLocks noChangeArrowheads="1"/>
            </p:cNvSpPr>
            <p:nvPr/>
          </p:nvSpPr>
          <p:spPr bwMode="auto">
            <a:xfrm>
              <a:off x="3301528" y="4210651"/>
              <a:ext cx="39019" cy="42931"/>
            </a:xfrm>
            <a:prstGeom prst="rect">
              <a:avLst/>
            </a:pr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4" name="Rectangle 166"/>
            <p:cNvSpPr>
              <a:spLocks noChangeArrowheads="1"/>
            </p:cNvSpPr>
            <p:nvPr/>
          </p:nvSpPr>
          <p:spPr bwMode="auto">
            <a:xfrm>
              <a:off x="3301528" y="4261388"/>
              <a:ext cx="39019" cy="40979"/>
            </a:xfrm>
            <a:prstGeom prst="rect">
              <a:avLst/>
            </a:pr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5" name="Rectangle 167"/>
            <p:cNvSpPr>
              <a:spLocks noChangeArrowheads="1"/>
            </p:cNvSpPr>
            <p:nvPr/>
          </p:nvSpPr>
          <p:spPr bwMode="auto">
            <a:xfrm>
              <a:off x="3196177" y="4109178"/>
              <a:ext cx="40969" cy="39028"/>
            </a:xfrm>
            <a:prstGeom prst="rect">
              <a:avLst/>
            </a:pr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6" name="Freeform 168"/>
            <p:cNvSpPr>
              <a:spLocks/>
            </p:cNvSpPr>
            <p:nvPr/>
          </p:nvSpPr>
          <p:spPr bwMode="auto">
            <a:xfrm>
              <a:off x="3192275" y="4206748"/>
              <a:ext cx="44871" cy="46834"/>
            </a:xfrm>
            <a:custGeom>
              <a:avLst/>
              <a:gdLst>
                <a:gd name="T0" fmla="*/ 24 w 24"/>
                <a:gd name="T1" fmla="*/ 2 h 24"/>
                <a:gd name="T2" fmla="*/ 2 w 24"/>
                <a:gd name="T3" fmla="*/ 0 h 24"/>
                <a:gd name="T4" fmla="*/ 0 w 24"/>
                <a:gd name="T5" fmla="*/ 21 h 24"/>
                <a:gd name="T6" fmla="*/ 21 w 24"/>
                <a:gd name="T7" fmla="*/ 24 h 24"/>
                <a:gd name="T8" fmla="*/ 24 w 24"/>
                <a:gd name="T9" fmla="*/ 2 h 24"/>
              </a:gdLst>
              <a:ahLst/>
              <a:cxnLst>
                <a:cxn ang="0">
                  <a:pos x="T0" y="T1"/>
                </a:cxn>
                <a:cxn ang="0">
                  <a:pos x="T2" y="T3"/>
                </a:cxn>
                <a:cxn ang="0">
                  <a:pos x="T4" y="T5"/>
                </a:cxn>
                <a:cxn ang="0">
                  <a:pos x="T6" y="T7"/>
                </a:cxn>
                <a:cxn ang="0">
                  <a:pos x="T8" y="T9"/>
                </a:cxn>
              </a:cxnLst>
              <a:rect l="0" t="0" r="r" b="b"/>
              <a:pathLst>
                <a:path w="24" h="24">
                  <a:moveTo>
                    <a:pt x="24" y="2"/>
                  </a:moveTo>
                  <a:lnTo>
                    <a:pt x="2" y="0"/>
                  </a:lnTo>
                  <a:lnTo>
                    <a:pt x="0" y="21"/>
                  </a:lnTo>
                  <a:lnTo>
                    <a:pt x="21" y="24"/>
                  </a:lnTo>
                  <a:lnTo>
                    <a:pt x="24" y="2"/>
                  </a:ln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7" name="Rectangle 169"/>
            <p:cNvSpPr>
              <a:spLocks noChangeArrowheads="1"/>
            </p:cNvSpPr>
            <p:nvPr/>
          </p:nvSpPr>
          <p:spPr bwMode="auto">
            <a:xfrm>
              <a:off x="3244950" y="4261388"/>
              <a:ext cx="42921" cy="40979"/>
            </a:xfrm>
            <a:prstGeom prst="rect">
              <a:avLst/>
            </a:pr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8" name="Rectangle 170"/>
            <p:cNvSpPr>
              <a:spLocks noChangeArrowheads="1"/>
            </p:cNvSpPr>
            <p:nvPr/>
          </p:nvSpPr>
          <p:spPr bwMode="auto">
            <a:xfrm>
              <a:off x="3196177" y="4157963"/>
              <a:ext cx="40969" cy="40980"/>
            </a:xfrm>
            <a:prstGeom prst="rect">
              <a:avLst/>
            </a:pr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9" name="Rectangle 171"/>
            <p:cNvSpPr>
              <a:spLocks noChangeArrowheads="1"/>
            </p:cNvSpPr>
            <p:nvPr/>
          </p:nvSpPr>
          <p:spPr bwMode="auto">
            <a:xfrm>
              <a:off x="3301528" y="4109178"/>
              <a:ext cx="39019" cy="39028"/>
            </a:xfrm>
            <a:prstGeom prst="rect">
              <a:avLst/>
            </a:pr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0" name="Rectangle 172"/>
            <p:cNvSpPr>
              <a:spLocks noChangeArrowheads="1"/>
            </p:cNvSpPr>
            <p:nvPr/>
          </p:nvSpPr>
          <p:spPr bwMode="auto">
            <a:xfrm>
              <a:off x="3192275" y="4261388"/>
              <a:ext cx="39019" cy="40979"/>
            </a:xfrm>
            <a:prstGeom prst="rect">
              <a:avLst/>
            </a:pr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1" name="Freeform 173"/>
            <p:cNvSpPr>
              <a:spLocks/>
            </p:cNvSpPr>
            <p:nvPr/>
          </p:nvSpPr>
          <p:spPr bwMode="auto">
            <a:xfrm>
              <a:off x="3301528" y="4157963"/>
              <a:ext cx="39019" cy="42931"/>
            </a:xfrm>
            <a:custGeom>
              <a:avLst/>
              <a:gdLst>
                <a:gd name="T0" fmla="*/ 0 w 21"/>
                <a:gd name="T1" fmla="*/ 21 h 23"/>
                <a:gd name="T2" fmla="*/ 21 w 21"/>
                <a:gd name="T3" fmla="*/ 23 h 23"/>
                <a:gd name="T4" fmla="*/ 21 w 21"/>
                <a:gd name="T5" fmla="*/ 2 h 23"/>
                <a:gd name="T6" fmla="*/ 0 w 21"/>
                <a:gd name="T7" fmla="*/ 0 h 23"/>
                <a:gd name="T8" fmla="*/ 0 w 21"/>
                <a:gd name="T9" fmla="*/ 21 h 23"/>
              </a:gdLst>
              <a:ahLst/>
              <a:cxnLst>
                <a:cxn ang="0">
                  <a:pos x="T0" y="T1"/>
                </a:cxn>
                <a:cxn ang="0">
                  <a:pos x="T2" y="T3"/>
                </a:cxn>
                <a:cxn ang="0">
                  <a:pos x="T4" y="T5"/>
                </a:cxn>
                <a:cxn ang="0">
                  <a:pos x="T6" y="T7"/>
                </a:cxn>
                <a:cxn ang="0">
                  <a:pos x="T8" y="T9"/>
                </a:cxn>
              </a:cxnLst>
              <a:rect l="0" t="0" r="r" b="b"/>
              <a:pathLst>
                <a:path w="21" h="23">
                  <a:moveTo>
                    <a:pt x="0" y="21"/>
                  </a:moveTo>
                  <a:lnTo>
                    <a:pt x="21" y="23"/>
                  </a:lnTo>
                  <a:lnTo>
                    <a:pt x="21" y="2"/>
                  </a:lnTo>
                  <a:lnTo>
                    <a:pt x="0" y="0"/>
                  </a:lnTo>
                  <a:lnTo>
                    <a:pt x="0" y="21"/>
                  </a:ln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2" name="Freeform 174"/>
            <p:cNvSpPr>
              <a:spLocks noEditPoints="1"/>
            </p:cNvSpPr>
            <p:nvPr/>
          </p:nvSpPr>
          <p:spPr bwMode="auto">
            <a:xfrm>
              <a:off x="3192275" y="3779391"/>
              <a:ext cx="161928" cy="257585"/>
            </a:xfrm>
            <a:custGeom>
              <a:avLst/>
              <a:gdLst>
                <a:gd name="T0" fmla="*/ 2 w 36"/>
                <a:gd name="T1" fmla="*/ 0 h 57"/>
                <a:gd name="T2" fmla="*/ 1 w 36"/>
                <a:gd name="T3" fmla="*/ 2 h 57"/>
                <a:gd name="T4" fmla="*/ 0 w 36"/>
                <a:gd name="T5" fmla="*/ 55 h 57"/>
                <a:gd name="T6" fmla="*/ 1 w 36"/>
                <a:gd name="T7" fmla="*/ 57 h 57"/>
                <a:gd name="T8" fmla="*/ 33 w 36"/>
                <a:gd name="T9" fmla="*/ 57 h 57"/>
                <a:gd name="T10" fmla="*/ 35 w 36"/>
                <a:gd name="T11" fmla="*/ 56 h 57"/>
                <a:gd name="T12" fmla="*/ 36 w 36"/>
                <a:gd name="T13" fmla="*/ 2 h 57"/>
                <a:gd name="T14" fmla="*/ 34 w 36"/>
                <a:gd name="T15" fmla="*/ 0 h 57"/>
                <a:gd name="T16" fmla="*/ 2 w 36"/>
                <a:gd name="T17" fmla="*/ 0 h 57"/>
                <a:gd name="T18" fmla="*/ 19 w 36"/>
                <a:gd name="T19" fmla="*/ 45 h 57"/>
                <a:gd name="T20" fmla="*/ 15 w 36"/>
                <a:gd name="T21" fmla="*/ 45 h 57"/>
                <a:gd name="T22" fmla="*/ 15 w 36"/>
                <a:gd name="T23" fmla="*/ 41 h 57"/>
                <a:gd name="T24" fmla="*/ 19 w 36"/>
                <a:gd name="T25" fmla="*/ 41 h 57"/>
                <a:gd name="T26" fmla="*/ 19 w 36"/>
                <a:gd name="T27" fmla="*/ 45 h 57"/>
                <a:gd name="T28" fmla="*/ 24 w 36"/>
                <a:gd name="T29" fmla="*/ 40 h 57"/>
                <a:gd name="T30" fmla="*/ 23 w 36"/>
                <a:gd name="T31" fmla="*/ 40 h 57"/>
                <a:gd name="T32" fmla="*/ 22 w 36"/>
                <a:gd name="T33" fmla="*/ 40 h 57"/>
                <a:gd name="T34" fmla="*/ 17 w 36"/>
                <a:gd name="T35" fmla="*/ 37 h 57"/>
                <a:gd name="T36" fmla="*/ 12 w 36"/>
                <a:gd name="T37" fmla="*/ 39 h 57"/>
                <a:gd name="T38" fmla="*/ 10 w 36"/>
                <a:gd name="T39" fmla="*/ 39 h 57"/>
                <a:gd name="T40" fmla="*/ 10 w 36"/>
                <a:gd name="T41" fmla="*/ 37 h 57"/>
                <a:gd name="T42" fmla="*/ 17 w 36"/>
                <a:gd name="T43" fmla="*/ 35 h 57"/>
                <a:gd name="T44" fmla="*/ 24 w 36"/>
                <a:gd name="T45" fmla="*/ 38 h 57"/>
                <a:gd name="T46" fmla="*/ 24 w 36"/>
                <a:gd name="T47" fmla="*/ 40 h 57"/>
                <a:gd name="T48" fmla="*/ 28 w 36"/>
                <a:gd name="T49" fmla="*/ 36 h 57"/>
                <a:gd name="T50" fmla="*/ 27 w 36"/>
                <a:gd name="T51" fmla="*/ 37 h 57"/>
                <a:gd name="T52" fmla="*/ 26 w 36"/>
                <a:gd name="T53" fmla="*/ 36 h 57"/>
                <a:gd name="T54" fmla="*/ 17 w 36"/>
                <a:gd name="T55" fmla="*/ 32 h 57"/>
                <a:gd name="T56" fmla="*/ 9 w 36"/>
                <a:gd name="T57" fmla="*/ 36 h 57"/>
                <a:gd name="T58" fmla="*/ 7 w 36"/>
                <a:gd name="T59" fmla="*/ 36 h 57"/>
                <a:gd name="T60" fmla="*/ 7 w 36"/>
                <a:gd name="T61" fmla="*/ 34 h 57"/>
                <a:gd name="T62" fmla="*/ 17 w 36"/>
                <a:gd name="T63" fmla="*/ 30 h 57"/>
                <a:gd name="T64" fmla="*/ 28 w 36"/>
                <a:gd name="T65" fmla="*/ 35 h 57"/>
                <a:gd name="T66" fmla="*/ 28 w 36"/>
                <a:gd name="T67" fmla="*/ 3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57">
                  <a:moveTo>
                    <a:pt x="2" y="0"/>
                  </a:moveTo>
                  <a:cubicBezTo>
                    <a:pt x="1" y="0"/>
                    <a:pt x="1" y="1"/>
                    <a:pt x="1" y="2"/>
                  </a:cubicBezTo>
                  <a:cubicBezTo>
                    <a:pt x="0" y="55"/>
                    <a:pt x="0" y="55"/>
                    <a:pt x="0" y="55"/>
                  </a:cubicBezTo>
                  <a:cubicBezTo>
                    <a:pt x="0" y="56"/>
                    <a:pt x="0" y="57"/>
                    <a:pt x="1" y="57"/>
                  </a:cubicBezTo>
                  <a:cubicBezTo>
                    <a:pt x="33" y="57"/>
                    <a:pt x="33" y="57"/>
                    <a:pt x="33" y="57"/>
                  </a:cubicBezTo>
                  <a:cubicBezTo>
                    <a:pt x="34" y="57"/>
                    <a:pt x="35" y="56"/>
                    <a:pt x="35" y="56"/>
                  </a:cubicBezTo>
                  <a:cubicBezTo>
                    <a:pt x="36" y="2"/>
                    <a:pt x="36" y="2"/>
                    <a:pt x="36" y="2"/>
                  </a:cubicBezTo>
                  <a:cubicBezTo>
                    <a:pt x="36" y="1"/>
                    <a:pt x="35" y="0"/>
                    <a:pt x="34" y="0"/>
                  </a:cubicBezTo>
                  <a:lnTo>
                    <a:pt x="2" y="0"/>
                  </a:lnTo>
                  <a:close/>
                  <a:moveTo>
                    <a:pt x="19" y="45"/>
                  </a:moveTo>
                  <a:cubicBezTo>
                    <a:pt x="18" y="46"/>
                    <a:pt x="16" y="46"/>
                    <a:pt x="15" y="45"/>
                  </a:cubicBezTo>
                  <a:cubicBezTo>
                    <a:pt x="14" y="44"/>
                    <a:pt x="14" y="42"/>
                    <a:pt x="15" y="41"/>
                  </a:cubicBezTo>
                  <a:cubicBezTo>
                    <a:pt x="16" y="39"/>
                    <a:pt x="18" y="40"/>
                    <a:pt x="19" y="41"/>
                  </a:cubicBezTo>
                  <a:cubicBezTo>
                    <a:pt x="20" y="42"/>
                    <a:pt x="20" y="44"/>
                    <a:pt x="19" y="45"/>
                  </a:cubicBezTo>
                  <a:close/>
                  <a:moveTo>
                    <a:pt x="24" y="40"/>
                  </a:moveTo>
                  <a:cubicBezTo>
                    <a:pt x="24" y="40"/>
                    <a:pt x="24" y="40"/>
                    <a:pt x="23" y="40"/>
                  </a:cubicBezTo>
                  <a:cubicBezTo>
                    <a:pt x="23" y="40"/>
                    <a:pt x="23" y="40"/>
                    <a:pt x="22" y="40"/>
                  </a:cubicBezTo>
                  <a:cubicBezTo>
                    <a:pt x="21" y="38"/>
                    <a:pt x="19" y="37"/>
                    <a:pt x="17" y="37"/>
                  </a:cubicBezTo>
                  <a:cubicBezTo>
                    <a:pt x="15" y="37"/>
                    <a:pt x="13" y="38"/>
                    <a:pt x="12" y="39"/>
                  </a:cubicBezTo>
                  <a:cubicBezTo>
                    <a:pt x="11" y="40"/>
                    <a:pt x="10" y="40"/>
                    <a:pt x="10" y="39"/>
                  </a:cubicBezTo>
                  <a:cubicBezTo>
                    <a:pt x="9" y="39"/>
                    <a:pt x="10" y="38"/>
                    <a:pt x="10" y="37"/>
                  </a:cubicBezTo>
                  <a:cubicBezTo>
                    <a:pt x="12" y="35"/>
                    <a:pt x="15" y="35"/>
                    <a:pt x="17" y="35"/>
                  </a:cubicBezTo>
                  <a:cubicBezTo>
                    <a:pt x="20" y="35"/>
                    <a:pt x="22" y="36"/>
                    <a:pt x="24" y="38"/>
                  </a:cubicBezTo>
                  <a:cubicBezTo>
                    <a:pt x="25" y="38"/>
                    <a:pt x="25" y="39"/>
                    <a:pt x="24" y="40"/>
                  </a:cubicBezTo>
                  <a:close/>
                  <a:moveTo>
                    <a:pt x="28" y="36"/>
                  </a:moveTo>
                  <a:cubicBezTo>
                    <a:pt x="28" y="37"/>
                    <a:pt x="27" y="37"/>
                    <a:pt x="27" y="37"/>
                  </a:cubicBezTo>
                  <a:cubicBezTo>
                    <a:pt x="27" y="37"/>
                    <a:pt x="26" y="37"/>
                    <a:pt x="26" y="36"/>
                  </a:cubicBezTo>
                  <a:cubicBezTo>
                    <a:pt x="24" y="34"/>
                    <a:pt x="20" y="32"/>
                    <a:pt x="17" y="32"/>
                  </a:cubicBezTo>
                  <a:cubicBezTo>
                    <a:pt x="14" y="32"/>
                    <a:pt x="11" y="33"/>
                    <a:pt x="9" y="36"/>
                  </a:cubicBezTo>
                  <a:cubicBezTo>
                    <a:pt x="8" y="36"/>
                    <a:pt x="7" y="36"/>
                    <a:pt x="7" y="36"/>
                  </a:cubicBezTo>
                  <a:cubicBezTo>
                    <a:pt x="6" y="35"/>
                    <a:pt x="6" y="34"/>
                    <a:pt x="7" y="34"/>
                  </a:cubicBezTo>
                  <a:cubicBezTo>
                    <a:pt x="10" y="31"/>
                    <a:pt x="13" y="30"/>
                    <a:pt x="17" y="30"/>
                  </a:cubicBezTo>
                  <a:cubicBezTo>
                    <a:pt x="21" y="30"/>
                    <a:pt x="25" y="31"/>
                    <a:pt x="28" y="35"/>
                  </a:cubicBezTo>
                  <a:cubicBezTo>
                    <a:pt x="28" y="35"/>
                    <a:pt x="28" y="36"/>
                    <a:pt x="28" y="36"/>
                  </a:cubicBez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3" name="Freeform 175"/>
            <p:cNvSpPr>
              <a:spLocks/>
            </p:cNvSpPr>
            <p:nvPr/>
          </p:nvSpPr>
          <p:spPr bwMode="auto">
            <a:xfrm>
              <a:off x="3237146" y="4044781"/>
              <a:ext cx="66332" cy="7806"/>
            </a:xfrm>
            <a:custGeom>
              <a:avLst/>
              <a:gdLst>
                <a:gd name="T0" fmla="*/ 0 w 35"/>
                <a:gd name="T1" fmla="*/ 3 h 5"/>
                <a:gd name="T2" fmla="*/ 35 w 35"/>
                <a:gd name="T3" fmla="*/ 5 h 5"/>
                <a:gd name="T4" fmla="*/ 35 w 35"/>
                <a:gd name="T5" fmla="*/ 0 h 5"/>
                <a:gd name="T6" fmla="*/ 0 w 35"/>
                <a:gd name="T7" fmla="*/ 0 h 5"/>
                <a:gd name="T8" fmla="*/ 0 w 35"/>
                <a:gd name="T9" fmla="*/ 3 h 5"/>
              </a:gdLst>
              <a:ahLst/>
              <a:cxnLst>
                <a:cxn ang="0">
                  <a:pos x="T0" y="T1"/>
                </a:cxn>
                <a:cxn ang="0">
                  <a:pos x="T2" y="T3"/>
                </a:cxn>
                <a:cxn ang="0">
                  <a:pos x="T4" y="T5"/>
                </a:cxn>
                <a:cxn ang="0">
                  <a:pos x="T6" y="T7"/>
                </a:cxn>
                <a:cxn ang="0">
                  <a:pos x="T8" y="T9"/>
                </a:cxn>
              </a:cxnLst>
              <a:rect l="0" t="0" r="r" b="b"/>
              <a:pathLst>
                <a:path w="35" h="5">
                  <a:moveTo>
                    <a:pt x="0" y="3"/>
                  </a:moveTo>
                  <a:lnTo>
                    <a:pt x="35" y="5"/>
                  </a:lnTo>
                  <a:lnTo>
                    <a:pt x="35" y="0"/>
                  </a:lnTo>
                  <a:lnTo>
                    <a:pt x="0" y="0"/>
                  </a:lnTo>
                  <a:lnTo>
                    <a:pt x="0" y="3"/>
                  </a:ln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4" name="Rectangle 176"/>
            <p:cNvSpPr>
              <a:spLocks noChangeArrowheads="1"/>
            </p:cNvSpPr>
            <p:nvPr/>
          </p:nvSpPr>
          <p:spPr bwMode="auto">
            <a:xfrm>
              <a:off x="3250803" y="4109178"/>
              <a:ext cx="40969" cy="39028"/>
            </a:xfrm>
            <a:prstGeom prst="rect">
              <a:avLst/>
            </a:pr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5" name="Freeform 177"/>
            <p:cNvSpPr>
              <a:spLocks/>
            </p:cNvSpPr>
            <p:nvPr/>
          </p:nvSpPr>
          <p:spPr bwMode="auto">
            <a:xfrm>
              <a:off x="3244950" y="4210651"/>
              <a:ext cx="42921" cy="42931"/>
            </a:xfrm>
            <a:custGeom>
              <a:avLst/>
              <a:gdLst>
                <a:gd name="T0" fmla="*/ 0 w 22"/>
                <a:gd name="T1" fmla="*/ 22 h 22"/>
                <a:gd name="T2" fmla="*/ 22 w 22"/>
                <a:gd name="T3" fmla="*/ 22 h 22"/>
                <a:gd name="T4" fmla="*/ 22 w 22"/>
                <a:gd name="T5" fmla="*/ 0 h 22"/>
                <a:gd name="T6" fmla="*/ 3 w 22"/>
                <a:gd name="T7" fmla="*/ 0 h 22"/>
                <a:gd name="T8" fmla="*/ 0 w 22"/>
                <a:gd name="T9" fmla="*/ 22 h 22"/>
              </a:gdLst>
              <a:ahLst/>
              <a:cxnLst>
                <a:cxn ang="0">
                  <a:pos x="T0" y="T1"/>
                </a:cxn>
                <a:cxn ang="0">
                  <a:pos x="T2" y="T3"/>
                </a:cxn>
                <a:cxn ang="0">
                  <a:pos x="T4" y="T5"/>
                </a:cxn>
                <a:cxn ang="0">
                  <a:pos x="T6" y="T7"/>
                </a:cxn>
                <a:cxn ang="0">
                  <a:pos x="T8" y="T9"/>
                </a:cxn>
              </a:cxnLst>
              <a:rect l="0" t="0" r="r" b="b"/>
              <a:pathLst>
                <a:path w="22" h="22">
                  <a:moveTo>
                    <a:pt x="0" y="22"/>
                  </a:moveTo>
                  <a:lnTo>
                    <a:pt x="22" y="22"/>
                  </a:lnTo>
                  <a:lnTo>
                    <a:pt x="22" y="0"/>
                  </a:lnTo>
                  <a:lnTo>
                    <a:pt x="3" y="0"/>
                  </a:lnTo>
                  <a:lnTo>
                    <a:pt x="0" y="22"/>
                  </a:ln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6" name="Rectangle 178"/>
            <p:cNvSpPr>
              <a:spLocks noChangeArrowheads="1"/>
            </p:cNvSpPr>
            <p:nvPr/>
          </p:nvSpPr>
          <p:spPr bwMode="auto">
            <a:xfrm>
              <a:off x="3250803" y="4157963"/>
              <a:ext cx="40969" cy="40980"/>
            </a:xfrm>
            <a:prstGeom prst="rect">
              <a:avLst/>
            </a:pr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7" name="Freeform 179"/>
            <p:cNvSpPr>
              <a:spLocks noEditPoints="1"/>
            </p:cNvSpPr>
            <p:nvPr/>
          </p:nvSpPr>
          <p:spPr bwMode="auto">
            <a:xfrm>
              <a:off x="3172765" y="3750120"/>
              <a:ext cx="200947" cy="312224"/>
            </a:xfrm>
            <a:custGeom>
              <a:avLst/>
              <a:gdLst>
                <a:gd name="T0" fmla="*/ 22 w 44"/>
                <a:gd name="T1" fmla="*/ 0 h 69"/>
                <a:gd name="T2" fmla="*/ 2 w 44"/>
                <a:gd name="T3" fmla="*/ 2 h 69"/>
                <a:gd name="T4" fmla="*/ 0 w 44"/>
                <a:gd name="T5" fmla="*/ 4 h 69"/>
                <a:gd name="T6" fmla="*/ 0 w 44"/>
                <a:gd name="T7" fmla="*/ 28 h 69"/>
                <a:gd name="T8" fmla="*/ 0 w 44"/>
                <a:gd name="T9" fmla="*/ 40 h 69"/>
                <a:gd name="T10" fmla="*/ 0 w 44"/>
                <a:gd name="T11" fmla="*/ 65 h 69"/>
                <a:gd name="T12" fmla="*/ 2 w 44"/>
                <a:gd name="T13" fmla="*/ 67 h 69"/>
                <a:gd name="T14" fmla="*/ 21 w 44"/>
                <a:gd name="T15" fmla="*/ 69 h 69"/>
                <a:gd name="T16" fmla="*/ 41 w 44"/>
                <a:gd name="T17" fmla="*/ 67 h 69"/>
                <a:gd name="T18" fmla="*/ 43 w 44"/>
                <a:gd name="T19" fmla="*/ 65 h 69"/>
                <a:gd name="T20" fmla="*/ 44 w 44"/>
                <a:gd name="T21" fmla="*/ 4 h 69"/>
                <a:gd name="T22" fmla="*/ 42 w 44"/>
                <a:gd name="T23" fmla="*/ 2 h 69"/>
                <a:gd name="T24" fmla="*/ 22 w 44"/>
                <a:gd name="T25" fmla="*/ 0 h 69"/>
                <a:gd name="T26" fmla="*/ 29 w 44"/>
                <a:gd name="T27" fmla="*/ 67 h 69"/>
                <a:gd name="T28" fmla="*/ 14 w 44"/>
                <a:gd name="T29" fmla="*/ 66 h 69"/>
                <a:gd name="T30" fmla="*/ 14 w 44"/>
                <a:gd name="T31" fmla="*/ 65 h 69"/>
                <a:gd name="T32" fmla="*/ 29 w 44"/>
                <a:gd name="T33" fmla="*/ 65 h 69"/>
                <a:gd name="T34" fmla="*/ 29 w 44"/>
                <a:gd name="T35" fmla="*/ 67 h 69"/>
                <a:gd name="T36" fmla="*/ 40 w 44"/>
                <a:gd name="T37" fmla="*/ 8 h 69"/>
                <a:gd name="T38" fmla="*/ 39 w 44"/>
                <a:gd name="T39" fmla="*/ 62 h 69"/>
                <a:gd name="T40" fmla="*/ 37 w 44"/>
                <a:gd name="T41" fmla="*/ 63 h 69"/>
                <a:gd name="T42" fmla="*/ 5 w 44"/>
                <a:gd name="T43" fmla="*/ 63 h 69"/>
                <a:gd name="T44" fmla="*/ 4 w 44"/>
                <a:gd name="T45" fmla="*/ 61 h 69"/>
                <a:gd name="T46" fmla="*/ 5 w 44"/>
                <a:gd name="T47" fmla="*/ 8 h 69"/>
                <a:gd name="T48" fmla="*/ 6 w 44"/>
                <a:gd name="T49" fmla="*/ 6 h 69"/>
                <a:gd name="T50" fmla="*/ 38 w 44"/>
                <a:gd name="T51" fmla="*/ 6 h 69"/>
                <a:gd name="T52" fmla="*/ 40 w 44"/>
                <a:gd name="T53" fmla="*/ 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69">
                  <a:moveTo>
                    <a:pt x="22" y="0"/>
                  </a:moveTo>
                  <a:cubicBezTo>
                    <a:pt x="13" y="0"/>
                    <a:pt x="3" y="2"/>
                    <a:pt x="2" y="2"/>
                  </a:cubicBezTo>
                  <a:cubicBezTo>
                    <a:pt x="1" y="2"/>
                    <a:pt x="1" y="3"/>
                    <a:pt x="0" y="4"/>
                  </a:cubicBezTo>
                  <a:cubicBezTo>
                    <a:pt x="0" y="28"/>
                    <a:pt x="0" y="28"/>
                    <a:pt x="0" y="28"/>
                  </a:cubicBezTo>
                  <a:cubicBezTo>
                    <a:pt x="0" y="40"/>
                    <a:pt x="0" y="40"/>
                    <a:pt x="0" y="40"/>
                  </a:cubicBezTo>
                  <a:cubicBezTo>
                    <a:pt x="0" y="65"/>
                    <a:pt x="0" y="65"/>
                    <a:pt x="0" y="65"/>
                  </a:cubicBezTo>
                  <a:cubicBezTo>
                    <a:pt x="0" y="66"/>
                    <a:pt x="0" y="67"/>
                    <a:pt x="2" y="67"/>
                  </a:cubicBezTo>
                  <a:cubicBezTo>
                    <a:pt x="2" y="67"/>
                    <a:pt x="12" y="69"/>
                    <a:pt x="21" y="69"/>
                  </a:cubicBezTo>
                  <a:cubicBezTo>
                    <a:pt x="30" y="69"/>
                    <a:pt x="41" y="67"/>
                    <a:pt x="41" y="67"/>
                  </a:cubicBezTo>
                  <a:cubicBezTo>
                    <a:pt x="42" y="67"/>
                    <a:pt x="43" y="66"/>
                    <a:pt x="43" y="65"/>
                  </a:cubicBezTo>
                  <a:cubicBezTo>
                    <a:pt x="44" y="4"/>
                    <a:pt x="44" y="4"/>
                    <a:pt x="44" y="4"/>
                  </a:cubicBezTo>
                  <a:cubicBezTo>
                    <a:pt x="44" y="3"/>
                    <a:pt x="43" y="2"/>
                    <a:pt x="42" y="2"/>
                  </a:cubicBezTo>
                  <a:cubicBezTo>
                    <a:pt x="42" y="2"/>
                    <a:pt x="31" y="0"/>
                    <a:pt x="22" y="0"/>
                  </a:cubicBezTo>
                  <a:close/>
                  <a:moveTo>
                    <a:pt x="29" y="67"/>
                  </a:moveTo>
                  <a:cubicBezTo>
                    <a:pt x="14" y="66"/>
                    <a:pt x="14" y="66"/>
                    <a:pt x="14" y="66"/>
                  </a:cubicBezTo>
                  <a:cubicBezTo>
                    <a:pt x="14" y="65"/>
                    <a:pt x="14" y="65"/>
                    <a:pt x="14" y="65"/>
                  </a:cubicBezTo>
                  <a:cubicBezTo>
                    <a:pt x="29" y="65"/>
                    <a:pt x="29" y="65"/>
                    <a:pt x="29" y="65"/>
                  </a:cubicBezTo>
                  <a:lnTo>
                    <a:pt x="29" y="67"/>
                  </a:lnTo>
                  <a:close/>
                  <a:moveTo>
                    <a:pt x="40" y="8"/>
                  </a:moveTo>
                  <a:cubicBezTo>
                    <a:pt x="39" y="62"/>
                    <a:pt x="39" y="62"/>
                    <a:pt x="39" y="62"/>
                  </a:cubicBezTo>
                  <a:cubicBezTo>
                    <a:pt x="39" y="62"/>
                    <a:pt x="38" y="63"/>
                    <a:pt x="37" y="63"/>
                  </a:cubicBezTo>
                  <a:cubicBezTo>
                    <a:pt x="5" y="63"/>
                    <a:pt x="5" y="63"/>
                    <a:pt x="5" y="63"/>
                  </a:cubicBezTo>
                  <a:cubicBezTo>
                    <a:pt x="4" y="63"/>
                    <a:pt x="4" y="62"/>
                    <a:pt x="4" y="61"/>
                  </a:cubicBezTo>
                  <a:cubicBezTo>
                    <a:pt x="5" y="8"/>
                    <a:pt x="5" y="8"/>
                    <a:pt x="5" y="8"/>
                  </a:cubicBezTo>
                  <a:cubicBezTo>
                    <a:pt x="5" y="7"/>
                    <a:pt x="5" y="6"/>
                    <a:pt x="6" y="6"/>
                  </a:cubicBezTo>
                  <a:cubicBezTo>
                    <a:pt x="38" y="6"/>
                    <a:pt x="38" y="6"/>
                    <a:pt x="38" y="6"/>
                  </a:cubicBezTo>
                  <a:cubicBezTo>
                    <a:pt x="39" y="6"/>
                    <a:pt x="40" y="7"/>
                    <a:pt x="40" y="8"/>
                  </a:cubicBez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8" name="Freeform 180"/>
            <p:cNvSpPr>
              <a:spLocks noEditPoints="1"/>
            </p:cNvSpPr>
            <p:nvPr/>
          </p:nvSpPr>
          <p:spPr bwMode="auto">
            <a:xfrm>
              <a:off x="3168864" y="4062345"/>
              <a:ext cx="198997" cy="312224"/>
            </a:xfrm>
            <a:custGeom>
              <a:avLst/>
              <a:gdLst>
                <a:gd name="T0" fmla="*/ 2 w 44"/>
                <a:gd name="T1" fmla="*/ 2 h 69"/>
                <a:gd name="T2" fmla="*/ 0 w 44"/>
                <a:gd name="T3" fmla="*/ 28 h 69"/>
                <a:gd name="T4" fmla="*/ 0 w 44"/>
                <a:gd name="T5" fmla="*/ 65 h 69"/>
                <a:gd name="T6" fmla="*/ 21 w 44"/>
                <a:gd name="T7" fmla="*/ 69 h 69"/>
                <a:gd name="T8" fmla="*/ 43 w 44"/>
                <a:gd name="T9" fmla="*/ 65 h 69"/>
                <a:gd name="T10" fmla="*/ 42 w 44"/>
                <a:gd name="T11" fmla="*/ 2 h 69"/>
                <a:gd name="T12" fmla="*/ 27 w 44"/>
                <a:gd name="T13" fmla="*/ 10 h 69"/>
                <a:gd name="T14" fmla="*/ 18 w 44"/>
                <a:gd name="T15" fmla="*/ 19 h 69"/>
                <a:gd name="T16" fmla="*/ 27 w 44"/>
                <a:gd name="T17" fmla="*/ 10 h 69"/>
                <a:gd name="T18" fmla="*/ 18 w 44"/>
                <a:gd name="T19" fmla="*/ 21 h 69"/>
                <a:gd name="T20" fmla="*/ 27 w 44"/>
                <a:gd name="T21" fmla="*/ 30 h 69"/>
                <a:gd name="T22" fmla="*/ 26 w 44"/>
                <a:gd name="T23" fmla="*/ 33 h 69"/>
                <a:gd name="T24" fmla="*/ 17 w 44"/>
                <a:gd name="T25" fmla="*/ 42 h 69"/>
                <a:gd name="T26" fmla="*/ 26 w 44"/>
                <a:gd name="T27" fmla="*/ 33 h 69"/>
                <a:gd name="T28" fmla="*/ 15 w 44"/>
                <a:gd name="T29" fmla="*/ 10 h 69"/>
                <a:gd name="T30" fmla="*/ 6 w 44"/>
                <a:gd name="T31" fmla="*/ 19 h 69"/>
                <a:gd name="T32" fmla="*/ 6 w 44"/>
                <a:gd name="T33" fmla="*/ 21 h 69"/>
                <a:gd name="T34" fmla="*/ 15 w 44"/>
                <a:gd name="T35" fmla="*/ 30 h 69"/>
                <a:gd name="T36" fmla="*/ 6 w 44"/>
                <a:gd name="T37" fmla="*/ 21 h 69"/>
                <a:gd name="T38" fmla="*/ 15 w 44"/>
                <a:gd name="T39" fmla="*/ 33 h 69"/>
                <a:gd name="T40" fmla="*/ 5 w 44"/>
                <a:gd name="T41" fmla="*/ 41 h 69"/>
                <a:gd name="T42" fmla="*/ 5 w 44"/>
                <a:gd name="T43" fmla="*/ 53 h 69"/>
                <a:gd name="T44" fmla="*/ 14 w 44"/>
                <a:gd name="T45" fmla="*/ 44 h 69"/>
                <a:gd name="T46" fmla="*/ 5 w 44"/>
                <a:gd name="T47" fmla="*/ 53 h 69"/>
                <a:gd name="T48" fmla="*/ 17 w 44"/>
                <a:gd name="T49" fmla="*/ 44 h 69"/>
                <a:gd name="T50" fmla="*/ 26 w 44"/>
                <a:gd name="T51" fmla="*/ 53 h 69"/>
                <a:gd name="T52" fmla="*/ 38 w 44"/>
                <a:gd name="T53" fmla="*/ 53 h 69"/>
                <a:gd name="T54" fmla="*/ 29 w 44"/>
                <a:gd name="T55" fmla="*/ 44 h 69"/>
                <a:gd name="T56" fmla="*/ 38 w 44"/>
                <a:gd name="T57" fmla="*/ 53 h 69"/>
                <a:gd name="T58" fmla="*/ 29 w 44"/>
                <a:gd name="T59" fmla="*/ 42 h 69"/>
                <a:gd name="T60" fmla="*/ 38 w 44"/>
                <a:gd name="T61" fmla="*/ 33 h 69"/>
                <a:gd name="T62" fmla="*/ 38 w 44"/>
                <a:gd name="T63" fmla="*/ 31 h 69"/>
                <a:gd name="T64" fmla="*/ 29 w 44"/>
                <a:gd name="T65" fmla="*/ 21 h 69"/>
                <a:gd name="T66" fmla="*/ 38 w 44"/>
                <a:gd name="T67" fmla="*/ 31 h 69"/>
                <a:gd name="T68" fmla="*/ 29 w 44"/>
                <a:gd name="T69" fmla="*/ 19 h 69"/>
                <a:gd name="T70" fmla="*/ 38 w 44"/>
                <a:gd name="T71" fmla="*/ 1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69">
                  <a:moveTo>
                    <a:pt x="22" y="0"/>
                  </a:moveTo>
                  <a:cubicBezTo>
                    <a:pt x="13" y="0"/>
                    <a:pt x="3" y="2"/>
                    <a:pt x="2" y="2"/>
                  </a:cubicBezTo>
                  <a:cubicBezTo>
                    <a:pt x="1" y="2"/>
                    <a:pt x="1" y="3"/>
                    <a:pt x="1" y="4"/>
                  </a:cubicBezTo>
                  <a:cubicBezTo>
                    <a:pt x="0" y="28"/>
                    <a:pt x="0" y="28"/>
                    <a:pt x="0" y="28"/>
                  </a:cubicBezTo>
                  <a:cubicBezTo>
                    <a:pt x="0" y="40"/>
                    <a:pt x="0" y="40"/>
                    <a:pt x="0" y="40"/>
                  </a:cubicBezTo>
                  <a:cubicBezTo>
                    <a:pt x="0" y="65"/>
                    <a:pt x="0" y="65"/>
                    <a:pt x="0" y="65"/>
                  </a:cubicBezTo>
                  <a:cubicBezTo>
                    <a:pt x="0" y="66"/>
                    <a:pt x="0" y="67"/>
                    <a:pt x="2" y="67"/>
                  </a:cubicBezTo>
                  <a:cubicBezTo>
                    <a:pt x="2" y="67"/>
                    <a:pt x="12" y="69"/>
                    <a:pt x="21" y="69"/>
                  </a:cubicBezTo>
                  <a:cubicBezTo>
                    <a:pt x="30" y="69"/>
                    <a:pt x="41" y="67"/>
                    <a:pt x="41" y="67"/>
                  </a:cubicBezTo>
                  <a:cubicBezTo>
                    <a:pt x="42" y="67"/>
                    <a:pt x="43" y="66"/>
                    <a:pt x="43" y="65"/>
                  </a:cubicBezTo>
                  <a:cubicBezTo>
                    <a:pt x="44" y="4"/>
                    <a:pt x="44" y="4"/>
                    <a:pt x="44" y="4"/>
                  </a:cubicBezTo>
                  <a:cubicBezTo>
                    <a:pt x="44" y="3"/>
                    <a:pt x="43" y="2"/>
                    <a:pt x="42" y="2"/>
                  </a:cubicBezTo>
                  <a:cubicBezTo>
                    <a:pt x="42" y="2"/>
                    <a:pt x="31" y="0"/>
                    <a:pt x="22" y="0"/>
                  </a:cubicBezTo>
                  <a:close/>
                  <a:moveTo>
                    <a:pt x="27" y="10"/>
                  </a:moveTo>
                  <a:cubicBezTo>
                    <a:pt x="27" y="19"/>
                    <a:pt x="27" y="19"/>
                    <a:pt x="27" y="19"/>
                  </a:cubicBezTo>
                  <a:cubicBezTo>
                    <a:pt x="18" y="19"/>
                    <a:pt x="18" y="19"/>
                    <a:pt x="18" y="19"/>
                  </a:cubicBezTo>
                  <a:cubicBezTo>
                    <a:pt x="18" y="10"/>
                    <a:pt x="18" y="10"/>
                    <a:pt x="18" y="10"/>
                  </a:cubicBezTo>
                  <a:lnTo>
                    <a:pt x="27" y="10"/>
                  </a:lnTo>
                  <a:close/>
                  <a:moveTo>
                    <a:pt x="18" y="30"/>
                  </a:moveTo>
                  <a:cubicBezTo>
                    <a:pt x="18" y="21"/>
                    <a:pt x="18" y="21"/>
                    <a:pt x="18" y="21"/>
                  </a:cubicBezTo>
                  <a:cubicBezTo>
                    <a:pt x="27" y="21"/>
                    <a:pt x="27" y="21"/>
                    <a:pt x="27" y="21"/>
                  </a:cubicBezTo>
                  <a:cubicBezTo>
                    <a:pt x="27" y="30"/>
                    <a:pt x="27" y="30"/>
                    <a:pt x="27" y="30"/>
                  </a:cubicBezTo>
                  <a:lnTo>
                    <a:pt x="18" y="30"/>
                  </a:lnTo>
                  <a:close/>
                  <a:moveTo>
                    <a:pt x="26" y="33"/>
                  </a:moveTo>
                  <a:cubicBezTo>
                    <a:pt x="26" y="42"/>
                    <a:pt x="26" y="42"/>
                    <a:pt x="26" y="42"/>
                  </a:cubicBezTo>
                  <a:cubicBezTo>
                    <a:pt x="17" y="42"/>
                    <a:pt x="17" y="42"/>
                    <a:pt x="17" y="42"/>
                  </a:cubicBezTo>
                  <a:cubicBezTo>
                    <a:pt x="18" y="33"/>
                    <a:pt x="18" y="33"/>
                    <a:pt x="18" y="33"/>
                  </a:cubicBezTo>
                  <a:lnTo>
                    <a:pt x="26" y="33"/>
                  </a:lnTo>
                  <a:close/>
                  <a:moveTo>
                    <a:pt x="6" y="10"/>
                  </a:moveTo>
                  <a:cubicBezTo>
                    <a:pt x="15" y="10"/>
                    <a:pt x="15" y="10"/>
                    <a:pt x="15" y="10"/>
                  </a:cubicBezTo>
                  <a:cubicBezTo>
                    <a:pt x="15" y="19"/>
                    <a:pt x="15" y="19"/>
                    <a:pt x="15" y="19"/>
                  </a:cubicBezTo>
                  <a:cubicBezTo>
                    <a:pt x="6" y="19"/>
                    <a:pt x="6" y="19"/>
                    <a:pt x="6" y="19"/>
                  </a:cubicBezTo>
                  <a:lnTo>
                    <a:pt x="6" y="10"/>
                  </a:lnTo>
                  <a:close/>
                  <a:moveTo>
                    <a:pt x="6" y="21"/>
                  </a:moveTo>
                  <a:cubicBezTo>
                    <a:pt x="15" y="21"/>
                    <a:pt x="15" y="21"/>
                    <a:pt x="15" y="21"/>
                  </a:cubicBezTo>
                  <a:cubicBezTo>
                    <a:pt x="15" y="30"/>
                    <a:pt x="15" y="30"/>
                    <a:pt x="15" y="30"/>
                  </a:cubicBezTo>
                  <a:cubicBezTo>
                    <a:pt x="6" y="30"/>
                    <a:pt x="6" y="30"/>
                    <a:pt x="6" y="30"/>
                  </a:cubicBezTo>
                  <a:lnTo>
                    <a:pt x="6" y="21"/>
                  </a:lnTo>
                  <a:close/>
                  <a:moveTo>
                    <a:pt x="6" y="32"/>
                  </a:moveTo>
                  <a:cubicBezTo>
                    <a:pt x="15" y="33"/>
                    <a:pt x="15" y="33"/>
                    <a:pt x="15" y="33"/>
                  </a:cubicBezTo>
                  <a:cubicBezTo>
                    <a:pt x="14" y="42"/>
                    <a:pt x="14" y="42"/>
                    <a:pt x="14" y="42"/>
                  </a:cubicBezTo>
                  <a:cubicBezTo>
                    <a:pt x="5" y="41"/>
                    <a:pt x="5" y="41"/>
                    <a:pt x="5" y="41"/>
                  </a:cubicBezTo>
                  <a:lnTo>
                    <a:pt x="6" y="32"/>
                  </a:lnTo>
                  <a:close/>
                  <a:moveTo>
                    <a:pt x="5" y="53"/>
                  </a:moveTo>
                  <a:cubicBezTo>
                    <a:pt x="5" y="44"/>
                    <a:pt x="5" y="44"/>
                    <a:pt x="5" y="44"/>
                  </a:cubicBezTo>
                  <a:cubicBezTo>
                    <a:pt x="14" y="44"/>
                    <a:pt x="14" y="44"/>
                    <a:pt x="14" y="44"/>
                  </a:cubicBezTo>
                  <a:cubicBezTo>
                    <a:pt x="14" y="53"/>
                    <a:pt x="14" y="53"/>
                    <a:pt x="14" y="53"/>
                  </a:cubicBezTo>
                  <a:lnTo>
                    <a:pt x="5" y="53"/>
                  </a:lnTo>
                  <a:close/>
                  <a:moveTo>
                    <a:pt x="17" y="53"/>
                  </a:moveTo>
                  <a:cubicBezTo>
                    <a:pt x="17" y="44"/>
                    <a:pt x="17" y="44"/>
                    <a:pt x="17" y="44"/>
                  </a:cubicBezTo>
                  <a:cubicBezTo>
                    <a:pt x="26" y="44"/>
                    <a:pt x="26" y="44"/>
                    <a:pt x="26" y="44"/>
                  </a:cubicBezTo>
                  <a:cubicBezTo>
                    <a:pt x="26" y="53"/>
                    <a:pt x="26" y="53"/>
                    <a:pt x="26" y="53"/>
                  </a:cubicBezTo>
                  <a:lnTo>
                    <a:pt x="17" y="53"/>
                  </a:lnTo>
                  <a:close/>
                  <a:moveTo>
                    <a:pt x="38" y="53"/>
                  </a:moveTo>
                  <a:cubicBezTo>
                    <a:pt x="29" y="53"/>
                    <a:pt x="29" y="53"/>
                    <a:pt x="29" y="53"/>
                  </a:cubicBezTo>
                  <a:cubicBezTo>
                    <a:pt x="29" y="44"/>
                    <a:pt x="29" y="44"/>
                    <a:pt x="29" y="44"/>
                  </a:cubicBezTo>
                  <a:cubicBezTo>
                    <a:pt x="38" y="44"/>
                    <a:pt x="38" y="44"/>
                    <a:pt x="38" y="44"/>
                  </a:cubicBezTo>
                  <a:lnTo>
                    <a:pt x="38" y="53"/>
                  </a:lnTo>
                  <a:close/>
                  <a:moveTo>
                    <a:pt x="38" y="42"/>
                  </a:moveTo>
                  <a:cubicBezTo>
                    <a:pt x="29" y="42"/>
                    <a:pt x="29" y="42"/>
                    <a:pt x="29" y="42"/>
                  </a:cubicBezTo>
                  <a:cubicBezTo>
                    <a:pt x="29" y="33"/>
                    <a:pt x="29" y="33"/>
                    <a:pt x="29" y="33"/>
                  </a:cubicBezTo>
                  <a:cubicBezTo>
                    <a:pt x="38" y="33"/>
                    <a:pt x="38" y="33"/>
                    <a:pt x="38" y="33"/>
                  </a:cubicBezTo>
                  <a:lnTo>
                    <a:pt x="38" y="42"/>
                  </a:lnTo>
                  <a:close/>
                  <a:moveTo>
                    <a:pt x="38" y="31"/>
                  </a:moveTo>
                  <a:cubicBezTo>
                    <a:pt x="29" y="30"/>
                    <a:pt x="29" y="30"/>
                    <a:pt x="29" y="30"/>
                  </a:cubicBezTo>
                  <a:cubicBezTo>
                    <a:pt x="29" y="21"/>
                    <a:pt x="29" y="21"/>
                    <a:pt x="29" y="21"/>
                  </a:cubicBezTo>
                  <a:cubicBezTo>
                    <a:pt x="38" y="22"/>
                    <a:pt x="38" y="22"/>
                    <a:pt x="38" y="22"/>
                  </a:cubicBezTo>
                  <a:lnTo>
                    <a:pt x="38" y="31"/>
                  </a:lnTo>
                  <a:close/>
                  <a:moveTo>
                    <a:pt x="38" y="19"/>
                  </a:moveTo>
                  <a:cubicBezTo>
                    <a:pt x="29" y="19"/>
                    <a:pt x="29" y="19"/>
                    <a:pt x="29" y="19"/>
                  </a:cubicBezTo>
                  <a:cubicBezTo>
                    <a:pt x="29" y="10"/>
                    <a:pt x="29" y="10"/>
                    <a:pt x="29" y="10"/>
                  </a:cubicBezTo>
                  <a:cubicBezTo>
                    <a:pt x="38" y="10"/>
                    <a:pt x="38" y="10"/>
                    <a:pt x="38" y="10"/>
                  </a:cubicBezTo>
                  <a:lnTo>
                    <a:pt x="38" y="19"/>
                  </a:ln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9" name="Freeform 181"/>
            <p:cNvSpPr>
              <a:spLocks/>
            </p:cNvSpPr>
            <p:nvPr/>
          </p:nvSpPr>
          <p:spPr bwMode="auto">
            <a:xfrm>
              <a:off x="3219588" y="3914038"/>
              <a:ext cx="97548" cy="31222"/>
            </a:xfrm>
            <a:custGeom>
              <a:avLst/>
              <a:gdLst>
                <a:gd name="T0" fmla="*/ 11 w 22"/>
                <a:gd name="T1" fmla="*/ 0 h 7"/>
                <a:gd name="T2" fmla="*/ 1 w 22"/>
                <a:gd name="T3" fmla="*/ 4 h 7"/>
                <a:gd name="T4" fmla="*/ 1 w 22"/>
                <a:gd name="T5" fmla="*/ 6 h 7"/>
                <a:gd name="T6" fmla="*/ 3 w 22"/>
                <a:gd name="T7" fmla="*/ 6 h 7"/>
                <a:gd name="T8" fmla="*/ 11 w 22"/>
                <a:gd name="T9" fmla="*/ 2 h 7"/>
                <a:gd name="T10" fmla="*/ 20 w 22"/>
                <a:gd name="T11" fmla="*/ 6 h 7"/>
                <a:gd name="T12" fmla="*/ 21 w 22"/>
                <a:gd name="T13" fmla="*/ 7 h 7"/>
                <a:gd name="T14" fmla="*/ 22 w 22"/>
                <a:gd name="T15" fmla="*/ 6 h 7"/>
                <a:gd name="T16" fmla="*/ 22 w 22"/>
                <a:gd name="T17" fmla="*/ 5 h 7"/>
                <a:gd name="T18" fmla="*/ 11 w 22"/>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7">
                  <a:moveTo>
                    <a:pt x="11" y="0"/>
                  </a:moveTo>
                  <a:cubicBezTo>
                    <a:pt x="7" y="0"/>
                    <a:pt x="4" y="1"/>
                    <a:pt x="1" y="4"/>
                  </a:cubicBezTo>
                  <a:cubicBezTo>
                    <a:pt x="0" y="4"/>
                    <a:pt x="0" y="5"/>
                    <a:pt x="1" y="6"/>
                  </a:cubicBezTo>
                  <a:cubicBezTo>
                    <a:pt x="1" y="6"/>
                    <a:pt x="2" y="6"/>
                    <a:pt x="3" y="6"/>
                  </a:cubicBezTo>
                  <a:cubicBezTo>
                    <a:pt x="5" y="3"/>
                    <a:pt x="8" y="2"/>
                    <a:pt x="11" y="2"/>
                  </a:cubicBezTo>
                  <a:cubicBezTo>
                    <a:pt x="14" y="2"/>
                    <a:pt x="18" y="4"/>
                    <a:pt x="20" y="6"/>
                  </a:cubicBezTo>
                  <a:cubicBezTo>
                    <a:pt x="20" y="7"/>
                    <a:pt x="21" y="7"/>
                    <a:pt x="21" y="7"/>
                  </a:cubicBezTo>
                  <a:cubicBezTo>
                    <a:pt x="21" y="7"/>
                    <a:pt x="22" y="7"/>
                    <a:pt x="22" y="6"/>
                  </a:cubicBezTo>
                  <a:cubicBezTo>
                    <a:pt x="22" y="6"/>
                    <a:pt x="22" y="5"/>
                    <a:pt x="22" y="5"/>
                  </a:cubicBezTo>
                  <a:cubicBezTo>
                    <a:pt x="19" y="1"/>
                    <a:pt x="15" y="0"/>
                    <a:pt x="11" y="0"/>
                  </a:cubicBez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0" name="Freeform 182"/>
            <p:cNvSpPr>
              <a:spLocks/>
            </p:cNvSpPr>
            <p:nvPr/>
          </p:nvSpPr>
          <p:spPr bwMode="auto">
            <a:xfrm>
              <a:off x="3231294" y="3937455"/>
              <a:ext cx="72185" cy="21465"/>
            </a:xfrm>
            <a:custGeom>
              <a:avLst/>
              <a:gdLst>
                <a:gd name="T0" fmla="*/ 8 w 16"/>
                <a:gd name="T1" fmla="*/ 0 h 5"/>
                <a:gd name="T2" fmla="*/ 1 w 16"/>
                <a:gd name="T3" fmla="*/ 2 h 5"/>
                <a:gd name="T4" fmla="*/ 1 w 16"/>
                <a:gd name="T5" fmla="*/ 4 h 5"/>
                <a:gd name="T6" fmla="*/ 3 w 16"/>
                <a:gd name="T7" fmla="*/ 4 h 5"/>
                <a:gd name="T8" fmla="*/ 8 w 16"/>
                <a:gd name="T9" fmla="*/ 2 h 5"/>
                <a:gd name="T10" fmla="*/ 13 w 16"/>
                <a:gd name="T11" fmla="*/ 5 h 5"/>
                <a:gd name="T12" fmla="*/ 14 w 16"/>
                <a:gd name="T13" fmla="*/ 5 h 5"/>
                <a:gd name="T14" fmla="*/ 15 w 16"/>
                <a:gd name="T15" fmla="*/ 5 h 5"/>
                <a:gd name="T16" fmla="*/ 15 w 16"/>
                <a:gd name="T17" fmla="*/ 3 h 5"/>
                <a:gd name="T18" fmla="*/ 8 w 16"/>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5">
                  <a:moveTo>
                    <a:pt x="8" y="0"/>
                  </a:moveTo>
                  <a:cubicBezTo>
                    <a:pt x="6" y="0"/>
                    <a:pt x="3" y="0"/>
                    <a:pt x="1" y="2"/>
                  </a:cubicBezTo>
                  <a:cubicBezTo>
                    <a:pt x="1" y="3"/>
                    <a:pt x="0" y="4"/>
                    <a:pt x="1" y="4"/>
                  </a:cubicBezTo>
                  <a:cubicBezTo>
                    <a:pt x="1" y="5"/>
                    <a:pt x="2" y="5"/>
                    <a:pt x="3" y="4"/>
                  </a:cubicBezTo>
                  <a:cubicBezTo>
                    <a:pt x="4" y="3"/>
                    <a:pt x="6" y="2"/>
                    <a:pt x="8" y="2"/>
                  </a:cubicBezTo>
                  <a:cubicBezTo>
                    <a:pt x="10" y="2"/>
                    <a:pt x="12" y="3"/>
                    <a:pt x="13" y="5"/>
                  </a:cubicBezTo>
                  <a:cubicBezTo>
                    <a:pt x="14" y="5"/>
                    <a:pt x="14" y="5"/>
                    <a:pt x="14" y="5"/>
                  </a:cubicBezTo>
                  <a:cubicBezTo>
                    <a:pt x="15" y="5"/>
                    <a:pt x="15" y="5"/>
                    <a:pt x="15" y="5"/>
                  </a:cubicBezTo>
                  <a:cubicBezTo>
                    <a:pt x="16" y="4"/>
                    <a:pt x="16" y="3"/>
                    <a:pt x="15" y="3"/>
                  </a:cubicBezTo>
                  <a:cubicBezTo>
                    <a:pt x="13" y="1"/>
                    <a:pt x="11" y="0"/>
                    <a:pt x="8" y="0"/>
                  </a:cubicBez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1" name="Freeform 183"/>
            <p:cNvSpPr>
              <a:spLocks/>
            </p:cNvSpPr>
            <p:nvPr/>
          </p:nvSpPr>
          <p:spPr bwMode="auto">
            <a:xfrm>
              <a:off x="3254705" y="3955017"/>
              <a:ext cx="27313" cy="31222"/>
            </a:xfrm>
            <a:custGeom>
              <a:avLst/>
              <a:gdLst>
                <a:gd name="T0" fmla="*/ 1 w 6"/>
                <a:gd name="T1" fmla="*/ 2 h 7"/>
                <a:gd name="T2" fmla="*/ 1 w 6"/>
                <a:gd name="T3" fmla="*/ 6 h 7"/>
                <a:gd name="T4" fmla="*/ 5 w 6"/>
                <a:gd name="T5" fmla="*/ 6 h 7"/>
                <a:gd name="T6" fmla="*/ 5 w 6"/>
                <a:gd name="T7" fmla="*/ 2 h 7"/>
                <a:gd name="T8" fmla="*/ 1 w 6"/>
                <a:gd name="T9" fmla="*/ 2 h 7"/>
              </a:gdLst>
              <a:ahLst/>
              <a:cxnLst>
                <a:cxn ang="0">
                  <a:pos x="T0" y="T1"/>
                </a:cxn>
                <a:cxn ang="0">
                  <a:pos x="T2" y="T3"/>
                </a:cxn>
                <a:cxn ang="0">
                  <a:pos x="T4" y="T5"/>
                </a:cxn>
                <a:cxn ang="0">
                  <a:pos x="T6" y="T7"/>
                </a:cxn>
                <a:cxn ang="0">
                  <a:pos x="T8" y="T9"/>
                </a:cxn>
              </a:cxnLst>
              <a:rect l="0" t="0" r="r" b="b"/>
              <a:pathLst>
                <a:path w="6" h="7">
                  <a:moveTo>
                    <a:pt x="1" y="2"/>
                  </a:moveTo>
                  <a:cubicBezTo>
                    <a:pt x="0" y="3"/>
                    <a:pt x="0" y="5"/>
                    <a:pt x="1" y="6"/>
                  </a:cubicBezTo>
                  <a:cubicBezTo>
                    <a:pt x="2" y="7"/>
                    <a:pt x="4" y="7"/>
                    <a:pt x="5" y="6"/>
                  </a:cubicBezTo>
                  <a:cubicBezTo>
                    <a:pt x="6" y="5"/>
                    <a:pt x="6" y="3"/>
                    <a:pt x="5" y="2"/>
                  </a:cubicBezTo>
                  <a:cubicBezTo>
                    <a:pt x="4" y="1"/>
                    <a:pt x="2" y="0"/>
                    <a:pt x="1" y="2"/>
                  </a:cubicBezTo>
                  <a:close/>
                </a:path>
              </a:pathLst>
            </a:custGeom>
            <a:solidFill>
              <a:schemeClr val="accent1"/>
            </a:solidFill>
            <a:ln>
              <a:noFill/>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2" name="Freeform 184"/>
            <p:cNvSpPr>
              <a:spLocks noEditPoints="1"/>
            </p:cNvSpPr>
            <p:nvPr/>
          </p:nvSpPr>
          <p:spPr bwMode="auto">
            <a:xfrm>
              <a:off x="2398237" y="1117677"/>
              <a:ext cx="152174" cy="152209"/>
            </a:xfrm>
            <a:custGeom>
              <a:avLst/>
              <a:gdLst>
                <a:gd name="T0" fmla="*/ 10 w 34"/>
                <a:gd name="T1" fmla="*/ 23 h 34"/>
                <a:gd name="T2" fmla="*/ 17 w 34"/>
                <a:gd name="T3" fmla="*/ 11 h 34"/>
                <a:gd name="T4" fmla="*/ 23 w 34"/>
                <a:gd name="T5" fmla="*/ 14 h 34"/>
                <a:gd name="T6" fmla="*/ 18 w 34"/>
                <a:gd name="T7" fmla="*/ 0 h 34"/>
                <a:gd name="T8" fmla="*/ 1 w 34"/>
                <a:gd name="T9" fmla="*/ 3 h 34"/>
                <a:gd name="T10" fmla="*/ 6 w 34"/>
                <a:gd name="T11" fmla="*/ 6 h 34"/>
                <a:gd name="T12" fmla="*/ 2 w 34"/>
                <a:gd name="T13" fmla="*/ 12 h 34"/>
                <a:gd name="T14" fmla="*/ 3 w 34"/>
                <a:gd name="T15" fmla="*/ 19 h 34"/>
                <a:gd name="T16" fmla="*/ 12 w 34"/>
                <a:gd name="T17" fmla="*/ 32 h 34"/>
                <a:gd name="T18" fmla="*/ 10 w 34"/>
                <a:gd name="T19" fmla="*/ 23 h 34"/>
                <a:gd name="T20" fmla="*/ 32 w 34"/>
                <a:gd name="T21" fmla="*/ 20 h 34"/>
                <a:gd name="T22" fmla="*/ 13 w 34"/>
                <a:gd name="T23" fmla="*/ 21 h 34"/>
                <a:gd name="T24" fmla="*/ 12 w 34"/>
                <a:gd name="T25" fmla="*/ 27 h 34"/>
                <a:gd name="T26" fmla="*/ 14 w 34"/>
                <a:gd name="T27" fmla="*/ 32 h 34"/>
                <a:gd name="T28" fmla="*/ 18 w 34"/>
                <a:gd name="T29" fmla="*/ 34 h 34"/>
                <a:gd name="T30" fmla="*/ 34 w 34"/>
                <a:gd name="T31" fmla="*/ 33 h 34"/>
                <a:gd name="T32" fmla="*/ 32 w 34"/>
                <a:gd name="T33" fmla="*/ 2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0" y="23"/>
                  </a:moveTo>
                  <a:cubicBezTo>
                    <a:pt x="10" y="20"/>
                    <a:pt x="15" y="14"/>
                    <a:pt x="17" y="11"/>
                  </a:cubicBezTo>
                  <a:cubicBezTo>
                    <a:pt x="23" y="14"/>
                    <a:pt x="23" y="14"/>
                    <a:pt x="23" y="14"/>
                  </a:cubicBezTo>
                  <a:cubicBezTo>
                    <a:pt x="18" y="0"/>
                    <a:pt x="18" y="0"/>
                    <a:pt x="18" y="0"/>
                  </a:cubicBezTo>
                  <a:cubicBezTo>
                    <a:pt x="1" y="3"/>
                    <a:pt x="1" y="3"/>
                    <a:pt x="1" y="3"/>
                  </a:cubicBezTo>
                  <a:cubicBezTo>
                    <a:pt x="6" y="6"/>
                    <a:pt x="6" y="6"/>
                    <a:pt x="6" y="6"/>
                  </a:cubicBezTo>
                  <a:cubicBezTo>
                    <a:pt x="5" y="7"/>
                    <a:pt x="3" y="10"/>
                    <a:pt x="2" y="12"/>
                  </a:cubicBezTo>
                  <a:cubicBezTo>
                    <a:pt x="0" y="15"/>
                    <a:pt x="2" y="16"/>
                    <a:pt x="3" y="19"/>
                  </a:cubicBezTo>
                  <a:cubicBezTo>
                    <a:pt x="5" y="22"/>
                    <a:pt x="12" y="32"/>
                    <a:pt x="12" y="32"/>
                  </a:cubicBezTo>
                  <a:cubicBezTo>
                    <a:pt x="12" y="32"/>
                    <a:pt x="10" y="26"/>
                    <a:pt x="10" y="23"/>
                  </a:cubicBezTo>
                  <a:close/>
                  <a:moveTo>
                    <a:pt x="32" y="20"/>
                  </a:moveTo>
                  <a:cubicBezTo>
                    <a:pt x="13" y="21"/>
                    <a:pt x="13" y="21"/>
                    <a:pt x="13" y="21"/>
                  </a:cubicBezTo>
                  <a:cubicBezTo>
                    <a:pt x="13" y="21"/>
                    <a:pt x="11" y="22"/>
                    <a:pt x="12" y="27"/>
                  </a:cubicBezTo>
                  <a:cubicBezTo>
                    <a:pt x="13" y="31"/>
                    <a:pt x="14" y="32"/>
                    <a:pt x="14" y="32"/>
                  </a:cubicBezTo>
                  <a:cubicBezTo>
                    <a:pt x="14" y="32"/>
                    <a:pt x="15" y="34"/>
                    <a:pt x="18" y="34"/>
                  </a:cubicBezTo>
                  <a:cubicBezTo>
                    <a:pt x="21" y="34"/>
                    <a:pt x="34" y="33"/>
                    <a:pt x="34" y="33"/>
                  </a:cubicBezTo>
                  <a:lnTo>
                    <a:pt x="32"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3" name="Freeform 185"/>
            <p:cNvSpPr>
              <a:spLocks noEditPoints="1"/>
            </p:cNvSpPr>
            <p:nvPr/>
          </p:nvSpPr>
          <p:spPr bwMode="auto">
            <a:xfrm>
              <a:off x="2454815" y="1004496"/>
              <a:ext cx="191193" cy="107328"/>
            </a:xfrm>
            <a:custGeom>
              <a:avLst/>
              <a:gdLst>
                <a:gd name="T0" fmla="*/ 21 w 42"/>
                <a:gd name="T1" fmla="*/ 4 h 24"/>
                <a:gd name="T2" fmla="*/ 27 w 42"/>
                <a:gd name="T3" fmla="*/ 16 h 24"/>
                <a:gd name="T4" fmla="*/ 21 w 42"/>
                <a:gd name="T5" fmla="*/ 19 h 24"/>
                <a:gd name="T6" fmla="*/ 38 w 42"/>
                <a:gd name="T7" fmla="*/ 21 h 24"/>
                <a:gd name="T8" fmla="*/ 42 w 42"/>
                <a:gd name="T9" fmla="*/ 8 h 24"/>
                <a:gd name="T10" fmla="*/ 37 w 42"/>
                <a:gd name="T11" fmla="*/ 10 h 24"/>
                <a:gd name="T12" fmla="*/ 34 w 42"/>
                <a:gd name="T13" fmla="*/ 4 h 24"/>
                <a:gd name="T14" fmla="*/ 27 w 42"/>
                <a:gd name="T15" fmla="*/ 0 h 24"/>
                <a:gd name="T16" fmla="*/ 12 w 42"/>
                <a:gd name="T17" fmla="*/ 0 h 24"/>
                <a:gd name="T18" fmla="*/ 21 w 42"/>
                <a:gd name="T19" fmla="*/ 4 h 24"/>
                <a:gd name="T20" fmla="*/ 11 w 42"/>
                <a:gd name="T21" fmla="*/ 24 h 24"/>
                <a:gd name="T22" fmla="*/ 21 w 42"/>
                <a:gd name="T23" fmla="*/ 7 h 24"/>
                <a:gd name="T24" fmla="*/ 16 w 42"/>
                <a:gd name="T25" fmla="*/ 3 h 24"/>
                <a:gd name="T26" fmla="*/ 11 w 42"/>
                <a:gd name="T27" fmla="*/ 2 h 24"/>
                <a:gd name="T28" fmla="*/ 7 w 42"/>
                <a:gd name="T29" fmla="*/ 4 h 24"/>
                <a:gd name="T30" fmla="*/ 0 w 42"/>
                <a:gd name="T31" fmla="*/ 18 h 24"/>
                <a:gd name="T32" fmla="*/ 11 w 42"/>
                <a:gd name="T3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24">
                  <a:moveTo>
                    <a:pt x="21" y="4"/>
                  </a:moveTo>
                  <a:cubicBezTo>
                    <a:pt x="23" y="6"/>
                    <a:pt x="26" y="13"/>
                    <a:pt x="27" y="16"/>
                  </a:cubicBezTo>
                  <a:cubicBezTo>
                    <a:pt x="21" y="19"/>
                    <a:pt x="21" y="19"/>
                    <a:pt x="21" y="19"/>
                  </a:cubicBezTo>
                  <a:cubicBezTo>
                    <a:pt x="38" y="21"/>
                    <a:pt x="38" y="21"/>
                    <a:pt x="38" y="21"/>
                  </a:cubicBezTo>
                  <a:cubicBezTo>
                    <a:pt x="42" y="8"/>
                    <a:pt x="42" y="8"/>
                    <a:pt x="42" y="8"/>
                  </a:cubicBezTo>
                  <a:cubicBezTo>
                    <a:pt x="37" y="10"/>
                    <a:pt x="37" y="10"/>
                    <a:pt x="37" y="10"/>
                  </a:cubicBezTo>
                  <a:cubicBezTo>
                    <a:pt x="37" y="8"/>
                    <a:pt x="36" y="5"/>
                    <a:pt x="34" y="4"/>
                  </a:cubicBezTo>
                  <a:cubicBezTo>
                    <a:pt x="33" y="1"/>
                    <a:pt x="31" y="1"/>
                    <a:pt x="27" y="0"/>
                  </a:cubicBezTo>
                  <a:cubicBezTo>
                    <a:pt x="24" y="0"/>
                    <a:pt x="12" y="0"/>
                    <a:pt x="12" y="0"/>
                  </a:cubicBezTo>
                  <a:cubicBezTo>
                    <a:pt x="12" y="0"/>
                    <a:pt x="18" y="2"/>
                    <a:pt x="21" y="4"/>
                  </a:cubicBezTo>
                  <a:close/>
                  <a:moveTo>
                    <a:pt x="11" y="24"/>
                  </a:moveTo>
                  <a:cubicBezTo>
                    <a:pt x="21" y="7"/>
                    <a:pt x="21" y="7"/>
                    <a:pt x="21" y="7"/>
                  </a:cubicBezTo>
                  <a:cubicBezTo>
                    <a:pt x="21" y="7"/>
                    <a:pt x="21" y="6"/>
                    <a:pt x="16" y="3"/>
                  </a:cubicBezTo>
                  <a:cubicBezTo>
                    <a:pt x="13" y="2"/>
                    <a:pt x="11" y="2"/>
                    <a:pt x="11" y="2"/>
                  </a:cubicBezTo>
                  <a:cubicBezTo>
                    <a:pt x="11" y="2"/>
                    <a:pt x="9" y="2"/>
                    <a:pt x="7" y="4"/>
                  </a:cubicBezTo>
                  <a:cubicBezTo>
                    <a:pt x="6" y="6"/>
                    <a:pt x="0" y="18"/>
                    <a:pt x="0" y="18"/>
                  </a:cubicBezTo>
                  <a:lnTo>
                    <a:pt x="11"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4" name="Freeform 186"/>
            <p:cNvSpPr>
              <a:spLocks noEditPoints="1"/>
            </p:cNvSpPr>
            <p:nvPr/>
          </p:nvSpPr>
          <p:spPr bwMode="auto">
            <a:xfrm>
              <a:off x="2564069" y="1090357"/>
              <a:ext cx="140468" cy="195140"/>
            </a:xfrm>
            <a:custGeom>
              <a:avLst/>
              <a:gdLst>
                <a:gd name="T0" fmla="*/ 24 w 31"/>
                <a:gd name="T1" fmla="*/ 25 h 43"/>
                <a:gd name="T2" fmla="*/ 11 w 31"/>
                <a:gd name="T3" fmla="*/ 25 h 43"/>
                <a:gd name="T4" fmla="*/ 10 w 31"/>
                <a:gd name="T5" fmla="*/ 19 h 43"/>
                <a:gd name="T6" fmla="*/ 0 w 31"/>
                <a:gd name="T7" fmla="*/ 32 h 43"/>
                <a:gd name="T8" fmla="*/ 13 w 31"/>
                <a:gd name="T9" fmla="*/ 43 h 43"/>
                <a:gd name="T10" fmla="*/ 12 w 31"/>
                <a:gd name="T11" fmla="*/ 38 h 43"/>
                <a:gd name="T12" fmla="*/ 20 w 31"/>
                <a:gd name="T13" fmla="*/ 38 h 43"/>
                <a:gd name="T14" fmla="*/ 25 w 31"/>
                <a:gd name="T15" fmla="*/ 33 h 43"/>
                <a:gd name="T16" fmla="*/ 31 w 31"/>
                <a:gd name="T17" fmla="*/ 19 h 43"/>
                <a:gd name="T18" fmla="*/ 24 w 31"/>
                <a:gd name="T19" fmla="*/ 25 h 43"/>
                <a:gd name="T20" fmla="*/ 10 w 31"/>
                <a:gd name="T21" fmla="*/ 8 h 43"/>
                <a:gd name="T22" fmla="*/ 21 w 31"/>
                <a:gd name="T23" fmla="*/ 24 h 43"/>
                <a:gd name="T24" fmla="*/ 27 w 31"/>
                <a:gd name="T25" fmla="*/ 21 h 43"/>
                <a:gd name="T26" fmla="*/ 30 w 31"/>
                <a:gd name="T27" fmla="*/ 17 h 43"/>
                <a:gd name="T28" fmla="*/ 29 w 31"/>
                <a:gd name="T29" fmla="*/ 13 h 43"/>
                <a:gd name="T30" fmla="*/ 19 w 31"/>
                <a:gd name="T31" fmla="*/ 0 h 43"/>
                <a:gd name="T32" fmla="*/ 10 w 31"/>
                <a:gd name="T33"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3">
                  <a:moveTo>
                    <a:pt x="24" y="25"/>
                  </a:moveTo>
                  <a:cubicBezTo>
                    <a:pt x="22" y="26"/>
                    <a:pt x="15" y="26"/>
                    <a:pt x="11" y="25"/>
                  </a:cubicBezTo>
                  <a:cubicBezTo>
                    <a:pt x="10" y="19"/>
                    <a:pt x="10" y="19"/>
                    <a:pt x="10" y="19"/>
                  </a:cubicBezTo>
                  <a:cubicBezTo>
                    <a:pt x="0" y="32"/>
                    <a:pt x="0" y="32"/>
                    <a:pt x="0" y="32"/>
                  </a:cubicBezTo>
                  <a:cubicBezTo>
                    <a:pt x="13" y="43"/>
                    <a:pt x="13" y="43"/>
                    <a:pt x="13" y="43"/>
                  </a:cubicBezTo>
                  <a:cubicBezTo>
                    <a:pt x="12" y="38"/>
                    <a:pt x="12" y="38"/>
                    <a:pt x="12" y="38"/>
                  </a:cubicBezTo>
                  <a:cubicBezTo>
                    <a:pt x="15" y="38"/>
                    <a:pt x="18" y="38"/>
                    <a:pt x="20" y="38"/>
                  </a:cubicBezTo>
                  <a:cubicBezTo>
                    <a:pt x="23" y="37"/>
                    <a:pt x="24" y="35"/>
                    <a:pt x="25" y="33"/>
                  </a:cubicBezTo>
                  <a:cubicBezTo>
                    <a:pt x="27" y="30"/>
                    <a:pt x="31" y="19"/>
                    <a:pt x="31" y="19"/>
                  </a:cubicBezTo>
                  <a:cubicBezTo>
                    <a:pt x="31" y="19"/>
                    <a:pt x="28" y="23"/>
                    <a:pt x="24" y="25"/>
                  </a:cubicBezTo>
                  <a:close/>
                  <a:moveTo>
                    <a:pt x="10" y="8"/>
                  </a:moveTo>
                  <a:cubicBezTo>
                    <a:pt x="21" y="24"/>
                    <a:pt x="21" y="24"/>
                    <a:pt x="21" y="24"/>
                  </a:cubicBezTo>
                  <a:cubicBezTo>
                    <a:pt x="21" y="24"/>
                    <a:pt x="23" y="25"/>
                    <a:pt x="27" y="21"/>
                  </a:cubicBezTo>
                  <a:cubicBezTo>
                    <a:pt x="29" y="19"/>
                    <a:pt x="30" y="17"/>
                    <a:pt x="30" y="17"/>
                  </a:cubicBezTo>
                  <a:cubicBezTo>
                    <a:pt x="30" y="17"/>
                    <a:pt x="31" y="16"/>
                    <a:pt x="29" y="13"/>
                  </a:cubicBezTo>
                  <a:cubicBezTo>
                    <a:pt x="28" y="11"/>
                    <a:pt x="19" y="0"/>
                    <a:pt x="19" y="0"/>
                  </a:cubicBezTo>
                  <a:lnTo>
                    <a:pt x="1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32768" name="Group 84"/>
          <p:cNvGrpSpPr>
            <a:grpSpLocks noChangeAspect="1"/>
          </p:cNvGrpSpPr>
          <p:nvPr/>
        </p:nvGrpSpPr>
        <p:grpSpPr>
          <a:xfrm>
            <a:off x="6336196" y="2004788"/>
            <a:ext cx="432000" cy="432133"/>
            <a:chOff x="7275513" y="5302250"/>
            <a:chExt cx="1012825" cy="1012825"/>
          </a:xfrm>
          <a:solidFill>
            <a:schemeClr val="accent1"/>
          </a:solidFill>
        </p:grpSpPr>
        <p:sp>
          <p:nvSpPr>
            <p:cNvPr id="186" name="Freeform 34"/>
            <p:cNvSpPr>
              <a:spLocks/>
            </p:cNvSpPr>
            <p:nvPr/>
          </p:nvSpPr>
          <p:spPr bwMode="auto">
            <a:xfrm>
              <a:off x="7467601" y="5521325"/>
              <a:ext cx="608013" cy="606425"/>
            </a:xfrm>
            <a:custGeom>
              <a:avLst/>
              <a:gdLst>
                <a:gd name="T0" fmla="*/ 189 w 211"/>
                <a:gd name="T1" fmla="*/ 85 h 211"/>
                <a:gd name="T2" fmla="*/ 187 w 211"/>
                <a:gd name="T3" fmla="*/ 64 h 211"/>
                <a:gd name="T4" fmla="*/ 192 w 211"/>
                <a:gd name="T5" fmla="*/ 41 h 211"/>
                <a:gd name="T6" fmla="*/ 179 w 211"/>
                <a:gd name="T7" fmla="*/ 31 h 211"/>
                <a:gd name="T8" fmla="*/ 170 w 211"/>
                <a:gd name="T9" fmla="*/ 36 h 211"/>
                <a:gd name="T10" fmla="*/ 164 w 211"/>
                <a:gd name="T11" fmla="*/ 34 h 211"/>
                <a:gd name="T12" fmla="*/ 155 w 211"/>
                <a:gd name="T13" fmla="*/ 26 h 211"/>
                <a:gd name="T14" fmla="*/ 148 w 211"/>
                <a:gd name="T15" fmla="*/ 20 h 211"/>
                <a:gd name="T16" fmla="*/ 149 w 211"/>
                <a:gd name="T17" fmla="*/ 11 h 211"/>
                <a:gd name="T18" fmla="*/ 125 w 211"/>
                <a:gd name="T19" fmla="*/ 5 h 211"/>
                <a:gd name="T20" fmla="*/ 106 w 211"/>
                <a:gd name="T21" fmla="*/ 1 h 211"/>
                <a:gd name="T22" fmla="*/ 89 w 211"/>
                <a:gd name="T23" fmla="*/ 2 h 211"/>
                <a:gd name="T24" fmla="*/ 88 w 211"/>
                <a:gd name="T25" fmla="*/ 7 h 211"/>
                <a:gd name="T26" fmla="*/ 99 w 211"/>
                <a:gd name="T27" fmla="*/ 3 h 211"/>
                <a:gd name="T28" fmla="*/ 101 w 211"/>
                <a:gd name="T29" fmla="*/ 13 h 211"/>
                <a:gd name="T30" fmla="*/ 83 w 211"/>
                <a:gd name="T31" fmla="*/ 23 h 211"/>
                <a:gd name="T32" fmla="*/ 87 w 211"/>
                <a:gd name="T33" fmla="*/ 31 h 211"/>
                <a:gd name="T34" fmla="*/ 96 w 211"/>
                <a:gd name="T35" fmla="*/ 25 h 211"/>
                <a:gd name="T36" fmla="*/ 108 w 211"/>
                <a:gd name="T37" fmla="*/ 30 h 211"/>
                <a:gd name="T38" fmla="*/ 118 w 211"/>
                <a:gd name="T39" fmla="*/ 29 h 211"/>
                <a:gd name="T40" fmla="*/ 130 w 211"/>
                <a:gd name="T41" fmla="*/ 32 h 211"/>
                <a:gd name="T42" fmla="*/ 128 w 211"/>
                <a:gd name="T43" fmla="*/ 37 h 211"/>
                <a:gd name="T44" fmla="*/ 116 w 211"/>
                <a:gd name="T45" fmla="*/ 43 h 211"/>
                <a:gd name="T46" fmla="*/ 117 w 211"/>
                <a:gd name="T47" fmla="*/ 50 h 211"/>
                <a:gd name="T48" fmla="*/ 113 w 211"/>
                <a:gd name="T49" fmla="*/ 58 h 211"/>
                <a:gd name="T50" fmla="*/ 110 w 211"/>
                <a:gd name="T51" fmla="*/ 91 h 211"/>
                <a:gd name="T52" fmla="*/ 104 w 211"/>
                <a:gd name="T53" fmla="*/ 97 h 211"/>
                <a:gd name="T54" fmla="*/ 88 w 211"/>
                <a:gd name="T55" fmla="*/ 77 h 211"/>
                <a:gd name="T56" fmla="*/ 57 w 211"/>
                <a:gd name="T57" fmla="*/ 83 h 211"/>
                <a:gd name="T58" fmla="*/ 73 w 211"/>
                <a:gd name="T59" fmla="*/ 89 h 211"/>
                <a:gd name="T60" fmla="*/ 75 w 211"/>
                <a:gd name="T61" fmla="*/ 94 h 211"/>
                <a:gd name="T62" fmla="*/ 63 w 211"/>
                <a:gd name="T63" fmla="*/ 97 h 211"/>
                <a:gd name="T64" fmla="*/ 62 w 211"/>
                <a:gd name="T65" fmla="*/ 105 h 211"/>
                <a:gd name="T66" fmla="*/ 70 w 211"/>
                <a:gd name="T67" fmla="*/ 110 h 211"/>
                <a:gd name="T68" fmla="*/ 84 w 211"/>
                <a:gd name="T69" fmla="*/ 107 h 211"/>
                <a:gd name="T70" fmla="*/ 99 w 211"/>
                <a:gd name="T71" fmla="*/ 114 h 211"/>
                <a:gd name="T72" fmla="*/ 116 w 211"/>
                <a:gd name="T73" fmla="*/ 109 h 211"/>
                <a:gd name="T74" fmla="*/ 118 w 211"/>
                <a:gd name="T75" fmla="*/ 131 h 211"/>
                <a:gd name="T76" fmla="*/ 109 w 211"/>
                <a:gd name="T77" fmla="*/ 159 h 211"/>
                <a:gd name="T78" fmla="*/ 90 w 211"/>
                <a:gd name="T79" fmla="*/ 189 h 211"/>
                <a:gd name="T80" fmla="*/ 82 w 211"/>
                <a:gd name="T81" fmla="*/ 197 h 211"/>
                <a:gd name="T82" fmla="*/ 79 w 211"/>
                <a:gd name="T83" fmla="*/ 181 h 211"/>
                <a:gd name="T84" fmla="*/ 78 w 211"/>
                <a:gd name="T85" fmla="*/ 159 h 211"/>
                <a:gd name="T86" fmla="*/ 63 w 211"/>
                <a:gd name="T87" fmla="*/ 132 h 211"/>
                <a:gd name="T88" fmla="*/ 72 w 211"/>
                <a:gd name="T89" fmla="*/ 125 h 211"/>
                <a:gd name="T90" fmla="*/ 60 w 211"/>
                <a:gd name="T91" fmla="*/ 115 h 211"/>
                <a:gd name="T92" fmla="*/ 55 w 211"/>
                <a:gd name="T93" fmla="*/ 102 h 211"/>
                <a:gd name="T94" fmla="*/ 50 w 211"/>
                <a:gd name="T95" fmla="*/ 89 h 211"/>
                <a:gd name="T96" fmla="*/ 38 w 211"/>
                <a:gd name="T97" fmla="*/ 78 h 211"/>
                <a:gd name="T98" fmla="*/ 37 w 211"/>
                <a:gd name="T99" fmla="*/ 91 h 211"/>
                <a:gd name="T100" fmla="*/ 30 w 211"/>
                <a:gd name="T101" fmla="*/ 91 h 211"/>
                <a:gd name="T102" fmla="*/ 32 w 211"/>
                <a:gd name="T103" fmla="*/ 52 h 211"/>
                <a:gd name="T104" fmla="*/ 20 w 211"/>
                <a:gd name="T105" fmla="*/ 148 h 211"/>
                <a:gd name="T106" fmla="*/ 167 w 211"/>
                <a:gd name="T107" fmla="*/ 185 h 211"/>
                <a:gd name="T108" fmla="*/ 160 w 211"/>
                <a:gd name="T109" fmla="*/ 127 h 211"/>
                <a:gd name="T110" fmla="*/ 184 w 211"/>
                <a:gd name="T111" fmla="*/ 133 h 211"/>
                <a:gd name="T112" fmla="*/ 201 w 211"/>
                <a:gd name="T113" fmla="*/ 146 h 211"/>
                <a:gd name="T114" fmla="*/ 206 w 211"/>
                <a:gd name="T115" fmla="*/ 10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1" h="211">
                  <a:moveTo>
                    <a:pt x="196" y="93"/>
                  </a:moveTo>
                  <a:cubicBezTo>
                    <a:pt x="195" y="88"/>
                    <a:pt x="194" y="87"/>
                    <a:pt x="189" y="85"/>
                  </a:cubicBezTo>
                  <a:cubicBezTo>
                    <a:pt x="183" y="84"/>
                    <a:pt x="181" y="81"/>
                    <a:pt x="183" y="76"/>
                  </a:cubicBezTo>
                  <a:cubicBezTo>
                    <a:pt x="184" y="72"/>
                    <a:pt x="186" y="68"/>
                    <a:pt x="187" y="64"/>
                  </a:cubicBezTo>
                  <a:cubicBezTo>
                    <a:pt x="189" y="61"/>
                    <a:pt x="190" y="57"/>
                    <a:pt x="189" y="52"/>
                  </a:cubicBezTo>
                  <a:cubicBezTo>
                    <a:pt x="188" y="48"/>
                    <a:pt x="189" y="44"/>
                    <a:pt x="192" y="41"/>
                  </a:cubicBezTo>
                  <a:cubicBezTo>
                    <a:pt x="189" y="37"/>
                    <a:pt x="186" y="34"/>
                    <a:pt x="182" y="30"/>
                  </a:cubicBezTo>
                  <a:cubicBezTo>
                    <a:pt x="181" y="28"/>
                    <a:pt x="180" y="29"/>
                    <a:pt x="179" y="31"/>
                  </a:cubicBezTo>
                  <a:cubicBezTo>
                    <a:pt x="179" y="32"/>
                    <a:pt x="179" y="33"/>
                    <a:pt x="179" y="33"/>
                  </a:cubicBezTo>
                  <a:cubicBezTo>
                    <a:pt x="178" y="38"/>
                    <a:pt x="174" y="39"/>
                    <a:pt x="170" y="36"/>
                  </a:cubicBezTo>
                  <a:cubicBezTo>
                    <a:pt x="170" y="36"/>
                    <a:pt x="169" y="35"/>
                    <a:pt x="168" y="35"/>
                  </a:cubicBezTo>
                  <a:cubicBezTo>
                    <a:pt x="167" y="34"/>
                    <a:pt x="165" y="34"/>
                    <a:pt x="164" y="34"/>
                  </a:cubicBezTo>
                  <a:cubicBezTo>
                    <a:pt x="160" y="35"/>
                    <a:pt x="159" y="34"/>
                    <a:pt x="159" y="30"/>
                  </a:cubicBezTo>
                  <a:cubicBezTo>
                    <a:pt x="160" y="27"/>
                    <a:pt x="159" y="25"/>
                    <a:pt x="155" y="26"/>
                  </a:cubicBezTo>
                  <a:cubicBezTo>
                    <a:pt x="154" y="26"/>
                    <a:pt x="153" y="26"/>
                    <a:pt x="152" y="26"/>
                  </a:cubicBezTo>
                  <a:cubicBezTo>
                    <a:pt x="149" y="26"/>
                    <a:pt x="147" y="23"/>
                    <a:pt x="148" y="20"/>
                  </a:cubicBezTo>
                  <a:cubicBezTo>
                    <a:pt x="148" y="18"/>
                    <a:pt x="149" y="17"/>
                    <a:pt x="149" y="15"/>
                  </a:cubicBezTo>
                  <a:cubicBezTo>
                    <a:pt x="150" y="14"/>
                    <a:pt x="150" y="12"/>
                    <a:pt x="149" y="11"/>
                  </a:cubicBezTo>
                  <a:cubicBezTo>
                    <a:pt x="147" y="9"/>
                    <a:pt x="144" y="7"/>
                    <a:pt x="141" y="5"/>
                  </a:cubicBezTo>
                  <a:cubicBezTo>
                    <a:pt x="136" y="1"/>
                    <a:pt x="130" y="4"/>
                    <a:pt x="125" y="5"/>
                  </a:cubicBezTo>
                  <a:cubicBezTo>
                    <a:pt x="124" y="9"/>
                    <a:pt x="124" y="10"/>
                    <a:pt x="119" y="9"/>
                  </a:cubicBezTo>
                  <a:cubicBezTo>
                    <a:pt x="114" y="7"/>
                    <a:pt x="110" y="5"/>
                    <a:pt x="106" y="1"/>
                  </a:cubicBezTo>
                  <a:cubicBezTo>
                    <a:pt x="106" y="0"/>
                    <a:pt x="105" y="0"/>
                    <a:pt x="104" y="0"/>
                  </a:cubicBezTo>
                  <a:cubicBezTo>
                    <a:pt x="99" y="1"/>
                    <a:pt x="94" y="1"/>
                    <a:pt x="89" y="2"/>
                  </a:cubicBezTo>
                  <a:cubicBezTo>
                    <a:pt x="88" y="2"/>
                    <a:pt x="87" y="3"/>
                    <a:pt x="87" y="4"/>
                  </a:cubicBezTo>
                  <a:cubicBezTo>
                    <a:pt x="87" y="5"/>
                    <a:pt x="87" y="6"/>
                    <a:pt x="88" y="7"/>
                  </a:cubicBezTo>
                  <a:cubicBezTo>
                    <a:pt x="90" y="7"/>
                    <a:pt x="92" y="7"/>
                    <a:pt x="93" y="6"/>
                  </a:cubicBezTo>
                  <a:cubicBezTo>
                    <a:pt x="95" y="5"/>
                    <a:pt x="97" y="4"/>
                    <a:pt x="99" y="3"/>
                  </a:cubicBezTo>
                  <a:cubicBezTo>
                    <a:pt x="102" y="2"/>
                    <a:pt x="103" y="2"/>
                    <a:pt x="104" y="5"/>
                  </a:cubicBezTo>
                  <a:cubicBezTo>
                    <a:pt x="105" y="8"/>
                    <a:pt x="104" y="11"/>
                    <a:pt x="101" y="13"/>
                  </a:cubicBezTo>
                  <a:cubicBezTo>
                    <a:pt x="98" y="15"/>
                    <a:pt x="94" y="17"/>
                    <a:pt x="90" y="19"/>
                  </a:cubicBezTo>
                  <a:cubicBezTo>
                    <a:pt x="88" y="20"/>
                    <a:pt x="85" y="22"/>
                    <a:pt x="83" y="23"/>
                  </a:cubicBezTo>
                  <a:cubicBezTo>
                    <a:pt x="81" y="25"/>
                    <a:pt x="79" y="27"/>
                    <a:pt x="81" y="30"/>
                  </a:cubicBezTo>
                  <a:cubicBezTo>
                    <a:pt x="82" y="32"/>
                    <a:pt x="85" y="31"/>
                    <a:pt x="87" y="31"/>
                  </a:cubicBezTo>
                  <a:cubicBezTo>
                    <a:pt x="89" y="30"/>
                    <a:pt x="91" y="29"/>
                    <a:pt x="93" y="28"/>
                  </a:cubicBezTo>
                  <a:cubicBezTo>
                    <a:pt x="94" y="27"/>
                    <a:pt x="95" y="26"/>
                    <a:pt x="96" y="25"/>
                  </a:cubicBezTo>
                  <a:cubicBezTo>
                    <a:pt x="98" y="24"/>
                    <a:pt x="99" y="24"/>
                    <a:pt x="100" y="27"/>
                  </a:cubicBezTo>
                  <a:cubicBezTo>
                    <a:pt x="102" y="31"/>
                    <a:pt x="105" y="32"/>
                    <a:pt x="108" y="30"/>
                  </a:cubicBezTo>
                  <a:cubicBezTo>
                    <a:pt x="110" y="29"/>
                    <a:pt x="111" y="27"/>
                    <a:pt x="113" y="26"/>
                  </a:cubicBezTo>
                  <a:cubicBezTo>
                    <a:pt x="116" y="25"/>
                    <a:pt x="118" y="26"/>
                    <a:pt x="118" y="29"/>
                  </a:cubicBezTo>
                  <a:cubicBezTo>
                    <a:pt x="119" y="33"/>
                    <a:pt x="120" y="34"/>
                    <a:pt x="124" y="33"/>
                  </a:cubicBezTo>
                  <a:cubicBezTo>
                    <a:pt x="126" y="33"/>
                    <a:pt x="128" y="33"/>
                    <a:pt x="130" y="32"/>
                  </a:cubicBezTo>
                  <a:cubicBezTo>
                    <a:pt x="130" y="33"/>
                    <a:pt x="131" y="33"/>
                    <a:pt x="131" y="33"/>
                  </a:cubicBezTo>
                  <a:cubicBezTo>
                    <a:pt x="130" y="34"/>
                    <a:pt x="130" y="36"/>
                    <a:pt x="128" y="37"/>
                  </a:cubicBezTo>
                  <a:cubicBezTo>
                    <a:pt x="127" y="39"/>
                    <a:pt x="124" y="40"/>
                    <a:pt x="122" y="41"/>
                  </a:cubicBezTo>
                  <a:cubicBezTo>
                    <a:pt x="119" y="42"/>
                    <a:pt x="116" y="43"/>
                    <a:pt x="116" y="43"/>
                  </a:cubicBezTo>
                  <a:cubicBezTo>
                    <a:pt x="116" y="43"/>
                    <a:pt x="120" y="45"/>
                    <a:pt x="118" y="46"/>
                  </a:cubicBezTo>
                  <a:cubicBezTo>
                    <a:pt x="114" y="47"/>
                    <a:pt x="108" y="53"/>
                    <a:pt x="117" y="50"/>
                  </a:cubicBezTo>
                  <a:cubicBezTo>
                    <a:pt x="118" y="50"/>
                    <a:pt x="120" y="50"/>
                    <a:pt x="122" y="49"/>
                  </a:cubicBezTo>
                  <a:cubicBezTo>
                    <a:pt x="120" y="54"/>
                    <a:pt x="116" y="56"/>
                    <a:pt x="113" y="58"/>
                  </a:cubicBezTo>
                  <a:cubicBezTo>
                    <a:pt x="102" y="64"/>
                    <a:pt x="101" y="79"/>
                    <a:pt x="107" y="86"/>
                  </a:cubicBezTo>
                  <a:cubicBezTo>
                    <a:pt x="108" y="88"/>
                    <a:pt x="109" y="89"/>
                    <a:pt x="110" y="91"/>
                  </a:cubicBezTo>
                  <a:cubicBezTo>
                    <a:pt x="111" y="93"/>
                    <a:pt x="111" y="96"/>
                    <a:pt x="109" y="97"/>
                  </a:cubicBezTo>
                  <a:cubicBezTo>
                    <a:pt x="108" y="98"/>
                    <a:pt x="105" y="97"/>
                    <a:pt x="104" y="97"/>
                  </a:cubicBezTo>
                  <a:cubicBezTo>
                    <a:pt x="101" y="94"/>
                    <a:pt x="98" y="92"/>
                    <a:pt x="96" y="89"/>
                  </a:cubicBezTo>
                  <a:cubicBezTo>
                    <a:pt x="93" y="85"/>
                    <a:pt x="91" y="81"/>
                    <a:pt x="88" y="77"/>
                  </a:cubicBezTo>
                  <a:cubicBezTo>
                    <a:pt x="78" y="66"/>
                    <a:pt x="66" y="68"/>
                    <a:pt x="57" y="77"/>
                  </a:cubicBezTo>
                  <a:cubicBezTo>
                    <a:pt x="54" y="79"/>
                    <a:pt x="55" y="81"/>
                    <a:pt x="57" y="83"/>
                  </a:cubicBezTo>
                  <a:cubicBezTo>
                    <a:pt x="58" y="83"/>
                    <a:pt x="59" y="84"/>
                    <a:pt x="60" y="84"/>
                  </a:cubicBezTo>
                  <a:cubicBezTo>
                    <a:pt x="65" y="86"/>
                    <a:pt x="69" y="88"/>
                    <a:pt x="73" y="89"/>
                  </a:cubicBezTo>
                  <a:cubicBezTo>
                    <a:pt x="74" y="90"/>
                    <a:pt x="75" y="90"/>
                    <a:pt x="76" y="91"/>
                  </a:cubicBezTo>
                  <a:cubicBezTo>
                    <a:pt x="77" y="92"/>
                    <a:pt x="77" y="93"/>
                    <a:pt x="75" y="94"/>
                  </a:cubicBezTo>
                  <a:cubicBezTo>
                    <a:pt x="74" y="95"/>
                    <a:pt x="72" y="95"/>
                    <a:pt x="71" y="95"/>
                  </a:cubicBezTo>
                  <a:cubicBezTo>
                    <a:pt x="68" y="96"/>
                    <a:pt x="65" y="96"/>
                    <a:pt x="63" y="97"/>
                  </a:cubicBezTo>
                  <a:cubicBezTo>
                    <a:pt x="61" y="98"/>
                    <a:pt x="59" y="100"/>
                    <a:pt x="59" y="101"/>
                  </a:cubicBezTo>
                  <a:cubicBezTo>
                    <a:pt x="59" y="102"/>
                    <a:pt x="61" y="104"/>
                    <a:pt x="62" y="105"/>
                  </a:cubicBezTo>
                  <a:cubicBezTo>
                    <a:pt x="63" y="106"/>
                    <a:pt x="64" y="106"/>
                    <a:pt x="65" y="107"/>
                  </a:cubicBezTo>
                  <a:cubicBezTo>
                    <a:pt x="67" y="108"/>
                    <a:pt x="69" y="109"/>
                    <a:pt x="70" y="110"/>
                  </a:cubicBezTo>
                  <a:cubicBezTo>
                    <a:pt x="72" y="113"/>
                    <a:pt x="74" y="113"/>
                    <a:pt x="76" y="112"/>
                  </a:cubicBezTo>
                  <a:cubicBezTo>
                    <a:pt x="79" y="110"/>
                    <a:pt x="81" y="109"/>
                    <a:pt x="84" y="107"/>
                  </a:cubicBezTo>
                  <a:cubicBezTo>
                    <a:pt x="87" y="105"/>
                    <a:pt x="87" y="105"/>
                    <a:pt x="89" y="108"/>
                  </a:cubicBezTo>
                  <a:cubicBezTo>
                    <a:pt x="91" y="112"/>
                    <a:pt x="94" y="115"/>
                    <a:pt x="99" y="114"/>
                  </a:cubicBezTo>
                  <a:cubicBezTo>
                    <a:pt x="102" y="114"/>
                    <a:pt x="106" y="112"/>
                    <a:pt x="109" y="111"/>
                  </a:cubicBezTo>
                  <a:cubicBezTo>
                    <a:pt x="111" y="110"/>
                    <a:pt x="113" y="109"/>
                    <a:pt x="116" y="109"/>
                  </a:cubicBezTo>
                  <a:cubicBezTo>
                    <a:pt x="121" y="108"/>
                    <a:pt x="124" y="112"/>
                    <a:pt x="124" y="118"/>
                  </a:cubicBezTo>
                  <a:cubicBezTo>
                    <a:pt x="125" y="124"/>
                    <a:pt x="122" y="128"/>
                    <a:pt x="118" y="131"/>
                  </a:cubicBezTo>
                  <a:cubicBezTo>
                    <a:pt x="114" y="135"/>
                    <a:pt x="112" y="139"/>
                    <a:pt x="114" y="145"/>
                  </a:cubicBezTo>
                  <a:cubicBezTo>
                    <a:pt x="116" y="150"/>
                    <a:pt x="114" y="155"/>
                    <a:pt x="109" y="159"/>
                  </a:cubicBezTo>
                  <a:cubicBezTo>
                    <a:pt x="106" y="162"/>
                    <a:pt x="103" y="164"/>
                    <a:pt x="99" y="167"/>
                  </a:cubicBezTo>
                  <a:cubicBezTo>
                    <a:pt x="95" y="169"/>
                    <a:pt x="89" y="184"/>
                    <a:pt x="90" y="189"/>
                  </a:cubicBezTo>
                  <a:cubicBezTo>
                    <a:pt x="90" y="190"/>
                    <a:pt x="91" y="191"/>
                    <a:pt x="90" y="192"/>
                  </a:cubicBezTo>
                  <a:cubicBezTo>
                    <a:pt x="90" y="197"/>
                    <a:pt x="87" y="196"/>
                    <a:pt x="82" y="197"/>
                  </a:cubicBezTo>
                  <a:cubicBezTo>
                    <a:pt x="79" y="198"/>
                    <a:pt x="80" y="192"/>
                    <a:pt x="79" y="189"/>
                  </a:cubicBezTo>
                  <a:cubicBezTo>
                    <a:pt x="78" y="186"/>
                    <a:pt x="78" y="183"/>
                    <a:pt x="79" y="181"/>
                  </a:cubicBezTo>
                  <a:cubicBezTo>
                    <a:pt x="79" y="178"/>
                    <a:pt x="81" y="176"/>
                    <a:pt x="81" y="173"/>
                  </a:cubicBezTo>
                  <a:cubicBezTo>
                    <a:pt x="83" y="168"/>
                    <a:pt x="82" y="163"/>
                    <a:pt x="78" y="159"/>
                  </a:cubicBezTo>
                  <a:cubicBezTo>
                    <a:pt x="76" y="158"/>
                    <a:pt x="74" y="156"/>
                    <a:pt x="73" y="154"/>
                  </a:cubicBezTo>
                  <a:cubicBezTo>
                    <a:pt x="66" y="148"/>
                    <a:pt x="63" y="141"/>
                    <a:pt x="63" y="132"/>
                  </a:cubicBezTo>
                  <a:cubicBezTo>
                    <a:pt x="63" y="128"/>
                    <a:pt x="65" y="126"/>
                    <a:pt x="69" y="126"/>
                  </a:cubicBezTo>
                  <a:cubicBezTo>
                    <a:pt x="70" y="126"/>
                    <a:pt x="71" y="125"/>
                    <a:pt x="72" y="125"/>
                  </a:cubicBezTo>
                  <a:cubicBezTo>
                    <a:pt x="71" y="122"/>
                    <a:pt x="70" y="120"/>
                    <a:pt x="66" y="120"/>
                  </a:cubicBezTo>
                  <a:cubicBezTo>
                    <a:pt x="63" y="120"/>
                    <a:pt x="61" y="118"/>
                    <a:pt x="60" y="115"/>
                  </a:cubicBezTo>
                  <a:cubicBezTo>
                    <a:pt x="59" y="114"/>
                    <a:pt x="59" y="112"/>
                    <a:pt x="59" y="111"/>
                  </a:cubicBezTo>
                  <a:cubicBezTo>
                    <a:pt x="57" y="108"/>
                    <a:pt x="57" y="104"/>
                    <a:pt x="55" y="102"/>
                  </a:cubicBezTo>
                  <a:cubicBezTo>
                    <a:pt x="53" y="99"/>
                    <a:pt x="52" y="97"/>
                    <a:pt x="52" y="94"/>
                  </a:cubicBezTo>
                  <a:cubicBezTo>
                    <a:pt x="52" y="92"/>
                    <a:pt x="51" y="91"/>
                    <a:pt x="50" y="89"/>
                  </a:cubicBezTo>
                  <a:cubicBezTo>
                    <a:pt x="47" y="87"/>
                    <a:pt x="45" y="84"/>
                    <a:pt x="42" y="82"/>
                  </a:cubicBezTo>
                  <a:cubicBezTo>
                    <a:pt x="41" y="81"/>
                    <a:pt x="40" y="80"/>
                    <a:pt x="38" y="78"/>
                  </a:cubicBezTo>
                  <a:cubicBezTo>
                    <a:pt x="38" y="81"/>
                    <a:pt x="38" y="83"/>
                    <a:pt x="38" y="84"/>
                  </a:cubicBezTo>
                  <a:cubicBezTo>
                    <a:pt x="38" y="86"/>
                    <a:pt x="38" y="89"/>
                    <a:pt x="37" y="91"/>
                  </a:cubicBezTo>
                  <a:cubicBezTo>
                    <a:pt x="37" y="92"/>
                    <a:pt x="35" y="94"/>
                    <a:pt x="34" y="94"/>
                  </a:cubicBezTo>
                  <a:cubicBezTo>
                    <a:pt x="33" y="94"/>
                    <a:pt x="31" y="92"/>
                    <a:pt x="30" y="91"/>
                  </a:cubicBezTo>
                  <a:cubicBezTo>
                    <a:pt x="30" y="89"/>
                    <a:pt x="30" y="86"/>
                    <a:pt x="30" y="84"/>
                  </a:cubicBezTo>
                  <a:cubicBezTo>
                    <a:pt x="32" y="73"/>
                    <a:pt x="33" y="62"/>
                    <a:pt x="32" y="52"/>
                  </a:cubicBezTo>
                  <a:cubicBezTo>
                    <a:pt x="32" y="48"/>
                    <a:pt x="31" y="44"/>
                    <a:pt x="30" y="39"/>
                  </a:cubicBezTo>
                  <a:cubicBezTo>
                    <a:pt x="10" y="64"/>
                    <a:pt x="0" y="108"/>
                    <a:pt x="20" y="148"/>
                  </a:cubicBezTo>
                  <a:cubicBezTo>
                    <a:pt x="42" y="190"/>
                    <a:pt x="89" y="211"/>
                    <a:pt x="135" y="199"/>
                  </a:cubicBezTo>
                  <a:cubicBezTo>
                    <a:pt x="147" y="196"/>
                    <a:pt x="158" y="191"/>
                    <a:pt x="167" y="185"/>
                  </a:cubicBezTo>
                  <a:cubicBezTo>
                    <a:pt x="162" y="183"/>
                    <a:pt x="155" y="180"/>
                    <a:pt x="154" y="161"/>
                  </a:cubicBezTo>
                  <a:cubicBezTo>
                    <a:pt x="153" y="133"/>
                    <a:pt x="157" y="127"/>
                    <a:pt x="160" y="127"/>
                  </a:cubicBezTo>
                  <a:cubicBezTo>
                    <a:pt x="162" y="127"/>
                    <a:pt x="164" y="126"/>
                    <a:pt x="172" y="134"/>
                  </a:cubicBezTo>
                  <a:cubicBezTo>
                    <a:pt x="179" y="143"/>
                    <a:pt x="183" y="139"/>
                    <a:pt x="184" y="133"/>
                  </a:cubicBezTo>
                  <a:cubicBezTo>
                    <a:pt x="184" y="127"/>
                    <a:pt x="190" y="118"/>
                    <a:pt x="193" y="127"/>
                  </a:cubicBezTo>
                  <a:cubicBezTo>
                    <a:pt x="194" y="133"/>
                    <a:pt x="198" y="141"/>
                    <a:pt x="201" y="146"/>
                  </a:cubicBezTo>
                  <a:cubicBezTo>
                    <a:pt x="207" y="135"/>
                    <a:pt x="210" y="123"/>
                    <a:pt x="211" y="111"/>
                  </a:cubicBezTo>
                  <a:cubicBezTo>
                    <a:pt x="209" y="110"/>
                    <a:pt x="208" y="110"/>
                    <a:pt x="206" y="109"/>
                  </a:cubicBezTo>
                  <a:cubicBezTo>
                    <a:pt x="200" y="106"/>
                    <a:pt x="196" y="101"/>
                    <a:pt x="196" y="9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87" name="Freeform 35"/>
            <p:cNvSpPr>
              <a:spLocks noEditPoints="1"/>
            </p:cNvSpPr>
            <p:nvPr/>
          </p:nvSpPr>
          <p:spPr bwMode="auto">
            <a:xfrm>
              <a:off x="7275513" y="5302250"/>
              <a:ext cx="1012825" cy="1012825"/>
            </a:xfrm>
            <a:custGeom>
              <a:avLst/>
              <a:gdLst>
                <a:gd name="T0" fmla="*/ 176 w 352"/>
                <a:gd name="T1" fmla="*/ 0 h 352"/>
                <a:gd name="T2" fmla="*/ 0 w 352"/>
                <a:gd name="T3" fmla="*/ 176 h 352"/>
                <a:gd name="T4" fmla="*/ 176 w 352"/>
                <a:gd name="T5" fmla="*/ 352 h 352"/>
                <a:gd name="T6" fmla="*/ 352 w 352"/>
                <a:gd name="T7" fmla="*/ 176 h 352"/>
                <a:gd name="T8" fmla="*/ 176 w 352"/>
                <a:gd name="T9" fmla="*/ 0 h 352"/>
                <a:gd name="T10" fmla="*/ 258 w 352"/>
                <a:gd name="T11" fmla="*/ 261 h 352"/>
                <a:gd name="T12" fmla="*/ 188 w 352"/>
                <a:gd name="T13" fmla="*/ 294 h 352"/>
                <a:gd name="T14" fmla="*/ 96 w 352"/>
                <a:gd name="T15" fmla="*/ 263 h 352"/>
                <a:gd name="T16" fmla="*/ 59 w 352"/>
                <a:gd name="T17" fmla="*/ 189 h 352"/>
                <a:gd name="T18" fmla="*/ 157 w 352"/>
                <a:gd name="T19" fmla="*/ 60 h 352"/>
                <a:gd name="T20" fmla="*/ 175 w 352"/>
                <a:gd name="T21" fmla="*/ 58 h 352"/>
                <a:gd name="T22" fmla="*/ 176 w 352"/>
                <a:gd name="T23" fmla="*/ 58 h 352"/>
                <a:gd name="T24" fmla="*/ 196 w 352"/>
                <a:gd name="T25" fmla="*/ 60 h 352"/>
                <a:gd name="T26" fmla="*/ 272 w 352"/>
                <a:gd name="T27" fmla="*/ 108 h 352"/>
                <a:gd name="T28" fmla="*/ 293 w 352"/>
                <a:gd name="T29" fmla="*/ 162 h 352"/>
                <a:gd name="T30" fmla="*/ 258 w 352"/>
                <a:gd name="T31" fmla="*/ 26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352">
                  <a:moveTo>
                    <a:pt x="176" y="0"/>
                  </a:moveTo>
                  <a:cubicBezTo>
                    <a:pt x="79" y="0"/>
                    <a:pt x="0" y="79"/>
                    <a:pt x="0" y="176"/>
                  </a:cubicBezTo>
                  <a:cubicBezTo>
                    <a:pt x="0" y="273"/>
                    <a:pt x="79" y="352"/>
                    <a:pt x="176" y="352"/>
                  </a:cubicBezTo>
                  <a:cubicBezTo>
                    <a:pt x="273" y="352"/>
                    <a:pt x="352" y="273"/>
                    <a:pt x="352" y="176"/>
                  </a:cubicBezTo>
                  <a:cubicBezTo>
                    <a:pt x="352" y="79"/>
                    <a:pt x="273" y="0"/>
                    <a:pt x="176" y="0"/>
                  </a:cubicBezTo>
                  <a:close/>
                  <a:moveTo>
                    <a:pt x="258" y="261"/>
                  </a:moveTo>
                  <a:cubicBezTo>
                    <a:pt x="238" y="280"/>
                    <a:pt x="215" y="291"/>
                    <a:pt x="188" y="294"/>
                  </a:cubicBezTo>
                  <a:cubicBezTo>
                    <a:pt x="153" y="297"/>
                    <a:pt x="122" y="287"/>
                    <a:pt x="96" y="263"/>
                  </a:cubicBezTo>
                  <a:cubicBezTo>
                    <a:pt x="75" y="243"/>
                    <a:pt x="62" y="218"/>
                    <a:pt x="59" y="189"/>
                  </a:cubicBezTo>
                  <a:cubicBezTo>
                    <a:pt x="52" y="127"/>
                    <a:pt x="96" y="69"/>
                    <a:pt x="157" y="60"/>
                  </a:cubicBezTo>
                  <a:cubicBezTo>
                    <a:pt x="163" y="59"/>
                    <a:pt x="169" y="59"/>
                    <a:pt x="175" y="58"/>
                  </a:cubicBezTo>
                  <a:cubicBezTo>
                    <a:pt x="176" y="58"/>
                    <a:pt x="176" y="58"/>
                    <a:pt x="176" y="58"/>
                  </a:cubicBezTo>
                  <a:cubicBezTo>
                    <a:pt x="183" y="59"/>
                    <a:pt x="189" y="59"/>
                    <a:pt x="196" y="60"/>
                  </a:cubicBezTo>
                  <a:cubicBezTo>
                    <a:pt x="227" y="66"/>
                    <a:pt x="253" y="82"/>
                    <a:pt x="272" y="108"/>
                  </a:cubicBezTo>
                  <a:cubicBezTo>
                    <a:pt x="283" y="124"/>
                    <a:pt x="291" y="142"/>
                    <a:pt x="293" y="162"/>
                  </a:cubicBezTo>
                  <a:cubicBezTo>
                    <a:pt x="297" y="200"/>
                    <a:pt x="286" y="234"/>
                    <a:pt x="258" y="26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grpSp>
        <p:nvGrpSpPr>
          <p:cNvPr id="32769" name="Group 92"/>
          <p:cNvGrpSpPr>
            <a:grpSpLocks noChangeAspect="1"/>
          </p:cNvGrpSpPr>
          <p:nvPr/>
        </p:nvGrpSpPr>
        <p:grpSpPr>
          <a:xfrm>
            <a:off x="6336196" y="3225879"/>
            <a:ext cx="432000" cy="432967"/>
            <a:chOff x="4427538" y="3192463"/>
            <a:chExt cx="823913" cy="825500"/>
          </a:xfrm>
          <a:solidFill>
            <a:schemeClr val="accent1"/>
          </a:solidFill>
        </p:grpSpPr>
        <p:sp>
          <p:nvSpPr>
            <p:cNvPr id="189" name="Oval 23"/>
            <p:cNvSpPr>
              <a:spLocks noChangeArrowheads="1"/>
            </p:cNvSpPr>
            <p:nvPr/>
          </p:nvSpPr>
          <p:spPr bwMode="auto">
            <a:xfrm>
              <a:off x="4813301" y="3825875"/>
              <a:ext cx="57150" cy="57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90" name="Rectangle 24"/>
            <p:cNvSpPr>
              <a:spLocks noChangeArrowheads="1"/>
            </p:cNvSpPr>
            <p:nvPr/>
          </p:nvSpPr>
          <p:spPr bwMode="auto">
            <a:xfrm>
              <a:off x="4784726" y="3352800"/>
              <a:ext cx="1158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91" name="Freeform 25"/>
            <p:cNvSpPr>
              <a:spLocks noEditPoints="1"/>
            </p:cNvSpPr>
            <p:nvPr/>
          </p:nvSpPr>
          <p:spPr bwMode="auto">
            <a:xfrm>
              <a:off x="4427538" y="3192463"/>
              <a:ext cx="823913" cy="825500"/>
            </a:xfrm>
            <a:custGeom>
              <a:avLst/>
              <a:gdLst>
                <a:gd name="T0" fmla="*/ 143 w 286"/>
                <a:gd name="T1" fmla="*/ 0 h 287"/>
                <a:gd name="T2" fmla="*/ 0 w 286"/>
                <a:gd name="T3" fmla="*/ 143 h 287"/>
                <a:gd name="T4" fmla="*/ 143 w 286"/>
                <a:gd name="T5" fmla="*/ 287 h 287"/>
                <a:gd name="T6" fmla="*/ 286 w 286"/>
                <a:gd name="T7" fmla="*/ 143 h 287"/>
                <a:gd name="T8" fmla="*/ 143 w 286"/>
                <a:gd name="T9" fmla="*/ 0 h 287"/>
                <a:gd name="T10" fmla="*/ 201 w 286"/>
                <a:gd name="T11" fmla="*/ 234 h 287"/>
                <a:gd name="T12" fmla="*/ 187 w 286"/>
                <a:gd name="T13" fmla="*/ 248 h 287"/>
                <a:gd name="T14" fmla="*/ 101 w 286"/>
                <a:gd name="T15" fmla="*/ 248 h 287"/>
                <a:gd name="T16" fmla="*/ 87 w 286"/>
                <a:gd name="T17" fmla="*/ 234 h 287"/>
                <a:gd name="T18" fmla="*/ 87 w 286"/>
                <a:gd name="T19" fmla="*/ 60 h 287"/>
                <a:gd name="T20" fmla="*/ 101 w 286"/>
                <a:gd name="T21" fmla="*/ 46 h 287"/>
                <a:gd name="T22" fmla="*/ 187 w 286"/>
                <a:gd name="T23" fmla="*/ 46 h 287"/>
                <a:gd name="T24" fmla="*/ 201 w 286"/>
                <a:gd name="T25" fmla="*/ 60 h 287"/>
                <a:gd name="T26" fmla="*/ 201 w 286"/>
                <a:gd name="T27" fmla="*/ 23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287">
                  <a:moveTo>
                    <a:pt x="143" y="0"/>
                  </a:moveTo>
                  <a:cubicBezTo>
                    <a:pt x="64" y="0"/>
                    <a:pt x="0" y="64"/>
                    <a:pt x="0" y="143"/>
                  </a:cubicBezTo>
                  <a:cubicBezTo>
                    <a:pt x="0" y="222"/>
                    <a:pt x="64" y="287"/>
                    <a:pt x="143" y="287"/>
                  </a:cubicBezTo>
                  <a:cubicBezTo>
                    <a:pt x="222" y="287"/>
                    <a:pt x="286" y="222"/>
                    <a:pt x="286" y="143"/>
                  </a:cubicBezTo>
                  <a:cubicBezTo>
                    <a:pt x="286" y="64"/>
                    <a:pt x="222" y="0"/>
                    <a:pt x="143" y="0"/>
                  </a:cubicBezTo>
                  <a:close/>
                  <a:moveTo>
                    <a:pt x="201" y="234"/>
                  </a:moveTo>
                  <a:cubicBezTo>
                    <a:pt x="201" y="242"/>
                    <a:pt x="195" y="248"/>
                    <a:pt x="187" y="248"/>
                  </a:cubicBezTo>
                  <a:cubicBezTo>
                    <a:pt x="101" y="248"/>
                    <a:pt x="101" y="248"/>
                    <a:pt x="101" y="248"/>
                  </a:cubicBezTo>
                  <a:cubicBezTo>
                    <a:pt x="93" y="248"/>
                    <a:pt x="87" y="242"/>
                    <a:pt x="87" y="234"/>
                  </a:cubicBezTo>
                  <a:cubicBezTo>
                    <a:pt x="87" y="60"/>
                    <a:pt x="87" y="60"/>
                    <a:pt x="87" y="60"/>
                  </a:cubicBezTo>
                  <a:cubicBezTo>
                    <a:pt x="87" y="52"/>
                    <a:pt x="93" y="46"/>
                    <a:pt x="101" y="46"/>
                  </a:cubicBezTo>
                  <a:cubicBezTo>
                    <a:pt x="187" y="46"/>
                    <a:pt x="187" y="46"/>
                    <a:pt x="187" y="46"/>
                  </a:cubicBezTo>
                  <a:cubicBezTo>
                    <a:pt x="195" y="46"/>
                    <a:pt x="201" y="52"/>
                    <a:pt x="201" y="60"/>
                  </a:cubicBezTo>
                  <a:lnTo>
                    <a:pt x="201" y="23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92" name="Oval 26"/>
            <p:cNvSpPr>
              <a:spLocks noChangeArrowheads="1"/>
            </p:cNvSpPr>
            <p:nvPr/>
          </p:nvSpPr>
          <p:spPr bwMode="auto">
            <a:xfrm>
              <a:off x="4926013" y="3351213"/>
              <a:ext cx="22225"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93" name="Rectangle 27"/>
            <p:cNvSpPr>
              <a:spLocks noChangeArrowheads="1"/>
            </p:cNvSpPr>
            <p:nvPr/>
          </p:nvSpPr>
          <p:spPr bwMode="auto">
            <a:xfrm>
              <a:off x="4710113" y="3397250"/>
              <a:ext cx="265113" cy="40005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sp>
        <p:nvSpPr>
          <p:cNvPr id="194" name="Text Box 10"/>
          <p:cNvSpPr txBox="1">
            <a:spLocks noChangeArrowheads="1"/>
          </p:cNvSpPr>
          <p:nvPr/>
        </p:nvSpPr>
        <p:spPr bwMode="auto">
          <a:xfrm>
            <a:off x="6863558" y="2028478"/>
            <a:ext cx="1604963" cy="766364"/>
          </a:xfrm>
          <a:prstGeom prst="rect">
            <a:avLst/>
          </a:prstGeom>
          <a:noFill/>
          <a:ln w="9525">
            <a:noFill/>
            <a:miter lim="800000"/>
            <a:headEnd/>
            <a:tailEnd/>
          </a:ln>
        </p:spPr>
        <p:txBody>
          <a:bodyPr lIns="45720" tIns="22860" rIns="45720" bIns="22860">
            <a:spAutoFit/>
          </a:bodyPr>
          <a:lstStyle/>
          <a:p>
            <a:pPr defTabSz="1088232" eaLnBrk="1" fontAlgn="auto" hangingPunct="1">
              <a:lnSpc>
                <a:spcPct val="120000"/>
              </a:lnSpc>
              <a:spcBef>
                <a:spcPts val="0"/>
              </a:spcBef>
              <a:spcAft>
                <a:spcPts val="0"/>
              </a:spcAft>
              <a:defRPr/>
            </a:pPr>
            <a:r>
              <a:rPr lang="zh-CN" altLang="en-US" sz="1200" dirty="0">
                <a:solidFill>
                  <a:schemeClr val="tx1">
                    <a:lumMod val="75000"/>
                    <a:lumOff val="25000"/>
                  </a:schemeClr>
                </a:solidFill>
                <a:latin typeface="微软雅黑" pitchFamily="34" charset="-122"/>
                <a:ea typeface="微软雅黑" pitchFamily="34" charset="-122"/>
                <a:cs typeface="Open Sans" pitchFamily="34" charset="0"/>
              </a:rPr>
              <a:t>添加您的标题</a:t>
            </a:r>
            <a:endParaRPr lang="en-US" altLang="zh-CN" sz="1200" dirty="0">
              <a:solidFill>
                <a:schemeClr val="tx1">
                  <a:lumMod val="75000"/>
                  <a:lumOff val="25000"/>
                </a:schemeClr>
              </a:solidFill>
              <a:latin typeface="微软雅黑" pitchFamily="34" charset="-122"/>
              <a:ea typeface="微软雅黑" pitchFamily="34" charset="-122"/>
              <a:cs typeface="Open Sans" pitchFamily="34" charset="0"/>
            </a:endParaRPr>
          </a:p>
          <a:p>
            <a:pPr algn="just" defTabSz="685754" eaLnBrk="1" fontAlgn="auto" hangingPunct="1">
              <a:lnSpc>
                <a:spcPct val="120000"/>
              </a:lnSpc>
              <a:spcBef>
                <a:spcPts val="0"/>
              </a:spcBef>
              <a:spcAft>
                <a:spcPts val="0"/>
              </a:spcAft>
              <a:defRPr/>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a:t>
            </a:r>
          </a:p>
        </p:txBody>
      </p:sp>
      <p:sp>
        <p:nvSpPr>
          <p:cNvPr id="195" name="Text Box 10"/>
          <p:cNvSpPr txBox="1">
            <a:spLocks noChangeArrowheads="1"/>
          </p:cNvSpPr>
          <p:nvPr/>
        </p:nvSpPr>
        <p:spPr bwMode="auto">
          <a:xfrm>
            <a:off x="6876257" y="3309986"/>
            <a:ext cx="1606550" cy="766364"/>
          </a:xfrm>
          <a:prstGeom prst="rect">
            <a:avLst/>
          </a:prstGeom>
          <a:noFill/>
          <a:ln w="9525">
            <a:noFill/>
            <a:miter lim="800000"/>
            <a:headEnd/>
            <a:tailEnd/>
          </a:ln>
        </p:spPr>
        <p:txBody>
          <a:bodyPr lIns="45720" tIns="22860" rIns="45720" bIns="22860">
            <a:spAutoFit/>
          </a:bodyPr>
          <a:lstStyle/>
          <a:p>
            <a:pPr defTabSz="1088232" eaLnBrk="1" fontAlgn="auto" hangingPunct="1">
              <a:lnSpc>
                <a:spcPct val="120000"/>
              </a:lnSpc>
              <a:spcBef>
                <a:spcPts val="0"/>
              </a:spcBef>
              <a:spcAft>
                <a:spcPts val="0"/>
              </a:spcAft>
              <a:defRPr/>
            </a:pPr>
            <a:r>
              <a:rPr lang="zh-CN" altLang="en-US" sz="1200" dirty="0">
                <a:solidFill>
                  <a:schemeClr val="tx1">
                    <a:lumMod val="75000"/>
                    <a:lumOff val="25000"/>
                  </a:schemeClr>
                </a:solidFill>
                <a:latin typeface="微软雅黑" pitchFamily="34" charset="-122"/>
                <a:ea typeface="微软雅黑" pitchFamily="34" charset="-122"/>
                <a:cs typeface="Open Sans" pitchFamily="34" charset="0"/>
              </a:rPr>
              <a:t>添加您的标题</a:t>
            </a:r>
            <a:endParaRPr lang="en-US" altLang="zh-CN" sz="1200" dirty="0">
              <a:solidFill>
                <a:schemeClr val="tx1">
                  <a:lumMod val="75000"/>
                  <a:lumOff val="25000"/>
                </a:schemeClr>
              </a:solidFill>
              <a:latin typeface="微软雅黑" pitchFamily="34" charset="-122"/>
              <a:ea typeface="微软雅黑" pitchFamily="34" charset="-122"/>
              <a:cs typeface="Open Sans" pitchFamily="34" charset="0"/>
            </a:endParaRPr>
          </a:p>
          <a:p>
            <a:pPr algn="just" defTabSz="685754" eaLnBrk="1" fontAlgn="auto" hangingPunct="1">
              <a:lnSpc>
                <a:spcPct val="120000"/>
              </a:lnSpc>
              <a:spcBef>
                <a:spcPts val="0"/>
              </a:spcBef>
              <a:spcAft>
                <a:spcPts val="0"/>
              </a:spcAft>
              <a:defRPr/>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a:t>
            </a:r>
          </a:p>
        </p:txBody>
      </p:sp>
      <p:sp>
        <p:nvSpPr>
          <p:cNvPr id="196" name="Freeform 31"/>
          <p:cNvSpPr>
            <a:spLocks noChangeAspect="1" noEditPoints="1"/>
          </p:cNvSpPr>
          <p:nvPr/>
        </p:nvSpPr>
        <p:spPr bwMode="auto">
          <a:xfrm>
            <a:off x="2303996" y="1999893"/>
            <a:ext cx="431800" cy="433522"/>
          </a:xfrm>
          <a:custGeom>
            <a:avLst/>
            <a:gdLst>
              <a:gd name="T0" fmla="*/ 140 w 280"/>
              <a:gd name="T1" fmla="*/ 0 h 280"/>
              <a:gd name="T2" fmla="*/ 0 w 280"/>
              <a:gd name="T3" fmla="*/ 140 h 280"/>
              <a:gd name="T4" fmla="*/ 140 w 280"/>
              <a:gd name="T5" fmla="*/ 280 h 280"/>
              <a:gd name="T6" fmla="*/ 280 w 280"/>
              <a:gd name="T7" fmla="*/ 140 h 280"/>
              <a:gd name="T8" fmla="*/ 140 w 280"/>
              <a:gd name="T9" fmla="*/ 0 h 280"/>
              <a:gd name="T10" fmla="*/ 185 w 280"/>
              <a:gd name="T11" fmla="*/ 69 h 280"/>
              <a:gd name="T12" fmla="*/ 211 w 280"/>
              <a:gd name="T13" fmla="*/ 95 h 280"/>
              <a:gd name="T14" fmla="*/ 185 w 280"/>
              <a:gd name="T15" fmla="*/ 122 h 280"/>
              <a:gd name="T16" fmla="*/ 174 w 280"/>
              <a:gd name="T17" fmla="*/ 119 h 280"/>
              <a:gd name="T18" fmla="*/ 158 w 280"/>
              <a:gd name="T19" fmla="*/ 95 h 280"/>
              <a:gd name="T20" fmla="*/ 185 w 280"/>
              <a:gd name="T21" fmla="*/ 69 h 280"/>
              <a:gd name="T22" fmla="*/ 141 w 280"/>
              <a:gd name="T23" fmla="*/ 96 h 280"/>
              <a:gd name="T24" fmla="*/ 167 w 280"/>
              <a:gd name="T25" fmla="*/ 123 h 280"/>
              <a:gd name="T26" fmla="*/ 141 w 280"/>
              <a:gd name="T27" fmla="*/ 149 h 280"/>
              <a:gd name="T28" fmla="*/ 115 w 280"/>
              <a:gd name="T29" fmla="*/ 123 h 280"/>
              <a:gd name="T30" fmla="*/ 141 w 280"/>
              <a:gd name="T31" fmla="*/ 96 h 280"/>
              <a:gd name="T32" fmla="*/ 95 w 280"/>
              <a:gd name="T33" fmla="*/ 69 h 280"/>
              <a:gd name="T34" fmla="*/ 121 w 280"/>
              <a:gd name="T35" fmla="*/ 95 h 280"/>
              <a:gd name="T36" fmla="*/ 121 w 280"/>
              <a:gd name="T37" fmla="*/ 97 h 280"/>
              <a:gd name="T38" fmla="*/ 109 w 280"/>
              <a:gd name="T39" fmla="*/ 118 h 280"/>
              <a:gd name="T40" fmla="*/ 95 w 280"/>
              <a:gd name="T41" fmla="*/ 122 h 280"/>
              <a:gd name="T42" fmla="*/ 68 w 280"/>
              <a:gd name="T43" fmla="*/ 95 h 280"/>
              <a:gd name="T44" fmla="*/ 95 w 280"/>
              <a:gd name="T45" fmla="*/ 69 h 280"/>
              <a:gd name="T46" fmla="*/ 90 w 280"/>
              <a:gd name="T47" fmla="*/ 193 h 280"/>
              <a:gd name="T48" fmla="*/ 52 w 280"/>
              <a:gd name="T49" fmla="*/ 186 h 280"/>
              <a:gd name="T50" fmla="*/ 50 w 280"/>
              <a:gd name="T51" fmla="*/ 185 h 280"/>
              <a:gd name="T52" fmla="*/ 50 w 280"/>
              <a:gd name="T53" fmla="*/ 185 h 280"/>
              <a:gd name="T54" fmla="*/ 50 w 280"/>
              <a:gd name="T55" fmla="*/ 157 h 280"/>
              <a:gd name="T56" fmla="*/ 84 w 280"/>
              <a:gd name="T57" fmla="*/ 124 h 280"/>
              <a:gd name="T58" fmla="*/ 106 w 280"/>
              <a:gd name="T59" fmla="*/ 124 h 280"/>
              <a:gd name="T60" fmla="*/ 108 w 280"/>
              <a:gd name="T61" fmla="*/ 124 h 280"/>
              <a:gd name="T62" fmla="*/ 118 w 280"/>
              <a:gd name="T63" fmla="*/ 146 h 280"/>
              <a:gd name="T64" fmla="*/ 90 w 280"/>
              <a:gd name="T65" fmla="*/ 185 h 280"/>
              <a:gd name="T66" fmla="*/ 90 w 280"/>
              <a:gd name="T67" fmla="*/ 193 h 280"/>
              <a:gd name="T68" fmla="*/ 186 w 280"/>
              <a:gd name="T69" fmla="*/ 212 h 280"/>
              <a:gd name="T70" fmla="*/ 186 w 280"/>
              <a:gd name="T71" fmla="*/ 212 h 280"/>
              <a:gd name="T72" fmla="*/ 184 w 280"/>
              <a:gd name="T73" fmla="*/ 213 h 280"/>
              <a:gd name="T74" fmla="*/ 144 w 280"/>
              <a:gd name="T75" fmla="*/ 220 h 280"/>
              <a:gd name="T76" fmla="*/ 98 w 280"/>
              <a:gd name="T77" fmla="*/ 213 h 280"/>
              <a:gd name="T78" fmla="*/ 96 w 280"/>
              <a:gd name="T79" fmla="*/ 212 h 280"/>
              <a:gd name="T80" fmla="*/ 96 w 280"/>
              <a:gd name="T81" fmla="*/ 212 h 280"/>
              <a:gd name="T82" fmla="*/ 96 w 280"/>
              <a:gd name="T83" fmla="*/ 185 h 280"/>
              <a:gd name="T84" fmla="*/ 130 w 280"/>
              <a:gd name="T85" fmla="*/ 151 h 280"/>
              <a:gd name="T86" fmla="*/ 152 w 280"/>
              <a:gd name="T87" fmla="*/ 151 h 280"/>
              <a:gd name="T88" fmla="*/ 186 w 280"/>
              <a:gd name="T89" fmla="*/ 185 h 280"/>
              <a:gd name="T90" fmla="*/ 186 w 280"/>
              <a:gd name="T91" fmla="*/ 212 h 280"/>
              <a:gd name="T92" fmla="*/ 230 w 280"/>
              <a:gd name="T93" fmla="*/ 185 h 280"/>
              <a:gd name="T94" fmla="*/ 230 w 280"/>
              <a:gd name="T95" fmla="*/ 185 h 280"/>
              <a:gd name="T96" fmla="*/ 228 w 280"/>
              <a:gd name="T97" fmla="*/ 186 h 280"/>
              <a:gd name="T98" fmla="*/ 192 w 280"/>
              <a:gd name="T99" fmla="*/ 193 h 280"/>
              <a:gd name="T100" fmla="*/ 192 w 280"/>
              <a:gd name="T101" fmla="*/ 185 h 280"/>
              <a:gd name="T102" fmla="*/ 164 w 280"/>
              <a:gd name="T103" fmla="*/ 146 h 280"/>
              <a:gd name="T104" fmla="*/ 174 w 280"/>
              <a:gd name="T105" fmla="*/ 124 h 280"/>
              <a:gd name="T106" fmla="*/ 196 w 280"/>
              <a:gd name="T107" fmla="*/ 124 h 280"/>
              <a:gd name="T108" fmla="*/ 230 w 280"/>
              <a:gd name="T109" fmla="*/ 157 h 280"/>
              <a:gd name="T110" fmla="*/ 230 w 280"/>
              <a:gd name="T111" fmla="*/ 18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0" h="280">
                <a:moveTo>
                  <a:pt x="140" y="0"/>
                </a:moveTo>
                <a:cubicBezTo>
                  <a:pt x="62" y="0"/>
                  <a:pt x="0" y="62"/>
                  <a:pt x="0" y="140"/>
                </a:cubicBezTo>
                <a:cubicBezTo>
                  <a:pt x="0" y="217"/>
                  <a:pt x="62" y="280"/>
                  <a:pt x="140" y="280"/>
                </a:cubicBezTo>
                <a:cubicBezTo>
                  <a:pt x="217" y="280"/>
                  <a:pt x="280" y="217"/>
                  <a:pt x="280" y="140"/>
                </a:cubicBezTo>
                <a:cubicBezTo>
                  <a:pt x="280" y="62"/>
                  <a:pt x="217" y="0"/>
                  <a:pt x="140" y="0"/>
                </a:cubicBezTo>
                <a:close/>
                <a:moveTo>
                  <a:pt x="185" y="69"/>
                </a:moveTo>
                <a:cubicBezTo>
                  <a:pt x="199" y="69"/>
                  <a:pt x="211" y="81"/>
                  <a:pt x="211" y="95"/>
                </a:cubicBezTo>
                <a:cubicBezTo>
                  <a:pt x="211" y="110"/>
                  <a:pt x="199" y="122"/>
                  <a:pt x="185" y="122"/>
                </a:cubicBezTo>
                <a:cubicBezTo>
                  <a:pt x="181" y="122"/>
                  <a:pt x="177" y="121"/>
                  <a:pt x="174" y="119"/>
                </a:cubicBezTo>
                <a:cubicBezTo>
                  <a:pt x="173" y="109"/>
                  <a:pt x="167" y="100"/>
                  <a:pt x="158" y="95"/>
                </a:cubicBezTo>
                <a:cubicBezTo>
                  <a:pt x="159" y="81"/>
                  <a:pt x="170" y="69"/>
                  <a:pt x="185" y="69"/>
                </a:cubicBezTo>
                <a:close/>
                <a:moveTo>
                  <a:pt x="141" y="96"/>
                </a:moveTo>
                <a:cubicBezTo>
                  <a:pt x="156" y="96"/>
                  <a:pt x="167" y="108"/>
                  <a:pt x="167" y="123"/>
                </a:cubicBezTo>
                <a:cubicBezTo>
                  <a:pt x="167" y="137"/>
                  <a:pt x="156" y="149"/>
                  <a:pt x="141" y="149"/>
                </a:cubicBezTo>
                <a:cubicBezTo>
                  <a:pt x="127" y="149"/>
                  <a:pt x="115" y="137"/>
                  <a:pt x="115" y="123"/>
                </a:cubicBezTo>
                <a:cubicBezTo>
                  <a:pt x="115" y="108"/>
                  <a:pt x="127" y="96"/>
                  <a:pt x="141" y="96"/>
                </a:cubicBezTo>
                <a:close/>
                <a:moveTo>
                  <a:pt x="95" y="69"/>
                </a:moveTo>
                <a:cubicBezTo>
                  <a:pt x="109" y="69"/>
                  <a:pt x="121" y="81"/>
                  <a:pt x="121" y="95"/>
                </a:cubicBezTo>
                <a:cubicBezTo>
                  <a:pt x="121" y="96"/>
                  <a:pt x="121" y="96"/>
                  <a:pt x="121" y="97"/>
                </a:cubicBezTo>
                <a:cubicBezTo>
                  <a:pt x="115" y="102"/>
                  <a:pt x="110" y="109"/>
                  <a:pt x="109" y="118"/>
                </a:cubicBezTo>
                <a:cubicBezTo>
                  <a:pt x="105" y="120"/>
                  <a:pt x="100" y="122"/>
                  <a:pt x="95" y="122"/>
                </a:cubicBezTo>
                <a:cubicBezTo>
                  <a:pt x="80" y="122"/>
                  <a:pt x="68" y="110"/>
                  <a:pt x="68" y="95"/>
                </a:cubicBezTo>
                <a:cubicBezTo>
                  <a:pt x="68" y="81"/>
                  <a:pt x="80" y="69"/>
                  <a:pt x="95" y="69"/>
                </a:cubicBezTo>
                <a:close/>
                <a:moveTo>
                  <a:pt x="90" y="193"/>
                </a:moveTo>
                <a:cubicBezTo>
                  <a:pt x="79" y="192"/>
                  <a:pt x="66" y="190"/>
                  <a:pt x="52" y="186"/>
                </a:cubicBezTo>
                <a:cubicBezTo>
                  <a:pt x="50" y="185"/>
                  <a:pt x="50" y="185"/>
                  <a:pt x="50" y="185"/>
                </a:cubicBezTo>
                <a:cubicBezTo>
                  <a:pt x="50" y="185"/>
                  <a:pt x="50" y="185"/>
                  <a:pt x="50" y="185"/>
                </a:cubicBezTo>
                <a:cubicBezTo>
                  <a:pt x="50" y="157"/>
                  <a:pt x="50" y="157"/>
                  <a:pt x="50" y="157"/>
                </a:cubicBezTo>
                <a:cubicBezTo>
                  <a:pt x="50" y="139"/>
                  <a:pt x="65" y="124"/>
                  <a:pt x="84" y="124"/>
                </a:cubicBezTo>
                <a:cubicBezTo>
                  <a:pt x="106" y="124"/>
                  <a:pt x="106" y="124"/>
                  <a:pt x="106" y="124"/>
                </a:cubicBezTo>
                <a:cubicBezTo>
                  <a:pt x="107" y="124"/>
                  <a:pt x="108" y="124"/>
                  <a:pt x="108" y="124"/>
                </a:cubicBezTo>
                <a:cubicBezTo>
                  <a:pt x="109" y="132"/>
                  <a:pt x="113" y="140"/>
                  <a:pt x="118" y="146"/>
                </a:cubicBezTo>
                <a:cubicBezTo>
                  <a:pt x="102" y="151"/>
                  <a:pt x="90" y="166"/>
                  <a:pt x="90" y="185"/>
                </a:cubicBezTo>
                <a:lnTo>
                  <a:pt x="90" y="193"/>
                </a:lnTo>
                <a:close/>
                <a:moveTo>
                  <a:pt x="186" y="212"/>
                </a:moveTo>
                <a:cubicBezTo>
                  <a:pt x="186" y="212"/>
                  <a:pt x="186" y="212"/>
                  <a:pt x="186" y="212"/>
                </a:cubicBezTo>
                <a:cubicBezTo>
                  <a:pt x="184" y="213"/>
                  <a:pt x="184" y="213"/>
                  <a:pt x="184" y="213"/>
                </a:cubicBezTo>
                <a:cubicBezTo>
                  <a:pt x="183" y="213"/>
                  <a:pt x="169" y="220"/>
                  <a:pt x="144" y="220"/>
                </a:cubicBezTo>
                <a:cubicBezTo>
                  <a:pt x="131" y="220"/>
                  <a:pt x="116" y="218"/>
                  <a:pt x="98" y="213"/>
                </a:cubicBezTo>
                <a:cubicBezTo>
                  <a:pt x="96" y="212"/>
                  <a:pt x="96" y="212"/>
                  <a:pt x="96" y="212"/>
                </a:cubicBezTo>
                <a:cubicBezTo>
                  <a:pt x="96" y="212"/>
                  <a:pt x="96" y="212"/>
                  <a:pt x="96" y="212"/>
                </a:cubicBezTo>
                <a:cubicBezTo>
                  <a:pt x="96" y="185"/>
                  <a:pt x="96" y="185"/>
                  <a:pt x="96" y="185"/>
                </a:cubicBezTo>
                <a:cubicBezTo>
                  <a:pt x="96" y="166"/>
                  <a:pt x="111" y="151"/>
                  <a:pt x="130" y="151"/>
                </a:cubicBezTo>
                <a:cubicBezTo>
                  <a:pt x="152" y="151"/>
                  <a:pt x="152" y="151"/>
                  <a:pt x="152" y="151"/>
                </a:cubicBezTo>
                <a:cubicBezTo>
                  <a:pt x="171" y="151"/>
                  <a:pt x="186" y="166"/>
                  <a:pt x="186" y="185"/>
                </a:cubicBezTo>
                <a:lnTo>
                  <a:pt x="186" y="212"/>
                </a:lnTo>
                <a:close/>
                <a:moveTo>
                  <a:pt x="230" y="185"/>
                </a:moveTo>
                <a:cubicBezTo>
                  <a:pt x="230" y="185"/>
                  <a:pt x="230" y="185"/>
                  <a:pt x="230" y="185"/>
                </a:cubicBezTo>
                <a:cubicBezTo>
                  <a:pt x="228" y="186"/>
                  <a:pt x="228" y="186"/>
                  <a:pt x="228" y="186"/>
                </a:cubicBezTo>
                <a:cubicBezTo>
                  <a:pt x="227" y="186"/>
                  <a:pt x="214" y="192"/>
                  <a:pt x="192" y="193"/>
                </a:cubicBezTo>
                <a:cubicBezTo>
                  <a:pt x="192" y="185"/>
                  <a:pt x="192" y="185"/>
                  <a:pt x="192" y="185"/>
                </a:cubicBezTo>
                <a:cubicBezTo>
                  <a:pt x="192" y="166"/>
                  <a:pt x="180" y="151"/>
                  <a:pt x="164" y="146"/>
                </a:cubicBezTo>
                <a:cubicBezTo>
                  <a:pt x="170" y="140"/>
                  <a:pt x="173" y="132"/>
                  <a:pt x="174" y="124"/>
                </a:cubicBezTo>
                <a:cubicBezTo>
                  <a:pt x="196" y="124"/>
                  <a:pt x="196" y="124"/>
                  <a:pt x="196" y="124"/>
                </a:cubicBezTo>
                <a:cubicBezTo>
                  <a:pt x="215" y="124"/>
                  <a:pt x="230" y="139"/>
                  <a:pt x="230" y="157"/>
                </a:cubicBezTo>
                <a:lnTo>
                  <a:pt x="230" y="185"/>
                </a:lnTo>
                <a:close/>
              </a:path>
            </a:pathLst>
          </a:custGeom>
          <a:solidFill>
            <a:schemeClr val="accent3"/>
          </a:solidFill>
          <a:ln>
            <a:noFill/>
          </a:ln>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97" name="Freeform 45"/>
          <p:cNvSpPr>
            <a:spLocks noChangeAspect="1" noEditPoints="1"/>
          </p:cNvSpPr>
          <p:nvPr/>
        </p:nvSpPr>
        <p:spPr bwMode="auto">
          <a:xfrm>
            <a:off x="2303996" y="3221058"/>
            <a:ext cx="431800" cy="433521"/>
          </a:xfrm>
          <a:custGeom>
            <a:avLst/>
            <a:gdLst>
              <a:gd name="T0" fmla="*/ 0 w 342"/>
              <a:gd name="T1" fmla="*/ 171 h 342"/>
              <a:gd name="T2" fmla="*/ 342 w 342"/>
              <a:gd name="T3" fmla="*/ 171 h 342"/>
              <a:gd name="T4" fmla="*/ 48 w 342"/>
              <a:gd name="T5" fmla="*/ 140 h 342"/>
              <a:gd name="T6" fmla="*/ 108 w 342"/>
              <a:gd name="T7" fmla="*/ 164 h 342"/>
              <a:gd name="T8" fmla="*/ 48 w 342"/>
              <a:gd name="T9" fmla="*/ 140 h 342"/>
              <a:gd name="T10" fmla="*/ 109 w 342"/>
              <a:gd name="T11" fmla="*/ 171 h 342"/>
              <a:gd name="T12" fmla="*/ 66 w 342"/>
              <a:gd name="T13" fmla="*/ 209 h 342"/>
              <a:gd name="T14" fmla="*/ 95 w 342"/>
              <a:gd name="T15" fmla="*/ 283 h 342"/>
              <a:gd name="T16" fmla="*/ 95 w 342"/>
              <a:gd name="T17" fmla="*/ 245 h 342"/>
              <a:gd name="T18" fmla="*/ 95 w 342"/>
              <a:gd name="T19" fmla="*/ 283 h 342"/>
              <a:gd name="T20" fmla="*/ 67 w 342"/>
              <a:gd name="T21" fmla="*/ 216 h 342"/>
              <a:gd name="T22" fmla="*/ 114 w 342"/>
              <a:gd name="T23" fmla="*/ 239 h 342"/>
              <a:gd name="T24" fmla="*/ 169 w 342"/>
              <a:gd name="T25" fmla="*/ 239 h 342"/>
              <a:gd name="T26" fmla="*/ 120 w 342"/>
              <a:gd name="T27" fmla="*/ 216 h 342"/>
              <a:gd name="T28" fmla="*/ 169 w 342"/>
              <a:gd name="T29" fmla="*/ 239 h 342"/>
              <a:gd name="T30" fmla="*/ 119 w 342"/>
              <a:gd name="T31" fmla="*/ 209 h 342"/>
              <a:gd name="T32" fmla="*/ 175 w 342"/>
              <a:gd name="T33" fmla="*/ 171 h 342"/>
              <a:gd name="T34" fmla="*/ 116 w 342"/>
              <a:gd name="T35" fmla="*/ 164 h 342"/>
              <a:gd name="T36" fmla="*/ 177 w 342"/>
              <a:gd name="T37" fmla="*/ 140 h 342"/>
              <a:gd name="T38" fmla="*/ 116 w 342"/>
              <a:gd name="T39" fmla="*/ 164 h 342"/>
              <a:gd name="T40" fmla="*/ 177 w 342"/>
              <a:gd name="T41" fmla="*/ 264 h 342"/>
              <a:gd name="T42" fmla="*/ 215 w 342"/>
              <a:gd name="T43" fmla="*/ 264 h 342"/>
              <a:gd name="T44" fmla="*/ 217 w 342"/>
              <a:gd name="T45" fmla="*/ 239 h 342"/>
              <a:gd name="T46" fmla="*/ 178 w 342"/>
              <a:gd name="T47" fmla="*/ 216 h 342"/>
              <a:gd name="T48" fmla="*/ 217 w 342"/>
              <a:gd name="T49" fmla="*/ 239 h 342"/>
              <a:gd name="T50" fmla="*/ 179 w 342"/>
              <a:gd name="T51" fmla="*/ 209 h 342"/>
              <a:gd name="T52" fmla="*/ 235 w 342"/>
              <a:gd name="T53" fmla="*/ 171 h 342"/>
              <a:gd name="T54" fmla="*/ 283 w 342"/>
              <a:gd name="T55" fmla="*/ 126 h 342"/>
              <a:gd name="T56" fmla="*/ 241 w 342"/>
              <a:gd name="T57" fmla="*/ 149 h 342"/>
              <a:gd name="T58" fmla="*/ 182 w 342"/>
              <a:gd name="T59" fmla="*/ 164 h 342"/>
              <a:gd name="T60" fmla="*/ 220 w 342"/>
              <a:gd name="T61" fmla="*/ 140 h 342"/>
              <a:gd name="T62" fmla="*/ 252 w 342"/>
              <a:gd name="T63" fmla="*/ 107 h 342"/>
              <a:gd name="T64" fmla="*/ 260 w 342"/>
              <a:gd name="T65" fmla="*/ 103 h 342"/>
              <a:gd name="T66" fmla="*/ 283 w 342"/>
              <a:gd name="T67" fmla="*/ 12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2" h="342">
                <a:moveTo>
                  <a:pt x="171" y="0"/>
                </a:moveTo>
                <a:cubicBezTo>
                  <a:pt x="76" y="0"/>
                  <a:pt x="0" y="77"/>
                  <a:pt x="0" y="171"/>
                </a:cubicBezTo>
                <a:cubicBezTo>
                  <a:pt x="0" y="266"/>
                  <a:pt x="76" y="342"/>
                  <a:pt x="171" y="342"/>
                </a:cubicBezTo>
                <a:cubicBezTo>
                  <a:pt x="265" y="342"/>
                  <a:pt x="342" y="266"/>
                  <a:pt x="342" y="171"/>
                </a:cubicBezTo>
                <a:cubicBezTo>
                  <a:pt x="342" y="77"/>
                  <a:pt x="265" y="0"/>
                  <a:pt x="171" y="0"/>
                </a:cubicBezTo>
                <a:close/>
                <a:moveTo>
                  <a:pt x="48" y="140"/>
                </a:moveTo>
                <a:cubicBezTo>
                  <a:pt x="106" y="140"/>
                  <a:pt x="106" y="140"/>
                  <a:pt x="106" y="140"/>
                </a:cubicBezTo>
                <a:cubicBezTo>
                  <a:pt x="108" y="164"/>
                  <a:pt x="108" y="164"/>
                  <a:pt x="108" y="164"/>
                </a:cubicBezTo>
                <a:cubicBezTo>
                  <a:pt x="54" y="164"/>
                  <a:pt x="54" y="164"/>
                  <a:pt x="54" y="164"/>
                </a:cubicBezTo>
                <a:lnTo>
                  <a:pt x="48" y="140"/>
                </a:lnTo>
                <a:close/>
                <a:moveTo>
                  <a:pt x="56" y="171"/>
                </a:moveTo>
                <a:cubicBezTo>
                  <a:pt x="109" y="171"/>
                  <a:pt x="109" y="171"/>
                  <a:pt x="109" y="171"/>
                </a:cubicBezTo>
                <a:cubicBezTo>
                  <a:pt x="112" y="209"/>
                  <a:pt x="112" y="209"/>
                  <a:pt x="112" y="209"/>
                </a:cubicBezTo>
                <a:cubicBezTo>
                  <a:pt x="66" y="209"/>
                  <a:pt x="66" y="209"/>
                  <a:pt x="66" y="209"/>
                </a:cubicBezTo>
                <a:lnTo>
                  <a:pt x="56" y="171"/>
                </a:lnTo>
                <a:close/>
                <a:moveTo>
                  <a:pt x="95" y="283"/>
                </a:moveTo>
                <a:cubicBezTo>
                  <a:pt x="85" y="283"/>
                  <a:pt x="76" y="275"/>
                  <a:pt x="76" y="264"/>
                </a:cubicBezTo>
                <a:cubicBezTo>
                  <a:pt x="76" y="254"/>
                  <a:pt x="85" y="245"/>
                  <a:pt x="95" y="245"/>
                </a:cubicBezTo>
                <a:cubicBezTo>
                  <a:pt x="106" y="245"/>
                  <a:pt x="114" y="254"/>
                  <a:pt x="114" y="264"/>
                </a:cubicBezTo>
                <a:cubicBezTo>
                  <a:pt x="114" y="275"/>
                  <a:pt x="106" y="283"/>
                  <a:pt x="95" y="283"/>
                </a:cubicBezTo>
                <a:close/>
                <a:moveTo>
                  <a:pt x="73" y="239"/>
                </a:moveTo>
                <a:cubicBezTo>
                  <a:pt x="67" y="216"/>
                  <a:pt x="67" y="216"/>
                  <a:pt x="67" y="216"/>
                </a:cubicBezTo>
                <a:cubicBezTo>
                  <a:pt x="113" y="216"/>
                  <a:pt x="113" y="216"/>
                  <a:pt x="113" y="216"/>
                </a:cubicBezTo>
                <a:cubicBezTo>
                  <a:pt x="114" y="239"/>
                  <a:pt x="114" y="239"/>
                  <a:pt x="114" y="239"/>
                </a:cubicBezTo>
                <a:lnTo>
                  <a:pt x="73" y="239"/>
                </a:lnTo>
                <a:close/>
                <a:moveTo>
                  <a:pt x="169" y="239"/>
                </a:moveTo>
                <a:cubicBezTo>
                  <a:pt x="122" y="239"/>
                  <a:pt x="122" y="239"/>
                  <a:pt x="122" y="239"/>
                </a:cubicBezTo>
                <a:cubicBezTo>
                  <a:pt x="120" y="216"/>
                  <a:pt x="120" y="216"/>
                  <a:pt x="120" y="216"/>
                </a:cubicBezTo>
                <a:cubicBezTo>
                  <a:pt x="171" y="216"/>
                  <a:pt x="171" y="216"/>
                  <a:pt x="171" y="216"/>
                </a:cubicBezTo>
                <a:lnTo>
                  <a:pt x="169" y="239"/>
                </a:lnTo>
                <a:close/>
                <a:moveTo>
                  <a:pt x="171" y="209"/>
                </a:moveTo>
                <a:cubicBezTo>
                  <a:pt x="119" y="209"/>
                  <a:pt x="119" y="209"/>
                  <a:pt x="119" y="209"/>
                </a:cubicBezTo>
                <a:cubicBezTo>
                  <a:pt x="116" y="171"/>
                  <a:pt x="116" y="171"/>
                  <a:pt x="116" y="171"/>
                </a:cubicBezTo>
                <a:cubicBezTo>
                  <a:pt x="175" y="171"/>
                  <a:pt x="175" y="171"/>
                  <a:pt x="175" y="171"/>
                </a:cubicBezTo>
                <a:lnTo>
                  <a:pt x="171" y="209"/>
                </a:lnTo>
                <a:close/>
                <a:moveTo>
                  <a:pt x="116" y="164"/>
                </a:moveTo>
                <a:cubicBezTo>
                  <a:pt x="114" y="140"/>
                  <a:pt x="114" y="140"/>
                  <a:pt x="114" y="140"/>
                </a:cubicBezTo>
                <a:cubicBezTo>
                  <a:pt x="177" y="140"/>
                  <a:pt x="177" y="140"/>
                  <a:pt x="177" y="140"/>
                </a:cubicBezTo>
                <a:cubicBezTo>
                  <a:pt x="175" y="164"/>
                  <a:pt x="175" y="164"/>
                  <a:pt x="175" y="164"/>
                </a:cubicBezTo>
                <a:lnTo>
                  <a:pt x="116" y="164"/>
                </a:lnTo>
                <a:close/>
                <a:moveTo>
                  <a:pt x="196" y="283"/>
                </a:moveTo>
                <a:cubicBezTo>
                  <a:pt x="185" y="283"/>
                  <a:pt x="177" y="275"/>
                  <a:pt x="177" y="264"/>
                </a:cubicBezTo>
                <a:cubicBezTo>
                  <a:pt x="177" y="254"/>
                  <a:pt x="185" y="245"/>
                  <a:pt x="196" y="245"/>
                </a:cubicBezTo>
                <a:cubicBezTo>
                  <a:pt x="206" y="245"/>
                  <a:pt x="215" y="254"/>
                  <a:pt x="215" y="264"/>
                </a:cubicBezTo>
                <a:cubicBezTo>
                  <a:pt x="215" y="275"/>
                  <a:pt x="206" y="283"/>
                  <a:pt x="196" y="283"/>
                </a:cubicBezTo>
                <a:close/>
                <a:moveTo>
                  <a:pt x="217" y="239"/>
                </a:moveTo>
                <a:cubicBezTo>
                  <a:pt x="176" y="239"/>
                  <a:pt x="176" y="239"/>
                  <a:pt x="176" y="239"/>
                </a:cubicBezTo>
                <a:cubicBezTo>
                  <a:pt x="178" y="216"/>
                  <a:pt x="178" y="216"/>
                  <a:pt x="178" y="216"/>
                </a:cubicBezTo>
                <a:cubicBezTo>
                  <a:pt x="223" y="216"/>
                  <a:pt x="223" y="216"/>
                  <a:pt x="223" y="216"/>
                </a:cubicBezTo>
                <a:lnTo>
                  <a:pt x="217" y="239"/>
                </a:lnTo>
                <a:close/>
                <a:moveTo>
                  <a:pt x="225" y="209"/>
                </a:moveTo>
                <a:cubicBezTo>
                  <a:pt x="179" y="209"/>
                  <a:pt x="179" y="209"/>
                  <a:pt x="179" y="209"/>
                </a:cubicBezTo>
                <a:cubicBezTo>
                  <a:pt x="182" y="171"/>
                  <a:pt x="182" y="171"/>
                  <a:pt x="182" y="171"/>
                </a:cubicBezTo>
                <a:cubicBezTo>
                  <a:pt x="235" y="171"/>
                  <a:pt x="235" y="171"/>
                  <a:pt x="235" y="171"/>
                </a:cubicBezTo>
                <a:lnTo>
                  <a:pt x="225" y="209"/>
                </a:lnTo>
                <a:close/>
                <a:moveTo>
                  <a:pt x="283" y="126"/>
                </a:moveTo>
                <a:cubicBezTo>
                  <a:pt x="264" y="126"/>
                  <a:pt x="264" y="126"/>
                  <a:pt x="264" y="126"/>
                </a:cubicBezTo>
                <a:cubicBezTo>
                  <a:pt x="256" y="133"/>
                  <a:pt x="249" y="141"/>
                  <a:pt x="241" y="149"/>
                </a:cubicBezTo>
                <a:cubicBezTo>
                  <a:pt x="237" y="164"/>
                  <a:pt x="237" y="164"/>
                  <a:pt x="237" y="164"/>
                </a:cubicBezTo>
                <a:cubicBezTo>
                  <a:pt x="182" y="164"/>
                  <a:pt x="182" y="164"/>
                  <a:pt x="182" y="164"/>
                </a:cubicBezTo>
                <a:cubicBezTo>
                  <a:pt x="184" y="140"/>
                  <a:pt x="184" y="140"/>
                  <a:pt x="184" y="140"/>
                </a:cubicBezTo>
                <a:cubicBezTo>
                  <a:pt x="220" y="140"/>
                  <a:pt x="220" y="140"/>
                  <a:pt x="220" y="140"/>
                </a:cubicBezTo>
                <a:cubicBezTo>
                  <a:pt x="221" y="139"/>
                  <a:pt x="221" y="138"/>
                  <a:pt x="222" y="137"/>
                </a:cubicBezTo>
                <a:cubicBezTo>
                  <a:pt x="232" y="127"/>
                  <a:pt x="242" y="117"/>
                  <a:pt x="252" y="107"/>
                </a:cubicBezTo>
                <a:cubicBezTo>
                  <a:pt x="252" y="107"/>
                  <a:pt x="253" y="106"/>
                  <a:pt x="254" y="105"/>
                </a:cubicBezTo>
                <a:cubicBezTo>
                  <a:pt x="256" y="104"/>
                  <a:pt x="258" y="103"/>
                  <a:pt x="260" y="103"/>
                </a:cubicBezTo>
                <a:cubicBezTo>
                  <a:pt x="283" y="103"/>
                  <a:pt x="283" y="103"/>
                  <a:pt x="283" y="103"/>
                </a:cubicBezTo>
                <a:cubicBezTo>
                  <a:pt x="297" y="103"/>
                  <a:pt x="297" y="126"/>
                  <a:pt x="283" y="126"/>
                </a:cubicBezTo>
                <a:close/>
              </a:path>
            </a:pathLst>
          </a:custGeom>
          <a:solidFill>
            <a:schemeClr val="accent2"/>
          </a:solidFill>
          <a:ln>
            <a:noFill/>
          </a:ln>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198" name="Text Box 10"/>
          <p:cNvSpPr txBox="1">
            <a:spLocks noChangeArrowheads="1"/>
          </p:cNvSpPr>
          <p:nvPr/>
        </p:nvSpPr>
        <p:spPr bwMode="auto">
          <a:xfrm>
            <a:off x="535521" y="2038005"/>
            <a:ext cx="1606550" cy="766364"/>
          </a:xfrm>
          <a:prstGeom prst="rect">
            <a:avLst/>
          </a:prstGeom>
          <a:noFill/>
          <a:ln w="9525">
            <a:noFill/>
            <a:miter lim="800000"/>
            <a:headEnd/>
            <a:tailEnd/>
          </a:ln>
        </p:spPr>
        <p:txBody>
          <a:bodyPr lIns="45720" tIns="22860" rIns="45720" bIns="22860">
            <a:spAutoFit/>
          </a:bodyPr>
          <a:lstStyle/>
          <a:p>
            <a:pPr algn="r" defTabSz="1088232" eaLnBrk="1" fontAlgn="auto" hangingPunct="1">
              <a:lnSpc>
                <a:spcPct val="120000"/>
              </a:lnSpc>
              <a:spcBef>
                <a:spcPts val="0"/>
              </a:spcBef>
              <a:spcAft>
                <a:spcPts val="0"/>
              </a:spcAft>
              <a:defRPr/>
            </a:pPr>
            <a:r>
              <a:rPr lang="zh-CN" altLang="en-US" sz="1200" dirty="0">
                <a:solidFill>
                  <a:schemeClr val="tx1">
                    <a:lumMod val="75000"/>
                    <a:lumOff val="25000"/>
                  </a:schemeClr>
                </a:solidFill>
                <a:latin typeface="微软雅黑" pitchFamily="34" charset="-122"/>
                <a:ea typeface="微软雅黑" pitchFamily="34" charset="-122"/>
                <a:cs typeface="Open Sans" pitchFamily="34" charset="0"/>
              </a:rPr>
              <a:t>添加您的标题</a:t>
            </a:r>
            <a:endParaRPr lang="en-US" altLang="zh-CN" sz="1200" dirty="0">
              <a:solidFill>
                <a:schemeClr val="tx1">
                  <a:lumMod val="75000"/>
                  <a:lumOff val="25000"/>
                </a:schemeClr>
              </a:solidFill>
              <a:latin typeface="微软雅黑" pitchFamily="34" charset="-122"/>
              <a:ea typeface="微软雅黑" pitchFamily="34" charset="-122"/>
              <a:cs typeface="Open Sans" pitchFamily="34" charset="0"/>
            </a:endParaRPr>
          </a:p>
          <a:p>
            <a:pPr algn="r" defTabSz="685754" eaLnBrk="1" fontAlgn="auto" hangingPunct="1">
              <a:lnSpc>
                <a:spcPct val="120000"/>
              </a:lnSpc>
              <a:spcBef>
                <a:spcPts val="0"/>
              </a:spcBef>
              <a:spcAft>
                <a:spcPts val="0"/>
              </a:spcAft>
              <a:defRPr/>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a:t>
            </a:r>
          </a:p>
        </p:txBody>
      </p:sp>
      <p:sp>
        <p:nvSpPr>
          <p:cNvPr id="199" name="Text Box 10"/>
          <p:cNvSpPr txBox="1">
            <a:spLocks noChangeArrowheads="1"/>
          </p:cNvSpPr>
          <p:nvPr/>
        </p:nvSpPr>
        <p:spPr bwMode="auto">
          <a:xfrm>
            <a:off x="535521" y="3292518"/>
            <a:ext cx="1606550" cy="766364"/>
          </a:xfrm>
          <a:prstGeom prst="rect">
            <a:avLst/>
          </a:prstGeom>
          <a:noFill/>
          <a:ln w="9525">
            <a:noFill/>
            <a:miter lim="800000"/>
            <a:headEnd/>
            <a:tailEnd/>
          </a:ln>
        </p:spPr>
        <p:txBody>
          <a:bodyPr lIns="45720" tIns="22860" rIns="45720" bIns="22860">
            <a:spAutoFit/>
          </a:bodyPr>
          <a:lstStyle/>
          <a:p>
            <a:pPr algn="r" defTabSz="1088232" eaLnBrk="1" fontAlgn="auto" hangingPunct="1">
              <a:lnSpc>
                <a:spcPct val="120000"/>
              </a:lnSpc>
              <a:spcBef>
                <a:spcPts val="0"/>
              </a:spcBef>
              <a:spcAft>
                <a:spcPts val="0"/>
              </a:spcAft>
              <a:defRPr/>
            </a:pPr>
            <a:r>
              <a:rPr lang="zh-CN" altLang="en-US" sz="1200" dirty="0">
                <a:solidFill>
                  <a:schemeClr val="tx1">
                    <a:lumMod val="75000"/>
                    <a:lumOff val="25000"/>
                  </a:schemeClr>
                </a:solidFill>
                <a:latin typeface="微软雅黑" pitchFamily="34" charset="-122"/>
                <a:ea typeface="微软雅黑" pitchFamily="34" charset="-122"/>
                <a:cs typeface="Open Sans" pitchFamily="34" charset="0"/>
              </a:rPr>
              <a:t>添加您的标题</a:t>
            </a:r>
            <a:endParaRPr lang="en-US" altLang="zh-CN" sz="1200" dirty="0">
              <a:solidFill>
                <a:schemeClr val="tx1">
                  <a:lumMod val="75000"/>
                  <a:lumOff val="25000"/>
                </a:schemeClr>
              </a:solidFill>
              <a:latin typeface="微软雅黑" pitchFamily="34" charset="-122"/>
              <a:ea typeface="微软雅黑" pitchFamily="34" charset="-122"/>
              <a:cs typeface="Open Sans" pitchFamily="34" charset="0"/>
            </a:endParaRPr>
          </a:p>
          <a:p>
            <a:pPr algn="r" defTabSz="685754" eaLnBrk="1" fontAlgn="auto" hangingPunct="1">
              <a:lnSpc>
                <a:spcPct val="120000"/>
              </a:lnSpc>
              <a:spcBef>
                <a:spcPts val="0"/>
              </a:spcBef>
              <a:spcAft>
                <a:spcPts val="0"/>
              </a:spcAft>
              <a:defRPr/>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a:t>
            </a:r>
          </a:p>
        </p:txBody>
      </p:sp>
    </p:spTree>
    <p:extLst>
      <p:ext uri="{BB962C8B-B14F-4D97-AF65-F5344CB8AC3E}">
        <p14:creationId xmlns:p14="http://schemas.microsoft.com/office/powerpoint/2010/main" val="302819183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2768"/>
                                        </p:tgtEl>
                                        <p:attrNameLst>
                                          <p:attrName>style.visibility</p:attrName>
                                        </p:attrNameLst>
                                      </p:cBhvr>
                                      <p:to>
                                        <p:strVal val="visible"/>
                                      </p:to>
                                    </p:set>
                                    <p:anim calcmode="lin" valueType="num">
                                      <p:cBhvr>
                                        <p:cTn id="12" dur="250" fill="hold"/>
                                        <p:tgtEl>
                                          <p:spTgt spid="32768"/>
                                        </p:tgtEl>
                                        <p:attrNameLst>
                                          <p:attrName>ppt_w</p:attrName>
                                        </p:attrNameLst>
                                      </p:cBhvr>
                                      <p:tavLst>
                                        <p:tav tm="0">
                                          <p:val>
                                            <p:fltVal val="0"/>
                                          </p:val>
                                        </p:tav>
                                        <p:tav tm="100000">
                                          <p:val>
                                            <p:strVal val="#ppt_w"/>
                                          </p:val>
                                        </p:tav>
                                      </p:tavLst>
                                    </p:anim>
                                    <p:anim calcmode="lin" valueType="num">
                                      <p:cBhvr>
                                        <p:cTn id="13" dur="250" fill="hold"/>
                                        <p:tgtEl>
                                          <p:spTgt spid="32768"/>
                                        </p:tgtEl>
                                        <p:attrNameLst>
                                          <p:attrName>ppt_h</p:attrName>
                                        </p:attrNameLst>
                                      </p:cBhvr>
                                      <p:tavLst>
                                        <p:tav tm="0">
                                          <p:val>
                                            <p:fltVal val="0"/>
                                          </p:val>
                                        </p:tav>
                                        <p:tav tm="100000">
                                          <p:val>
                                            <p:strVal val="#ppt_h"/>
                                          </p:val>
                                        </p:tav>
                                      </p:tavLst>
                                    </p:anim>
                                    <p:animEffect transition="in" filter="fade">
                                      <p:cBhvr>
                                        <p:cTn id="14" dur="250"/>
                                        <p:tgtEl>
                                          <p:spTgt spid="32768"/>
                                        </p:tgtEl>
                                      </p:cBhvr>
                                    </p:animEffect>
                                  </p:childTnLst>
                                </p:cTn>
                              </p:par>
                              <p:par>
                                <p:cTn id="15" presetID="6" presetClass="emph" presetSubtype="0" decel="100000" fill="hold" nodeType="withEffect">
                                  <p:stCondLst>
                                    <p:cond delay="200"/>
                                  </p:stCondLst>
                                  <p:childTnLst>
                                    <p:animScale>
                                      <p:cBhvr>
                                        <p:cTn id="16" dur="250" fill="hold"/>
                                        <p:tgtEl>
                                          <p:spTgt spid="32768"/>
                                        </p:tgtEl>
                                      </p:cBhvr>
                                      <p:by x="110000" y="110000"/>
                                    </p:animScale>
                                  </p:childTnLst>
                                </p:cTn>
                              </p:par>
                              <p:par>
                                <p:cTn id="17" presetID="6" presetClass="emph" presetSubtype="0" decel="100000" fill="hold" nodeType="withEffect">
                                  <p:stCondLst>
                                    <p:cond delay="300"/>
                                  </p:stCondLst>
                                  <p:childTnLst>
                                    <p:animScale>
                                      <p:cBhvr>
                                        <p:cTn id="18" dur="250" fill="hold"/>
                                        <p:tgtEl>
                                          <p:spTgt spid="32768"/>
                                        </p:tgtEl>
                                      </p:cBhvr>
                                      <p:by x="91000" y="91000"/>
                                    </p:animScale>
                                  </p:childTnLst>
                                </p:cTn>
                              </p:par>
                            </p:childTnLst>
                          </p:cTn>
                        </p:par>
                        <p:par>
                          <p:cTn id="19" fill="hold">
                            <p:stCondLst>
                              <p:cond delay="1050"/>
                            </p:stCondLst>
                            <p:childTnLst>
                              <p:par>
                                <p:cTn id="20" presetID="2" presetClass="entr" presetSubtype="2" decel="100000" fill="hold" grpId="0" nodeType="afterEffect">
                                  <p:stCondLst>
                                    <p:cond delay="0"/>
                                  </p:stCondLst>
                                  <p:childTnLst>
                                    <p:set>
                                      <p:cBhvr>
                                        <p:cTn id="21" dur="1" fill="hold">
                                          <p:stCondLst>
                                            <p:cond delay="0"/>
                                          </p:stCondLst>
                                        </p:cTn>
                                        <p:tgtEl>
                                          <p:spTgt spid="194"/>
                                        </p:tgtEl>
                                        <p:attrNameLst>
                                          <p:attrName>style.visibility</p:attrName>
                                        </p:attrNameLst>
                                      </p:cBhvr>
                                      <p:to>
                                        <p:strVal val="visible"/>
                                      </p:to>
                                    </p:set>
                                    <p:anim calcmode="lin" valueType="num">
                                      <p:cBhvr additive="base">
                                        <p:cTn id="22" dur="500" fill="hold"/>
                                        <p:tgtEl>
                                          <p:spTgt spid="194"/>
                                        </p:tgtEl>
                                        <p:attrNameLst>
                                          <p:attrName>ppt_x</p:attrName>
                                        </p:attrNameLst>
                                      </p:cBhvr>
                                      <p:tavLst>
                                        <p:tav tm="0">
                                          <p:val>
                                            <p:strVal val="1+#ppt_w/2"/>
                                          </p:val>
                                        </p:tav>
                                        <p:tav tm="100000">
                                          <p:val>
                                            <p:strVal val="#ppt_x"/>
                                          </p:val>
                                        </p:tav>
                                      </p:tavLst>
                                    </p:anim>
                                    <p:anim calcmode="lin" valueType="num">
                                      <p:cBhvr additive="base">
                                        <p:cTn id="23" dur="500" fill="hold"/>
                                        <p:tgtEl>
                                          <p:spTgt spid="194"/>
                                        </p:tgtEl>
                                        <p:attrNameLst>
                                          <p:attrName>ppt_y</p:attrName>
                                        </p:attrNameLst>
                                      </p:cBhvr>
                                      <p:tavLst>
                                        <p:tav tm="0">
                                          <p:val>
                                            <p:strVal val="#ppt_y"/>
                                          </p:val>
                                        </p:tav>
                                        <p:tav tm="100000">
                                          <p:val>
                                            <p:strVal val="#ppt_y"/>
                                          </p:val>
                                        </p:tav>
                                      </p:tavLst>
                                    </p:anim>
                                  </p:childTnLst>
                                </p:cTn>
                              </p:par>
                            </p:childTnLst>
                          </p:cTn>
                        </p:par>
                        <p:par>
                          <p:cTn id="24" fill="hold">
                            <p:stCondLst>
                              <p:cond delay="1550"/>
                            </p:stCondLst>
                            <p:childTnLst>
                              <p:par>
                                <p:cTn id="25" presetID="53" presetClass="entr" presetSubtype="16" fill="hold" nodeType="afterEffect">
                                  <p:stCondLst>
                                    <p:cond delay="0"/>
                                  </p:stCondLst>
                                  <p:childTnLst>
                                    <p:set>
                                      <p:cBhvr>
                                        <p:cTn id="26" dur="1" fill="hold">
                                          <p:stCondLst>
                                            <p:cond delay="0"/>
                                          </p:stCondLst>
                                        </p:cTn>
                                        <p:tgtEl>
                                          <p:spTgt spid="32769"/>
                                        </p:tgtEl>
                                        <p:attrNameLst>
                                          <p:attrName>style.visibility</p:attrName>
                                        </p:attrNameLst>
                                      </p:cBhvr>
                                      <p:to>
                                        <p:strVal val="visible"/>
                                      </p:to>
                                    </p:set>
                                    <p:anim calcmode="lin" valueType="num">
                                      <p:cBhvr>
                                        <p:cTn id="27" dur="250" fill="hold"/>
                                        <p:tgtEl>
                                          <p:spTgt spid="32769"/>
                                        </p:tgtEl>
                                        <p:attrNameLst>
                                          <p:attrName>ppt_w</p:attrName>
                                        </p:attrNameLst>
                                      </p:cBhvr>
                                      <p:tavLst>
                                        <p:tav tm="0">
                                          <p:val>
                                            <p:fltVal val="0"/>
                                          </p:val>
                                        </p:tav>
                                        <p:tav tm="100000">
                                          <p:val>
                                            <p:strVal val="#ppt_w"/>
                                          </p:val>
                                        </p:tav>
                                      </p:tavLst>
                                    </p:anim>
                                    <p:anim calcmode="lin" valueType="num">
                                      <p:cBhvr>
                                        <p:cTn id="28" dur="250" fill="hold"/>
                                        <p:tgtEl>
                                          <p:spTgt spid="32769"/>
                                        </p:tgtEl>
                                        <p:attrNameLst>
                                          <p:attrName>ppt_h</p:attrName>
                                        </p:attrNameLst>
                                      </p:cBhvr>
                                      <p:tavLst>
                                        <p:tav tm="0">
                                          <p:val>
                                            <p:fltVal val="0"/>
                                          </p:val>
                                        </p:tav>
                                        <p:tav tm="100000">
                                          <p:val>
                                            <p:strVal val="#ppt_h"/>
                                          </p:val>
                                        </p:tav>
                                      </p:tavLst>
                                    </p:anim>
                                    <p:animEffect transition="in" filter="fade">
                                      <p:cBhvr>
                                        <p:cTn id="29" dur="250"/>
                                        <p:tgtEl>
                                          <p:spTgt spid="32769"/>
                                        </p:tgtEl>
                                      </p:cBhvr>
                                    </p:animEffect>
                                  </p:childTnLst>
                                </p:cTn>
                              </p:par>
                              <p:par>
                                <p:cTn id="30" presetID="6" presetClass="emph" presetSubtype="0" decel="100000" fill="hold" nodeType="withEffect">
                                  <p:stCondLst>
                                    <p:cond delay="200"/>
                                  </p:stCondLst>
                                  <p:childTnLst>
                                    <p:animScale>
                                      <p:cBhvr>
                                        <p:cTn id="31" dur="250" fill="hold"/>
                                        <p:tgtEl>
                                          <p:spTgt spid="32769"/>
                                        </p:tgtEl>
                                      </p:cBhvr>
                                      <p:by x="110000" y="110000"/>
                                    </p:animScale>
                                  </p:childTnLst>
                                </p:cTn>
                              </p:par>
                              <p:par>
                                <p:cTn id="32" presetID="6" presetClass="emph" presetSubtype="0" decel="100000" fill="hold" nodeType="withEffect">
                                  <p:stCondLst>
                                    <p:cond delay="300"/>
                                  </p:stCondLst>
                                  <p:childTnLst>
                                    <p:animScale>
                                      <p:cBhvr>
                                        <p:cTn id="33" dur="250" fill="hold"/>
                                        <p:tgtEl>
                                          <p:spTgt spid="32769"/>
                                        </p:tgtEl>
                                      </p:cBhvr>
                                      <p:by x="91000" y="91000"/>
                                    </p:animScale>
                                  </p:childTnLst>
                                </p:cTn>
                              </p:par>
                            </p:childTnLst>
                          </p:cTn>
                        </p:par>
                        <p:par>
                          <p:cTn id="34" fill="hold">
                            <p:stCondLst>
                              <p:cond delay="2100"/>
                            </p:stCondLst>
                            <p:childTnLst>
                              <p:par>
                                <p:cTn id="35" presetID="2" presetClass="entr" presetSubtype="2" decel="100000" fill="hold" grpId="0" nodeType="afterEffect">
                                  <p:stCondLst>
                                    <p:cond delay="0"/>
                                  </p:stCondLst>
                                  <p:childTnLst>
                                    <p:set>
                                      <p:cBhvr>
                                        <p:cTn id="36" dur="1" fill="hold">
                                          <p:stCondLst>
                                            <p:cond delay="0"/>
                                          </p:stCondLst>
                                        </p:cTn>
                                        <p:tgtEl>
                                          <p:spTgt spid="195"/>
                                        </p:tgtEl>
                                        <p:attrNameLst>
                                          <p:attrName>style.visibility</p:attrName>
                                        </p:attrNameLst>
                                      </p:cBhvr>
                                      <p:to>
                                        <p:strVal val="visible"/>
                                      </p:to>
                                    </p:set>
                                    <p:anim calcmode="lin" valueType="num">
                                      <p:cBhvr additive="base">
                                        <p:cTn id="37" dur="500" fill="hold"/>
                                        <p:tgtEl>
                                          <p:spTgt spid="195"/>
                                        </p:tgtEl>
                                        <p:attrNameLst>
                                          <p:attrName>ppt_x</p:attrName>
                                        </p:attrNameLst>
                                      </p:cBhvr>
                                      <p:tavLst>
                                        <p:tav tm="0">
                                          <p:val>
                                            <p:strVal val="1+#ppt_w/2"/>
                                          </p:val>
                                        </p:tav>
                                        <p:tav tm="100000">
                                          <p:val>
                                            <p:strVal val="#ppt_x"/>
                                          </p:val>
                                        </p:tav>
                                      </p:tavLst>
                                    </p:anim>
                                    <p:anim calcmode="lin" valueType="num">
                                      <p:cBhvr additive="base">
                                        <p:cTn id="38" dur="500" fill="hold"/>
                                        <p:tgtEl>
                                          <p:spTgt spid="195"/>
                                        </p:tgtEl>
                                        <p:attrNameLst>
                                          <p:attrName>ppt_y</p:attrName>
                                        </p:attrNameLst>
                                      </p:cBhvr>
                                      <p:tavLst>
                                        <p:tav tm="0">
                                          <p:val>
                                            <p:strVal val="#ppt_y"/>
                                          </p:val>
                                        </p:tav>
                                        <p:tav tm="100000">
                                          <p:val>
                                            <p:strVal val="#ppt_y"/>
                                          </p:val>
                                        </p:tav>
                                      </p:tavLst>
                                    </p:anim>
                                  </p:childTnLst>
                                </p:cTn>
                              </p:par>
                            </p:childTnLst>
                          </p:cTn>
                        </p:par>
                        <p:par>
                          <p:cTn id="39" fill="hold">
                            <p:stCondLst>
                              <p:cond delay="2600"/>
                            </p:stCondLst>
                            <p:childTnLst>
                              <p:par>
                                <p:cTn id="40" presetID="53" presetClass="entr" presetSubtype="16" fill="hold" nodeType="afterEffect">
                                  <p:stCondLst>
                                    <p:cond delay="0"/>
                                  </p:stCondLst>
                                  <p:childTnLst>
                                    <p:set>
                                      <p:cBhvr>
                                        <p:cTn id="41" dur="1" fill="hold">
                                          <p:stCondLst>
                                            <p:cond delay="0"/>
                                          </p:stCondLst>
                                        </p:cTn>
                                        <p:tgtEl>
                                          <p:spTgt spid="196"/>
                                        </p:tgtEl>
                                        <p:attrNameLst>
                                          <p:attrName>style.visibility</p:attrName>
                                        </p:attrNameLst>
                                      </p:cBhvr>
                                      <p:to>
                                        <p:strVal val="visible"/>
                                      </p:to>
                                    </p:set>
                                    <p:anim calcmode="lin" valueType="num">
                                      <p:cBhvr>
                                        <p:cTn id="42" dur="250" fill="hold"/>
                                        <p:tgtEl>
                                          <p:spTgt spid="196"/>
                                        </p:tgtEl>
                                        <p:attrNameLst>
                                          <p:attrName>ppt_w</p:attrName>
                                        </p:attrNameLst>
                                      </p:cBhvr>
                                      <p:tavLst>
                                        <p:tav tm="0">
                                          <p:val>
                                            <p:fltVal val="0"/>
                                          </p:val>
                                        </p:tav>
                                        <p:tav tm="100000">
                                          <p:val>
                                            <p:strVal val="#ppt_w"/>
                                          </p:val>
                                        </p:tav>
                                      </p:tavLst>
                                    </p:anim>
                                    <p:anim calcmode="lin" valueType="num">
                                      <p:cBhvr>
                                        <p:cTn id="43" dur="250" fill="hold"/>
                                        <p:tgtEl>
                                          <p:spTgt spid="196"/>
                                        </p:tgtEl>
                                        <p:attrNameLst>
                                          <p:attrName>ppt_h</p:attrName>
                                        </p:attrNameLst>
                                      </p:cBhvr>
                                      <p:tavLst>
                                        <p:tav tm="0">
                                          <p:val>
                                            <p:fltVal val="0"/>
                                          </p:val>
                                        </p:tav>
                                        <p:tav tm="100000">
                                          <p:val>
                                            <p:strVal val="#ppt_h"/>
                                          </p:val>
                                        </p:tav>
                                      </p:tavLst>
                                    </p:anim>
                                    <p:animEffect transition="in" filter="fade">
                                      <p:cBhvr>
                                        <p:cTn id="44" dur="250"/>
                                        <p:tgtEl>
                                          <p:spTgt spid="196"/>
                                        </p:tgtEl>
                                      </p:cBhvr>
                                    </p:animEffect>
                                  </p:childTnLst>
                                </p:cTn>
                              </p:par>
                              <p:par>
                                <p:cTn id="45" presetID="6" presetClass="emph" presetSubtype="0" decel="100000" fill="hold" nodeType="withEffect">
                                  <p:stCondLst>
                                    <p:cond delay="200"/>
                                  </p:stCondLst>
                                  <p:childTnLst>
                                    <p:animScale>
                                      <p:cBhvr>
                                        <p:cTn id="46" dur="250" fill="hold"/>
                                        <p:tgtEl>
                                          <p:spTgt spid="196"/>
                                        </p:tgtEl>
                                      </p:cBhvr>
                                      <p:by x="110000" y="110000"/>
                                    </p:animScale>
                                  </p:childTnLst>
                                </p:cTn>
                              </p:par>
                              <p:par>
                                <p:cTn id="47" presetID="6" presetClass="emph" presetSubtype="0" decel="100000" fill="hold" nodeType="withEffect">
                                  <p:stCondLst>
                                    <p:cond delay="300"/>
                                  </p:stCondLst>
                                  <p:childTnLst>
                                    <p:animScale>
                                      <p:cBhvr>
                                        <p:cTn id="48" dur="250" fill="hold"/>
                                        <p:tgtEl>
                                          <p:spTgt spid="196"/>
                                        </p:tgtEl>
                                      </p:cBhvr>
                                      <p:by x="91000" y="91000"/>
                                    </p:animScale>
                                  </p:childTnLst>
                                </p:cTn>
                              </p:par>
                            </p:childTnLst>
                          </p:cTn>
                        </p:par>
                        <p:par>
                          <p:cTn id="49" fill="hold">
                            <p:stCondLst>
                              <p:cond delay="3150"/>
                            </p:stCondLst>
                            <p:childTnLst>
                              <p:par>
                                <p:cTn id="50" presetID="2" presetClass="entr" presetSubtype="8" decel="100000" fill="hold" grpId="0" nodeType="afterEffect">
                                  <p:stCondLst>
                                    <p:cond delay="0"/>
                                  </p:stCondLst>
                                  <p:childTnLst>
                                    <p:set>
                                      <p:cBhvr>
                                        <p:cTn id="51" dur="1" fill="hold">
                                          <p:stCondLst>
                                            <p:cond delay="0"/>
                                          </p:stCondLst>
                                        </p:cTn>
                                        <p:tgtEl>
                                          <p:spTgt spid="198"/>
                                        </p:tgtEl>
                                        <p:attrNameLst>
                                          <p:attrName>style.visibility</p:attrName>
                                        </p:attrNameLst>
                                      </p:cBhvr>
                                      <p:to>
                                        <p:strVal val="visible"/>
                                      </p:to>
                                    </p:set>
                                    <p:anim calcmode="lin" valueType="num">
                                      <p:cBhvr additive="base">
                                        <p:cTn id="52" dur="500" fill="hold"/>
                                        <p:tgtEl>
                                          <p:spTgt spid="198"/>
                                        </p:tgtEl>
                                        <p:attrNameLst>
                                          <p:attrName>ppt_x</p:attrName>
                                        </p:attrNameLst>
                                      </p:cBhvr>
                                      <p:tavLst>
                                        <p:tav tm="0">
                                          <p:val>
                                            <p:strVal val="0-#ppt_w/2"/>
                                          </p:val>
                                        </p:tav>
                                        <p:tav tm="100000">
                                          <p:val>
                                            <p:strVal val="#ppt_x"/>
                                          </p:val>
                                        </p:tav>
                                      </p:tavLst>
                                    </p:anim>
                                    <p:anim calcmode="lin" valueType="num">
                                      <p:cBhvr additive="base">
                                        <p:cTn id="53" dur="500" fill="hold"/>
                                        <p:tgtEl>
                                          <p:spTgt spid="198"/>
                                        </p:tgtEl>
                                        <p:attrNameLst>
                                          <p:attrName>ppt_y</p:attrName>
                                        </p:attrNameLst>
                                      </p:cBhvr>
                                      <p:tavLst>
                                        <p:tav tm="0">
                                          <p:val>
                                            <p:strVal val="#ppt_y"/>
                                          </p:val>
                                        </p:tav>
                                        <p:tav tm="100000">
                                          <p:val>
                                            <p:strVal val="#ppt_y"/>
                                          </p:val>
                                        </p:tav>
                                      </p:tavLst>
                                    </p:anim>
                                  </p:childTnLst>
                                </p:cTn>
                              </p:par>
                            </p:childTnLst>
                          </p:cTn>
                        </p:par>
                        <p:par>
                          <p:cTn id="54" fill="hold">
                            <p:stCondLst>
                              <p:cond delay="3650"/>
                            </p:stCondLst>
                            <p:childTnLst>
                              <p:par>
                                <p:cTn id="55" presetID="53" presetClass="entr" presetSubtype="16" fill="hold" nodeType="afterEffect">
                                  <p:stCondLst>
                                    <p:cond delay="0"/>
                                  </p:stCondLst>
                                  <p:childTnLst>
                                    <p:set>
                                      <p:cBhvr>
                                        <p:cTn id="56" dur="1" fill="hold">
                                          <p:stCondLst>
                                            <p:cond delay="0"/>
                                          </p:stCondLst>
                                        </p:cTn>
                                        <p:tgtEl>
                                          <p:spTgt spid="197"/>
                                        </p:tgtEl>
                                        <p:attrNameLst>
                                          <p:attrName>style.visibility</p:attrName>
                                        </p:attrNameLst>
                                      </p:cBhvr>
                                      <p:to>
                                        <p:strVal val="visible"/>
                                      </p:to>
                                    </p:set>
                                    <p:anim calcmode="lin" valueType="num">
                                      <p:cBhvr>
                                        <p:cTn id="57" dur="250" fill="hold"/>
                                        <p:tgtEl>
                                          <p:spTgt spid="197"/>
                                        </p:tgtEl>
                                        <p:attrNameLst>
                                          <p:attrName>ppt_w</p:attrName>
                                        </p:attrNameLst>
                                      </p:cBhvr>
                                      <p:tavLst>
                                        <p:tav tm="0">
                                          <p:val>
                                            <p:fltVal val="0"/>
                                          </p:val>
                                        </p:tav>
                                        <p:tav tm="100000">
                                          <p:val>
                                            <p:strVal val="#ppt_w"/>
                                          </p:val>
                                        </p:tav>
                                      </p:tavLst>
                                    </p:anim>
                                    <p:anim calcmode="lin" valueType="num">
                                      <p:cBhvr>
                                        <p:cTn id="58" dur="250" fill="hold"/>
                                        <p:tgtEl>
                                          <p:spTgt spid="197"/>
                                        </p:tgtEl>
                                        <p:attrNameLst>
                                          <p:attrName>ppt_h</p:attrName>
                                        </p:attrNameLst>
                                      </p:cBhvr>
                                      <p:tavLst>
                                        <p:tav tm="0">
                                          <p:val>
                                            <p:fltVal val="0"/>
                                          </p:val>
                                        </p:tav>
                                        <p:tav tm="100000">
                                          <p:val>
                                            <p:strVal val="#ppt_h"/>
                                          </p:val>
                                        </p:tav>
                                      </p:tavLst>
                                    </p:anim>
                                    <p:animEffect transition="in" filter="fade">
                                      <p:cBhvr>
                                        <p:cTn id="59" dur="250"/>
                                        <p:tgtEl>
                                          <p:spTgt spid="197"/>
                                        </p:tgtEl>
                                      </p:cBhvr>
                                    </p:animEffect>
                                  </p:childTnLst>
                                </p:cTn>
                              </p:par>
                              <p:par>
                                <p:cTn id="60" presetID="6" presetClass="emph" presetSubtype="0" decel="100000" fill="hold" nodeType="withEffect">
                                  <p:stCondLst>
                                    <p:cond delay="200"/>
                                  </p:stCondLst>
                                  <p:childTnLst>
                                    <p:animScale>
                                      <p:cBhvr>
                                        <p:cTn id="61" dur="250" fill="hold"/>
                                        <p:tgtEl>
                                          <p:spTgt spid="197"/>
                                        </p:tgtEl>
                                      </p:cBhvr>
                                      <p:by x="110000" y="110000"/>
                                    </p:animScale>
                                  </p:childTnLst>
                                </p:cTn>
                              </p:par>
                              <p:par>
                                <p:cTn id="62" presetID="6" presetClass="emph" presetSubtype="0" decel="100000" fill="hold" nodeType="withEffect">
                                  <p:stCondLst>
                                    <p:cond delay="300"/>
                                  </p:stCondLst>
                                  <p:childTnLst>
                                    <p:animScale>
                                      <p:cBhvr>
                                        <p:cTn id="63" dur="250" fill="hold"/>
                                        <p:tgtEl>
                                          <p:spTgt spid="197"/>
                                        </p:tgtEl>
                                      </p:cBhvr>
                                      <p:by x="91000" y="91000"/>
                                    </p:animScale>
                                  </p:childTnLst>
                                </p:cTn>
                              </p:par>
                            </p:childTnLst>
                          </p:cTn>
                        </p:par>
                        <p:par>
                          <p:cTn id="64" fill="hold">
                            <p:stCondLst>
                              <p:cond delay="4200"/>
                            </p:stCondLst>
                            <p:childTnLst>
                              <p:par>
                                <p:cTn id="65" presetID="2" presetClass="entr" presetSubtype="8" decel="100000" fill="hold" grpId="0" nodeType="afterEffect">
                                  <p:stCondLst>
                                    <p:cond delay="0"/>
                                  </p:stCondLst>
                                  <p:childTnLst>
                                    <p:set>
                                      <p:cBhvr>
                                        <p:cTn id="66" dur="1" fill="hold">
                                          <p:stCondLst>
                                            <p:cond delay="0"/>
                                          </p:stCondLst>
                                        </p:cTn>
                                        <p:tgtEl>
                                          <p:spTgt spid="199"/>
                                        </p:tgtEl>
                                        <p:attrNameLst>
                                          <p:attrName>style.visibility</p:attrName>
                                        </p:attrNameLst>
                                      </p:cBhvr>
                                      <p:to>
                                        <p:strVal val="visible"/>
                                      </p:to>
                                    </p:set>
                                    <p:anim calcmode="lin" valueType="num">
                                      <p:cBhvr additive="base">
                                        <p:cTn id="67" dur="500" fill="hold"/>
                                        <p:tgtEl>
                                          <p:spTgt spid="199"/>
                                        </p:tgtEl>
                                        <p:attrNameLst>
                                          <p:attrName>ppt_x</p:attrName>
                                        </p:attrNameLst>
                                      </p:cBhvr>
                                      <p:tavLst>
                                        <p:tav tm="0">
                                          <p:val>
                                            <p:strVal val="0-#ppt_w/2"/>
                                          </p:val>
                                        </p:tav>
                                        <p:tav tm="100000">
                                          <p:val>
                                            <p:strVal val="#ppt_x"/>
                                          </p:val>
                                        </p:tav>
                                      </p:tavLst>
                                    </p:anim>
                                    <p:anim calcmode="lin" valueType="num">
                                      <p:cBhvr additive="base">
                                        <p:cTn id="68" dur="500" fill="hold"/>
                                        <p:tgtEl>
                                          <p:spTgt spid="1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195" grpId="0"/>
      <p:bldP spid="198" grpId="0"/>
      <p:bldP spid="19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49"/>
          <p:cNvSpPr/>
          <p:nvPr/>
        </p:nvSpPr>
        <p:spPr>
          <a:xfrm>
            <a:off x="503548" y="1204392"/>
            <a:ext cx="3322438" cy="1465291"/>
          </a:xfrm>
          <a:prstGeom prst="rect">
            <a:avLst/>
          </a:prstGeom>
        </p:spPr>
        <p:txBody>
          <a:bodyPr wrap="square" lIns="33857" tIns="16900" rIns="33857" bIns="16900">
            <a:spAutoFit/>
          </a:bodyPr>
          <a:lstStyle/>
          <a:p>
            <a:pPr lvl="0" algn="ctr" defTabSz="890984"/>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单击添加标题</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a:p>
            <a:pPr>
              <a:lnSpc>
                <a:spcPct val="150000"/>
              </a:lnSpc>
            </a:pPr>
            <a:r>
              <a:rPr lang="zh-CN" altLang="en-US" sz="900" dirty="0">
                <a:solidFill>
                  <a:schemeClr val="tx1">
                    <a:lumMod val="50000"/>
                    <a:lumOff val="50000"/>
                  </a:schemeClr>
                </a:solidFill>
                <a:latin typeface="微软雅黑" pitchFamily="34" charset="-122"/>
                <a:ea typeface="微软雅黑" pitchFamily="34" charset="-122"/>
                <a:sym typeface="Gill Sans" charset="0"/>
              </a:rPr>
              <a:t>此处添加详细文本描述，建议与标题相关并符合整体语言风格，语言描述尽量简洁。此处添加详细文本描述，建议与标题相关并符合整体语言风格此处添加详细文本描述</a:t>
            </a:r>
            <a:endParaRPr lang="en-US" altLang="zh-CN" sz="900" dirty="0">
              <a:solidFill>
                <a:schemeClr val="tx1">
                  <a:lumMod val="50000"/>
                  <a:lumOff val="50000"/>
                </a:schemeClr>
              </a:solidFill>
              <a:latin typeface="微软雅黑" pitchFamily="34" charset="-122"/>
              <a:ea typeface="微软雅黑" pitchFamily="34" charset="-122"/>
              <a:sym typeface="Gill Sans" charset="0"/>
            </a:endParaRPr>
          </a:p>
          <a:p>
            <a:pPr>
              <a:lnSpc>
                <a:spcPct val="150000"/>
              </a:lnSpc>
            </a:pPr>
            <a:endParaRPr lang="en-US" altLang="zh-CN" sz="900" dirty="0">
              <a:solidFill>
                <a:schemeClr val="tx1">
                  <a:lumMod val="50000"/>
                  <a:lumOff val="50000"/>
                </a:schemeClr>
              </a:solidFill>
              <a:latin typeface="微软雅黑" pitchFamily="34" charset="-122"/>
              <a:ea typeface="微软雅黑" pitchFamily="34" charset="-122"/>
              <a:sym typeface="Gill Sans" charset="0"/>
            </a:endParaRPr>
          </a:p>
          <a:p>
            <a:pPr>
              <a:lnSpc>
                <a:spcPct val="150000"/>
              </a:lnSpc>
            </a:pPr>
            <a:r>
              <a:rPr lang="zh-CN" altLang="en-US" sz="900" dirty="0">
                <a:solidFill>
                  <a:schemeClr val="tx1">
                    <a:lumMod val="50000"/>
                    <a:lumOff val="50000"/>
                  </a:schemeClr>
                </a:solidFill>
                <a:latin typeface="微软雅黑" pitchFamily="34" charset="-122"/>
                <a:ea typeface="微软雅黑" pitchFamily="34" charset="-122"/>
                <a:sym typeface="Gill Sans" charset="0"/>
              </a:rPr>
              <a:t>此处添加详细文本描述，建议与标题相关并符合整体语言风格，语言描述尽量简洁。此处添加详细文本描述</a:t>
            </a:r>
            <a:endParaRPr lang="en-US" altLang="zh-CN" sz="900" dirty="0">
              <a:solidFill>
                <a:schemeClr val="tx1">
                  <a:lumMod val="50000"/>
                  <a:lumOff val="50000"/>
                </a:schemeClr>
              </a:solidFill>
              <a:latin typeface="微软雅黑" pitchFamily="34" charset="-122"/>
              <a:ea typeface="微软雅黑" pitchFamily="34" charset="-122"/>
              <a:sym typeface="Gill Sans" charset="0"/>
            </a:endParaRPr>
          </a:p>
        </p:txBody>
      </p:sp>
      <p:cxnSp>
        <p:nvCxnSpPr>
          <p:cNvPr id="25" name="24 Conector recto"/>
          <p:cNvCxnSpPr/>
          <p:nvPr/>
        </p:nvCxnSpPr>
        <p:spPr>
          <a:xfrm flipV="1">
            <a:off x="4644621" y="1988188"/>
            <a:ext cx="2698865" cy="1468418"/>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26" name="25 Circular"/>
          <p:cNvSpPr>
            <a:spLocks noChangeAspect="1"/>
          </p:cNvSpPr>
          <p:nvPr/>
        </p:nvSpPr>
        <p:spPr bwMode="auto">
          <a:xfrm>
            <a:off x="4706860" y="1019325"/>
            <a:ext cx="3607226" cy="3608157"/>
          </a:xfrm>
          <a:prstGeom prst="pie">
            <a:avLst>
              <a:gd name="adj1" fmla="val 16166917"/>
              <a:gd name="adj2" fmla="val 21947"/>
            </a:avLst>
          </a:prstGeom>
          <a:solidFill>
            <a:schemeClr val="accent1"/>
          </a:solidFill>
          <a:ln>
            <a:noFill/>
          </a:ln>
          <a:scene3d>
            <a:camera prst="isometricLeftDown"/>
            <a:lightRig rig="threePt" dir="t"/>
          </a:scene3d>
          <a:extLst/>
        </p:spPr>
        <p:txBody>
          <a:bodyPr lIns="0" tIns="0" rIns="0" bIns="0" rtlCol="0" anchor="ctr"/>
          <a:lstStyle/>
          <a:p>
            <a:pPr algn="ctr" defTabSz="894273"/>
            <a:endParaRPr lang="es-SV" dirty="0">
              <a:solidFill>
                <a:srgbClr val="000000"/>
              </a:solidFill>
            </a:endParaRPr>
          </a:p>
        </p:txBody>
      </p:sp>
      <p:sp>
        <p:nvSpPr>
          <p:cNvPr id="27" name="26 Circular"/>
          <p:cNvSpPr>
            <a:spLocks noChangeAspect="1"/>
          </p:cNvSpPr>
          <p:nvPr/>
        </p:nvSpPr>
        <p:spPr bwMode="auto">
          <a:xfrm>
            <a:off x="4706804" y="1361570"/>
            <a:ext cx="3091908" cy="3092706"/>
          </a:xfrm>
          <a:prstGeom prst="pie">
            <a:avLst>
              <a:gd name="adj1" fmla="val 16166917"/>
              <a:gd name="adj2" fmla="val 21947"/>
            </a:avLst>
          </a:prstGeom>
          <a:solidFill>
            <a:schemeClr val="accent4"/>
          </a:solidFill>
          <a:ln>
            <a:noFill/>
          </a:ln>
          <a:scene3d>
            <a:camera prst="isometricLeftDown"/>
            <a:lightRig rig="threePt" dir="t"/>
          </a:scene3d>
          <a:extLst/>
        </p:spPr>
        <p:txBody>
          <a:bodyPr lIns="0" tIns="0" rIns="0" bIns="0" rtlCol="0" anchor="ctr"/>
          <a:lstStyle/>
          <a:p>
            <a:pPr algn="ctr" defTabSz="894273"/>
            <a:endParaRPr lang="es-SV">
              <a:solidFill>
                <a:srgbClr val="000000"/>
              </a:solidFill>
            </a:endParaRPr>
          </a:p>
        </p:txBody>
      </p:sp>
      <p:sp>
        <p:nvSpPr>
          <p:cNvPr id="28" name="27 Circular"/>
          <p:cNvSpPr>
            <a:spLocks noChangeAspect="1"/>
          </p:cNvSpPr>
          <p:nvPr/>
        </p:nvSpPr>
        <p:spPr bwMode="auto">
          <a:xfrm>
            <a:off x="4674535" y="1718205"/>
            <a:ext cx="2576590" cy="2577254"/>
          </a:xfrm>
          <a:prstGeom prst="pie">
            <a:avLst>
              <a:gd name="adj1" fmla="val 16166917"/>
              <a:gd name="adj2" fmla="val 21947"/>
            </a:avLst>
          </a:prstGeom>
          <a:solidFill>
            <a:schemeClr val="accent3"/>
          </a:solidFill>
          <a:ln>
            <a:noFill/>
          </a:ln>
          <a:scene3d>
            <a:camera prst="isometricLeftDown"/>
            <a:lightRig rig="threePt" dir="t"/>
          </a:scene3d>
          <a:extLst/>
        </p:spPr>
        <p:txBody>
          <a:bodyPr lIns="0" tIns="0" rIns="0" bIns="0" rtlCol="0" anchor="ctr"/>
          <a:lstStyle/>
          <a:p>
            <a:pPr algn="ctr" defTabSz="894273"/>
            <a:endParaRPr lang="es-SV">
              <a:solidFill>
                <a:srgbClr val="000000"/>
              </a:solidFill>
            </a:endParaRPr>
          </a:p>
        </p:txBody>
      </p:sp>
      <p:sp>
        <p:nvSpPr>
          <p:cNvPr id="29" name="28 Circular"/>
          <p:cNvSpPr>
            <a:spLocks noChangeAspect="1"/>
          </p:cNvSpPr>
          <p:nvPr/>
        </p:nvSpPr>
        <p:spPr bwMode="auto">
          <a:xfrm>
            <a:off x="4674478" y="2065452"/>
            <a:ext cx="2061272" cy="2061803"/>
          </a:xfrm>
          <a:prstGeom prst="pie">
            <a:avLst>
              <a:gd name="adj1" fmla="val 16166917"/>
              <a:gd name="adj2" fmla="val 21947"/>
            </a:avLst>
          </a:prstGeom>
          <a:solidFill>
            <a:schemeClr val="accent2"/>
          </a:solidFill>
          <a:ln>
            <a:noFill/>
          </a:ln>
          <a:scene3d>
            <a:camera prst="isometricLeftDown"/>
            <a:lightRig rig="threePt" dir="t"/>
          </a:scene3d>
          <a:extLst/>
        </p:spPr>
        <p:txBody>
          <a:bodyPr lIns="0" tIns="0" rIns="0" bIns="0" rtlCol="0" anchor="ctr"/>
          <a:lstStyle/>
          <a:p>
            <a:pPr algn="ctr" defTabSz="894273"/>
            <a:endParaRPr lang="es-SV">
              <a:solidFill>
                <a:srgbClr val="000000"/>
              </a:solidFill>
            </a:endParaRPr>
          </a:p>
        </p:txBody>
      </p:sp>
      <p:sp>
        <p:nvSpPr>
          <p:cNvPr id="30" name="29 Circular"/>
          <p:cNvSpPr>
            <a:spLocks noChangeAspect="1"/>
          </p:cNvSpPr>
          <p:nvPr/>
        </p:nvSpPr>
        <p:spPr bwMode="auto">
          <a:xfrm>
            <a:off x="4674249" y="2413043"/>
            <a:ext cx="1545954" cy="1546353"/>
          </a:xfrm>
          <a:prstGeom prst="pie">
            <a:avLst>
              <a:gd name="adj1" fmla="val 16166917"/>
              <a:gd name="adj2" fmla="val 21947"/>
            </a:avLst>
          </a:prstGeom>
          <a:solidFill>
            <a:schemeClr val="accent1"/>
          </a:solidFill>
          <a:ln>
            <a:noFill/>
          </a:ln>
          <a:scene3d>
            <a:camera prst="isometricLeftDown"/>
            <a:lightRig rig="threePt" dir="t"/>
          </a:scene3d>
          <a:extLst/>
        </p:spPr>
        <p:txBody>
          <a:bodyPr lIns="0" tIns="0" rIns="0" bIns="0" rtlCol="0" anchor="ctr"/>
          <a:lstStyle/>
          <a:p>
            <a:pPr algn="ctr" defTabSz="894273"/>
            <a:endParaRPr lang="es-SV">
              <a:solidFill>
                <a:srgbClr val="000000"/>
              </a:solidFill>
            </a:endParaRPr>
          </a:p>
        </p:txBody>
      </p:sp>
      <p:cxnSp>
        <p:nvCxnSpPr>
          <p:cNvPr id="31" name="30 Conector recto"/>
          <p:cNvCxnSpPr/>
          <p:nvPr/>
        </p:nvCxnSpPr>
        <p:spPr>
          <a:xfrm flipV="1">
            <a:off x="4644868" y="817013"/>
            <a:ext cx="2106568" cy="2639536"/>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2" name="31 Conector recto"/>
          <p:cNvCxnSpPr/>
          <p:nvPr/>
        </p:nvCxnSpPr>
        <p:spPr>
          <a:xfrm flipV="1">
            <a:off x="4644619" y="3041522"/>
            <a:ext cx="3411886" cy="419683"/>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33" name="32 CuadroTexto"/>
          <p:cNvSpPr txBox="1"/>
          <p:nvPr/>
        </p:nvSpPr>
        <p:spPr>
          <a:xfrm>
            <a:off x="5734950" y="3085713"/>
            <a:ext cx="604744" cy="276248"/>
          </a:xfrm>
          <a:prstGeom prst="rect">
            <a:avLst/>
          </a:prstGeom>
          <a:noFill/>
        </p:spPr>
        <p:txBody>
          <a:bodyPr wrap="square" lIns="89449" tIns="44710" rIns="89449" bIns="44710" rtlCol="0">
            <a:spAutoFit/>
          </a:bodyPr>
          <a:lstStyle/>
          <a:p>
            <a:pPr defTabSz="894273"/>
            <a:r>
              <a:rPr lang="es-MX" sz="1200" dirty="0">
                <a:solidFill>
                  <a:srgbClr val="1F1F1F"/>
                </a:solidFill>
                <a:latin typeface="Open Sans Extrabold" panose="020B0906030804020204" pitchFamily="34" charset="0"/>
                <a:ea typeface="Open Sans Extrabold" panose="020B0906030804020204" pitchFamily="34" charset="0"/>
                <a:cs typeface="Open Sans Extrabold" panose="020B0906030804020204" pitchFamily="34" charset="0"/>
              </a:rPr>
              <a:t>20</a:t>
            </a:r>
            <a:r>
              <a:rPr lang="es-MX" sz="1200" baseline="36000" dirty="0">
                <a:solidFill>
                  <a:srgbClr val="1F1F1F"/>
                </a:solidFill>
                <a:latin typeface="Open Sans Extrabold" panose="020B0906030804020204" pitchFamily="34" charset="0"/>
                <a:ea typeface="Open Sans Extrabold" panose="020B0906030804020204" pitchFamily="34" charset="0"/>
                <a:cs typeface="Open Sans Extrabold" panose="020B0906030804020204" pitchFamily="34" charset="0"/>
              </a:rPr>
              <a:t>%</a:t>
            </a:r>
            <a:endParaRPr lang="es-SV" sz="1200" baseline="36000" dirty="0">
              <a:solidFill>
                <a:srgbClr val="1F1F1F"/>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4" name="33 CuadroTexto"/>
          <p:cNvSpPr txBox="1"/>
          <p:nvPr/>
        </p:nvSpPr>
        <p:spPr>
          <a:xfrm>
            <a:off x="6218181" y="3024870"/>
            <a:ext cx="604744" cy="276248"/>
          </a:xfrm>
          <a:prstGeom prst="rect">
            <a:avLst/>
          </a:prstGeom>
          <a:noFill/>
        </p:spPr>
        <p:txBody>
          <a:bodyPr wrap="square" lIns="89449" tIns="44710" rIns="89449" bIns="44710" rtlCol="0">
            <a:spAutoFit/>
          </a:bodyPr>
          <a:lstStyle/>
          <a:p>
            <a:pPr defTabSz="894273"/>
            <a:r>
              <a:rPr lang="es-MX" sz="1200" dirty="0">
                <a:solidFill>
                  <a:srgbClr val="1F1F1F"/>
                </a:solidFill>
                <a:latin typeface="Open Sans Extrabold" panose="020B0906030804020204" pitchFamily="34" charset="0"/>
                <a:ea typeface="Open Sans Extrabold" panose="020B0906030804020204" pitchFamily="34" charset="0"/>
                <a:cs typeface="Open Sans Extrabold" panose="020B0906030804020204" pitchFamily="34" charset="0"/>
              </a:rPr>
              <a:t>40</a:t>
            </a:r>
            <a:r>
              <a:rPr lang="es-MX" sz="1200" baseline="36000" dirty="0">
                <a:solidFill>
                  <a:srgbClr val="1F1F1F"/>
                </a:solidFill>
                <a:latin typeface="Open Sans Extrabold" panose="020B0906030804020204" pitchFamily="34" charset="0"/>
                <a:ea typeface="Open Sans Extrabold" panose="020B0906030804020204" pitchFamily="34" charset="0"/>
                <a:cs typeface="Open Sans Extrabold" panose="020B0906030804020204" pitchFamily="34" charset="0"/>
              </a:rPr>
              <a:t>%</a:t>
            </a:r>
            <a:endParaRPr lang="es-SV" sz="1200" baseline="36000" dirty="0">
              <a:solidFill>
                <a:srgbClr val="1F1F1F"/>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5" name="34 CuadroTexto"/>
          <p:cNvSpPr txBox="1"/>
          <p:nvPr/>
        </p:nvSpPr>
        <p:spPr>
          <a:xfrm>
            <a:off x="6701413" y="2971539"/>
            <a:ext cx="604744" cy="276248"/>
          </a:xfrm>
          <a:prstGeom prst="rect">
            <a:avLst/>
          </a:prstGeom>
          <a:noFill/>
        </p:spPr>
        <p:txBody>
          <a:bodyPr wrap="square" lIns="89449" tIns="44710" rIns="89449" bIns="44710" rtlCol="0">
            <a:spAutoFit/>
          </a:bodyPr>
          <a:lstStyle/>
          <a:p>
            <a:pPr defTabSz="894273"/>
            <a:r>
              <a:rPr lang="es-MX" sz="1200" dirty="0">
                <a:solidFill>
                  <a:srgbClr val="1F1F1F"/>
                </a:solidFill>
                <a:latin typeface="Open Sans Extrabold" panose="020B0906030804020204" pitchFamily="34" charset="0"/>
                <a:ea typeface="Open Sans Extrabold" panose="020B0906030804020204" pitchFamily="34" charset="0"/>
                <a:cs typeface="Open Sans Extrabold" panose="020B0906030804020204" pitchFamily="34" charset="0"/>
              </a:rPr>
              <a:t>60</a:t>
            </a:r>
            <a:r>
              <a:rPr lang="es-MX" sz="1200" baseline="36000" dirty="0">
                <a:solidFill>
                  <a:srgbClr val="1F1F1F"/>
                </a:solidFill>
                <a:latin typeface="Open Sans Extrabold" panose="020B0906030804020204" pitchFamily="34" charset="0"/>
                <a:ea typeface="Open Sans Extrabold" panose="020B0906030804020204" pitchFamily="34" charset="0"/>
                <a:cs typeface="Open Sans Extrabold" panose="020B0906030804020204" pitchFamily="34" charset="0"/>
              </a:rPr>
              <a:t>%</a:t>
            </a:r>
            <a:endParaRPr lang="es-SV" sz="1200" baseline="36000" dirty="0">
              <a:solidFill>
                <a:srgbClr val="1F1F1F"/>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6" name="35 CuadroTexto"/>
          <p:cNvSpPr txBox="1"/>
          <p:nvPr/>
        </p:nvSpPr>
        <p:spPr>
          <a:xfrm>
            <a:off x="7184645" y="2917421"/>
            <a:ext cx="604744" cy="276248"/>
          </a:xfrm>
          <a:prstGeom prst="rect">
            <a:avLst/>
          </a:prstGeom>
          <a:noFill/>
        </p:spPr>
        <p:txBody>
          <a:bodyPr wrap="square" lIns="89449" tIns="44710" rIns="89449" bIns="44710" rtlCol="0">
            <a:spAutoFit/>
          </a:bodyPr>
          <a:lstStyle/>
          <a:p>
            <a:pPr defTabSz="894273"/>
            <a:r>
              <a:rPr lang="es-MX" sz="1200" dirty="0">
                <a:solidFill>
                  <a:srgbClr val="1F1F1F"/>
                </a:solidFill>
                <a:latin typeface="Open Sans Extrabold" panose="020B0906030804020204" pitchFamily="34" charset="0"/>
                <a:ea typeface="Open Sans Extrabold" panose="020B0906030804020204" pitchFamily="34" charset="0"/>
                <a:cs typeface="Open Sans Extrabold" panose="020B0906030804020204" pitchFamily="34" charset="0"/>
              </a:rPr>
              <a:t>80</a:t>
            </a:r>
            <a:r>
              <a:rPr lang="es-MX" sz="1200" baseline="36000" dirty="0">
                <a:solidFill>
                  <a:srgbClr val="1F1F1F"/>
                </a:solidFill>
                <a:latin typeface="Open Sans Extrabold" panose="020B0906030804020204" pitchFamily="34" charset="0"/>
                <a:ea typeface="Open Sans Extrabold" panose="020B0906030804020204" pitchFamily="34" charset="0"/>
                <a:cs typeface="Open Sans Extrabold" panose="020B0906030804020204" pitchFamily="34" charset="0"/>
              </a:rPr>
              <a:t>%</a:t>
            </a:r>
            <a:endParaRPr lang="es-SV" sz="1200" baseline="36000" dirty="0">
              <a:solidFill>
                <a:srgbClr val="1F1F1F"/>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7" name="36 CuadroTexto"/>
          <p:cNvSpPr txBox="1"/>
          <p:nvPr/>
        </p:nvSpPr>
        <p:spPr>
          <a:xfrm>
            <a:off x="7667878" y="2859663"/>
            <a:ext cx="646209" cy="276248"/>
          </a:xfrm>
          <a:prstGeom prst="rect">
            <a:avLst/>
          </a:prstGeom>
          <a:noFill/>
        </p:spPr>
        <p:txBody>
          <a:bodyPr wrap="square" lIns="89449" tIns="44710" rIns="89449" bIns="44710" rtlCol="0">
            <a:spAutoFit/>
          </a:bodyPr>
          <a:lstStyle/>
          <a:p>
            <a:pPr defTabSz="894273"/>
            <a:r>
              <a:rPr lang="es-MX" sz="1200" dirty="0">
                <a:solidFill>
                  <a:srgbClr val="1F1F1F"/>
                </a:solidFill>
                <a:latin typeface="Open Sans Extrabold" panose="020B0906030804020204" pitchFamily="34" charset="0"/>
                <a:ea typeface="Open Sans Extrabold" panose="020B0906030804020204" pitchFamily="34" charset="0"/>
                <a:cs typeface="Open Sans Extrabold" panose="020B0906030804020204" pitchFamily="34" charset="0"/>
              </a:rPr>
              <a:t>100</a:t>
            </a:r>
            <a:r>
              <a:rPr lang="es-MX" sz="1200" baseline="36000" dirty="0">
                <a:solidFill>
                  <a:srgbClr val="1F1F1F"/>
                </a:solidFill>
                <a:latin typeface="Open Sans Extrabold" panose="020B0906030804020204" pitchFamily="34" charset="0"/>
                <a:ea typeface="Open Sans Extrabold" panose="020B0906030804020204" pitchFamily="34" charset="0"/>
                <a:cs typeface="Open Sans Extrabold" panose="020B0906030804020204" pitchFamily="34" charset="0"/>
              </a:rPr>
              <a:t>%</a:t>
            </a:r>
            <a:endParaRPr lang="es-SV" sz="1200" baseline="36000" dirty="0">
              <a:solidFill>
                <a:srgbClr val="1F1F1F"/>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8" name="Freeform 10"/>
          <p:cNvSpPr>
            <a:spLocks noChangeAspect="1" noEditPoints="1"/>
          </p:cNvSpPr>
          <p:nvPr/>
        </p:nvSpPr>
        <p:spPr bwMode="auto">
          <a:xfrm rot="19808194">
            <a:off x="4385952" y="3398178"/>
            <a:ext cx="301058" cy="282039"/>
          </a:xfrm>
          <a:custGeom>
            <a:avLst/>
            <a:gdLst>
              <a:gd name="T0" fmla="*/ 829 w 3277"/>
              <a:gd name="T1" fmla="*/ 2810 h 3072"/>
              <a:gd name="T2" fmla="*/ 898 w 3277"/>
              <a:gd name="T3" fmla="*/ 2864 h 3072"/>
              <a:gd name="T4" fmla="*/ 1069 w 3277"/>
              <a:gd name="T5" fmla="*/ 2857 h 3072"/>
              <a:gd name="T6" fmla="*/ 1123 w 3277"/>
              <a:gd name="T7" fmla="*/ 2789 h 3072"/>
              <a:gd name="T8" fmla="*/ 1843 w 3277"/>
              <a:gd name="T9" fmla="*/ 819 h 3072"/>
              <a:gd name="T10" fmla="*/ 1843 w 3277"/>
              <a:gd name="T11" fmla="*/ 819 h 3072"/>
              <a:gd name="T12" fmla="*/ 706 w 3277"/>
              <a:gd name="T13" fmla="*/ 823 h 3072"/>
              <a:gd name="T14" fmla="*/ 578 w 3277"/>
              <a:gd name="T15" fmla="*/ 845 h 3072"/>
              <a:gd name="T16" fmla="*/ 449 w 3277"/>
              <a:gd name="T17" fmla="*/ 895 h 3072"/>
              <a:gd name="T18" fmla="*/ 334 w 3277"/>
              <a:gd name="T19" fmla="*/ 978 h 3072"/>
              <a:gd name="T20" fmla="*/ 249 w 3277"/>
              <a:gd name="T21" fmla="*/ 1103 h 3072"/>
              <a:gd name="T22" fmla="*/ 207 w 3277"/>
              <a:gd name="T23" fmla="*/ 1279 h 3072"/>
              <a:gd name="T24" fmla="*/ 222 w 3277"/>
              <a:gd name="T25" fmla="*/ 1478 h 3072"/>
              <a:gd name="T26" fmla="*/ 288 w 3277"/>
              <a:gd name="T27" fmla="*/ 1626 h 3072"/>
              <a:gd name="T28" fmla="*/ 391 w 3277"/>
              <a:gd name="T29" fmla="*/ 1729 h 3072"/>
              <a:gd name="T30" fmla="*/ 515 w 3277"/>
              <a:gd name="T31" fmla="*/ 1793 h 3072"/>
              <a:gd name="T32" fmla="*/ 645 w 3277"/>
              <a:gd name="T33" fmla="*/ 1828 h 3072"/>
              <a:gd name="T34" fmla="*/ 766 w 3277"/>
              <a:gd name="T35" fmla="*/ 1842 h 3072"/>
              <a:gd name="T36" fmla="*/ 1639 w 3277"/>
              <a:gd name="T37" fmla="*/ 819 h 3072"/>
              <a:gd name="T38" fmla="*/ 2355 w 3277"/>
              <a:gd name="T39" fmla="*/ 717 h 3072"/>
              <a:gd name="T40" fmla="*/ 3072 w 3277"/>
              <a:gd name="T41" fmla="*/ 0 h 3072"/>
              <a:gd name="T42" fmla="*/ 3193 w 3277"/>
              <a:gd name="T43" fmla="*/ 39 h 3072"/>
              <a:gd name="T44" fmla="*/ 3266 w 3277"/>
              <a:gd name="T45" fmla="*/ 140 h 3072"/>
              <a:gd name="T46" fmla="*/ 3275 w 3277"/>
              <a:gd name="T47" fmla="*/ 2491 h 3072"/>
              <a:gd name="T48" fmla="*/ 3217 w 3277"/>
              <a:gd name="T49" fmla="*/ 2603 h 3072"/>
              <a:gd name="T50" fmla="*/ 3105 w 3277"/>
              <a:gd name="T51" fmla="*/ 2660 h 3072"/>
              <a:gd name="T52" fmla="*/ 1331 w 3277"/>
              <a:gd name="T53" fmla="*/ 2867 h 3072"/>
              <a:gd name="T54" fmla="*/ 1292 w 3277"/>
              <a:gd name="T55" fmla="*/ 2988 h 3072"/>
              <a:gd name="T56" fmla="*/ 1191 w 3277"/>
              <a:gd name="T57" fmla="*/ 3062 h 3072"/>
              <a:gd name="T58" fmla="*/ 786 w 3277"/>
              <a:gd name="T59" fmla="*/ 3069 h 3072"/>
              <a:gd name="T60" fmla="*/ 675 w 3277"/>
              <a:gd name="T61" fmla="*/ 3012 h 3072"/>
              <a:gd name="T62" fmla="*/ 617 w 3277"/>
              <a:gd name="T63" fmla="*/ 2901 h 3072"/>
              <a:gd name="T64" fmla="*/ 615 w 3277"/>
              <a:gd name="T65" fmla="*/ 2836 h 3072"/>
              <a:gd name="T66" fmla="*/ 615 w 3277"/>
              <a:gd name="T67" fmla="*/ 2715 h 3072"/>
              <a:gd name="T68" fmla="*/ 616 w 3277"/>
              <a:gd name="T69" fmla="*/ 2539 h 3072"/>
              <a:gd name="T70" fmla="*/ 616 w 3277"/>
              <a:gd name="T71" fmla="*/ 2348 h 3072"/>
              <a:gd name="T72" fmla="*/ 616 w 3277"/>
              <a:gd name="T73" fmla="*/ 2178 h 3072"/>
              <a:gd name="T74" fmla="*/ 615 w 3277"/>
              <a:gd name="T75" fmla="*/ 2069 h 3072"/>
              <a:gd name="T76" fmla="*/ 494 w 3277"/>
              <a:gd name="T77" fmla="*/ 2016 h 3072"/>
              <a:gd name="T78" fmla="*/ 282 w 3277"/>
              <a:gd name="T79" fmla="*/ 1906 h 3072"/>
              <a:gd name="T80" fmla="*/ 121 w 3277"/>
              <a:gd name="T81" fmla="*/ 1739 h 3072"/>
              <a:gd name="T82" fmla="*/ 23 w 3277"/>
              <a:gd name="T83" fmla="*/ 1522 h 3072"/>
              <a:gd name="T84" fmla="*/ 2 w 3277"/>
              <a:gd name="T85" fmla="*/ 1268 h 3072"/>
              <a:gd name="T86" fmla="*/ 58 w 3277"/>
              <a:gd name="T87" fmla="*/ 1041 h 3072"/>
              <a:gd name="T88" fmla="*/ 180 w 3277"/>
              <a:gd name="T89" fmla="*/ 859 h 3072"/>
              <a:gd name="T90" fmla="*/ 355 w 3277"/>
              <a:gd name="T91" fmla="*/ 725 h 3072"/>
              <a:gd name="T92" fmla="*/ 572 w 3277"/>
              <a:gd name="T93" fmla="*/ 642 h 3072"/>
              <a:gd name="T94" fmla="*/ 819 w 3277"/>
              <a:gd name="T95" fmla="*/ 614 h 3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77" h="3072">
                <a:moveTo>
                  <a:pt x="819" y="2048"/>
                </a:moveTo>
                <a:lnTo>
                  <a:pt x="819" y="2765"/>
                </a:lnTo>
                <a:lnTo>
                  <a:pt x="822" y="2789"/>
                </a:lnTo>
                <a:lnTo>
                  <a:pt x="829" y="2810"/>
                </a:lnTo>
                <a:lnTo>
                  <a:pt x="841" y="2829"/>
                </a:lnTo>
                <a:lnTo>
                  <a:pt x="857" y="2845"/>
                </a:lnTo>
                <a:lnTo>
                  <a:pt x="876" y="2857"/>
                </a:lnTo>
                <a:lnTo>
                  <a:pt x="898" y="2864"/>
                </a:lnTo>
                <a:lnTo>
                  <a:pt x="922" y="2867"/>
                </a:lnTo>
                <a:lnTo>
                  <a:pt x="1024" y="2867"/>
                </a:lnTo>
                <a:lnTo>
                  <a:pt x="1048" y="2864"/>
                </a:lnTo>
                <a:lnTo>
                  <a:pt x="1069" y="2857"/>
                </a:lnTo>
                <a:lnTo>
                  <a:pt x="1088" y="2845"/>
                </a:lnTo>
                <a:lnTo>
                  <a:pt x="1104" y="2829"/>
                </a:lnTo>
                <a:lnTo>
                  <a:pt x="1116" y="2810"/>
                </a:lnTo>
                <a:lnTo>
                  <a:pt x="1123" y="2789"/>
                </a:lnTo>
                <a:lnTo>
                  <a:pt x="1126" y="2765"/>
                </a:lnTo>
                <a:lnTo>
                  <a:pt x="1126" y="2048"/>
                </a:lnTo>
                <a:lnTo>
                  <a:pt x="819" y="2048"/>
                </a:lnTo>
                <a:close/>
                <a:moveTo>
                  <a:pt x="1843" y="819"/>
                </a:moveTo>
                <a:lnTo>
                  <a:pt x="1843" y="1843"/>
                </a:lnTo>
                <a:lnTo>
                  <a:pt x="2150" y="1843"/>
                </a:lnTo>
                <a:lnTo>
                  <a:pt x="2150" y="819"/>
                </a:lnTo>
                <a:lnTo>
                  <a:pt x="1843" y="819"/>
                </a:lnTo>
                <a:close/>
                <a:moveTo>
                  <a:pt x="793" y="819"/>
                </a:moveTo>
                <a:lnTo>
                  <a:pt x="765" y="819"/>
                </a:lnTo>
                <a:lnTo>
                  <a:pt x="736" y="820"/>
                </a:lnTo>
                <a:lnTo>
                  <a:pt x="706" y="823"/>
                </a:lnTo>
                <a:lnTo>
                  <a:pt x="675" y="826"/>
                </a:lnTo>
                <a:lnTo>
                  <a:pt x="642" y="831"/>
                </a:lnTo>
                <a:lnTo>
                  <a:pt x="610" y="837"/>
                </a:lnTo>
                <a:lnTo>
                  <a:pt x="578" y="845"/>
                </a:lnTo>
                <a:lnTo>
                  <a:pt x="545" y="855"/>
                </a:lnTo>
                <a:lnTo>
                  <a:pt x="512" y="866"/>
                </a:lnTo>
                <a:lnTo>
                  <a:pt x="480" y="879"/>
                </a:lnTo>
                <a:lnTo>
                  <a:pt x="449" y="895"/>
                </a:lnTo>
                <a:lnTo>
                  <a:pt x="419" y="912"/>
                </a:lnTo>
                <a:lnTo>
                  <a:pt x="388" y="932"/>
                </a:lnTo>
                <a:lnTo>
                  <a:pt x="361" y="954"/>
                </a:lnTo>
                <a:lnTo>
                  <a:pt x="334" y="978"/>
                </a:lnTo>
                <a:lnTo>
                  <a:pt x="310" y="1006"/>
                </a:lnTo>
                <a:lnTo>
                  <a:pt x="287" y="1035"/>
                </a:lnTo>
                <a:lnTo>
                  <a:pt x="266" y="1068"/>
                </a:lnTo>
                <a:lnTo>
                  <a:pt x="249" y="1103"/>
                </a:lnTo>
                <a:lnTo>
                  <a:pt x="234" y="1143"/>
                </a:lnTo>
                <a:lnTo>
                  <a:pt x="222" y="1184"/>
                </a:lnTo>
                <a:lnTo>
                  <a:pt x="213" y="1229"/>
                </a:lnTo>
                <a:lnTo>
                  <a:pt x="207" y="1279"/>
                </a:lnTo>
                <a:lnTo>
                  <a:pt x="205" y="1331"/>
                </a:lnTo>
                <a:lnTo>
                  <a:pt x="207" y="1384"/>
                </a:lnTo>
                <a:lnTo>
                  <a:pt x="213" y="1432"/>
                </a:lnTo>
                <a:lnTo>
                  <a:pt x="222" y="1478"/>
                </a:lnTo>
                <a:lnTo>
                  <a:pt x="234" y="1520"/>
                </a:lnTo>
                <a:lnTo>
                  <a:pt x="249" y="1558"/>
                </a:lnTo>
                <a:lnTo>
                  <a:pt x="267" y="1593"/>
                </a:lnTo>
                <a:lnTo>
                  <a:pt x="288" y="1626"/>
                </a:lnTo>
                <a:lnTo>
                  <a:pt x="311" y="1656"/>
                </a:lnTo>
                <a:lnTo>
                  <a:pt x="336" y="1682"/>
                </a:lnTo>
                <a:lnTo>
                  <a:pt x="363" y="1706"/>
                </a:lnTo>
                <a:lnTo>
                  <a:pt x="391" y="1729"/>
                </a:lnTo>
                <a:lnTo>
                  <a:pt x="421" y="1748"/>
                </a:lnTo>
                <a:lnTo>
                  <a:pt x="451" y="1765"/>
                </a:lnTo>
                <a:lnTo>
                  <a:pt x="483" y="1780"/>
                </a:lnTo>
                <a:lnTo>
                  <a:pt x="515" y="1793"/>
                </a:lnTo>
                <a:lnTo>
                  <a:pt x="548" y="1804"/>
                </a:lnTo>
                <a:lnTo>
                  <a:pt x="580" y="1813"/>
                </a:lnTo>
                <a:lnTo>
                  <a:pt x="613" y="1821"/>
                </a:lnTo>
                <a:lnTo>
                  <a:pt x="645" y="1828"/>
                </a:lnTo>
                <a:lnTo>
                  <a:pt x="677" y="1834"/>
                </a:lnTo>
                <a:lnTo>
                  <a:pt x="708" y="1837"/>
                </a:lnTo>
                <a:lnTo>
                  <a:pt x="738" y="1840"/>
                </a:lnTo>
                <a:lnTo>
                  <a:pt x="766" y="1842"/>
                </a:lnTo>
                <a:lnTo>
                  <a:pt x="794" y="1843"/>
                </a:lnTo>
                <a:lnTo>
                  <a:pt x="819" y="1843"/>
                </a:lnTo>
                <a:lnTo>
                  <a:pt x="1639" y="1843"/>
                </a:lnTo>
                <a:lnTo>
                  <a:pt x="1639" y="819"/>
                </a:lnTo>
                <a:lnTo>
                  <a:pt x="819" y="819"/>
                </a:lnTo>
                <a:lnTo>
                  <a:pt x="793" y="819"/>
                </a:lnTo>
                <a:close/>
                <a:moveTo>
                  <a:pt x="3072" y="205"/>
                </a:moveTo>
                <a:lnTo>
                  <a:pt x="2355" y="717"/>
                </a:lnTo>
                <a:lnTo>
                  <a:pt x="2355" y="1945"/>
                </a:lnTo>
                <a:lnTo>
                  <a:pt x="3072" y="2458"/>
                </a:lnTo>
                <a:lnTo>
                  <a:pt x="3072" y="205"/>
                </a:lnTo>
                <a:close/>
                <a:moveTo>
                  <a:pt x="3072" y="0"/>
                </a:moveTo>
                <a:lnTo>
                  <a:pt x="3105" y="3"/>
                </a:lnTo>
                <a:lnTo>
                  <a:pt x="3136" y="10"/>
                </a:lnTo>
                <a:lnTo>
                  <a:pt x="3166" y="23"/>
                </a:lnTo>
                <a:lnTo>
                  <a:pt x="3193" y="39"/>
                </a:lnTo>
                <a:lnTo>
                  <a:pt x="3217" y="61"/>
                </a:lnTo>
                <a:lnTo>
                  <a:pt x="3237" y="84"/>
                </a:lnTo>
                <a:lnTo>
                  <a:pt x="3254" y="111"/>
                </a:lnTo>
                <a:lnTo>
                  <a:pt x="3266" y="140"/>
                </a:lnTo>
                <a:lnTo>
                  <a:pt x="3275" y="171"/>
                </a:lnTo>
                <a:lnTo>
                  <a:pt x="3277" y="205"/>
                </a:lnTo>
                <a:lnTo>
                  <a:pt x="3277" y="2458"/>
                </a:lnTo>
                <a:lnTo>
                  <a:pt x="3275" y="2491"/>
                </a:lnTo>
                <a:lnTo>
                  <a:pt x="3266" y="2522"/>
                </a:lnTo>
                <a:lnTo>
                  <a:pt x="3254" y="2552"/>
                </a:lnTo>
                <a:lnTo>
                  <a:pt x="3237" y="2579"/>
                </a:lnTo>
                <a:lnTo>
                  <a:pt x="3217" y="2603"/>
                </a:lnTo>
                <a:lnTo>
                  <a:pt x="3193" y="2623"/>
                </a:lnTo>
                <a:lnTo>
                  <a:pt x="3166" y="2639"/>
                </a:lnTo>
                <a:lnTo>
                  <a:pt x="3136" y="2652"/>
                </a:lnTo>
                <a:lnTo>
                  <a:pt x="3105" y="2660"/>
                </a:lnTo>
                <a:lnTo>
                  <a:pt x="3072" y="2663"/>
                </a:lnTo>
                <a:lnTo>
                  <a:pt x="2150" y="2048"/>
                </a:lnTo>
                <a:lnTo>
                  <a:pt x="1331" y="2048"/>
                </a:lnTo>
                <a:lnTo>
                  <a:pt x="1331" y="2867"/>
                </a:lnTo>
                <a:lnTo>
                  <a:pt x="1328" y="2901"/>
                </a:lnTo>
                <a:lnTo>
                  <a:pt x="1320" y="2932"/>
                </a:lnTo>
                <a:lnTo>
                  <a:pt x="1308" y="2961"/>
                </a:lnTo>
                <a:lnTo>
                  <a:pt x="1292" y="2988"/>
                </a:lnTo>
                <a:lnTo>
                  <a:pt x="1271" y="3011"/>
                </a:lnTo>
                <a:lnTo>
                  <a:pt x="1247" y="3033"/>
                </a:lnTo>
                <a:lnTo>
                  <a:pt x="1220" y="3049"/>
                </a:lnTo>
                <a:lnTo>
                  <a:pt x="1191" y="3062"/>
                </a:lnTo>
                <a:lnTo>
                  <a:pt x="1160" y="3069"/>
                </a:lnTo>
                <a:lnTo>
                  <a:pt x="1126" y="3072"/>
                </a:lnTo>
                <a:lnTo>
                  <a:pt x="819" y="3072"/>
                </a:lnTo>
                <a:lnTo>
                  <a:pt x="786" y="3069"/>
                </a:lnTo>
                <a:lnTo>
                  <a:pt x="754" y="3062"/>
                </a:lnTo>
                <a:lnTo>
                  <a:pt x="725" y="3049"/>
                </a:lnTo>
                <a:lnTo>
                  <a:pt x="698" y="3033"/>
                </a:lnTo>
                <a:lnTo>
                  <a:pt x="675" y="3012"/>
                </a:lnTo>
                <a:lnTo>
                  <a:pt x="653" y="2988"/>
                </a:lnTo>
                <a:lnTo>
                  <a:pt x="637" y="2961"/>
                </a:lnTo>
                <a:lnTo>
                  <a:pt x="625" y="2932"/>
                </a:lnTo>
                <a:lnTo>
                  <a:pt x="617" y="2901"/>
                </a:lnTo>
                <a:lnTo>
                  <a:pt x="614" y="2867"/>
                </a:lnTo>
                <a:lnTo>
                  <a:pt x="614" y="2863"/>
                </a:lnTo>
                <a:lnTo>
                  <a:pt x="614" y="2852"/>
                </a:lnTo>
                <a:lnTo>
                  <a:pt x="615" y="2836"/>
                </a:lnTo>
                <a:lnTo>
                  <a:pt x="615" y="2813"/>
                </a:lnTo>
                <a:lnTo>
                  <a:pt x="615" y="2785"/>
                </a:lnTo>
                <a:lnTo>
                  <a:pt x="615" y="2751"/>
                </a:lnTo>
                <a:lnTo>
                  <a:pt x="615" y="2715"/>
                </a:lnTo>
                <a:lnTo>
                  <a:pt x="615" y="2675"/>
                </a:lnTo>
                <a:lnTo>
                  <a:pt x="615" y="2632"/>
                </a:lnTo>
                <a:lnTo>
                  <a:pt x="616" y="2587"/>
                </a:lnTo>
                <a:lnTo>
                  <a:pt x="616" y="2539"/>
                </a:lnTo>
                <a:lnTo>
                  <a:pt x="616" y="2492"/>
                </a:lnTo>
                <a:lnTo>
                  <a:pt x="616" y="2444"/>
                </a:lnTo>
                <a:lnTo>
                  <a:pt x="616" y="2395"/>
                </a:lnTo>
                <a:lnTo>
                  <a:pt x="616" y="2348"/>
                </a:lnTo>
                <a:lnTo>
                  <a:pt x="616" y="2302"/>
                </a:lnTo>
                <a:lnTo>
                  <a:pt x="616" y="2258"/>
                </a:lnTo>
                <a:lnTo>
                  <a:pt x="616" y="2217"/>
                </a:lnTo>
                <a:lnTo>
                  <a:pt x="616" y="2178"/>
                </a:lnTo>
                <a:lnTo>
                  <a:pt x="616" y="2144"/>
                </a:lnTo>
                <a:lnTo>
                  <a:pt x="616" y="2114"/>
                </a:lnTo>
                <a:lnTo>
                  <a:pt x="616" y="2089"/>
                </a:lnTo>
                <a:lnTo>
                  <a:pt x="615" y="2069"/>
                </a:lnTo>
                <a:lnTo>
                  <a:pt x="615" y="2055"/>
                </a:lnTo>
                <a:lnTo>
                  <a:pt x="614" y="2048"/>
                </a:lnTo>
                <a:lnTo>
                  <a:pt x="553" y="2034"/>
                </a:lnTo>
                <a:lnTo>
                  <a:pt x="494" y="2016"/>
                </a:lnTo>
                <a:lnTo>
                  <a:pt x="437" y="1994"/>
                </a:lnTo>
                <a:lnTo>
                  <a:pt x="382" y="1969"/>
                </a:lnTo>
                <a:lnTo>
                  <a:pt x="331" y="1938"/>
                </a:lnTo>
                <a:lnTo>
                  <a:pt x="282" y="1906"/>
                </a:lnTo>
                <a:lnTo>
                  <a:pt x="236" y="1869"/>
                </a:lnTo>
                <a:lnTo>
                  <a:pt x="195" y="1828"/>
                </a:lnTo>
                <a:lnTo>
                  <a:pt x="155" y="1785"/>
                </a:lnTo>
                <a:lnTo>
                  <a:pt x="121" y="1739"/>
                </a:lnTo>
                <a:lnTo>
                  <a:pt x="90" y="1689"/>
                </a:lnTo>
                <a:lnTo>
                  <a:pt x="64" y="1637"/>
                </a:lnTo>
                <a:lnTo>
                  <a:pt x="41" y="1580"/>
                </a:lnTo>
                <a:lnTo>
                  <a:pt x="23" y="1522"/>
                </a:lnTo>
                <a:lnTo>
                  <a:pt x="10" y="1461"/>
                </a:lnTo>
                <a:lnTo>
                  <a:pt x="3" y="1397"/>
                </a:lnTo>
                <a:lnTo>
                  <a:pt x="0" y="1331"/>
                </a:lnTo>
                <a:lnTo>
                  <a:pt x="2" y="1268"/>
                </a:lnTo>
                <a:lnTo>
                  <a:pt x="10" y="1207"/>
                </a:lnTo>
                <a:lnTo>
                  <a:pt x="21" y="1149"/>
                </a:lnTo>
                <a:lnTo>
                  <a:pt x="38" y="1093"/>
                </a:lnTo>
                <a:lnTo>
                  <a:pt x="58" y="1041"/>
                </a:lnTo>
                <a:lnTo>
                  <a:pt x="84" y="991"/>
                </a:lnTo>
                <a:lnTo>
                  <a:pt x="112" y="944"/>
                </a:lnTo>
                <a:lnTo>
                  <a:pt x="144" y="901"/>
                </a:lnTo>
                <a:lnTo>
                  <a:pt x="180" y="859"/>
                </a:lnTo>
                <a:lnTo>
                  <a:pt x="219" y="821"/>
                </a:lnTo>
                <a:lnTo>
                  <a:pt x="261" y="786"/>
                </a:lnTo>
                <a:lnTo>
                  <a:pt x="307" y="754"/>
                </a:lnTo>
                <a:lnTo>
                  <a:pt x="355" y="725"/>
                </a:lnTo>
                <a:lnTo>
                  <a:pt x="405" y="700"/>
                </a:lnTo>
                <a:lnTo>
                  <a:pt x="459" y="678"/>
                </a:lnTo>
                <a:lnTo>
                  <a:pt x="514" y="659"/>
                </a:lnTo>
                <a:lnTo>
                  <a:pt x="572" y="642"/>
                </a:lnTo>
                <a:lnTo>
                  <a:pt x="631" y="630"/>
                </a:lnTo>
                <a:lnTo>
                  <a:pt x="693" y="621"/>
                </a:lnTo>
                <a:lnTo>
                  <a:pt x="755" y="616"/>
                </a:lnTo>
                <a:lnTo>
                  <a:pt x="819" y="614"/>
                </a:lnTo>
                <a:lnTo>
                  <a:pt x="2150" y="614"/>
                </a:lnTo>
                <a:lnTo>
                  <a:pt x="3072" y="0"/>
                </a:lnTo>
                <a:close/>
              </a:path>
            </a:pathLst>
          </a:custGeom>
          <a:solidFill>
            <a:schemeClr val="tx2"/>
          </a:solidFill>
          <a:ln w="0">
            <a:solidFill>
              <a:schemeClr val="accent1"/>
            </a:solidFill>
            <a:prstDash val="solid"/>
            <a:round/>
            <a:headEnd/>
            <a:tailEnd/>
          </a:ln>
        </p:spPr>
        <p:txBody>
          <a:bodyPr vert="horz" wrap="square" lIns="33857" tIns="16900" rIns="33857" bIns="16900" numCol="1" anchor="t" anchorCtr="0" compatLnSpc="1">
            <a:prstTxWarp prst="textNoShape">
              <a:avLst/>
            </a:prstTxWarp>
          </a:bodyPr>
          <a:lstStyle/>
          <a:p>
            <a:pPr defTabSz="894273"/>
            <a:endParaRPr lang="es-SV">
              <a:solidFill>
                <a:srgbClr val="1F1F1F"/>
              </a:solidFill>
            </a:endParaRPr>
          </a:p>
        </p:txBody>
      </p:sp>
      <p:sp>
        <p:nvSpPr>
          <p:cNvPr id="39" name="Textbox 1"/>
          <p:cNvSpPr/>
          <p:nvPr/>
        </p:nvSpPr>
        <p:spPr>
          <a:xfrm>
            <a:off x="755036" y="3148608"/>
            <a:ext cx="1269056" cy="274959"/>
          </a:xfrm>
          <a:prstGeom prst="rect">
            <a:avLst/>
          </a:prstGeom>
        </p:spPr>
        <p:txBody>
          <a:bodyPr wrap="square" lIns="89449" tIns="44710" rIns="89449" bIns="44710">
            <a:spAutoFit/>
          </a:bodyPr>
          <a:lstStyle/>
          <a:p>
            <a:pPr lvl="0" algn="ctr" defTabSz="890984"/>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单击添加标题</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40" name="11 Rectángulo redondeado"/>
          <p:cNvSpPr>
            <a:spLocks noChangeAspect="1"/>
          </p:cNvSpPr>
          <p:nvPr/>
        </p:nvSpPr>
        <p:spPr>
          <a:xfrm rot="16200000">
            <a:off x="629901" y="3200922"/>
            <a:ext cx="163956" cy="147025"/>
          </a:xfrm>
          <a:custGeom>
            <a:avLst/>
            <a:gdLst/>
            <a:ahLst/>
            <a:cxnLst/>
            <a:rect l="l" t="t" r="r" b="b"/>
            <a:pathLst>
              <a:path w="3195945" h="2847600">
                <a:moveTo>
                  <a:pt x="931858" y="0"/>
                </a:moveTo>
                <a:lnTo>
                  <a:pt x="2264149" y="0"/>
                </a:lnTo>
                <a:cubicBezTo>
                  <a:pt x="2332834" y="0"/>
                  <a:pt x="2395775" y="24591"/>
                  <a:pt x="2443824" y="66436"/>
                </a:cubicBezTo>
                <a:cubicBezTo>
                  <a:pt x="2448429" y="69277"/>
                  <a:pt x="2452695" y="72595"/>
                  <a:pt x="2456305" y="76734"/>
                </a:cubicBezTo>
                <a:cubicBezTo>
                  <a:pt x="2460022" y="79237"/>
                  <a:pt x="2463176" y="82339"/>
                  <a:pt x="2465987" y="85776"/>
                </a:cubicBezTo>
                <a:cubicBezTo>
                  <a:pt x="2493618" y="108249"/>
                  <a:pt x="2516894" y="136545"/>
                  <a:pt x="2535511" y="169166"/>
                </a:cubicBezTo>
                <a:lnTo>
                  <a:pt x="3152605" y="1250458"/>
                </a:lnTo>
                <a:cubicBezTo>
                  <a:pt x="3179394" y="1297399"/>
                  <a:pt x="3193566" y="1348093"/>
                  <a:pt x="3194780" y="1398693"/>
                </a:cubicBezTo>
                <a:cubicBezTo>
                  <a:pt x="3195949" y="1406441"/>
                  <a:pt x="3196388" y="1414265"/>
                  <a:pt x="3195280" y="1422135"/>
                </a:cubicBezTo>
                <a:cubicBezTo>
                  <a:pt x="3196431" y="1430332"/>
                  <a:pt x="3195980" y="1438483"/>
                  <a:pt x="3194760" y="1446554"/>
                </a:cubicBezTo>
                <a:cubicBezTo>
                  <a:pt x="3193510" y="1497084"/>
                  <a:pt x="3179340" y="1547701"/>
                  <a:pt x="3152589" y="1594576"/>
                </a:cubicBezTo>
                <a:lnTo>
                  <a:pt x="2535495" y="2675868"/>
                </a:lnTo>
                <a:cubicBezTo>
                  <a:pt x="2519103" y="2704590"/>
                  <a:pt x="2499098" y="2729960"/>
                  <a:pt x="2475270" y="2750574"/>
                </a:cubicBezTo>
                <a:cubicBezTo>
                  <a:pt x="2424537" y="2810341"/>
                  <a:pt x="2348694" y="2847600"/>
                  <a:pt x="2264149" y="2847600"/>
                </a:cubicBezTo>
                <a:lnTo>
                  <a:pt x="931858" y="2847600"/>
                </a:lnTo>
                <a:cubicBezTo>
                  <a:pt x="840908" y="2847600"/>
                  <a:pt x="760028" y="2804481"/>
                  <a:pt x="709441" y="2736882"/>
                </a:cubicBezTo>
                <a:cubicBezTo>
                  <a:pt x="690443" y="2718412"/>
                  <a:pt x="674204" y="2696733"/>
                  <a:pt x="660493" y="2672708"/>
                </a:cubicBezTo>
                <a:lnTo>
                  <a:pt x="43399" y="1591416"/>
                </a:lnTo>
                <a:cubicBezTo>
                  <a:pt x="17922" y="1546775"/>
                  <a:pt x="3857" y="1498740"/>
                  <a:pt x="1381" y="1450601"/>
                </a:cubicBezTo>
                <a:cubicBezTo>
                  <a:pt x="-58" y="1441196"/>
                  <a:pt x="-553" y="1431688"/>
                  <a:pt x="774" y="1422141"/>
                </a:cubicBezTo>
                <a:cubicBezTo>
                  <a:pt x="-512" y="1412916"/>
                  <a:pt x="-26" y="1403731"/>
                  <a:pt x="1361" y="1394643"/>
                </a:cubicBezTo>
                <a:cubicBezTo>
                  <a:pt x="3800" y="1346433"/>
                  <a:pt x="17869" y="1298323"/>
                  <a:pt x="43383" y="1253618"/>
                </a:cubicBezTo>
                <a:lnTo>
                  <a:pt x="660477" y="172326"/>
                </a:lnTo>
                <a:cubicBezTo>
                  <a:pt x="676397" y="144430"/>
                  <a:pt x="695725" y="119697"/>
                  <a:pt x="718724" y="99467"/>
                </a:cubicBezTo>
                <a:cubicBezTo>
                  <a:pt x="769423" y="38273"/>
                  <a:pt x="846171" y="0"/>
                  <a:pt x="931858" y="0"/>
                </a:cubicBezTo>
                <a:close/>
              </a:path>
            </a:pathLst>
          </a:custGeom>
          <a:solidFill>
            <a:schemeClr val="accent1"/>
          </a:solidFill>
          <a:ln>
            <a:noFill/>
          </a:ln>
          <a:scene3d>
            <a:camera prst="orthographicFront"/>
            <a:lightRig rig="soft" dir="t"/>
          </a:scene3d>
          <a:sp3d extrusionH="508000" prstMaterial="flat"/>
        </p:spPr>
        <p:txBody>
          <a:bodyPr lIns="0" tIns="0" rIns="0" bIns="0" rtlCol="0" anchor="ctr"/>
          <a:lstStyle/>
          <a:p>
            <a:pPr algn="ctr" defTabSz="894273"/>
            <a:endParaRPr lang="en-US" dirty="0">
              <a:solidFill>
                <a:srgbClr val="000000"/>
              </a:solidFill>
            </a:endParaRPr>
          </a:p>
        </p:txBody>
      </p:sp>
      <p:sp>
        <p:nvSpPr>
          <p:cNvPr id="41" name="11 Rectángulo redondeado"/>
          <p:cNvSpPr>
            <a:spLocks noChangeAspect="1"/>
          </p:cNvSpPr>
          <p:nvPr/>
        </p:nvSpPr>
        <p:spPr>
          <a:xfrm rot="16200000">
            <a:off x="1998668" y="3200922"/>
            <a:ext cx="163956" cy="147025"/>
          </a:xfrm>
          <a:custGeom>
            <a:avLst/>
            <a:gdLst/>
            <a:ahLst/>
            <a:cxnLst/>
            <a:rect l="l" t="t" r="r" b="b"/>
            <a:pathLst>
              <a:path w="3195945" h="2847600">
                <a:moveTo>
                  <a:pt x="931858" y="0"/>
                </a:moveTo>
                <a:lnTo>
                  <a:pt x="2264149" y="0"/>
                </a:lnTo>
                <a:cubicBezTo>
                  <a:pt x="2332834" y="0"/>
                  <a:pt x="2395775" y="24591"/>
                  <a:pt x="2443824" y="66436"/>
                </a:cubicBezTo>
                <a:cubicBezTo>
                  <a:pt x="2448429" y="69277"/>
                  <a:pt x="2452695" y="72595"/>
                  <a:pt x="2456305" y="76734"/>
                </a:cubicBezTo>
                <a:cubicBezTo>
                  <a:pt x="2460022" y="79237"/>
                  <a:pt x="2463176" y="82339"/>
                  <a:pt x="2465987" y="85776"/>
                </a:cubicBezTo>
                <a:cubicBezTo>
                  <a:pt x="2493618" y="108249"/>
                  <a:pt x="2516894" y="136545"/>
                  <a:pt x="2535511" y="169166"/>
                </a:cubicBezTo>
                <a:lnTo>
                  <a:pt x="3152605" y="1250458"/>
                </a:lnTo>
                <a:cubicBezTo>
                  <a:pt x="3179394" y="1297399"/>
                  <a:pt x="3193566" y="1348093"/>
                  <a:pt x="3194780" y="1398693"/>
                </a:cubicBezTo>
                <a:cubicBezTo>
                  <a:pt x="3195949" y="1406441"/>
                  <a:pt x="3196388" y="1414265"/>
                  <a:pt x="3195280" y="1422135"/>
                </a:cubicBezTo>
                <a:cubicBezTo>
                  <a:pt x="3196431" y="1430332"/>
                  <a:pt x="3195980" y="1438483"/>
                  <a:pt x="3194760" y="1446554"/>
                </a:cubicBezTo>
                <a:cubicBezTo>
                  <a:pt x="3193510" y="1497084"/>
                  <a:pt x="3179340" y="1547701"/>
                  <a:pt x="3152589" y="1594576"/>
                </a:cubicBezTo>
                <a:lnTo>
                  <a:pt x="2535495" y="2675868"/>
                </a:lnTo>
                <a:cubicBezTo>
                  <a:pt x="2519103" y="2704590"/>
                  <a:pt x="2499098" y="2729960"/>
                  <a:pt x="2475270" y="2750574"/>
                </a:cubicBezTo>
                <a:cubicBezTo>
                  <a:pt x="2424537" y="2810341"/>
                  <a:pt x="2348694" y="2847600"/>
                  <a:pt x="2264149" y="2847600"/>
                </a:cubicBezTo>
                <a:lnTo>
                  <a:pt x="931858" y="2847600"/>
                </a:lnTo>
                <a:cubicBezTo>
                  <a:pt x="840908" y="2847600"/>
                  <a:pt x="760028" y="2804481"/>
                  <a:pt x="709441" y="2736882"/>
                </a:cubicBezTo>
                <a:cubicBezTo>
                  <a:pt x="690443" y="2718412"/>
                  <a:pt x="674204" y="2696733"/>
                  <a:pt x="660493" y="2672708"/>
                </a:cubicBezTo>
                <a:lnTo>
                  <a:pt x="43399" y="1591416"/>
                </a:lnTo>
                <a:cubicBezTo>
                  <a:pt x="17922" y="1546775"/>
                  <a:pt x="3857" y="1498740"/>
                  <a:pt x="1381" y="1450601"/>
                </a:cubicBezTo>
                <a:cubicBezTo>
                  <a:pt x="-58" y="1441196"/>
                  <a:pt x="-553" y="1431688"/>
                  <a:pt x="774" y="1422141"/>
                </a:cubicBezTo>
                <a:cubicBezTo>
                  <a:pt x="-512" y="1412916"/>
                  <a:pt x="-26" y="1403731"/>
                  <a:pt x="1361" y="1394643"/>
                </a:cubicBezTo>
                <a:cubicBezTo>
                  <a:pt x="3800" y="1346433"/>
                  <a:pt x="17869" y="1298323"/>
                  <a:pt x="43383" y="1253618"/>
                </a:cubicBezTo>
                <a:lnTo>
                  <a:pt x="660477" y="172326"/>
                </a:lnTo>
                <a:cubicBezTo>
                  <a:pt x="676397" y="144430"/>
                  <a:pt x="695725" y="119697"/>
                  <a:pt x="718724" y="99467"/>
                </a:cubicBezTo>
                <a:cubicBezTo>
                  <a:pt x="769423" y="38273"/>
                  <a:pt x="846171" y="0"/>
                  <a:pt x="931858" y="0"/>
                </a:cubicBezTo>
                <a:close/>
              </a:path>
            </a:pathLst>
          </a:custGeom>
          <a:solidFill>
            <a:schemeClr val="accent2"/>
          </a:solidFill>
          <a:ln>
            <a:noFill/>
          </a:ln>
          <a:scene3d>
            <a:camera prst="orthographicFront"/>
            <a:lightRig rig="soft" dir="t"/>
          </a:scene3d>
          <a:sp3d extrusionH="508000" prstMaterial="flat"/>
        </p:spPr>
        <p:txBody>
          <a:bodyPr lIns="0" tIns="0" rIns="0" bIns="0" rtlCol="0" anchor="ctr"/>
          <a:lstStyle/>
          <a:p>
            <a:pPr algn="ctr" defTabSz="894273"/>
            <a:endParaRPr lang="en-US" dirty="0">
              <a:solidFill>
                <a:srgbClr val="000000"/>
              </a:solidFill>
            </a:endParaRPr>
          </a:p>
        </p:txBody>
      </p:sp>
      <p:sp>
        <p:nvSpPr>
          <p:cNvPr id="42" name="Textbox 1"/>
          <p:cNvSpPr/>
          <p:nvPr/>
        </p:nvSpPr>
        <p:spPr>
          <a:xfrm>
            <a:off x="2123803" y="3148608"/>
            <a:ext cx="1269056" cy="274959"/>
          </a:xfrm>
          <a:prstGeom prst="rect">
            <a:avLst/>
          </a:prstGeom>
        </p:spPr>
        <p:txBody>
          <a:bodyPr wrap="square" lIns="89449" tIns="44710" rIns="89449" bIns="44710">
            <a:spAutoFit/>
          </a:bodyPr>
          <a:lstStyle/>
          <a:p>
            <a:pPr lvl="0" algn="ctr" defTabSz="890984"/>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单击添加标题</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43" name="11 Rectángulo redondeado"/>
          <p:cNvSpPr>
            <a:spLocks noChangeAspect="1"/>
          </p:cNvSpPr>
          <p:nvPr/>
        </p:nvSpPr>
        <p:spPr>
          <a:xfrm rot="16200000">
            <a:off x="629901" y="3633787"/>
            <a:ext cx="163956" cy="147025"/>
          </a:xfrm>
          <a:custGeom>
            <a:avLst/>
            <a:gdLst/>
            <a:ahLst/>
            <a:cxnLst/>
            <a:rect l="l" t="t" r="r" b="b"/>
            <a:pathLst>
              <a:path w="3195945" h="2847600">
                <a:moveTo>
                  <a:pt x="931858" y="0"/>
                </a:moveTo>
                <a:lnTo>
                  <a:pt x="2264149" y="0"/>
                </a:lnTo>
                <a:cubicBezTo>
                  <a:pt x="2332834" y="0"/>
                  <a:pt x="2395775" y="24591"/>
                  <a:pt x="2443824" y="66436"/>
                </a:cubicBezTo>
                <a:cubicBezTo>
                  <a:pt x="2448429" y="69277"/>
                  <a:pt x="2452695" y="72595"/>
                  <a:pt x="2456305" y="76734"/>
                </a:cubicBezTo>
                <a:cubicBezTo>
                  <a:pt x="2460022" y="79237"/>
                  <a:pt x="2463176" y="82339"/>
                  <a:pt x="2465987" y="85776"/>
                </a:cubicBezTo>
                <a:cubicBezTo>
                  <a:pt x="2493618" y="108249"/>
                  <a:pt x="2516894" y="136545"/>
                  <a:pt x="2535511" y="169166"/>
                </a:cubicBezTo>
                <a:lnTo>
                  <a:pt x="3152605" y="1250458"/>
                </a:lnTo>
                <a:cubicBezTo>
                  <a:pt x="3179394" y="1297399"/>
                  <a:pt x="3193566" y="1348093"/>
                  <a:pt x="3194780" y="1398693"/>
                </a:cubicBezTo>
                <a:cubicBezTo>
                  <a:pt x="3195949" y="1406441"/>
                  <a:pt x="3196388" y="1414265"/>
                  <a:pt x="3195280" y="1422135"/>
                </a:cubicBezTo>
                <a:cubicBezTo>
                  <a:pt x="3196431" y="1430332"/>
                  <a:pt x="3195980" y="1438483"/>
                  <a:pt x="3194760" y="1446554"/>
                </a:cubicBezTo>
                <a:cubicBezTo>
                  <a:pt x="3193510" y="1497084"/>
                  <a:pt x="3179340" y="1547701"/>
                  <a:pt x="3152589" y="1594576"/>
                </a:cubicBezTo>
                <a:lnTo>
                  <a:pt x="2535495" y="2675868"/>
                </a:lnTo>
                <a:cubicBezTo>
                  <a:pt x="2519103" y="2704590"/>
                  <a:pt x="2499098" y="2729960"/>
                  <a:pt x="2475270" y="2750574"/>
                </a:cubicBezTo>
                <a:cubicBezTo>
                  <a:pt x="2424537" y="2810341"/>
                  <a:pt x="2348694" y="2847600"/>
                  <a:pt x="2264149" y="2847600"/>
                </a:cubicBezTo>
                <a:lnTo>
                  <a:pt x="931858" y="2847600"/>
                </a:lnTo>
                <a:cubicBezTo>
                  <a:pt x="840908" y="2847600"/>
                  <a:pt x="760028" y="2804481"/>
                  <a:pt x="709441" y="2736882"/>
                </a:cubicBezTo>
                <a:cubicBezTo>
                  <a:pt x="690443" y="2718412"/>
                  <a:pt x="674204" y="2696733"/>
                  <a:pt x="660493" y="2672708"/>
                </a:cubicBezTo>
                <a:lnTo>
                  <a:pt x="43399" y="1591416"/>
                </a:lnTo>
                <a:cubicBezTo>
                  <a:pt x="17922" y="1546775"/>
                  <a:pt x="3857" y="1498740"/>
                  <a:pt x="1381" y="1450601"/>
                </a:cubicBezTo>
                <a:cubicBezTo>
                  <a:pt x="-58" y="1441196"/>
                  <a:pt x="-553" y="1431688"/>
                  <a:pt x="774" y="1422141"/>
                </a:cubicBezTo>
                <a:cubicBezTo>
                  <a:pt x="-512" y="1412916"/>
                  <a:pt x="-26" y="1403731"/>
                  <a:pt x="1361" y="1394643"/>
                </a:cubicBezTo>
                <a:cubicBezTo>
                  <a:pt x="3800" y="1346433"/>
                  <a:pt x="17869" y="1298323"/>
                  <a:pt x="43383" y="1253618"/>
                </a:cubicBezTo>
                <a:lnTo>
                  <a:pt x="660477" y="172326"/>
                </a:lnTo>
                <a:cubicBezTo>
                  <a:pt x="676397" y="144430"/>
                  <a:pt x="695725" y="119697"/>
                  <a:pt x="718724" y="99467"/>
                </a:cubicBezTo>
                <a:cubicBezTo>
                  <a:pt x="769423" y="38273"/>
                  <a:pt x="846171" y="0"/>
                  <a:pt x="931858" y="0"/>
                </a:cubicBezTo>
                <a:close/>
              </a:path>
            </a:pathLst>
          </a:custGeom>
          <a:solidFill>
            <a:schemeClr val="accent3"/>
          </a:solidFill>
          <a:ln>
            <a:noFill/>
          </a:ln>
          <a:scene3d>
            <a:camera prst="orthographicFront"/>
            <a:lightRig rig="soft" dir="t"/>
          </a:scene3d>
          <a:sp3d extrusionH="508000" prstMaterial="flat"/>
        </p:spPr>
        <p:txBody>
          <a:bodyPr lIns="0" tIns="0" rIns="0" bIns="0" rtlCol="0" anchor="ctr"/>
          <a:lstStyle/>
          <a:p>
            <a:pPr algn="ctr" defTabSz="894273"/>
            <a:endParaRPr lang="en-US" dirty="0">
              <a:solidFill>
                <a:srgbClr val="000000"/>
              </a:solidFill>
            </a:endParaRPr>
          </a:p>
        </p:txBody>
      </p:sp>
      <p:sp>
        <p:nvSpPr>
          <p:cNvPr id="44" name="11 Rectángulo redondeado"/>
          <p:cNvSpPr>
            <a:spLocks noChangeAspect="1"/>
          </p:cNvSpPr>
          <p:nvPr/>
        </p:nvSpPr>
        <p:spPr>
          <a:xfrm rot="16200000">
            <a:off x="1998668" y="3633787"/>
            <a:ext cx="163956" cy="147025"/>
          </a:xfrm>
          <a:custGeom>
            <a:avLst/>
            <a:gdLst/>
            <a:ahLst/>
            <a:cxnLst/>
            <a:rect l="l" t="t" r="r" b="b"/>
            <a:pathLst>
              <a:path w="3195945" h="2847600">
                <a:moveTo>
                  <a:pt x="931858" y="0"/>
                </a:moveTo>
                <a:lnTo>
                  <a:pt x="2264149" y="0"/>
                </a:lnTo>
                <a:cubicBezTo>
                  <a:pt x="2332834" y="0"/>
                  <a:pt x="2395775" y="24591"/>
                  <a:pt x="2443824" y="66436"/>
                </a:cubicBezTo>
                <a:cubicBezTo>
                  <a:pt x="2448429" y="69277"/>
                  <a:pt x="2452695" y="72595"/>
                  <a:pt x="2456305" y="76734"/>
                </a:cubicBezTo>
                <a:cubicBezTo>
                  <a:pt x="2460022" y="79237"/>
                  <a:pt x="2463176" y="82339"/>
                  <a:pt x="2465987" y="85776"/>
                </a:cubicBezTo>
                <a:cubicBezTo>
                  <a:pt x="2493618" y="108249"/>
                  <a:pt x="2516894" y="136545"/>
                  <a:pt x="2535511" y="169166"/>
                </a:cubicBezTo>
                <a:lnTo>
                  <a:pt x="3152605" y="1250458"/>
                </a:lnTo>
                <a:cubicBezTo>
                  <a:pt x="3179394" y="1297399"/>
                  <a:pt x="3193566" y="1348093"/>
                  <a:pt x="3194780" y="1398693"/>
                </a:cubicBezTo>
                <a:cubicBezTo>
                  <a:pt x="3195949" y="1406441"/>
                  <a:pt x="3196388" y="1414265"/>
                  <a:pt x="3195280" y="1422135"/>
                </a:cubicBezTo>
                <a:cubicBezTo>
                  <a:pt x="3196431" y="1430332"/>
                  <a:pt x="3195980" y="1438483"/>
                  <a:pt x="3194760" y="1446554"/>
                </a:cubicBezTo>
                <a:cubicBezTo>
                  <a:pt x="3193510" y="1497084"/>
                  <a:pt x="3179340" y="1547701"/>
                  <a:pt x="3152589" y="1594576"/>
                </a:cubicBezTo>
                <a:lnTo>
                  <a:pt x="2535495" y="2675868"/>
                </a:lnTo>
                <a:cubicBezTo>
                  <a:pt x="2519103" y="2704590"/>
                  <a:pt x="2499098" y="2729960"/>
                  <a:pt x="2475270" y="2750574"/>
                </a:cubicBezTo>
                <a:cubicBezTo>
                  <a:pt x="2424537" y="2810341"/>
                  <a:pt x="2348694" y="2847600"/>
                  <a:pt x="2264149" y="2847600"/>
                </a:cubicBezTo>
                <a:lnTo>
                  <a:pt x="931858" y="2847600"/>
                </a:lnTo>
                <a:cubicBezTo>
                  <a:pt x="840908" y="2847600"/>
                  <a:pt x="760028" y="2804481"/>
                  <a:pt x="709441" y="2736882"/>
                </a:cubicBezTo>
                <a:cubicBezTo>
                  <a:pt x="690443" y="2718412"/>
                  <a:pt x="674204" y="2696733"/>
                  <a:pt x="660493" y="2672708"/>
                </a:cubicBezTo>
                <a:lnTo>
                  <a:pt x="43399" y="1591416"/>
                </a:lnTo>
                <a:cubicBezTo>
                  <a:pt x="17922" y="1546775"/>
                  <a:pt x="3857" y="1498740"/>
                  <a:pt x="1381" y="1450601"/>
                </a:cubicBezTo>
                <a:cubicBezTo>
                  <a:pt x="-58" y="1441196"/>
                  <a:pt x="-553" y="1431688"/>
                  <a:pt x="774" y="1422141"/>
                </a:cubicBezTo>
                <a:cubicBezTo>
                  <a:pt x="-512" y="1412916"/>
                  <a:pt x="-26" y="1403731"/>
                  <a:pt x="1361" y="1394643"/>
                </a:cubicBezTo>
                <a:cubicBezTo>
                  <a:pt x="3800" y="1346433"/>
                  <a:pt x="17869" y="1298323"/>
                  <a:pt x="43383" y="1253618"/>
                </a:cubicBezTo>
                <a:lnTo>
                  <a:pt x="660477" y="172326"/>
                </a:lnTo>
                <a:cubicBezTo>
                  <a:pt x="676397" y="144430"/>
                  <a:pt x="695725" y="119697"/>
                  <a:pt x="718724" y="99467"/>
                </a:cubicBezTo>
                <a:cubicBezTo>
                  <a:pt x="769423" y="38273"/>
                  <a:pt x="846171" y="0"/>
                  <a:pt x="931858" y="0"/>
                </a:cubicBezTo>
                <a:close/>
              </a:path>
            </a:pathLst>
          </a:custGeom>
          <a:solidFill>
            <a:schemeClr val="accent4"/>
          </a:solidFill>
          <a:ln>
            <a:noFill/>
          </a:ln>
          <a:scene3d>
            <a:camera prst="orthographicFront"/>
            <a:lightRig rig="soft" dir="t"/>
          </a:scene3d>
          <a:sp3d extrusionH="508000" prstMaterial="flat"/>
        </p:spPr>
        <p:txBody>
          <a:bodyPr lIns="0" tIns="0" rIns="0" bIns="0" rtlCol="0" anchor="ctr"/>
          <a:lstStyle/>
          <a:p>
            <a:pPr algn="ctr" defTabSz="894273"/>
            <a:endParaRPr lang="en-US" dirty="0">
              <a:solidFill>
                <a:srgbClr val="000000"/>
              </a:solidFill>
            </a:endParaRPr>
          </a:p>
        </p:txBody>
      </p:sp>
      <p:sp>
        <p:nvSpPr>
          <p:cNvPr id="45" name="Textbox 1"/>
          <p:cNvSpPr/>
          <p:nvPr/>
        </p:nvSpPr>
        <p:spPr>
          <a:xfrm>
            <a:off x="755036" y="3580656"/>
            <a:ext cx="1269056" cy="274959"/>
          </a:xfrm>
          <a:prstGeom prst="rect">
            <a:avLst/>
          </a:prstGeom>
        </p:spPr>
        <p:txBody>
          <a:bodyPr wrap="square" lIns="89449" tIns="44710" rIns="89449" bIns="44710">
            <a:spAutoFit/>
          </a:bodyPr>
          <a:lstStyle/>
          <a:p>
            <a:pPr lvl="0" algn="ctr" defTabSz="890984"/>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单击添加标题</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46" name="Textbox 1"/>
          <p:cNvSpPr/>
          <p:nvPr/>
        </p:nvSpPr>
        <p:spPr>
          <a:xfrm>
            <a:off x="2123803" y="3580656"/>
            <a:ext cx="1269056" cy="274959"/>
          </a:xfrm>
          <a:prstGeom prst="rect">
            <a:avLst/>
          </a:prstGeom>
        </p:spPr>
        <p:txBody>
          <a:bodyPr wrap="square" lIns="89449" tIns="44710" rIns="89449" bIns="44710">
            <a:spAutoFit/>
          </a:bodyPr>
          <a:lstStyle/>
          <a:p>
            <a:pPr lvl="0" algn="ctr" defTabSz="890984"/>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单击添加标题</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47" name="11 Rectángulo redondeado"/>
          <p:cNvSpPr>
            <a:spLocks noChangeAspect="1"/>
          </p:cNvSpPr>
          <p:nvPr/>
        </p:nvSpPr>
        <p:spPr>
          <a:xfrm rot="16200000">
            <a:off x="629901" y="4058301"/>
            <a:ext cx="163956" cy="147025"/>
          </a:xfrm>
          <a:custGeom>
            <a:avLst/>
            <a:gdLst/>
            <a:ahLst/>
            <a:cxnLst/>
            <a:rect l="l" t="t" r="r" b="b"/>
            <a:pathLst>
              <a:path w="3195945" h="2847600">
                <a:moveTo>
                  <a:pt x="931858" y="0"/>
                </a:moveTo>
                <a:lnTo>
                  <a:pt x="2264149" y="0"/>
                </a:lnTo>
                <a:cubicBezTo>
                  <a:pt x="2332834" y="0"/>
                  <a:pt x="2395775" y="24591"/>
                  <a:pt x="2443824" y="66436"/>
                </a:cubicBezTo>
                <a:cubicBezTo>
                  <a:pt x="2448429" y="69277"/>
                  <a:pt x="2452695" y="72595"/>
                  <a:pt x="2456305" y="76734"/>
                </a:cubicBezTo>
                <a:cubicBezTo>
                  <a:pt x="2460022" y="79237"/>
                  <a:pt x="2463176" y="82339"/>
                  <a:pt x="2465987" y="85776"/>
                </a:cubicBezTo>
                <a:cubicBezTo>
                  <a:pt x="2493618" y="108249"/>
                  <a:pt x="2516894" y="136545"/>
                  <a:pt x="2535511" y="169166"/>
                </a:cubicBezTo>
                <a:lnTo>
                  <a:pt x="3152605" y="1250458"/>
                </a:lnTo>
                <a:cubicBezTo>
                  <a:pt x="3179394" y="1297399"/>
                  <a:pt x="3193566" y="1348093"/>
                  <a:pt x="3194780" y="1398693"/>
                </a:cubicBezTo>
                <a:cubicBezTo>
                  <a:pt x="3195949" y="1406441"/>
                  <a:pt x="3196388" y="1414265"/>
                  <a:pt x="3195280" y="1422135"/>
                </a:cubicBezTo>
                <a:cubicBezTo>
                  <a:pt x="3196431" y="1430332"/>
                  <a:pt x="3195980" y="1438483"/>
                  <a:pt x="3194760" y="1446554"/>
                </a:cubicBezTo>
                <a:cubicBezTo>
                  <a:pt x="3193510" y="1497084"/>
                  <a:pt x="3179340" y="1547701"/>
                  <a:pt x="3152589" y="1594576"/>
                </a:cubicBezTo>
                <a:lnTo>
                  <a:pt x="2535495" y="2675868"/>
                </a:lnTo>
                <a:cubicBezTo>
                  <a:pt x="2519103" y="2704590"/>
                  <a:pt x="2499098" y="2729960"/>
                  <a:pt x="2475270" y="2750574"/>
                </a:cubicBezTo>
                <a:cubicBezTo>
                  <a:pt x="2424537" y="2810341"/>
                  <a:pt x="2348694" y="2847600"/>
                  <a:pt x="2264149" y="2847600"/>
                </a:cubicBezTo>
                <a:lnTo>
                  <a:pt x="931858" y="2847600"/>
                </a:lnTo>
                <a:cubicBezTo>
                  <a:pt x="840908" y="2847600"/>
                  <a:pt x="760028" y="2804481"/>
                  <a:pt x="709441" y="2736882"/>
                </a:cubicBezTo>
                <a:cubicBezTo>
                  <a:pt x="690443" y="2718412"/>
                  <a:pt x="674204" y="2696733"/>
                  <a:pt x="660493" y="2672708"/>
                </a:cubicBezTo>
                <a:lnTo>
                  <a:pt x="43399" y="1591416"/>
                </a:lnTo>
                <a:cubicBezTo>
                  <a:pt x="17922" y="1546775"/>
                  <a:pt x="3857" y="1498740"/>
                  <a:pt x="1381" y="1450601"/>
                </a:cubicBezTo>
                <a:cubicBezTo>
                  <a:pt x="-58" y="1441196"/>
                  <a:pt x="-553" y="1431688"/>
                  <a:pt x="774" y="1422141"/>
                </a:cubicBezTo>
                <a:cubicBezTo>
                  <a:pt x="-512" y="1412916"/>
                  <a:pt x="-26" y="1403731"/>
                  <a:pt x="1361" y="1394643"/>
                </a:cubicBezTo>
                <a:cubicBezTo>
                  <a:pt x="3800" y="1346433"/>
                  <a:pt x="17869" y="1298323"/>
                  <a:pt x="43383" y="1253618"/>
                </a:cubicBezTo>
                <a:lnTo>
                  <a:pt x="660477" y="172326"/>
                </a:lnTo>
                <a:cubicBezTo>
                  <a:pt x="676397" y="144430"/>
                  <a:pt x="695725" y="119697"/>
                  <a:pt x="718724" y="99467"/>
                </a:cubicBezTo>
                <a:cubicBezTo>
                  <a:pt x="769423" y="38273"/>
                  <a:pt x="846171" y="0"/>
                  <a:pt x="931858" y="0"/>
                </a:cubicBezTo>
                <a:close/>
              </a:path>
            </a:pathLst>
          </a:custGeom>
          <a:solidFill>
            <a:schemeClr val="accent1"/>
          </a:solidFill>
          <a:ln>
            <a:noFill/>
          </a:ln>
          <a:scene3d>
            <a:camera prst="orthographicFront"/>
            <a:lightRig rig="soft" dir="t"/>
          </a:scene3d>
          <a:sp3d extrusionH="508000" prstMaterial="flat"/>
        </p:spPr>
        <p:txBody>
          <a:bodyPr lIns="0" tIns="0" rIns="0" bIns="0" rtlCol="0" anchor="ctr"/>
          <a:lstStyle/>
          <a:p>
            <a:pPr algn="ctr" defTabSz="894273"/>
            <a:endParaRPr lang="en-US" dirty="0">
              <a:solidFill>
                <a:srgbClr val="000000"/>
              </a:solidFill>
            </a:endParaRPr>
          </a:p>
        </p:txBody>
      </p:sp>
      <p:sp>
        <p:nvSpPr>
          <p:cNvPr id="48" name="Textbox 1"/>
          <p:cNvSpPr/>
          <p:nvPr/>
        </p:nvSpPr>
        <p:spPr>
          <a:xfrm>
            <a:off x="755036" y="3976700"/>
            <a:ext cx="1269056" cy="274959"/>
          </a:xfrm>
          <a:prstGeom prst="rect">
            <a:avLst/>
          </a:prstGeom>
        </p:spPr>
        <p:txBody>
          <a:bodyPr wrap="square" lIns="89449" tIns="44710" rIns="89449" bIns="44710">
            <a:spAutoFit/>
          </a:bodyPr>
          <a:lstStyle/>
          <a:p>
            <a:pPr lvl="0" algn="ctr" defTabSz="890984"/>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单击添加标题</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224850672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35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35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35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350"/>
                                        <p:tgtEl>
                                          <p:spTgt spid="4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350"/>
                                        <p:tgtEl>
                                          <p:spTgt spid="48"/>
                                        </p:tgtEl>
                                      </p:cBhvr>
                                    </p:animEffect>
                                  </p:childTnLst>
                                </p:cTn>
                              </p:par>
                            </p:childTnLst>
                          </p:cTn>
                        </p:par>
                        <p:par>
                          <p:cTn id="41" fill="hold">
                            <p:stCondLst>
                              <p:cond delay="1250"/>
                            </p:stCondLst>
                            <p:childTnLst>
                              <p:par>
                                <p:cTn id="42" presetID="10" presetClass="entr" presetSubtype="0" fill="hold" grpId="0" nodeType="after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childTnLst>
                          </p:cTn>
                        </p:par>
                        <p:par>
                          <p:cTn id="45" fill="hold">
                            <p:stCondLst>
                              <p:cond delay="1750"/>
                            </p:stCondLst>
                            <p:childTnLst>
                              <p:par>
                                <p:cTn id="46" presetID="22" presetClass="entr" presetSubtype="8"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wipe(left)">
                                      <p:cBhvr>
                                        <p:cTn id="48" dur="500"/>
                                        <p:tgtEl>
                                          <p:spTgt spid="31"/>
                                        </p:tgtEl>
                                      </p:cBhvr>
                                    </p:animEffect>
                                  </p:childTnLst>
                                </p:cTn>
                              </p:par>
                              <p:par>
                                <p:cTn id="49" presetID="22" presetClass="entr" presetSubtype="8"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left)">
                                      <p:cBhvr>
                                        <p:cTn id="51" dur="500"/>
                                        <p:tgtEl>
                                          <p:spTgt spid="25"/>
                                        </p:tgtEl>
                                      </p:cBhvr>
                                    </p:animEffect>
                                  </p:childTnLst>
                                </p:cTn>
                              </p:par>
                              <p:par>
                                <p:cTn id="52" presetID="22" presetClass="entr" presetSubtype="8"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left)">
                                      <p:cBhvr>
                                        <p:cTn id="54" dur="500"/>
                                        <p:tgtEl>
                                          <p:spTgt spid="32"/>
                                        </p:tgtEl>
                                      </p:cBhvr>
                                    </p:animEffect>
                                  </p:childTnLst>
                                </p:cTn>
                              </p:par>
                              <p:par>
                                <p:cTn id="55" presetID="2" presetClass="entr" presetSubtype="12" decel="9000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0-#ppt_w/2"/>
                                          </p:val>
                                        </p:tav>
                                        <p:tav tm="100000">
                                          <p:val>
                                            <p:strVal val="#ppt_x"/>
                                          </p:val>
                                        </p:tav>
                                      </p:tavLst>
                                    </p:anim>
                                    <p:anim calcmode="lin" valueType="num">
                                      <p:cBhvr additive="base">
                                        <p:cTn id="58" dur="500" fill="hold"/>
                                        <p:tgtEl>
                                          <p:spTgt spid="30"/>
                                        </p:tgtEl>
                                        <p:attrNameLst>
                                          <p:attrName>ppt_y</p:attrName>
                                        </p:attrNameLst>
                                      </p:cBhvr>
                                      <p:tavLst>
                                        <p:tav tm="0">
                                          <p:val>
                                            <p:strVal val="1+#ppt_h/2"/>
                                          </p:val>
                                        </p:tav>
                                        <p:tav tm="100000">
                                          <p:val>
                                            <p:strVal val="#ppt_y"/>
                                          </p:val>
                                        </p:tav>
                                      </p:tavLst>
                                    </p:anim>
                                  </p:childTnLst>
                                </p:cTn>
                              </p:par>
                              <p:par>
                                <p:cTn id="59" presetID="2" presetClass="entr" presetSubtype="12" decel="90000" fill="hold" grpId="0" nodeType="withEffect">
                                  <p:stCondLst>
                                    <p:cond delay="15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0-#ppt_w/2"/>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par>
                                <p:cTn id="63" presetID="2" presetClass="entr" presetSubtype="12" decel="90000" fill="hold" grpId="0" nodeType="withEffect">
                                  <p:stCondLst>
                                    <p:cond delay="300"/>
                                  </p:stCondLst>
                                  <p:childTnLst>
                                    <p:set>
                                      <p:cBhvr>
                                        <p:cTn id="64" dur="1" fill="hold">
                                          <p:stCondLst>
                                            <p:cond delay="0"/>
                                          </p:stCondLst>
                                        </p:cTn>
                                        <p:tgtEl>
                                          <p:spTgt spid="28"/>
                                        </p:tgtEl>
                                        <p:attrNameLst>
                                          <p:attrName>style.visibility</p:attrName>
                                        </p:attrNameLst>
                                      </p:cBhvr>
                                      <p:to>
                                        <p:strVal val="visible"/>
                                      </p:to>
                                    </p:set>
                                    <p:anim calcmode="lin" valueType="num">
                                      <p:cBhvr additive="base">
                                        <p:cTn id="65" dur="500" fill="hold"/>
                                        <p:tgtEl>
                                          <p:spTgt spid="28"/>
                                        </p:tgtEl>
                                        <p:attrNameLst>
                                          <p:attrName>ppt_x</p:attrName>
                                        </p:attrNameLst>
                                      </p:cBhvr>
                                      <p:tavLst>
                                        <p:tav tm="0">
                                          <p:val>
                                            <p:strVal val="0-#ppt_w/2"/>
                                          </p:val>
                                        </p:tav>
                                        <p:tav tm="100000">
                                          <p:val>
                                            <p:strVal val="#ppt_x"/>
                                          </p:val>
                                        </p:tav>
                                      </p:tavLst>
                                    </p:anim>
                                    <p:anim calcmode="lin" valueType="num">
                                      <p:cBhvr additive="base">
                                        <p:cTn id="66" dur="500" fill="hold"/>
                                        <p:tgtEl>
                                          <p:spTgt spid="28"/>
                                        </p:tgtEl>
                                        <p:attrNameLst>
                                          <p:attrName>ppt_y</p:attrName>
                                        </p:attrNameLst>
                                      </p:cBhvr>
                                      <p:tavLst>
                                        <p:tav tm="0">
                                          <p:val>
                                            <p:strVal val="1+#ppt_h/2"/>
                                          </p:val>
                                        </p:tav>
                                        <p:tav tm="100000">
                                          <p:val>
                                            <p:strVal val="#ppt_y"/>
                                          </p:val>
                                        </p:tav>
                                      </p:tavLst>
                                    </p:anim>
                                  </p:childTnLst>
                                </p:cTn>
                              </p:par>
                              <p:par>
                                <p:cTn id="67" presetID="2" presetClass="entr" presetSubtype="12" decel="90000" fill="hold" grpId="0" nodeType="withEffect">
                                  <p:stCondLst>
                                    <p:cond delay="450"/>
                                  </p:stCondLst>
                                  <p:childTnLst>
                                    <p:set>
                                      <p:cBhvr>
                                        <p:cTn id="68" dur="1" fill="hold">
                                          <p:stCondLst>
                                            <p:cond delay="0"/>
                                          </p:stCondLst>
                                        </p:cTn>
                                        <p:tgtEl>
                                          <p:spTgt spid="27"/>
                                        </p:tgtEl>
                                        <p:attrNameLst>
                                          <p:attrName>style.visibility</p:attrName>
                                        </p:attrNameLst>
                                      </p:cBhvr>
                                      <p:to>
                                        <p:strVal val="visible"/>
                                      </p:to>
                                    </p:set>
                                    <p:anim calcmode="lin" valueType="num">
                                      <p:cBhvr additive="base">
                                        <p:cTn id="69" dur="500" fill="hold"/>
                                        <p:tgtEl>
                                          <p:spTgt spid="27"/>
                                        </p:tgtEl>
                                        <p:attrNameLst>
                                          <p:attrName>ppt_x</p:attrName>
                                        </p:attrNameLst>
                                      </p:cBhvr>
                                      <p:tavLst>
                                        <p:tav tm="0">
                                          <p:val>
                                            <p:strVal val="0-#ppt_w/2"/>
                                          </p:val>
                                        </p:tav>
                                        <p:tav tm="100000">
                                          <p:val>
                                            <p:strVal val="#ppt_x"/>
                                          </p:val>
                                        </p:tav>
                                      </p:tavLst>
                                    </p:anim>
                                    <p:anim calcmode="lin" valueType="num">
                                      <p:cBhvr additive="base">
                                        <p:cTn id="70" dur="500" fill="hold"/>
                                        <p:tgtEl>
                                          <p:spTgt spid="27"/>
                                        </p:tgtEl>
                                        <p:attrNameLst>
                                          <p:attrName>ppt_y</p:attrName>
                                        </p:attrNameLst>
                                      </p:cBhvr>
                                      <p:tavLst>
                                        <p:tav tm="0">
                                          <p:val>
                                            <p:strVal val="1+#ppt_h/2"/>
                                          </p:val>
                                        </p:tav>
                                        <p:tav tm="100000">
                                          <p:val>
                                            <p:strVal val="#ppt_y"/>
                                          </p:val>
                                        </p:tav>
                                      </p:tavLst>
                                    </p:anim>
                                  </p:childTnLst>
                                </p:cTn>
                              </p:par>
                              <p:par>
                                <p:cTn id="71" presetID="2" presetClass="entr" presetSubtype="12" decel="90000" fill="hold" grpId="0" nodeType="withEffect">
                                  <p:stCondLst>
                                    <p:cond delay="60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0-#ppt_w/2"/>
                                          </p:val>
                                        </p:tav>
                                        <p:tav tm="100000">
                                          <p:val>
                                            <p:strVal val="#ppt_x"/>
                                          </p:val>
                                        </p:tav>
                                      </p:tavLst>
                                    </p:anim>
                                    <p:anim calcmode="lin" valueType="num">
                                      <p:cBhvr additive="base">
                                        <p:cTn id="74" dur="500" fill="hold"/>
                                        <p:tgtEl>
                                          <p:spTgt spid="26"/>
                                        </p:tgtEl>
                                        <p:attrNameLst>
                                          <p:attrName>ppt_y</p:attrName>
                                        </p:attrNameLst>
                                      </p:cBhvr>
                                      <p:tavLst>
                                        <p:tav tm="0">
                                          <p:val>
                                            <p:strVal val="1+#ppt_h/2"/>
                                          </p:val>
                                        </p:tav>
                                        <p:tav tm="100000">
                                          <p:val>
                                            <p:strVal val="#ppt_y"/>
                                          </p:val>
                                        </p:tav>
                                      </p:tavLst>
                                    </p:anim>
                                  </p:childTnLst>
                                </p:cTn>
                              </p:par>
                              <p:par>
                                <p:cTn id="75" presetID="10" presetClass="entr" presetSubtype="0" fill="hold" grpId="0" nodeType="withEffect">
                                  <p:stCondLst>
                                    <p:cond delay="60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grpId="0" nodeType="withEffect">
                                  <p:stCondLst>
                                    <p:cond delay="60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par>
                                <p:cTn id="81" presetID="10" presetClass="entr" presetSubtype="0" fill="hold" grpId="0" nodeType="withEffect">
                                  <p:stCondLst>
                                    <p:cond delay="60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500"/>
                                        <p:tgtEl>
                                          <p:spTgt spid="35"/>
                                        </p:tgtEl>
                                      </p:cBhvr>
                                    </p:animEffect>
                                  </p:childTnLst>
                                </p:cTn>
                              </p:par>
                              <p:par>
                                <p:cTn id="84" presetID="10" presetClass="entr" presetSubtype="0" fill="hold" grpId="0" nodeType="withEffect">
                                  <p:stCondLst>
                                    <p:cond delay="600"/>
                                  </p:stCondLst>
                                  <p:childTnLst>
                                    <p:set>
                                      <p:cBhvr>
                                        <p:cTn id="85" dur="1" fill="hold">
                                          <p:stCondLst>
                                            <p:cond delay="0"/>
                                          </p:stCondLst>
                                        </p:cTn>
                                        <p:tgtEl>
                                          <p:spTgt spid="36"/>
                                        </p:tgtEl>
                                        <p:attrNameLst>
                                          <p:attrName>style.visibility</p:attrName>
                                        </p:attrNameLst>
                                      </p:cBhvr>
                                      <p:to>
                                        <p:strVal val="visible"/>
                                      </p:to>
                                    </p:set>
                                    <p:animEffect transition="in" filter="fade">
                                      <p:cBhvr>
                                        <p:cTn id="86" dur="500"/>
                                        <p:tgtEl>
                                          <p:spTgt spid="36"/>
                                        </p:tgtEl>
                                      </p:cBhvr>
                                    </p:animEffect>
                                  </p:childTnLst>
                                </p:cTn>
                              </p:par>
                              <p:par>
                                <p:cTn id="87" presetID="10" presetClass="entr" presetSubtype="0" fill="hold" grpId="0" nodeType="withEffect">
                                  <p:stCondLst>
                                    <p:cond delay="60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animBg="1"/>
      <p:bldP spid="27" grpId="0" animBg="1"/>
      <p:bldP spid="28" grpId="0" animBg="1"/>
      <p:bldP spid="29" grpId="0" animBg="1"/>
      <p:bldP spid="30" grpId="0" animBg="1"/>
      <p:bldP spid="33" grpId="0"/>
      <p:bldP spid="34" grpId="0"/>
      <p:bldP spid="35" grpId="0"/>
      <p:bldP spid="36" grpId="0"/>
      <p:bldP spid="37" grpId="0"/>
      <p:bldP spid="38" grpId="0" animBg="1"/>
      <p:bldP spid="39" grpId="0"/>
      <p:bldP spid="40" grpId="0" animBg="1"/>
      <p:bldP spid="41" grpId="0" animBg="1"/>
      <p:bldP spid="42" grpId="0"/>
      <p:bldP spid="43" grpId="0" animBg="1"/>
      <p:bldP spid="44" grpId="0" animBg="1"/>
      <p:bldP spid="45" grpId="0"/>
      <p:bldP spid="46" grpId="0"/>
      <p:bldP spid="47" grpId="0" animBg="1"/>
      <p:bldP spid="4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24 Elipse"/>
          <p:cNvSpPr/>
          <p:nvPr/>
        </p:nvSpPr>
        <p:spPr>
          <a:xfrm flipH="1">
            <a:off x="3462288" y="4821054"/>
            <a:ext cx="2210727" cy="527094"/>
          </a:xfrm>
          <a:prstGeom prst="ellipse">
            <a:avLst/>
          </a:prstGeom>
          <a:gradFill flip="none" rotWithShape="1">
            <a:gsLst>
              <a:gs pos="0">
                <a:schemeClr val="tx1">
                  <a:lumMod val="75000"/>
                  <a:lumOff val="25000"/>
                  <a:alpha val="65000"/>
                </a:schemeClr>
              </a:gs>
              <a:gs pos="100000">
                <a:schemeClr val="tx1">
                  <a:lumMod val="75000"/>
                  <a:lumOff val="25000"/>
                  <a:alpha val="65000"/>
                </a:schemeClr>
              </a:gs>
            </a:gsLst>
            <a:lin ang="5400000" scaled="0"/>
            <a:tileRect/>
          </a:gradFill>
          <a:ln>
            <a:noFill/>
          </a:ln>
          <a:effectLst>
            <a:softEdge rad="444500"/>
          </a:effectLst>
        </p:spPr>
        <p:style>
          <a:lnRef idx="2">
            <a:schemeClr val="accent2">
              <a:shade val="50000"/>
            </a:schemeClr>
          </a:lnRef>
          <a:fillRef idx="1">
            <a:schemeClr val="accent2"/>
          </a:fillRef>
          <a:effectRef idx="0">
            <a:schemeClr val="accent2"/>
          </a:effectRef>
          <a:fontRef idx="minor">
            <a:schemeClr val="lt1"/>
          </a:fontRef>
        </p:style>
        <p:txBody>
          <a:bodyPr lIns="89402" tIns="44686" rIns="89402" bIns="44686" rtlCol="0" anchor="ctr"/>
          <a:lstStyle/>
          <a:p>
            <a:pPr algn="ctr" defTabSz="894273"/>
            <a:endParaRPr lang="es-MX">
              <a:solidFill>
                <a:srgbClr val="FFFFFF"/>
              </a:solidFill>
            </a:endParaRPr>
          </a:p>
        </p:txBody>
      </p:sp>
      <p:sp>
        <p:nvSpPr>
          <p:cNvPr id="33" name="32 Forma libre"/>
          <p:cNvSpPr/>
          <p:nvPr/>
        </p:nvSpPr>
        <p:spPr>
          <a:xfrm>
            <a:off x="3846379" y="3779587"/>
            <a:ext cx="1442665" cy="894915"/>
          </a:xfrm>
          <a:custGeom>
            <a:avLst/>
            <a:gdLst>
              <a:gd name="connsiteX0" fmla="*/ 1646416 w 5239400"/>
              <a:gd name="connsiteY0" fmla="*/ 1272540 h 4366260"/>
              <a:gd name="connsiteX1" fmla="*/ 1417816 w 5239400"/>
              <a:gd name="connsiteY1" fmla="*/ 411480 h 4366260"/>
              <a:gd name="connsiteX2" fmla="*/ 1402576 w 5239400"/>
              <a:gd name="connsiteY2" fmla="*/ 152400 h 4366260"/>
              <a:gd name="connsiteX3" fmla="*/ 1836916 w 5239400"/>
              <a:gd name="connsiteY3" fmla="*/ 30480 h 4366260"/>
              <a:gd name="connsiteX4" fmla="*/ 2515096 w 5239400"/>
              <a:gd name="connsiteY4" fmla="*/ 0 h 4366260"/>
              <a:gd name="connsiteX5" fmla="*/ 3078976 w 5239400"/>
              <a:gd name="connsiteY5" fmla="*/ 15240 h 4366260"/>
              <a:gd name="connsiteX6" fmla="*/ 3559036 w 5239400"/>
              <a:gd name="connsiteY6" fmla="*/ 76200 h 4366260"/>
              <a:gd name="connsiteX7" fmla="*/ 3757156 w 5239400"/>
              <a:gd name="connsiteY7" fmla="*/ 167640 h 4366260"/>
              <a:gd name="connsiteX8" fmla="*/ 3696196 w 5239400"/>
              <a:gd name="connsiteY8" fmla="*/ 556260 h 4366260"/>
              <a:gd name="connsiteX9" fmla="*/ 3498076 w 5239400"/>
              <a:gd name="connsiteY9" fmla="*/ 1310640 h 4366260"/>
              <a:gd name="connsiteX10" fmla="*/ 3719056 w 5239400"/>
              <a:gd name="connsiteY10" fmla="*/ 1638300 h 4366260"/>
              <a:gd name="connsiteX11" fmla="*/ 4092436 w 5239400"/>
              <a:gd name="connsiteY11" fmla="*/ 2225040 h 4366260"/>
              <a:gd name="connsiteX12" fmla="*/ 4671556 w 5239400"/>
              <a:gd name="connsiteY12" fmla="*/ 3215640 h 4366260"/>
              <a:gd name="connsiteX13" fmla="*/ 4938256 w 5239400"/>
              <a:gd name="connsiteY13" fmla="*/ 3855720 h 4366260"/>
              <a:gd name="connsiteX14" fmla="*/ 5006836 w 5239400"/>
              <a:gd name="connsiteY14" fmla="*/ 4221480 h 4366260"/>
              <a:gd name="connsiteX15" fmla="*/ 4862056 w 5239400"/>
              <a:gd name="connsiteY15" fmla="*/ 4366260 h 4366260"/>
              <a:gd name="connsiteX16" fmla="*/ 434836 w 5239400"/>
              <a:gd name="connsiteY16" fmla="*/ 4366260 h 4366260"/>
              <a:gd name="connsiteX17" fmla="*/ 145276 w 5239400"/>
              <a:gd name="connsiteY17" fmla="*/ 4221480 h 4366260"/>
              <a:gd name="connsiteX18" fmla="*/ 259576 w 5239400"/>
              <a:gd name="connsiteY18" fmla="*/ 3710940 h 4366260"/>
              <a:gd name="connsiteX19" fmla="*/ 1120636 w 5239400"/>
              <a:gd name="connsiteY19" fmla="*/ 2110740 h 4366260"/>
              <a:gd name="connsiteX20" fmla="*/ 1646416 w 5239400"/>
              <a:gd name="connsiteY20" fmla="*/ 1272540 h 4366260"/>
              <a:gd name="connsiteX0" fmla="*/ 1646416 w 5239400"/>
              <a:gd name="connsiteY0" fmla="*/ 1272540 h 4366260"/>
              <a:gd name="connsiteX1" fmla="*/ 1417816 w 5239400"/>
              <a:gd name="connsiteY1" fmla="*/ 411480 h 4366260"/>
              <a:gd name="connsiteX2" fmla="*/ 1402576 w 5239400"/>
              <a:gd name="connsiteY2" fmla="*/ 152400 h 4366260"/>
              <a:gd name="connsiteX3" fmla="*/ 1836916 w 5239400"/>
              <a:gd name="connsiteY3" fmla="*/ 30480 h 4366260"/>
              <a:gd name="connsiteX4" fmla="*/ 2515096 w 5239400"/>
              <a:gd name="connsiteY4" fmla="*/ 0 h 4366260"/>
              <a:gd name="connsiteX5" fmla="*/ 3078976 w 5239400"/>
              <a:gd name="connsiteY5" fmla="*/ 15240 h 4366260"/>
              <a:gd name="connsiteX6" fmla="*/ 3559036 w 5239400"/>
              <a:gd name="connsiteY6" fmla="*/ 76200 h 4366260"/>
              <a:gd name="connsiteX7" fmla="*/ 3757156 w 5239400"/>
              <a:gd name="connsiteY7" fmla="*/ 167640 h 4366260"/>
              <a:gd name="connsiteX8" fmla="*/ 3696196 w 5239400"/>
              <a:gd name="connsiteY8" fmla="*/ 556260 h 4366260"/>
              <a:gd name="connsiteX9" fmla="*/ 3498076 w 5239400"/>
              <a:gd name="connsiteY9" fmla="*/ 1310640 h 4366260"/>
              <a:gd name="connsiteX10" fmla="*/ 3719056 w 5239400"/>
              <a:gd name="connsiteY10" fmla="*/ 1638300 h 4366260"/>
              <a:gd name="connsiteX11" fmla="*/ 4092436 w 5239400"/>
              <a:gd name="connsiteY11" fmla="*/ 2225040 h 4366260"/>
              <a:gd name="connsiteX12" fmla="*/ 4671556 w 5239400"/>
              <a:gd name="connsiteY12" fmla="*/ 3215640 h 4366260"/>
              <a:gd name="connsiteX13" fmla="*/ 4938256 w 5239400"/>
              <a:gd name="connsiteY13" fmla="*/ 3855720 h 4366260"/>
              <a:gd name="connsiteX14" fmla="*/ 5006836 w 5239400"/>
              <a:gd name="connsiteY14" fmla="*/ 4221480 h 4366260"/>
              <a:gd name="connsiteX15" fmla="*/ 4862056 w 5239400"/>
              <a:gd name="connsiteY15" fmla="*/ 4366260 h 4366260"/>
              <a:gd name="connsiteX16" fmla="*/ 434836 w 5239400"/>
              <a:gd name="connsiteY16" fmla="*/ 4366260 h 4366260"/>
              <a:gd name="connsiteX17" fmla="*/ 145276 w 5239400"/>
              <a:gd name="connsiteY17" fmla="*/ 4221480 h 4366260"/>
              <a:gd name="connsiteX18" fmla="*/ 259576 w 5239400"/>
              <a:gd name="connsiteY18" fmla="*/ 3710940 h 4366260"/>
              <a:gd name="connsiteX19" fmla="*/ 1120636 w 5239400"/>
              <a:gd name="connsiteY19" fmla="*/ 2110740 h 4366260"/>
              <a:gd name="connsiteX20" fmla="*/ 1646416 w 5239400"/>
              <a:gd name="connsiteY20" fmla="*/ 1272540 h 4366260"/>
              <a:gd name="connsiteX0" fmla="*/ 1646416 w 5239400"/>
              <a:gd name="connsiteY0" fmla="*/ 1272540 h 4366260"/>
              <a:gd name="connsiteX1" fmla="*/ 1417816 w 5239400"/>
              <a:gd name="connsiteY1" fmla="*/ 411480 h 4366260"/>
              <a:gd name="connsiteX2" fmla="*/ 1402576 w 5239400"/>
              <a:gd name="connsiteY2" fmla="*/ 152400 h 4366260"/>
              <a:gd name="connsiteX3" fmla="*/ 1836916 w 5239400"/>
              <a:gd name="connsiteY3" fmla="*/ 30480 h 4366260"/>
              <a:gd name="connsiteX4" fmla="*/ 2515096 w 5239400"/>
              <a:gd name="connsiteY4" fmla="*/ 0 h 4366260"/>
              <a:gd name="connsiteX5" fmla="*/ 3078976 w 5239400"/>
              <a:gd name="connsiteY5" fmla="*/ 15240 h 4366260"/>
              <a:gd name="connsiteX6" fmla="*/ 3559036 w 5239400"/>
              <a:gd name="connsiteY6" fmla="*/ 76200 h 4366260"/>
              <a:gd name="connsiteX7" fmla="*/ 3757156 w 5239400"/>
              <a:gd name="connsiteY7" fmla="*/ 167640 h 4366260"/>
              <a:gd name="connsiteX8" fmla="*/ 3696196 w 5239400"/>
              <a:gd name="connsiteY8" fmla="*/ 556260 h 4366260"/>
              <a:gd name="connsiteX9" fmla="*/ 3498076 w 5239400"/>
              <a:gd name="connsiteY9" fmla="*/ 1310640 h 4366260"/>
              <a:gd name="connsiteX10" fmla="*/ 3719056 w 5239400"/>
              <a:gd name="connsiteY10" fmla="*/ 1638300 h 4366260"/>
              <a:gd name="connsiteX11" fmla="*/ 4092436 w 5239400"/>
              <a:gd name="connsiteY11" fmla="*/ 2225040 h 4366260"/>
              <a:gd name="connsiteX12" fmla="*/ 4671556 w 5239400"/>
              <a:gd name="connsiteY12" fmla="*/ 3215640 h 4366260"/>
              <a:gd name="connsiteX13" fmla="*/ 4938256 w 5239400"/>
              <a:gd name="connsiteY13" fmla="*/ 3855720 h 4366260"/>
              <a:gd name="connsiteX14" fmla="*/ 5006836 w 5239400"/>
              <a:gd name="connsiteY14" fmla="*/ 4221480 h 4366260"/>
              <a:gd name="connsiteX15" fmla="*/ 4862056 w 5239400"/>
              <a:gd name="connsiteY15" fmla="*/ 4366260 h 4366260"/>
              <a:gd name="connsiteX16" fmla="*/ 434836 w 5239400"/>
              <a:gd name="connsiteY16" fmla="*/ 4366260 h 4366260"/>
              <a:gd name="connsiteX17" fmla="*/ 145276 w 5239400"/>
              <a:gd name="connsiteY17" fmla="*/ 4221480 h 4366260"/>
              <a:gd name="connsiteX18" fmla="*/ 259576 w 5239400"/>
              <a:gd name="connsiteY18" fmla="*/ 3710940 h 4366260"/>
              <a:gd name="connsiteX19" fmla="*/ 1120636 w 5239400"/>
              <a:gd name="connsiteY19" fmla="*/ 2110740 h 4366260"/>
              <a:gd name="connsiteX20" fmla="*/ 1646416 w 5239400"/>
              <a:gd name="connsiteY20" fmla="*/ 1272540 h 4366260"/>
              <a:gd name="connsiteX0" fmla="*/ 1646416 w 5239400"/>
              <a:gd name="connsiteY0" fmla="*/ 1272540 h 4366260"/>
              <a:gd name="connsiteX1" fmla="*/ 1417816 w 5239400"/>
              <a:gd name="connsiteY1" fmla="*/ 411480 h 4366260"/>
              <a:gd name="connsiteX2" fmla="*/ 1402576 w 5239400"/>
              <a:gd name="connsiteY2" fmla="*/ 152400 h 4366260"/>
              <a:gd name="connsiteX3" fmla="*/ 1836916 w 5239400"/>
              <a:gd name="connsiteY3" fmla="*/ 30480 h 4366260"/>
              <a:gd name="connsiteX4" fmla="*/ 2515096 w 5239400"/>
              <a:gd name="connsiteY4" fmla="*/ 0 h 4366260"/>
              <a:gd name="connsiteX5" fmla="*/ 3078976 w 5239400"/>
              <a:gd name="connsiteY5" fmla="*/ 15240 h 4366260"/>
              <a:gd name="connsiteX6" fmla="*/ 3559036 w 5239400"/>
              <a:gd name="connsiteY6" fmla="*/ 76200 h 4366260"/>
              <a:gd name="connsiteX7" fmla="*/ 3757156 w 5239400"/>
              <a:gd name="connsiteY7" fmla="*/ 167640 h 4366260"/>
              <a:gd name="connsiteX8" fmla="*/ 3696196 w 5239400"/>
              <a:gd name="connsiteY8" fmla="*/ 556260 h 4366260"/>
              <a:gd name="connsiteX9" fmla="*/ 3498076 w 5239400"/>
              <a:gd name="connsiteY9" fmla="*/ 1310640 h 4366260"/>
              <a:gd name="connsiteX10" fmla="*/ 3719056 w 5239400"/>
              <a:gd name="connsiteY10" fmla="*/ 1638300 h 4366260"/>
              <a:gd name="connsiteX11" fmla="*/ 4092436 w 5239400"/>
              <a:gd name="connsiteY11" fmla="*/ 2225040 h 4366260"/>
              <a:gd name="connsiteX12" fmla="*/ 4671556 w 5239400"/>
              <a:gd name="connsiteY12" fmla="*/ 3215640 h 4366260"/>
              <a:gd name="connsiteX13" fmla="*/ 4938256 w 5239400"/>
              <a:gd name="connsiteY13" fmla="*/ 3855720 h 4366260"/>
              <a:gd name="connsiteX14" fmla="*/ 5006836 w 5239400"/>
              <a:gd name="connsiteY14" fmla="*/ 4221480 h 4366260"/>
              <a:gd name="connsiteX15" fmla="*/ 4862056 w 5239400"/>
              <a:gd name="connsiteY15" fmla="*/ 4366260 h 4366260"/>
              <a:gd name="connsiteX16" fmla="*/ 434836 w 5239400"/>
              <a:gd name="connsiteY16" fmla="*/ 4366260 h 4366260"/>
              <a:gd name="connsiteX17" fmla="*/ 145276 w 5239400"/>
              <a:gd name="connsiteY17" fmla="*/ 4221480 h 4366260"/>
              <a:gd name="connsiteX18" fmla="*/ 259576 w 5239400"/>
              <a:gd name="connsiteY18" fmla="*/ 3710940 h 4366260"/>
              <a:gd name="connsiteX19" fmla="*/ 1120636 w 5239400"/>
              <a:gd name="connsiteY19" fmla="*/ 2110740 h 4366260"/>
              <a:gd name="connsiteX20" fmla="*/ 1646416 w 5239400"/>
              <a:gd name="connsiteY20" fmla="*/ 1272540 h 4366260"/>
              <a:gd name="connsiteX0" fmla="*/ 1646416 w 5239400"/>
              <a:gd name="connsiteY0" fmla="*/ 1272540 h 4366260"/>
              <a:gd name="connsiteX1" fmla="*/ 1417816 w 5239400"/>
              <a:gd name="connsiteY1" fmla="*/ 411480 h 4366260"/>
              <a:gd name="connsiteX2" fmla="*/ 1402576 w 5239400"/>
              <a:gd name="connsiteY2" fmla="*/ 152400 h 4366260"/>
              <a:gd name="connsiteX3" fmla="*/ 1836916 w 5239400"/>
              <a:gd name="connsiteY3" fmla="*/ 30480 h 4366260"/>
              <a:gd name="connsiteX4" fmla="*/ 2515096 w 5239400"/>
              <a:gd name="connsiteY4" fmla="*/ 0 h 4366260"/>
              <a:gd name="connsiteX5" fmla="*/ 3078976 w 5239400"/>
              <a:gd name="connsiteY5" fmla="*/ 15240 h 4366260"/>
              <a:gd name="connsiteX6" fmla="*/ 3559036 w 5239400"/>
              <a:gd name="connsiteY6" fmla="*/ 76200 h 4366260"/>
              <a:gd name="connsiteX7" fmla="*/ 3757156 w 5239400"/>
              <a:gd name="connsiteY7" fmla="*/ 167640 h 4366260"/>
              <a:gd name="connsiteX8" fmla="*/ 3696196 w 5239400"/>
              <a:gd name="connsiteY8" fmla="*/ 556260 h 4366260"/>
              <a:gd name="connsiteX9" fmla="*/ 3498076 w 5239400"/>
              <a:gd name="connsiteY9" fmla="*/ 1310640 h 4366260"/>
              <a:gd name="connsiteX10" fmla="*/ 3719056 w 5239400"/>
              <a:gd name="connsiteY10" fmla="*/ 1638300 h 4366260"/>
              <a:gd name="connsiteX11" fmla="*/ 4092436 w 5239400"/>
              <a:gd name="connsiteY11" fmla="*/ 2225040 h 4366260"/>
              <a:gd name="connsiteX12" fmla="*/ 4671556 w 5239400"/>
              <a:gd name="connsiteY12" fmla="*/ 3215640 h 4366260"/>
              <a:gd name="connsiteX13" fmla="*/ 4938256 w 5239400"/>
              <a:gd name="connsiteY13" fmla="*/ 3855720 h 4366260"/>
              <a:gd name="connsiteX14" fmla="*/ 5006836 w 5239400"/>
              <a:gd name="connsiteY14" fmla="*/ 4221480 h 4366260"/>
              <a:gd name="connsiteX15" fmla="*/ 4862056 w 5239400"/>
              <a:gd name="connsiteY15" fmla="*/ 4366260 h 4366260"/>
              <a:gd name="connsiteX16" fmla="*/ 434836 w 5239400"/>
              <a:gd name="connsiteY16" fmla="*/ 4366260 h 4366260"/>
              <a:gd name="connsiteX17" fmla="*/ 145276 w 5239400"/>
              <a:gd name="connsiteY17" fmla="*/ 4221480 h 4366260"/>
              <a:gd name="connsiteX18" fmla="*/ 259576 w 5239400"/>
              <a:gd name="connsiteY18" fmla="*/ 3710940 h 4366260"/>
              <a:gd name="connsiteX19" fmla="*/ 1120636 w 5239400"/>
              <a:gd name="connsiteY19" fmla="*/ 2110740 h 4366260"/>
              <a:gd name="connsiteX20" fmla="*/ 1646416 w 5239400"/>
              <a:gd name="connsiteY20" fmla="*/ 1272540 h 4366260"/>
              <a:gd name="connsiteX0" fmla="*/ 1646416 w 5010047"/>
              <a:gd name="connsiteY0" fmla="*/ 1272540 h 4391988"/>
              <a:gd name="connsiteX1" fmla="*/ 1417816 w 5010047"/>
              <a:gd name="connsiteY1" fmla="*/ 411480 h 4391988"/>
              <a:gd name="connsiteX2" fmla="*/ 1402576 w 5010047"/>
              <a:gd name="connsiteY2" fmla="*/ 152400 h 4391988"/>
              <a:gd name="connsiteX3" fmla="*/ 1836916 w 5010047"/>
              <a:gd name="connsiteY3" fmla="*/ 30480 h 4391988"/>
              <a:gd name="connsiteX4" fmla="*/ 2515096 w 5010047"/>
              <a:gd name="connsiteY4" fmla="*/ 0 h 4391988"/>
              <a:gd name="connsiteX5" fmla="*/ 3078976 w 5010047"/>
              <a:gd name="connsiteY5" fmla="*/ 15240 h 4391988"/>
              <a:gd name="connsiteX6" fmla="*/ 3559036 w 5010047"/>
              <a:gd name="connsiteY6" fmla="*/ 76200 h 4391988"/>
              <a:gd name="connsiteX7" fmla="*/ 3757156 w 5010047"/>
              <a:gd name="connsiteY7" fmla="*/ 167640 h 4391988"/>
              <a:gd name="connsiteX8" fmla="*/ 3696196 w 5010047"/>
              <a:gd name="connsiteY8" fmla="*/ 556260 h 4391988"/>
              <a:gd name="connsiteX9" fmla="*/ 3498076 w 5010047"/>
              <a:gd name="connsiteY9" fmla="*/ 1310640 h 4391988"/>
              <a:gd name="connsiteX10" fmla="*/ 3719056 w 5010047"/>
              <a:gd name="connsiteY10" fmla="*/ 1638300 h 4391988"/>
              <a:gd name="connsiteX11" fmla="*/ 4092436 w 5010047"/>
              <a:gd name="connsiteY11" fmla="*/ 2225040 h 4391988"/>
              <a:gd name="connsiteX12" fmla="*/ 4671556 w 5010047"/>
              <a:gd name="connsiteY12" fmla="*/ 3215640 h 4391988"/>
              <a:gd name="connsiteX13" fmla="*/ 4938256 w 5010047"/>
              <a:gd name="connsiteY13" fmla="*/ 3855720 h 4391988"/>
              <a:gd name="connsiteX14" fmla="*/ 5006836 w 5010047"/>
              <a:gd name="connsiteY14" fmla="*/ 4221480 h 4391988"/>
              <a:gd name="connsiteX15" fmla="*/ 4862056 w 5010047"/>
              <a:gd name="connsiteY15" fmla="*/ 4366260 h 4391988"/>
              <a:gd name="connsiteX16" fmla="*/ 434836 w 5010047"/>
              <a:gd name="connsiteY16" fmla="*/ 4366260 h 4391988"/>
              <a:gd name="connsiteX17" fmla="*/ 145276 w 5010047"/>
              <a:gd name="connsiteY17" fmla="*/ 4221480 h 4391988"/>
              <a:gd name="connsiteX18" fmla="*/ 259576 w 5010047"/>
              <a:gd name="connsiteY18" fmla="*/ 3710940 h 4391988"/>
              <a:gd name="connsiteX19" fmla="*/ 1120636 w 5010047"/>
              <a:gd name="connsiteY19" fmla="*/ 2110740 h 4391988"/>
              <a:gd name="connsiteX20" fmla="*/ 1646416 w 5010047"/>
              <a:gd name="connsiteY20" fmla="*/ 1272540 h 4391988"/>
              <a:gd name="connsiteX0" fmla="*/ 1520739 w 4884370"/>
              <a:gd name="connsiteY0" fmla="*/ 1272540 h 4383866"/>
              <a:gd name="connsiteX1" fmla="*/ 1292139 w 4884370"/>
              <a:gd name="connsiteY1" fmla="*/ 411480 h 4383866"/>
              <a:gd name="connsiteX2" fmla="*/ 1276899 w 4884370"/>
              <a:gd name="connsiteY2" fmla="*/ 152400 h 4383866"/>
              <a:gd name="connsiteX3" fmla="*/ 1711239 w 4884370"/>
              <a:gd name="connsiteY3" fmla="*/ 30480 h 4383866"/>
              <a:gd name="connsiteX4" fmla="*/ 2389419 w 4884370"/>
              <a:gd name="connsiteY4" fmla="*/ 0 h 4383866"/>
              <a:gd name="connsiteX5" fmla="*/ 2953299 w 4884370"/>
              <a:gd name="connsiteY5" fmla="*/ 15240 h 4383866"/>
              <a:gd name="connsiteX6" fmla="*/ 3433359 w 4884370"/>
              <a:gd name="connsiteY6" fmla="*/ 76200 h 4383866"/>
              <a:gd name="connsiteX7" fmla="*/ 3631479 w 4884370"/>
              <a:gd name="connsiteY7" fmla="*/ 167640 h 4383866"/>
              <a:gd name="connsiteX8" fmla="*/ 3570519 w 4884370"/>
              <a:gd name="connsiteY8" fmla="*/ 556260 h 4383866"/>
              <a:gd name="connsiteX9" fmla="*/ 3372399 w 4884370"/>
              <a:gd name="connsiteY9" fmla="*/ 1310640 h 4383866"/>
              <a:gd name="connsiteX10" fmla="*/ 3593379 w 4884370"/>
              <a:gd name="connsiteY10" fmla="*/ 1638300 h 4383866"/>
              <a:gd name="connsiteX11" fmla="*/ 3966759 w 4884370"/>
              <a:gd name="connsiteY11" fmla="*/ 2225040 h 4383866"/>
              <a:gd name="connsiteX12" fmla="*/ 4545879 w 4884370"/>
              <a:gd name="connsiteY12" fmla="*/ 3215640 h 4383866"/>
              <a:gd name="connsiteX13" fmla="*/ 4812579 w 4884370"/>
              <a:gd name="connsiteY13" fmla="*/ 3855720 h 4383866"/>
              <a:gd name="connsiteX14" fmla="*/ 4881159 w 4884370"/>
              <a:gd name="connsiteY14" fmla="*/ 4221480 h 4383866"/>
              <a:gd name="connsiteX15" fmla="*/ 4736379 w 4884370"/>
              <a:gd name="connsiteY15" fmla="*/ 4366260 h 4383866"/>
              <a:gd name="connsiteX16" fmla="*/ 309159 w 4884370"/>
              <a:gd name="connsiteY16" fmla="*/ 4366260 h 4383866"/>
              <a:gd name="connsiteX17" fmla="*/ 19599 w 4884370"/>
              <a:gd name="connsiteY17" fmla="*/ 4221480 h 4383866"/>
              <a:gd name="connsiteX18" fmla="*/ 133899 w 4884370"/>
              <a:gd name="connsiteY18" fmla="*/ 3710940 h 4383866"/>
              <a:gd name="connsiteX19" fmla="*/ 994959 w 4884370"/>
              <a:gd name="connsiteY19" fmla="*/ 2110740 h 4383866"/>
              <a:gd name="connsiteX20" fmla="*/ 1520739 w 4884370"/>
              <a:gd name="connsiteY20" fmla="*/ 1272540 h 4383866"/>
              <a:gd name="connsiteX0" fmla="*/ 1520739 w 4884370"/>
              <a:gd name="connsiteY0" fmla="*/ 1272540 h 4385171"/>
              <a:gd name="connsiteX1" fmla="*/ 1292139 w 4884370"/>
              <a:gd name="connsiteY1" fmla="*/ 411480 h 4385171"/>
              <a:gd name="connsiteX2" fmla="*/ 1276899 w 4884370"/>
              <a:gd name="connsiteY2" fmla="*/ 152400 h 4385171"/>
              <a:gd name="connsiteX3" fmla="*/ 1711239 w 4884370"/>
              <a:gd name="connsiteY3" fmla="*/ 30480 h 4385171"/>
              <a:gd name="connsiteX4" fmla="*/ 2389419 w 4884370"/>
              <a:gd name="connsiteY4" fmla="*/ 0 h 4385171"/>
              <a:gd name="connsiteX5" fmla="*/ 2953299 w 4884370"/>
              <a:gd name="connsiteY5" fmla="*/ 15240 h 4385171"/>
              <a:gd name="connsiteX6" fmla="*/ 3433359 w 4884370"/>
              <a:gd name="connsiteY6" fmla="*/ 76200 h 4385171"/>
              <a:gd name="connsiteX7" fmla="*/ 3631479 w 4884370"/>
              <a:gd name="connsiteY7" fmla="*/ 167640 h 4385171"/>
              <a:gd name="connsiteX8" fmla="*/ 3570519 w 4884370"/>
              <a:gd name="connsiteY8" fmla="*/ 556260 h 4385171"/>
              <a:gd name="connsiteX9" fmla="*/ 3372399 w 4884370"/>
              <a:gd name="connsiteY9" fmla="*/ 1310640 h 4385171"/>
              <a:gd name="connsiteX10" fmla="*/ 3593379 w 4884370"/>
              <a:gd name="connsiteY10" fmla="*/ 1638300 h 4385171"/>
              <a:gd name="connsiteX11" fmla="*/ 3966759 w 4884370"/>
              <a:gd name="connsiteY11" fmla="*/ 2225040 h 4385171"/>
              <a:gd name="connsiteX12" fmla="*/ 4545879 w 4884370"/>
              <a:gd name="connsiteY12" fmla="*/ 3215640 h 4385171"/>
              <a:gd name="connsiteX13" fmla="*/ 4812579 w 4884370"/>
              <a:gd name="connsiteY13" fmla="*/ 3855720 h 4385171"/>
              <a:gd name="connsiteX14" fmla="*/ 4881159 w 4884370"/>
              <a:gd name="connsiteY14" fmla="*/ 4221480 h 4385171"/>
              <a:gd name="connsiteX15" fmla="*/ 4736379 w 4884370"/>
              <a:gd name="connsiteY15" fmla="*/ 4366260 h 4385171"/>
              <a:gd name="connsiteX16" fmla="*/ 309159 w 4884370"/>
              <a:gd name="connsiteY16" fmla="*/ 4366260 h 4385171"/>
              <a:gd name="connsiteX17" fmla="*/ 19599 w 4884370"/>
              <a:gd name="connsiteY17" fmla="*/ 4221480 h 4385171"/>
              <a:gd name="connsiteX18" fmla="*/ 133899 w 4884370"/>
              <a:gd name="connsiteY18" fmla="*/ 3710940 h 4385171"/>
              <a:gd name="connsiteX19" fmla="*/ 994959 w 4884370"/>
              <a:gd name="connsiteY19" fmla="*/ 2110740 h 4385171"/>
              <a:gd name="connsiteX20" fmla="*/ 1520739 w 4884370"/>
              <a:gd name="connsiteY20" fmla="*/ 1272540 h 4385171"/>
              <a:gd name="connsiteX0" fmla="*/ 1520739 w 4884370"/>
              <a:gd name="connsiteY0" fmla="*/ 1272540 h 4390039"/>
              <a:gd name="connsiteX1" fmla="*/ 1292139 w 4884370"/>
              <a:gd name="connsiteY1" fmla="*/ 411480 h 4390039"/>
              <a:gd name="connsiteX2" fmla="*/ 1276899 w 4884370"/>
              <a:gd name="connsiteY2" fmla="*/ 152400 h 4390039"/>
              <a:gd name="connsiteX3" fmla="*/ 1711239 w 4884370"/>
              <a:gd name="connsiteY3" fmla="*/ 30480 h 4390039"/>
              <a:gd name="connsiteX4" fmla="*/ 2389419 w 4884370"/>
              <a:gd name="connsiteY4" fmla="*/ 0 h 4390039"/>
              <a:gd name="connsiteX5" fmla="*/ 2953299 w 4884370"/>
              <a:gd name="connsiteY5" fmla="*/ 15240 h 4390039"/>
              <a:gd name="connsiteX6" fmla="*/ 3433359 w 4884370"/>
              <a:gd name="connsiteY6" fmla="*/ 76200 h 4390039"/>
              <a:gd name="connsiteX7" fmla="*/ 3631479 w 4884370"/>
              <a:gd name="connsiteY7" fmla="*/ 167640 h 4390039"/>
              <a:gd name="connsiteX8" fmla="*/ 3570519 w 4884370"/>
              <a:gd name="connsiteY8" fmla="*/ 556260 h 4390039"/>
              <a:gd name="connsiteX9" fmla="*/ 3372399 w 4884370"/>
              <a:gd name="connsiteY9" fmla="*/ 1310640 h 4390039"/>
              <a:gd name="connsiteX10" fmla="*/ 3593379 w 4884370"/>
              <a:gd name="connsiteY10" fmla="*/ 1638300 h 4390039"/>
              <a:gd name="connsiteX11" fmla="*/ 3966759 w 4884370"/>
              <a:gd name="connsiteY11" fmla="*/ 2225040 h 4390039"/>
              <a:gd name="connsiteX12" fmla="*/ 4545879 w 4884370"/>
              <a:gd name="connsiteY12" fmla="*/ 3215640 h 4390039"/>
              <a:gd name="connsiteX13" fmla="*/ 4812579 w 4884370"/>
              <a:gd name="connsiteY13" fmla="*/ 3855720 h 4390039"/>
              <a:gd name="connsiteX14" fmla="*/ 4881159 w 4884370"/>
              <a:gd name="connsiteY14" fmla="*/ 4221480 h 4390039"/>
              <a:gd name="connsiteX15" fmla="*/ 4736379 w 4884370"/>
              <a:gd name="connsiteY15" fmla="*/ 4366260 h 4390039"/>
              <a:gd name="connsiteX16" fmla="*/ 309159 w 4884370"/>
              <a:gd name="connsiteY16" fmla="*/ 4366260 h 4390039"/>
              <a:gd name="connsiteX17" fmla="*/ 19599 w 4884370"/>
              <a:gd name="connsiteY17" fmla="*/ 4221480 h 4390039"/>
              <a:gd name="connsiteX18" fmla="*/ 133899 w 4884370"/>
              <a:gd name="connsiteY18" fmla="*/ 3710940 h 4390039"/>
              <a:gd name="connsiteX19" fmla="*/ 994959 w 4884370"/>
              <a:gd name="connsiteY19" fmla="*/ 2110740 h 4390039"/>
              <a:gd name="connsiteX20" fmla="*/ 1520739 w 4884370"/>
              <a:gd name="connsiteY20" fmla="*/ 1272540 h 4390039"/>
              <a:gd name="connsiteX0" fmla="*/ 1534810 w 4898441"/>
              <a:gd name="connsiteY0" fmla="*/ 1272540 h 4390039"/>
              <a:gd name="connsiteX1" fmla="*/ 1306210 w 4898441"/>
              <a:gd name="connsiteY1" fmla="*/ 411480 h 4390039"/>
              <a:gd name="connsiteX2" fmla="*/ 1290970 w 4898441"/>
              <a:gd name="connsiteY2" fmla="*/ 152400 h 4390039"/>
              <a:gd name="connsiteX3" fmla="*/ 1725310 w 4898441"/>
              <a:gd name="connsiteY3" fmla="*/ 30480 h 4390039"/>
              <a:gd name="connsiteX4" fmla="*/ 2403490 w 4898441"/>
              <a:gd name="connsiteY4" fmla="*/ 0 h 4390039"/>
              <a:gd name="connsiteX5" fmla="*/ 2967370 w 4898441"/>
              <a:gd name="connsiteY5" fmla="*/ 15240 h 4390039"/>
              <a:gd name="connsiteX6" fmla="*/ 3447430 w 4898441"/>
              <a:gd name="connsiteY6" fmla="*/ 76200 h 4390039"/>
              <a:gd name="connsiteX7" fmla="*/ 3645550 w 4898441"/>
              <a:gd name="connsiteY7" fmla="*/ 167640 h 4390039"/>
              <a:gd name="connsiteX8" fmla="*/ 3584590 w 4898441"/>
              <a:gd name="connsiteY8" fmla="*/ 556260 h 4390039"/>
              <a:gd name="connsiteX9" fmla="*/ 3386470 w 4898441"/>
              <a:gd name="connsiteY9" fmla="*/ 1310640 h 4390039"/>
              <a:gd name="connsiteX10" fmla="*/ 3607450 w 4898441"/>
              <a:gd name="connsiteY10" fmla="*/ 1638300 h 4390039"/>
              <a:gd name="connsiteX11" fmla="*/ 3980830 w 4898441"/>
              <a:gd name="connsiteY11" fmla="*/ 2225040 h 4390039"/>
              <a:gd name="connsiteX12" fmla="*/ 4559950 w 4898441"/>
              <a:gd name="connsiteY12" fmla="*/ 3215640 h 4390039"/>
              <a:gd name="connsiteX13" fmla="*/ 4826650 w 4898441"/>
              <a:gd name="connsiteY13" fmla="*/ 3855720 h 4390039"/>
              <a:gd name="connsiteX14" fmla="*/ 4895230 w 4898441"/>
              <a:gd name="connsiteY14" fmla="*/ 4221480 h 4390039"/>
              <a:gd name="connsiteX15" fmla="*/ 4750450 w 4898441"/>
              <a:gd name="connsiteY15" fmla="*/ 4366260 h 4390039"/>
              <a:gd name="connsiteX16" fmla="*/ 323230 w 4898441"/>
              <a:gd name="connsiteY16" fmla="*/ 4366260 h 4390039"/>
              <a:gd name="connsiteX17" fmla="*/ 33670 w 4898441"/>
              <a:gd name="connsiteY17" fmla="*/ 4221480 h 4390039"/>
              <a:gd name="connsiteX18" fmla="*/ 147970 w 4898441"/>
              <a:gd name="connsiteY18" fmla="*/ 3710940 h 4390039"/>
              <a:gd name="connsiteX19" fmla="*/ 1009030 w 4898441"/>
              <a:gd name="connsiteY19" fmla="*/ 2110740 h 4390039"/>
              <a:gd name="connsiteX20" fmla="*/ 1534810 w 4898441"/>
              <a:gd name="connsiteY20" fmla="*/ 1272540 h 4390039"/>
              <a:gd name="connsiteX0" fmla="*/ 1515121 w 4878752"/>
              <a:gd name="connsiteY0" fmla="*/ 1272540 h 4390039"/>
              <a:gd name="connsiteX1" fmla="*/ 1286521 w 4878752"/>
              <a:gd name="connsiteY1" fmla="*/ 411480 h 4390039"/>
              <a:gd name="connsiteX2" fmla="*/ 1271281 w 4878752"/>
              <a:gd name="connsiteY2" fmla="*/ 152400 h 4390039"/>
              <a:gd name="connsiteX3" fmla="*/ 1705621 w 4878752"/>
              <a:gd name="connsiteY3" fmla="*/ 30480 h 4390039"/>
              <a:gd name="connsiteX4" fmla="*/ 2383801 w 4878752"/>
              <a:gd name="connsiteY4" fmla="*/ 0 h 4390039"/>
              <a:gd name="connsiteX5" fmla="*/ 2947681 w 4878752"/>
              <a:gd name="connsiteY5" fmla="*/ 15240 h 4390039"/>
              <a:gd name="connsiteX6" fmla="*/ 3427741 w 4878752"/>
              <a:gd name="connsiteY6" fmla="*/ 76200 h 4390039"/>
              <a:gd name="connsiteX7" fmla="*/ 3625861 w 4878752"/>
              <a:gd name="connsiteY7" fmla="*/ 167640 h 4390039"/>
              <a:gd name="connsiteX8" fmla="*/ 3564901 w 4878752"/>
              <a:gd name="connsiteY8" fmla="*/ 556260 h 4390039"/>
              <a:gd name="connsiteX9" fmla="*/ 3366781 w 4878752"/>
              <a:gd name="connsiteY9" fmla="*/ 1310640 h 4390039"/>
              <a:gd name="connsiteX10" fmla="*/ 3587761 w 4878752"/>
              <a:gd name="connsiteY10" fmla="*/ 1638300 h 4390039"/>
              <a:gd name="connsiteX11" fmla="*/ 3961141 w 4878752"/>
              <a:gd name="connsiteY11" fmla="*/ 2225040 h 4390039"/>
              <a:gd name="connsiteX12" fmla="*/ 4540261 w 4878752"/>
              <a:gd name="connsiteY12" fmla="*/ 3215640 h 4390039"/>
              <a:gd name="connsiteX13" fmla="*/ 4806961 w 4878752"/>
              <a:gd name="connsiteY13" fmla="*/ 3855720 h 4390039"/>
              <a:gd name="connsiteX14" fmla="*/ 4875541 w 4878752"/>
              <a:gd name="connsiteY14" fmla="*/ 4221480 h 4390039"/>
              <a:gd name="connsiteX15" fmla="*/ 4730761 w 4878752"/>
              <a:gd name="connsiteY15" fmla="*/ 4366260 h 4390039"/>
              <a:gd name="connsiteX16" fmla="*/ 303541 w 4878752"/>
              <a:gd name="connsiteY16" fmla="*/ 4366260 h 4390039"/>
              <a:gd name="connsiteX17" fmla="*/ 13981 w 4878752"/>
              <a:gd name="connsiteY17" fmla="*/ 4221480 h 4390039"/>
              <a:gd name="connsiteX18" fmla="*/ 128281 w 4878752"/>
              <a:gd name="connsiteY18" fmla="*/ 3710940 h 4390039"/>
              <a:gd name="connsiteX19" fmla="*/ 989341 w 4878752"/>
              <a:gd name="connsiteY19" fmla="*/ 2110740 h 4390039"/>
              <a:gd name="connsiteX20" fmla="*/ 1515121 w 4878752"/>
              <a:gd name="connsiteY20" fmla="*/ 1272540 h 4390039"/>
              <a:gd name="connsiteX0" fmla="*/ 1515121 w 4878752"/>
              <a:gd name="connsiteY0" fmla="*/ 1272540 h 4386630"/>
              <a:gd name="connsiteX1" fmla="*/ 1286521 w 4878752"/>
              <a:gd name="connsiteY1" fmla="*/ 411480 h 4386630"/>
              <a:gd name="connsiteX2" fmla="*/ 1271281 w 4878752"/>
              <a:gd name="connsiteY2" fmla="*/ 152400 h 4386630"/>
              <a:gd name="connsiteX3" fmla="*/ 1705621 w 4878752"/>
              <a:gd name="connsiteY3" fmla="*/ 30480 h 4386630"/>
              <a:gd name="connsiteX4" fmla="*/ 2383801 w 4878752"/>
              <a:gd name="connsiteY4" fmla="*/ 0 h 4386630"/>
              <a:gd name="connsiteX5" fmla="*/ 2947681 w 4878752"/>
              <a:gd name="connsiteY5" fmla="*/ 15240 h 4386630"/>
              <a:gd name="connsiteX6" fmla="*/ 3427741 w 4878752"/>
              <a:gd name="connsiteY6" fmla="*/ 76200 h 4386630"/>
              <a:gd name="connsiteX7" fmla="*/ 3625861 w 4878752"/>
              <a:gd name="connsiteY7" fmla="*/ 167640 h 4386630"/>
              <a:gd name="connsiteX8" fmla="*/ 3564901 w 4878752"/>
              <a:gd name="connsiteY8" fmla="*/ 556260 h 4386630"/>
              <a:gd name="connsiteX9" fmla="*/ 3366781 w 4878752"/>
              <a:gd name="connsiteY9" fmla="*/ 1310640 h 4386630"/>
              <a:gd name="connsiteX10" fmla="*/ 3587761 w 4878752"/>
              <a:gd name="connsiteY10" fmla="*/ 1638300 h 4386630"/>
              <a:gd name="connsiteX11" fmla="*/ 3961141 w 4878752"/>
              <a:gd name="connsiteY11" fmla="*/ 2225040 h 4386630"/>
              <a:gd name="connsiteX12" fmla="*/ 4540261 w 4878752"/>
              <a:gd name="connsiteY12" fmla="*/ 3215640 h 4386630"/>
              <a:gd name="connsiteX13" fmla="*/ 4806961 w 4878752"/>
              <a:gd name="connsiteY13" fmla="*/ 3855720 h 4386630"/>
              <a:gd name="connsiteX14" fmla="*/ 4875541 w 4878752"/>
              <a:gd name="connsiteY14" fmla="*/ 4221480 h 4386630"/>
              <a:gd name="connsiteX15" fmla="*/ 4730761 w 4878752"/>
              <a:gd name="connsiteY15" fmla="*/ 4366260 h 4386630"/>
              <a:gd name="connsiteX16" fmla="*/ 303541 w 4878752"/>
              <a:gd name="connsiteY16" fmla="*/ 4366260 h 4386630"/>
              <a:gd name="connsiteX17" fmla="*/ 13981 w 4878752"/>
              <a:gd name="connsiteY17" fmla="*/ 4221480 h 4386630"/>
              <a:gd name="connsiteX18" fmla="*/ 128281 w 4878752"/>
              <a:gd name="connsiteY18" fmla="*/ 3710940 h 4386630"/>
              <a:gd name="connsiteX19" fmla="*/ 989341 w 4878752"/>
              <a:gd name="connsiteY19" fmla="*/ 2110740 h 4386630"/>
              <a:gd name="connsiteX20" fmla="*/ 1515121 w 4878752"/>
              <a:gd name="connsiteY20" fmla="*/ 1272540 h 4386630"/>
              <a:gd name="connsiteX0" fmla="*/ 1520738 w 5113722"/>
              <a:gd name="connsiteY0" fmla="*/ 1272540 h 4388722"/>
              <a:gd name="connsiteX1" fmla="*/ 1292138 w 5113722"/>
              <a:gd name="connsiteY1" fmla="*/ 411480 h 4388722"/>
              <a:gd name="connsiteX2" fmla="*/ 1276898 w 5113722"/>
              <a:gd name="connsiteY2" fmla="*/ 152400 h 4388722"/>
              <a:gd name="connsiteX3" fmla="*/ 1711238 w 5113722"/>
              <a:gd name="connsiteY3" fmla="*/ 30480 h 4388722"/>
              <a:gd name="connsiteX4" fmla="*/ 2389418 w 5113722"/>
              <a:gd name="connsiteY4" fmla="*/ 0 h 4388722"/>
              <a:gd name="connsiteX5" fmla="*/ 2953298 w 5113722"/>
              <a:gd name="connsiteY5" fmla="*/ 15240 h 4388722"/>
              <a:gd name="connsiteX6" fmla="*/ 3433358 w 5113722"/>
              <a:gd name="connsiteY6" fmla="*/ 76200 h 4388722"/>
              <a:gd name="connsiteX7" fmla="*/ 3631478 w 5113722"/>
              <a:gd name="connsiteY7" fmla="*/ 167640 h 4388722"/>
              <a:gd name="connsiteX8" fmla="*/ 3570518 w 5113722"/>
              <a:gd name="connsiteY8" fmla="*/ 556260 h 4388722"/>
              <a:gd name="connsiteX9" fmla="*/ 3372398 w 5113722"/>
              <a:gd name="connsiteY9" fmla="*/ 1310640 h 4388722"/>
              <a:gd name="connsiteX10" fmla="*/ 3593378 w 5113722"/>
              <a:gd name="connsiteY10" fmla="*/ 1638300 h 4388722"/>
              <a:gd name="connsiteX11" fmla="*/ 3966758 w 5113722"/>
              <a:gd name="connsiteY11" fmla="*/ 2225040 h 4388722"/>
              <a:gd name="connsiteX12" fmla="*/ 4545878 w 5113722"/>
              <a:gd name="connsiteY12" fmla="*/ 3215640 h 4388722"/>
              <a:gd name="connsiteX13" fmla="*/ 4812578 w 5113722"/>
              <a:gd name="connsiteY13" fmla="*/ 3855720 h 4388722"/>
              <a:gd name="connsiteX14" fmla="*/ 4881158 w 5113722"/>
              <a:gd name="connsiteY14" fmla="*/ 4221480 h 4388722"/>
              <a:gd name="connsiteX15" fmla="*/ 4736378 w 5113722"/>
              <a:gd name="connsiteY15" fmla="*/ 4366260 h 4388722"/>
              <a:gd name="connsiteX16" fmla="*/ 309158 w 5113722"/>
              <a:gd name="connsiteY16" fmla="*/ 4385310 h 4388722"/>
              <a:gd name="connsiteX17" fmla="*/ 19598 w 5113722"/>
              <a:gd name="connsiteY17" fmla="*/ 4221480 h 4388722"/>
              <a:gd name="connsiteX18" fmla="*/ 133898 w 5113722"/>
              <a:gd name="connsiteY18" fmla="*/ 3710940 h 4388722"/>
              <a:gd name="connsiteX19" fmla="*/ 994958 w 5113722"/>
              <a:gd name="connsiteY19" fmla="*/ 2110740 h 4388722"/>
              <a:gd name="connsiteX20" fmla="*/ 1520738 w 5113722"/>
              <a:gd name="connsiteY20" fmla="*/ 1272540 h 4388722"/>
              <a:gd name="connsiteX0" fmla="*/ 1520738 w 5113722"/>
              <a:gd name="connsiteY0" fmla="*/ 1272540 h 4394353"/>
              <a:gd name="connsiteX1" fmla="*/ 1292138 w 5113722"/>
              <a:gd name="connsiteY1" fmla="*/ 411480 h 4394353"/>
              <a:gd name="connsiteX2" fmla="*/ 1276898 w 5113722"/>
              <a:gd name="connsiteY2" fmla="*/ 152400 h 4394353"/>
              <a:gd name="connsiteX3" fmla="*/ 1711238 w 5113722"/>
              <a:gd name="connsiteY3" fmla="*/ 30480 h 4394353"/>
              <a:gd name="connsiteX4" fmla="*/ 2389418 w 5113722"/>
              <a:gd name="connsiteY4" fmla="*/ 0 h 4394353"/>
              <a:gd name="connsiteX5" fmla="*/ 2953298 w 5113722"/>
              <a:gd name="connsiteY5" fmla="*/ 15240 h 4394353"/>
              <a:gd name="connsiteX6" fmla="*/ 3433358 w 5113722"/>
              <a:gd name="connsiteY6" fmla="*/ 76200 h 4394353"/>
              <a:gd name="connsiteX7" fmla="*/ 3631478 w 5113722"/>
              <a:gd name="connsiteY7" fmla="*/ 167640 h 4394353"/>
              <a:gd name="connsiteX8" fmla="*/ 3570518 w 5113722"/>
              <a:gd name="connsiteY8" fmla="*/ 556260 h 4394353"/>
              <a:gd name="connsiteX9" fmla="*/ 3372398 w 5113722"/>
              <a:gd name="connsiteY9" fmla="*/ 1310640 h 4394353"/>
              <a:gd name="connsiteX10" fmla="*/ 3593378 w 5113722"/>
              <a:gd name="connsiteY10" fmla="*/ 1638300 h 4394353"/>
              <a:gd name="connsiteX11" fmla="*/ 3966758 w 5113722"/>
              <a:gd name="connsiteY11" fmla="*/ 2225040 h 4394353"/>
              <a:gd name="connsiteX12" fmla="*/ 4545878 w 5113722"/>
              <a:gd name="connsiteY12" fmla="*/ 3215640 h 4394353"/>
              <a:gd name="connsiteX13" fmla="*/ 4812578 w 5113722"/>
              <a:gd name="connsiteY13" fmla="*/ 3855720 h 4394353"/>
              <a:gd name="connsiteX14" fmla="*/ 4881158 w 5113722"/>
              <a:gd name="connsiteY14" fmla="*/ 4221480 h 4394353"/>
              <a:gd name="connsiteX15" fmla="*/ 4736378 w 5113722"/>
              <a:gd name="connsiteY15" fmla="*/ 4366260 h 4394353"/>
              <a:gd name="connsiteX16" fmla="*/ 309158 w 5113722"/>
              <a:gd name="connsiteY16" fmla="*/ 4385310 h 4394353"/>
              <a:gd name="connsiteX17" fmla="*/ 19598 w 5113722"/>
              <a:gd name="connsiteY17" fmla="*/ 4221480 h 4394353"/>
              <a:gd name="connsiteX18" fmla="*/ 133898 w 5113722"/>
              <a:gd name="connsiteY18" fmla="*/ 3710940 h 4394353"/>
              <a:gd name="connsiteX19" fmla="*/ 994958 w 5113722"/>
              <a:gd name="connsiteY19" fmla="*/ 2110740 h 4394353"/>
              <a:gd name="connsiteX20" fmla="*/ 1520738 w 5113722"/>
              <a:gd name="connsiteY20" fmla="*/ 1272540 h 4394353"/>
              <a:gd name="connsiteX0" fmla="*/ 1520738 w 4884369"/>
              <a:gd name="connsiteY0" fmla="*/ 1272540 h 4392997"/>
              <a:gd name="connsiteX1" fmla="*/ 1292138 w 4884369"/>
              <a:gd name="connsiteY1" fmla="*/ 411480 h 4392997"/>
              <a:gd name="connsiteX2" fmla="*/ 1276898 w 4884369"/>
              <a:gd name="connsiteY2" fmla="*/ 152400 h 4392997"/>
              <a:gd name="connsiteX3" fmla="*/ 1711238 w 4884369"/>
              <a:gd name="connsiteY3" fmla="*/ 30480 h 4392997"/>
              <a:gd name="connsiteX4" fmla="*/ 2389418 w 4884369"/>
              <a:gd name="connsiteY4" fmla="*/ 0 h 4392997"/>
              <a:gd name="connsiteX5" fmla="*/ 2953298 w 4884369"/>
              <a:gd name="connsiteY5" fmla="*/ 15240 h 4392997"/>
              <a:gd name="connsiteX6" fmla="*/ 3433358 w 4884369"/>
              <a:gd name="connsiteY6" fmla="*/ 76200 h 4392997"/>
              <a:gd name="connsiteX7" fmla="*/ 3631478 w 4884369"/>
              <a:gd name="connsiteY7" fmla="*/ 167640 h 4392997"/>
              <a:gd name="connsiteX8" fmla="*/ 3570518 w 4884369"/>
              <a:gd name="connsiteY8" fmla="*/ 556260 h 4392997"/>
              <a:gd name="connsiteX9" fmla="*/ 3372398 w 4884369"/>
              <a:gd name="connsiteY9" fmla="*/ 1310640 h 4392997"/>
              <a:gd name="connsiteX10" fmla="*/ 3593378 w 4884369"/>
              <a:gd name="connsiteY10" fmla="*/ 1638300 h 4392997"/>
              <a:gd name="connsiteX11" fmla="*/ 3966758 w 4884369"/>
              <a:gd name="connsiteY11" fmla="*/ 2225040 h 4392997"/>
              <a:gd name="connsiteX12" fmla="*/ 4545878 w 4884369"/>
              <a:gd name="connsiteY12" fmla="*/ 3215640 h 4392997"/>
              <a:gd name="connsiteX13" fmla="*/ 4812578 w 4884369"/>
              <a:gd name="connsiteY13" fmla="*/ 3855720 h 4392997"/>
              <a:gd name="connsiteX14" fmla="*/ 4881158 w 4884369"/>
              <a:gd name="connsiteY14" fmla="*/ 4221480 h 4392997"/>
              <a:gd name="connsiteX15" fmla="*/ 4736378 w 4884369"/>
              <a:gd name="connsiteY15" fmla="*/ 4366260 h 4392997"/>
              <a:gd name="connsiteX16" fmla="*/ 309158 w 4884369"/>
              <a:gd name="connsiteY16" fmla="*/ 4385310 h 4392997"/>
              <a:gd name="connsiteX17" fmla="*/ 19598 w 4884369"/>
              <a:gd name="connsiteY17" fmla="*/ 4221480 h 4392997"/>
              <a:gd name="connsiteX18" fmla="*/ 133898 w 4884369"/>
              <a:gd name="connsiteY18" fmla="*/ 3710940 h 4392997"/>
              <a:gd name="connsiteX19" fmla="*/ 994958 w 4884369"/>
              <a:gd name="connsiteY19" fmla="*/ 2110740 h 4392997"/>
              <a:gd name="connsiteX20" fmla="*/ 1520738 w 4884369"/>
              <a:gd name="connsiteY20" fmla="*/ 1272540 h 4392997"/>
              <a:gd name="connsiteX0" fmla="*/ 1520738 w 4884369"/>
              <a:gd name="connsiteY0" fmla="*/ 1272540 h 4392997"/>
              <a:gd name="connsiteX1" fmla="*/ 1292138 w 4884369"/>
              <a:gd name="connsiteY1" fmla="*/ 411480 h 4392997"/>
              <a:gd name="connsiteX2" fmla="*/ 1276898 w 4884369"/>
              <a:gd name="connsiteY2" fmla="*/ 152400 h 4392997"/>
              <a:gd name="connsiteX3" fmla="*/ 1711238 w 4884369"/>
              <a:gd name="connsiteY3" fmla="*/ 30480 h 4392997"/>
              <a:gd name="connsiteX4" fmla="*/ 2389418 w 4884369"/>
              <a:gd name="connsiteY4" fmla="*/ 0 h 4392997"/>
              <a:gd name="connsiteX5" fmla="*/ 2953298 w 4884369"/>
              <a:gd name="connsiteY5" fmla="*/ 15240 h 4392997"/>
              <a:gd name="connsiteX6" fmla="*/ 3433358 w 4884369"/>
              <a:gd name="connsiteY6" fmla="*/ 76200 h 4392997"/>
              <a:gd name="connsiteX7" fmla="*/ 3631478 w 4884369"/>
              <a:gd name="connsiteY7" fmla="*/ 167640 h 4392997"/>
              <a:gd name="connsiteX8" fmla="*/ 3570518 w 4884369"/>
              <a:gd name="connsiteY8" fmla="*/ 556260 h 4392997"/>
              <a:gd name="connsiteX9" fmla="*/ 3372398 w 4884369"/>
              <a:gd name="connsiteY9" fmla="*/ 1310640 h 4392997"/>
              <a:gd name="connsiteX10" fmla="*/ 3593378 w 4884369"/>
              <a:gd name="connsiteY10" fmla="*/ 1638300 h 4392997"/>
              <a:gd name="connsiteX11" fmla="*/ 3966758 w 4884369"/>
              <a:gd name="connsiteY11" fmla="*/ 2225040 h 4392997"/>
              <a:gd name="connsiteX12" fmla="*/ 4545878 w 4884369"/>
              <a:gd name="connsiteY12" fmla="*/ 3215640 h 4392997"/>
              <a:gd name="connsiteX13" fmla="*/ 4812578 w 4884369"/>
              <a:gd name="connsiteY13" fmla="*/ 3855720 h 4392997"/>
              <a:gd name="connsiteX14" fmla="*/ 4881158 w 4884369"/>
              <a:gd name="connsiteY14" fmla="*/ 4221480 h 4392997"/>
              <a:gd name="connsiteX15" fmla="*/ 4736378 w 4884369"/>
              <a:gd name="connsiteY15" fmla="*/ 4366260 h 4392997"/>
              <a:gd name="connsiteX16" fmla="*/ 309158 w 4884369"/>
              <a:gd name="connsiteY16" fmla="*/ 4385310 h 4392997"/>
              <a:gd name="connsiteX17" fmla="*/ 19598 w 4884369"/>
              <a:gd name="connsiteY17" fmla="*/ 4221480 h 4392997"/>
              <a:gd name="connsiteX18" fmla="*/ 133898 w 4884369"/>
              <a:gd name="connsiteY18" fmla="*/ 3710940 h 4392997"/>
              <a:gd name="connsiteX19" fmla="*/ 994958 w 4884369"/>
              <a:gd name="connsiteY19" fmla="*/ 2110740 h 4392997"/>
              <a:gd name="connsiteX20" fmla="*/ 1520738 w 4884369"/>
              <a:gd name="connsiteY20" fmla="*/ 1272540 h 4392997"/>
              <a:gd name="connsiteX0" fmla="*/ 1520738 w 4884369"/>
              <a:gd name="connsiteY0" fmla="*/ 1272540 h 4392997"/>
              <a:gd name="connsiteX1" fmla="*/ 1292138 w 4884369"/>
              <a:gd name="connsiteY1" fmla="*/ 411480 h 4392997"/>
              <a:gd name="connsiteX2" fmla="*/ 1276898 w 4884369"/>
              <a:gd name="connsiteY2" fmla="*/ 152400 h 4392997"/>
              <a:gd name="connsiteX3" fmla="*/ 1711238 w 4884369"/>
              <a:gd name="connsiteY3" fmla="*/ 30480 h 4392997"/>
              <a:gd name="connsiteX4" fmla="*/ 2389418 w 4884369"/>
              <a:gd name="connsiteY4" fmla="*/ 0 h 4392997"/>
              <a:gd name="connsiteX5" fmla="*/ 2953298 w 4884369"/>
              <a:gd name="connsiteY5" fmla="*/ 15240 h 4392997"/>
              <a:gd name="connsiteX6" fmla="*/ 3433358 w 4884369"/>
              <a:gd name="connsiteY6" fmla="*/ 76200 h 4392997"/>
              <a:gd name="connsiteX7" fmla="*/ 3631478 w 4884369"/>
              <a:gd name="connsiteY7" fmla="*/ 167640 h 4392997"/>
              <a:gd name="connsiteX8" fmla="*/ 3570518 w 4884369"/>
              <a:gd name="connsiteY8" fmla="*/ 556260 h 4392997"/>
              <a:gd name="connsiteX9" fmla="*/ 3372398 w 4884369"/>
              <a:gd name="connsiteY9" fmla="*/ 1310640 h 4392997"/>
              <a:gd name="connsiteX10" fmla="*/ 3593378 w 4884369"/>
              <a:gd name="connsiteY10" fmla="*/ 1638300 h 4392997"/>
              <a:gd name="connsiteX11" fmla="*/ 3966758 w 4884369"/>
              <a:gd name="connsiteY11" fmla="*/ 2225040 h 4392997"/>
              <a:gd name="connsiteX12" fmla="*/ 4545878 w 4884369"/>
              <a:gd name="connsiteY12" fmla="*/ 3215640 h 4392997"/>
              <a:gd name="connsiteX13" fmla="*/ 4812578 w 4884369"/>
              <a:gd name="connsiteY13" fmla="*/ 3855720 h 4392997"/>
              <a:gd name="connsiteX14" fmla="*/ 4881158 w 4884369"/>
              <a:gd name="connsiteY14" fmla="*/ 4221480 h 4392997"/>
              <a:gd name="connsiteX15" fmla="*/ 4736378 w 4884369"/>
              <a:gd name="connsiteY15" fmla="*/ 4366260 h 4392997"/>
              <a:gd name="connsiteX16" fmla="*/ 309158 w 4884369"/>
              <a:gd name="connsiteY16" fmla="*/ 4385310 h 4392997"/>
              <a:gd name="connsiteX17" fmla="*/ 19598 w 4884369"/>
              <a:gd name="connsiteY17" fmla="*/ 4221480 h 4392997"/>
              <a:gd name="connsiteX18" fmla="*/ 133898 w 4884369"/>
              <a:gd name="connsiteY18" fmla="*/ 3710940 h 4392997"/>
              <a:gd name="connsiteX19" fmla="*/ 994958 w 4884369"/>
              <a:gd name="connsiteY19" fmla="*/ 2110740 h 4392997"/>
              <a:gd name="connsiteX20" fmla="*/ 1520738 w 4884369"/>
              <a:gd name="connsiteY20" fmla="*/ 1272540 h 4392997"/>
              <a:gd name="connsiteX0" fmla="*/ 1520738 w 4884369"/>
              <a:gd name="connsiteY0" fmla="*/ 1272540 h 4392997"/>
              <a:gd name="connsiteX1" fmla="*/ 1292138 w 4884369"/>
              <a:gd name="connsiteY1" fmla="*/ 411480 h 4392997"/>
              <a:gd name="connsiteX2" fmla="*/ 1276898 w 4884369"/>
              <a:gd name="connsiteY2" fmla="*/ 152400 h 4392997"/>
              <a:gd name="connsiteX3" fmla="*/ 1711238 w 4884369"/>
              <a:gd name="connsiteY3" fmla="*/ 30480 h 4392997"/>
              <a:gd name="connsiteX4" fmla="*/ 2389418 w 4884369"/>
              <a:gd name="connsiteY4" fmla="*/ 0 h 4392997"/>
              <a:gd name="connsiteX5" fmla="*/ 2953298 w 4884369"/>
              <a:gd name="connsiteY5" fmla="*/ 15240 h 4392997"/>
              <a:gd name="connsiteX6" fmla="*/ 3433358 w 4884369"/>
              <a:gd name="connsiteY6" fmla="*/ 76200 h 4392997"/>
              <a:gd name="connsiteX7" fmla="*/ 3631478 w 4884369"/>
              <a:gd name="connsiteY7" fmla="*/ 167640 h 4392997"/>
              <a:gd name="connsiteX8" fmla="*/ 3570518 w 4884369"/>
              <a:gd name="connsiteY8" fmla="*/ 556260 h 4392997"/>
              <a:gd name="connsiteX9" fmla="*/ 3372398 w 4884369"/>
              <a:gd name="connsiteY9" fmla="*/ 1310640 h 4392997"/>
              <a:gd name="connsiteX10" fmla="*/ 3593378 w 4884369"/>
              <a:gd name="connsiteY10" fmla="*/ 1638300 h 4392997"/>
              <a:gd name="connsiteX11" fmla="*/ 3966758 w 4884369"/>
              <a:gd name="connsiteY11" fmla="*/ 2225040 h 4392997"/>
              <a:gd name="connsiteX12" fmla="*/ 4545878 w 4884369"/>
              <a:gd name="connsiteY12" fmla="*/ 3215640 h 4392997"/>
              <a:gd name="connsiteX13" fmla="*/ 4812578 w 4884369"/>
              <a:gd name="connsiteY13" fmla="*/ 3855720 h 4392997"/>
              <a:gd name="connsiteX14" fmla="*/ 4881158 w 4884369"/>
              <a:gd name="connsiteY14" fmla="*/ 4221480 h 4392997"/>
              <a:gd name="connsiteX15" fmla="*/ 4736378 w 4884369"/>
              <a:gd name="connsiteY15" fmla="*/ 4366260 h 4392997"/>
              <a:gd name="connsiteX16" fmla="*/ 309158 w 4884369"/>
              <a:gd name="connsiteY16" fmla="*/ 4385310 h 4392997"/>
              <a:gd name="connsiteX17" fmla="*/ 19598 w 4884369"/>
              <a:gd name="connsiteY17" fmla="*/ 4221480 h 4392997"/>
              <a:gd name="connsiteX18" fmla="*/ 133898 w 4884369"/>
              <a:gd name="connsiteY18" fmla="*/ 3710940 h 4392997"/>
              <a:gd name="connsiteX19" fmla="*/ 994958 w 4884369"/>
              <a:gd name="connsiteY19" fmla="*/ 2110740 h 4392997"/>
              <a:gd name="connsiteX20" fmla="*/ 1520738 w 4884369"/>
              <a:gd name="connsiteY20" fmla="*/ 1272540 h 4392997"/>
              <a:gd name="connsiteX0" fmla="*/ 1520738 w 4884369"/>
              <a:gd name="connsiteY0" fmla="*/ 1272540 h 4392997"/>
              <a:gd name="connsiteX1" fmla="*/ 1292138 w 4884369"/>
              <a:gd name="connsiteY1" fmla="*/ 411480 h 4392997"/>
              <a:gd name="connsiteX2" fmla="*/ 1276898 w 4884369"/>
              <a:gd name="connsiteY2" fmla="*/ 152400 h 4392997"/>
              <a:gd name="connsiteX3" fmla="*/ 1711238 w 4884369"/>
              <a:gd name="connsiteY3" fmla="*/ 30480 h 4392997"/>
              <a:gd name="connsiteX4" fmla="*/ 2389418 w 4884369"/>
              <a:gd name="connsiteY4" fmla="*/ 0 h 4392997"/>
              <a:gd name="connsiteX5" fmla="*/ 2953298 w 4884369"/>
              <a:gd name="connsiteY5" fmla="*/ 15240 h 4392997"/>
              <a:gd name="connsiteX6" fmla="*/ 3433358 w 4884369"/>
              <a:gd name="connsiteY6" fmla="*/ 76200 h 4392997"/>
              <a:gd name="connsiteX7" fmla="*/ 3631478 w 4884369"/>
              <a:gd name="connsiteY7" fmla="*/ 167640 h 4392997"/>
              <a:gd name="connsiteX8" fmla="*/ 3570518 w 4884369"/>
              <a:gd name="connsiteY8" fmla="*/ 556260 h 4392997"/>
              <a:gd name="connsiteX9" fmla="*/ 3372398 w 4884369"/>
              <a:gd name="connsiteY9" fmla="*/ 1310640 h 4392997"/>
              <a:gd name="connsiteX10" fmla="*/ 3593378 w 4884369"/>
              <a:gd name="connsiteY10" fmla="*/ 1638300 h 4392997"/>
              <a:gd name="connsiteX11" fmla="*/ 3966758 w 4884369"/>
              <a:gd name="connsiteY11" fmla="*/ 2225040 h 4392997"/>
              <a:gd name="connsiteX12" fmla="*/ 4545878 w 4884369"/>
              <a:gd name="connsiteY12" fmla="*/ 3215640 h 4392997"/>
              <a:gd name="connsiteX13" fmla="*/ 4812578 w 4884369"/>
              <a:gd name="connsiteY13" fmla="*/ 3855720 h 4392997"/>
              <a:gd name="connsiteX14" fmla="*/ 4881158 w 4884369"/>
              <a:gd name="connsiteY14" fmla="*/ 4221480 h 4392997"/>
              <a:gd name="connsiteX15" fmla="*/ 4736378 w 4884369"/>
              <a:gd name="connsiteY15" fmla="*/ 4366260 h 4392997"/>
              <a:gd name="connsiteX16" fmla="*/ 309158 w 4884369"/>
              <a:gd name="connsiteY16" fmla="*/ 4385310 h 4392997"/>
              <a:gd name="connsiteX17" fmla="*/ 19598 w 4884369"/>
              <a:gd name="connsiteY17" fmla="*/ 4221480 h 4392997"/>
              <a:gd name="connsiteX18" fmla="*/ 133898 w 4884369"/>
              <a:gd name="connsiteY18" fmla="*/ 3710940 h 4392997"/>
              <a:gd name="connsiteX19" fmla="*/ 994958 w 4884369"/>
              <a:gd name="connsiteY19" fmla="*/ 2110740 h 4392997"/>
              <a:gd name="connsiteX20" fmla="*/ 1520738 w 4884369"/>
              <a:gd name="connsiteY20" fmla="*/ 1272540 h 4392997"/>
              <a:gd name="connsiteX0" fmla="*/ 1520738 w 4884369"/>
              <a:gd name="connsiteY0" fmla="*/ 1272540 h 4392997"/>
              <a:gd name="connsiteX1" fmla="*/ 1292138 w 4884369"/>
              <a:gd name="connsiteY1" fmla="*/ 411480 h 4392997"/>
              <a:gd name="connsiteX2" fmla="*/ 1276898 w 4884369"/>
              <a:gd name="connsiteY2" fmla="*/ 152400 h 4392997"/>
              <a:gd name="connsiteX3" fmla="*/ 1711238 w 4884369"/>
              <a:gd name="connsiteY3" fmla="*/ 30480 h 4392997"/>
              <a:gd name="connsiteX4" fmla="*/ 2389418 w 4884369"/>
              <a:gd name="connsiteY4" fmla="*/ 0 h 4392997"/>
              <a:gd name="connsiteX5" fmla="*/ 2953298 w 4884369"/>
              <a:gd name="connsiteY5" fmla="*/ 15240 h 4392997"/>
              <a:gd name="connsiteX6" fmla="*/ 3433358 w 4884369"/>
              <a:gd name="connsiteY6" fmla="*/ 76200 h 4392997"/>
              <a:gd name="connsiteX7" fmla="*/ 3631478 w 4884369"/>
              <a:gd name="connsiteY7" fmla="*/ 167640 h 4392997"/>
              <a:gd name="connsiteX8" fmla="*/ 3570518 w 4884369"/>
              <a:gd name="connsiteY8" fmla="*/ 556260 h 4392997"/>
              <a:gd name="connsiteX9" fmla="*/ 3372398 w 4884369"/>
              <a:gd name="connsiteY9" fmla="*/ 1310640 h 4392997"/>
              <a:gd name="connsiteX10" fmla="*/ 3593378 w 4884369"/>
              <a:gd name="connsiteY10" fmla="*/ 1638300 h 4392997"/>
              <a:gd name="connsiteX11" fmla="*/ 3966758 w 4884369"/>
              <a:gd name="connsiteY11" fmla="*/ 2225040 h 4392997"/>
              <a:gd name="connsiteX12" fmla="*/ 4545878 w 4884369"/>
              <a:gd name="connsiteY12" fmla="*/ 3215640 h 4392997"/>
              <a:gd name="connsiteX13" fmla="*/ 4812578 w 4884369"/>
              <a:gd name="connsiteY13" fmla="*/ 3855720 h 4392997"/>
              <a:gd name="connsiteX14" fmla="*/ 4881158 w 4884369"/>
              <a:gd name="connsiteY14" fmla="*/ 4221480 h 4392997"/>
              <a:gd name="connsiteX15" fmla="*/ 4736378 w 4884369"/>
              <a:gd name="connsiteY15" fmla="*/ 4366260 h 4392997"/>
              <a:gd name="connsiteX16" fmla="*/ 309158 w 4884369"/>
              <a:gd name="connsiteY16" fmla="*/ 4385310 h 4392997"/>
              <a:gd name="connsiteX17" fmla="*/ 19598 w 4884369"/>
              <a:gd name="connsiteY17" fmla="*/ 4221480 h 4392997"/>
              <a:gd name="connsiteX18" fmla="*/ 133898 w 4884369"/>
              <a:gd name="connsiteY18" fmla="*/ 3710940 h 4392997"/>
              <a:gd name="connsiteX19" fmla="*/ 994958 w 4884369"/>
              <a:gd name="connsiteY19" fmla="*/ 2110740 h 4392997"/>
              <a:gd name="connsiteX20" fmla="*/ 1520738 w 4884369"/>
              <a:gd name="connsiteY20" fmla="*/ 1272540 h 439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84369" h="4392997">
                <a:moveTo>
                  <a:pt x="1520738" y="1272540"/>
                </a:moveTo>
                <a:cubicBezTo>
                  <a:pt x="1557568" y="1122680"/>
                  <a:pt x="1351828" y="610870"/>
                  <a:pt x="1292138" y="411480"/>
                </a:cubicBezTo>
                <a:cubicBezTo>
                  <a:pt x="1232448" y="212090"/>
                  <a:pt x="1207048" y="215900"/>
                  <a:pt x="1276898" y="152400"/>
                </a:cubicBezTo>
                <a:cubicBezTo>
                  <a:pt x="1346748" y="88900"/>
                  <a:pt x="1525818" y="55880"/>
                  <a:pt x="1711238" y="30480"/>
                </a:cubicBezTo>
                <a:cubicBezTo>
                  <a:pt x="1896658" y="5080"/>
                  <a:pt x="2182408" y="2540"/>
                  <a:pt x="2389418" y="0"/>
                </a:cubicBezTo>
                <a:cubicBezTo>
                  <a:pt x="2596428" y="-2540"/>
                  <a:pt x="2779308" y="2540"/>
                  <a:pt x="2953298" y="15240"/>
                </a:cubicBezTo>
                <a:cubicBezTo>
                  <a:pt x="3127288" y="27940"/>
                  <a:pt x="3320328" y="50800"/>
                  <a:pt x="3433358" y="76200"/>
                </a:cubicBezTo>
                <a:cubicBezTo>
                  <a:pt x="3546388" y="101600"/>
                  <a:pt x="3589568" y="93980"/>
                  <a:pt x="3631478" y="167640"/>
                </a:cubicBezTo>
                <a:cubicBezTo>
                  <a:pt x="3673388" y="241300"/>
                  <a:pt x="3613698" y="365760"/>
                  <a:pt x="3570518" y="556260"/>
                </a:cubicBezTo>
                <a:cubicBezTo>
                  <a:pt x="3527338" y="746760"/>
                  <a:pt x="3336838" y="1193800"/>
                  <a:pt x="3372398" y="1310640"/>
                </a:cubicBezTo>
                <a:cubicBezTo>
                  <a:pt x="3407958" y="1427480"/>
                  <a:pt x="3494318" y="1485900"/>
                  <a:pt x="3593378" y="1638300"/>
                </a:cubicBezTo>
                <a:cubicBezTo>
                  <a:pt x="3692438" y="1790700"/>
                  <a:pt x="3808008" y="1962150"/>
                  <a:pt x="3966758" y="2225040"/>
                </a:cubicBezTo>
                <a:cubicBezTo>
                  <a:pt x="4125508" y="2487930"/>
                  <a:pt x="4404908" y="2943860"/>
                  <a:pt x="4545878" y="3215640"/>
                </a:cubicBezTo>
                <a:cubicBezTo>
                  <a:pt x="4686848" y="3487420"/>
                  <a:pt x="4756698" y="3688080"/>
                  <a:pt x="4812578" y="3855720"/>
                </a:cubicBezTo>
                <a:cubicBezTo>
                  <a:pt x="4868458" y="4023360"/>
                  <a:pt x="4893858" y="4136390"/>
                  <a:pt x="4881158" y="4221480"/>
                </a:cubicBezTo>
                <a:cubicBezTo>
                  <a:pt x="4868458" y="4306570"/>
                  <a:pt x="4850678" y="4345305"/>
                  <a:pt x="4736378" y="4366260"/>
                </a:cubicBezTo>
                <a:cubicBezTo>
                  <a:pt x="4622078" y="4387215"/>
                  <a:pt x="555538" y="4403090"/>
                  <a:pt x="309158" y="4385310"/>
                </a:cubicBezTo>
                <a:cubicBezTo>
                  <a:pt x="62778" y="4367530"/>
                  <a:pt x="48808" y="4333875"/>
                  <a:pt x="19598" y="4221480"/>
                </a:cubicBezTo>
                <a:cubicBezTo>
                  <a:pt x="-9612" y="4109085"/>
                  <a:pt x="-28662" y="4062730"/>
                  <a:pt x="133898" y="3710940"/>
                </a:cubicBezTo>
                <a:cubicBezTo>
                  <a:pt x="296458" y="3359150"/>
                  <a:pt x="763818" y="2514600"/>
                  <a:pt x="994958" y="2110740"/>
                </a:cubicBezTo>
                <a:cubicBezTo>
                  <a:pt x="1226098" y="1706880"/>
                  <a:pt x="1483908" y="1422400"/>
                  <a:pt x="1520738" y="1272540"/>
                </a:cubicBezTo>
                <a:close/>
              </a:path>
            </a:pathLst>
          </a:cu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3857" tIns="16900" rIns="33857" bIns="16900" rtlCol="0" anchor="ctr"/>
          <a:lstStyle/>
          <a:p>
            <a:pPr algn="ctr" defTabSz="894273"/>
            <a:endParaRPr lang="es-SV">
              <a:solidFill>
                <a:srgbClr val="FFFFFF"/>
              </a:solidFill>
            </a:endParaRPr>
          </a:p>
        </p:txBody>
      </p:sp>
      <p:grpSp>
        <p:nvGrpSpPr>
          <p:cNvPr id="4" name="4 Grupo"/>
          <p:cNvGrpSpPr/>
          <p:nvPr/>
        </p:nvGrpSpPr>
        <p:grpSpPr>
          <a:xfrm>
            <a:off x="3629807" y="1732610"/>
            <a:ext cx="892010" cy="2920352"/>
            <a:chOff x="25740681" y="2908338"/>
            <a:chExt cx="2501079" cy="8186175"/>
          </a:xfrm>
        </p:grpSpPr>
        <p:sp>
          <p:nvSpPr>
            <p:cNvPr id="6" name="5 Elipse"/>
            <p:cNvSpPr>
              <a:spLocks noChangeAspect="1"/>
            </p:cNvSpPr>
            <p:nvPr/>
          </p:nvSpPr>
          <p:spPr>
            <a:xfrm>
              <a:off x="25740681" y="2908338"/>
              <a:ext cx="2501079" cy="2499479"/>
            </a:xfrm>
            <a:custGeom>
              <a:avLst/>
              <a:gdLst/>
              <a:ahLst/>
              <a:cxnLst/>
              <a:rect l="l" t="t" r="r" b="b"/>
              <a:pathLst>
                <a:path w="2501079" h="2499479">
                  <a:moveTo>
                    <a:pt x="1094758" y="0"/>
                  </a:moveTo>
                  <a:cubicBezTo>
                    <a:pt x="1699376" y="0"/>
                    <a:pt x="2189516" y="490140"/>
                    <a:pt x="2189516" y="1094758"/>
                  </a:cubicBezTo>
                  <a:cubicBezTo>
                    <a:pt x="2189516" y="1303815"/>
                    <a:pt x="2130918" y="1499185"/>
                    <a:pt x="2028168" y="1664677"/>
                  </a:cubicBezTo>
                  <a:lnTo>
                    <a:pt x="2028934" y="1663921"/>
                  </a:lnTo>
                  <a:lnTo>
                    <a:pt x="2377280" y="2016968"/>
                  </a:lnTo>
                  <a:cubicBezTo>
                    <a:pt x="2408196" y="1996244"/>
                    <a:pt x="2450204" y="2000456"/>
                    <a:pt x="2477452" y="2028072"/>
                  </a:cubicBezTo>
                  <a:lnTo>
                    <a:pt x="2477452" y="2028073"/>
                  </a:lnTo>
                  <a:cubicBezTo>
                    <a:pt x="2509256" y="2060307"/>
                    <a:pt x="2508908" y="2112221"/>
                    <a:pt x="2476674" y="2144026"/>
                  </a:cubicBezTo>
                  <a:lnTo>
                    <a:pt x="2140370" y="2475852"/>
                  </a:lnTo>
                  <a:cubicBezTo>
                    <a:pt x="2108136" y="2507657"/>
                    <a:pt x="2056220" y="2507309"/>
                    <a:pt x="2024416" y="2475075"/>
                  </a:cubicBezTo>
                  <a:lnTo>
                    <a:pt x="2024416" y="2475076"/>
                  </a:lnTo>
                  <a:cubicBezTo>
                    <a:pt x="1997348" y="2447642"/>
                    <a:pt x="1993570" y="2405951"/>
                    <a:pt x="2014254" y="2375360"/>
                  </a:cubicBezTo>
                  <a:lnTo>
                    <a:pt x="1669059" y="2025506"/>
                  </a:lnTo>
                  <a:cubicBezTo>
                    <a:pt x="1502616" y="2129884"/>
                    <a:pt x="1305651" y="2189516"/>
                    <a:pt x="1094758" y="2189516"/>
                  </a:cubicBezTo>
                  <a:cubicBezTo>
                    <a:pt x="490140" y="2189516"/>
                    <a:pt x="0" y="1699376"/>
                    <a:pt x="0" y="1094758"/>
                  </a:cubicBezTo>
                  <a:cubicBezTo>
                    <a:pt x="0" y="490140"/>
                    <a:pt x="490140" y="0"/>
                    <a:pt x="1094758" y="0"/>
                  </a:cubicBezTo>
                  <a:close/>
                </a:path>
              </a:pathLst>
            </a:custGeom>
            <a:solidFill>
              <a:schemeClr val="accent3">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273"/>
              <a:endParaRPr lang="es-SV">
                <a:solidFill>
                  <a:srgbClr val="FFFFFF"/>
                </a:solidFill>
              </a:endParaRPr>
            </a:p>
          </p:txBody>
        </p:sp>
        <p:sp>
          <p:nvSpPr>
            <p:cNvPr id="7" name="6 Acorde"/>
            <p:cNvSpPr>
              <a:spLocks noChangeAspect="1"/>
            </p:cNvSpPr>
            <p:nvPr/>
          </p:nvSpPr>
          <p:spPr>
            <a:xfrm>
              <a:off x="25822460" y="2991861"/>
              <a:ext cx="2025225" cy="2025225"/>
            </a:xfrm>
            <a:prstGeom prst="chord">
              <a:avLst>
                <a:gd name="adj1" fmla="val 19871585"/>
                <a:gd name="adj2" fmla="val 1252419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273"/>
              <a:r>
                <a:rPr lang="es-MX"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80</a:t>
              </a:r>
              <a:r>
                <a:rPr lang="es-MX" baseline="3000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a:t>
              </a:r>
              <a:endParaRPr lang="es-SV" baseline="3000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5" name="14 Forma libre"/>
            <p:cNvSpPr/>
            <p:nvPr/>
          </p:nvSpPr>
          <p:spPr>
            <a:xfrm>
              <a:off x="27527891" y="4712673"/>
              <a:ext cx="654824" cy="6381840"/>
            </a:xfrm>
            <a:custGeom>
              <a:avLst/>
              <a:gdLst>
                <a:gd name="connsiteX0" fmla="*/ 0 w 595086"/>
                <a:gd name="connsiteY0" fmla="*/ 0 h 4760685"/>
                <a:gd name="connsiteX1" fmla="*/ 595086 w 595086"/>
                <a:gd name="connsiteY1" fmla="*/ 609600 h 4760685"/>
                <a:gd name="connsiteX2" fmla="*/ 420914 w 595086"/>
                <a:gd name="connsiteY2" fmla="*/ 4760685 h 4760685"/>
                <a:gd name="connsiteX0" fmla="*/ 0 w 595086"/>
                <a:gd name="connsiteY0" fmla="*/ 0 h 4779735"/>
                <a:gd name="connsiteX1" fmla="*/ 595086 w 595086"/>
                <a:gd name="connsiteY1" fmla="*/ 609600 h 4779735"/>
                <a:gd name="connsiteX2" fmla="*/ 544739 w 595086"/>
                <a:gd name="connsiteY2" fmla="*/ 4779735 h 4779735"/>
                <a:gd name="connsiteX0" fmla="*/ 0 w 595086"/>
                <a:gd name="connsiteY0" fmla="*/ 0 h 4770210"/>
                <a:gd name="connsiteX1" fmla="*/ 595086 w 595086"/>
                <a:gd name="connsiteY1" fmla="*/ 609600 h 4770210"/>
                <a:gd name="connsiteX2" fmla="*/ 582839 w 595086"/>
                <a:gd name="connsiteY2" fmla="*/ 4770210 h 4770210"/>
                <a:gd name="connsiteX0" fmla="*/ 0 w 636112"/>
                <a:gd name="connsiteY0" fmla="*/ 0 h 4770210"/>
                <a:gd name="connsiteX1" fmla="*/ 595086 w 636112"/>
                <a:gd name="connsiteY1" fmla="*/ 609600 h 4770210"/>
                <a:gd name="connsiteX2" fmla="*/ 582839 w 636112"/>
                <a:gd name="connsiteY2" fmla="*/ 4770210 h 4770210"/>
                <a:gd name="connsiteX0" fmla="*/ 0 w 640335"/>
                <a:gd name="connsiteY0" fmla="*/ 0 h 4770210"/>
                <a:gd name="connsiteX1" fmla="*/ 595086 w 640335"/>
                <a:gd name="connsiteY1" fmla="*/ 609600 h 4770210"/>
                <a:gd name="connsiteX2" fmla="*/ 582839 w 640335"/>
                <a:gd name="connsiteY2" fmla="*/ 4770210 h 4770210"/>
                <a:gd name="connsiteX0" fmla="*/ 0 w 659200"/>
                <a:gd name="connsiteY0" fmla="*/ 0 h 4751160"/>
                <a:gd name="connsiteX1" fmla="*/ 595086 w 659200"/>
                <a:gd name="connsiteY1" fmla="*/ 609600 h 4751160"/>
                <a:gd name="connsiteX2" fmla="*/ 639989 w 659200"/>
                <a:gd name="connsiteY2" fmla="*/ 4751160 h 4751160"/>
                <a:gd name="connsiteX0" fmla="*/ 0 w 670832"/>
                <a:gd name="connsiteY0" fmla="*/ 0 h 4751160"/>
                <a:gd name="connsiteX1" fmla="*/ 595086 w 670832"/>
                <a:gd name="connsiteY1" fmla="*/ 609600 h 4751160"/>
                <a:gd name="connsiteX2" fmla="*/ 639989 w 670832"/>
                <a:gd name="connsiteY2" fmla="*/ 4751160 h 4751160"/>
                <a:gd name="connsiteX0" fmla="*/ 0 w 691334"/>
                <a:gd name="connsiteY0" fmla="*/ 0 h 4751160"/>
                <a:gd name="connsiteX1" fmla="*/ 595086 w 691334"/>
                <a:gd name="connsiteY1" fmla="*/ 609600 h 4751160"/>
                <a:gd name="connsiteX2" fmla="*/ 639989 w 691334"/>
                <a:gd name="connsiteY2" fmla="*/ 4751160 h 4751160"/>
                <a:gd name="connsiteX0" fmla="*/ 0 w 680202"/>
                <a:gd name="connsiteY0" fmla="*/ 0 h 6328500"/>
                <a:gd name="connsiteX1" fmla="*/ 595086 w 680202"/>
                <a:gd name="connsiteY1" fmla="*/ 609600 h 6328500"/>
                <a:gd name="connsiteX2" fmla="*/ 617129 w 680202"/>
                <a:gd name="connsiteY2" fmla="*/ 6328500 h 6328500"/>
                <a:gd name="connsiteX0" fmla="*/ 0 w 654824"/>
                <a:gd name="connsiteY0" fmla="*/ 0 h 6381840"/>
                <a:gd name="connsiteX1" fmla="*/ 595086 w 654824"/>
                <a:gd name="connsiteY1" fmla="*/ 609600 h 6381840"/>
                <a:gd name="connsiteX2" fmla="*/ 540929 w 654824"/>
                <a:gd name="connsiteY2" fmla="*/ 6381840 h 6381840"/>
              </a:gdLst>
              <a:ahLst/>
              <a:cxnLst>
                <a:cxn ang="0">
                  <a:pos x="connsiteX0" y="connsiteY0"/>
                </a:cxn>
                <a:cxn ang="0">
                  <a:pos x="connsiteX1" y="connsiteY1"/>
                </a:cxn>
                <a:cxn ang="0">
                  <a:pos x="connsiteX2" y="connsiteY2"/>
                </a:cxn>
              </a:cxnLst>
              <a:rect l="l" t="t" r="r" b="b"/>
              <a:pathLst>
                <a:path w="654824" h="6381840">
                  <a:moveTo>
                    <a:pt x="0" y="0"/>
                  </a:moveTo>
                  <a:cubicBezTo>
                    <a:pt x="198362" y="203200"/>
                    <a:pt x="459846" y="293990"/>
                    <a:pt x="595086" y="609600"/>
                  </a:cubicBezTo>
                  <a:cubicBezTo>
                    <a:pt x="730326" y="925210"/>
                    <a:pt x="602161" y="4994970"/>
                    <a:pt x="540929" y="6381840"/>
                  </a:cubicBezTo>
                </a:path>
              </a:pathLst>
            </a:custGeom>
            <a:noFill/>
            <a:ln w="1238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273"/>
              <a:endParaRPr lang="es-SV">
                <a:solidFill>
                  <a:srgbClr val="FFFFFF"/>
                </a:solidFill>
              </a:endParaRPr>
            </a:p>
          </p:txBody>
        </p:sp>
      </p:grpSp>
      <p:grpSp>
        <p:nvGrpSpPr>
          <p:cNvPr id="5" name="19 Grupo"/>
          <p:cNvGrpSpPr/>
          <p:nvPr/>
        </p:nvGrpSpPr>
        <p:grpSpPr>
          <a:xfrm>
            <a:off x="3423305" y="2583132"/>
            <a:ext cx="877949" cy="2085038"/>
            <a:chOff x="25740681" y="2908338"/>
            <a:chExt cx="2501079" cy="5938275"/>
          </a:xfrm>
        </p:grpSpPr>
        <p:sp>
          <p:nvSpPr>
            <p:cNvPr id="21" name="5 Elipse"/>
            <p:cNvSpPr>
              <a:spLocks noChangeAspect="1"/>
            </p:cNvSpPr>
            <p:nvPr/>
          </p:nvSpPr>
          <p:spPr>
            <a:xfrm>
              <a:off x="25740681" y="2908338"/>
              <a:ext cx="2501079" cy="2499479"/>
            </a:xfrm>
            <a:custGeom>
              <a:avLst/>
              <a:gdLst/>
              <a:ahLst/>
              <a:cxnLst/>
              <a:rect l="l" t="t" r="r" b="b"/>
              <a:pathLst>
                <a:path w="2501079" h="2499479">
                  <a:moveTo>
                    <a:pt x="1094758" y="0"/>
                  </a:moveTo>
                  <a:cubicBezTo>
                    <a:pt x="1699376" y="0"/>
                    <a:pt x="2189516" y="490140"/>
                    <a:pt x="2189516" y="1094758"/>
                  </a:cubicBezTo>
                  <a:cubicBezTo>
                    <a:pt x="2189516" y="1303815"/>
                    <a:pt x="2130918" y="1499185"/>
                    <a:pt x="2028168" y="1664677"/>
                  </a:cubicBezTo>
                  <a:lnTo>
                    <a:pt x="2028934" y="1663921"/>
                  </a:lnTo>
                  <a:lnTo>
                    <a:pt x="2377280" y="2016968"/>
                  </a:lnTo>
                  <a:cubicBezTo>
                    <a:pt x="2408196" y="1996244"/>
                    <a:pt x="2450204" y="2000456"/>
                    <a:pt x="2477452" y="2028072"/>
                  </a:cubicBezTo>
                  <a:lnTo>
                    <a:pt x="2477452" y="2028073"/>
                  </a:lnTo>
                  <a:cubicBezTo>
                    <a:pt x="2509256" y="2060307"/>
                    <a:pt x="2508908" y="2112221"/>
                    <a:pt x="2476674" y="2144026"/>
                  </a:cubicBezTo>
                  <a:lnTo>
                    <a:pt x="2140370" y="2475852"/>
                  </a:lnTo>
                  <a:cubicBezTo>
                    <a:pt x="2108136" y="2507657"/>
                    <a:pt x="2056220" y="2507309"/>
                    <a:pt x="2024416" y="2475075"/>
                  </a:cubicBezTo>
                  <a:lnTo>
                    <a:pt x="2024416" y="2475076"/>
                  </a:lnTo>
                  <a:cubicBezTo>
                    <a:pt x="1997348" y="2447642"/>
                    <a:pt x="1993570" y="2405951"/>
                    <a:pt x="2014254" y="2375360"/>
                  </a:cubicBezTo>
                  <a:lnTo>
                    <a:pt x="1669059" y="2025506"/>
                  </a:lnTo>
                  <a:cubicBezTo>
                    <a:pt x="1502616" y="2129884"/>
                    <a:pt x="1305651" y="2189516"/>
                    <a:pt x="1094758" y="2189516"/>
                  </a:cubicBezTo>
                  <a:cubicBezTo>
                    <a:pt x="490140" y="2189516"/>
                    <a:pt x="0" y="1699376"/>
                    <a:pt x="0" y="1094758"/>
                  </a:cubicBezTo>
                  <a:cubicBezTo>
                    <a:pt x="0" y="490140"/>
                    <a:pt x="490140" y="0"/>
                    <a:pt x="1094758" y="0"/>
                  </a:cubicBezTo>
                  <a:close/>
                </a:path>
              </a:pathLst>
            </a:custGeom>
            <a:solidFill>
              <a:schemeClr val="accent4">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273"/>
              <a:endParaRPr lang="es-SV">
                <a:solidFill>
                  <a:srgbClr val="FFFFFF"/>
                </a:solidFill>
              </a:endParaRPr>
            </a:p>
          </p:txBody>
        </p:sp>
        <p:sp>
          <p:nvSpPr>
            <p:cNvPr id="22" name="21 Acorde"/>
            <p:cNvSpPr>
              <a:spLocks noChangeAspect="1"/>
            </p:cNvSpPr>
            <p:nvPr/>
          </p:nvSpPr>
          <p:spPr>
            <a:xfrm>
              <a:off x="25822460" y="2991861"/>
              <a:ext cx="2025225" cy="2025225"/>
            </a:xfrm>
            <a:prstGeom prst="chord">
              <a:avLst>
                <a:gd name="adj1" fmla="val 21574878"/>
                <a:gd name="adj2" fmla="val 10797141"/>
              </a:avLst>
            </a:prstGeom>
            <a:solidFill>
              <a:schemeClr val="accent4"/>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894273"/>
              <a:r>
                <a:rPr lang="es-MX" dirty="0">
                  <a:solidFill>
                    <a:schemeClr val="tx1">
                      <a:lumMod val="75000"/>
                      <a:lumOff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50</a:t>
              </a:r>
              <a:r>
                <a:rPr lang="es-MX" baseline="30000" dirty="0">
                  <a:solidFill>
                    <a:schemeClr val="tx1">
                      <a:lumMod val="75000"/>
                      <a:lumOff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a:t>
              </a:r>
              <a:endParaRPr lang="es-SV" baseline="30000" dirty="0">
                <a:solidFill>
                  <a:schemeClr val="tx1">
                    <a:lumMod val="75000"/>
                    <a:lumOff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3" name="22 Forma libre"/>
            <p:cNvSpPr/>
            <p:nvPr/>
          </p:nvSpPr>
          <p:spPr>
            <a:xfrm>
              <a:off x="27527891" y="4712673"/>
              <a:ext cx="704494" cy="4133940"/>
            </a:xfrm>
            <a:custGeom>
              <a:avLst/>
              <a:gdLst>
                <a:gd name="connsiteX0" fmla="*/ 0 w 595086"/>
                <a:gd name="connsiteY0" fmla="*/ 0 h 4760685"/>
                <a:gd name="connsiteX1" fmla="*/ 595086 w 595086"/>
                <a:gd name="connsiteY1" fmla="*/ 609600 h 4760685"/>
                <a:gd name="connsiteX2" fmla="*/ 420914 w 595086"/>
                <a:gd name="connsiteY2" fmla="*/ 4760685 h 4760685"/>
                <a:gd name="connsiteX0" fmla="*/ 0 w 595086"/>
                <a:gd name="connsiteY0" fmla="*/ 0 h 4779735"/>
                <a:gd name="connsiteX1" fmla="*/ 595086 w 595086"/>
                <a:gd name="connsiteY1" fmla="*/ 609600 h 4779735"/>
                <a:gd name="connsiteX2" fmla="*/ 544739 w 595086"/>
                <a:gd name="connsiteY2" fmla="*/ 4779735 h 4779735"/>
                <a:gd name="connsiteX0" fmla="*/ 0 w 595086"/>
                <a:gd name="connsiteY0" fmla="*/ 0 h 4770210"/>
                <a:gd name="connsiteX1" fmla="*/ 595086 w 595086"/>
                <a:gd name="connsiteY1" fmla="*/ 609600 h 4770210"/>
                <a:gd name="connsiteX2" fmla="*/ 582839 w 595086"/>
                <a:gd name="connsiteY2" fmla="*/ 4770210 h 4770210"/>
                <a:gd name="connsiteX0" fmla="*/ 0 w 636112"/>
                <a:gd name="connsiteY0" fmla="*/ 0 h 4770210"/>
                <a:gd name="connsiteX1" fmla="*/ 595086 w 636112"/>
                <a:gd name="connsiteY1" fmla="*/ 609600 h 4770210"/>
                <a:gd name="connsiteX2" fmla="*/ 582839 w 636112"/>
                <a:gd name="connsiteY2" fmla="*/ 4770210 h 4770210"/>
                <a:gd name="connsiteX0" fmla="*/ 0 w 640335"/>
                <a:gd name="connsiteY0" fmla="*/ 0 h 4770210"/>
                <a:gd name="connsiteX1" fmla="*/ 595086 w 640335"/>
                <a:gd name="connsiteY1" fmla="*/ 609600 h 4770210"/>
                <a:gd name="connsiteX2" fmla="*/ 582839 w 640335"/>
                <a:gd name="connsiteY2" fmla="*/ 4770210 h 4770210"/>
                <a:gd name="connsiteX0" fmla="*/ 0 w 659200"/>
                <a:gd name="connsiteY0" fmla="*/ 0 h 4751160"/>
                <a:gd name="connsiteX1" fmla="*/ 595086 w 659200"/>
                <a:gd name="connsiteY1" fmla="*/ 609600 h 4751160"/>
                <a:gd name="connsiteX2" fmla="*/ 639989 w 659200"/>
                <a:gd name="connsiteY2" fmla="*/ 4751160 h 4751160"/>
                <a:gd name="connsiteX0" fmla="*/ 0 w 670832"/>
                <a:gd name="connsiteY0" fmla="*/ 0 h 4751160"/>
                <a:gd name="connsiteX1" fmla="*/ 595086 w 670832"/>
                <a:gd name="connsiteY1" fmla="*/ 609600 h 4751160"/>
                <a:gd name="connsiteX2" fmla="*/ 639989 w 670832"/>
                <a:gd name="connsiteY2" fmla="*/ 4751160 h 4751160"/>
                <a:gd name="connsiteX0" fmla="*/ 0 w 691334"/>
                <a:gd name="connsiteY0" fmla="*/ 0 h 4751160"/>
                <a:gd name="connsiteX1" fmla="*/ 595086 w 691334"/>
                <a:gd name="connsiteY1" fmla="*/ 609600 h 4751160"/>
                <a:gd name="connsiteX2" fmla="*/ 639989 w 691334"/>
                <a:gd name="connsiteY2" fmla="*/ 4751160 h 4751160"/>
                <a:gd name="connsiteX0" fmla="*/ 0 w 704494"/>
                <a:gd name="connsiteY0" fmla="*/ 0 h 4133940"/>
                <a:gd name="connsiteX1" fmla="*/ 595086 w 704494"/>
                <a:gd name="connsiteY1" fmla="*/ 609600 h 4133940"/>
                <a:gd name="connsiteX2" fmla="*/ 662849 w 704494"/>
                <a:gd name="connsiteY2" fmla="*/ 4133940 h 4133940"/>
              </a:gdLst>
              <a:ahLst/>
              <a:cxnLst>
                <a:cxn ang="0">
                  <a:pos x="connsiteX0" y="connsiteY0"/>
                </a:cxn>
                <a:cxn ang="0">
                  <a:pos x="connsiteX1" y="connsiteY1"/>
                </a:cxn>
                <a:cxn ang="0">
                  <a:pos x="connsiteX2" y="connsiteY2"/>
                </a:cxn>
              </a:cxnLst>
              <a:rect l="l" t="t" r="r" b="b"/>
              <a:pathLst>
                <a:path w="704494" h="4133940">
                  <a:moveTo>
                    <a:pt x="0" y="0"/>
                  </a:moveTo>
                  <a:cubicBezTo>
                    <a:pt x="198362" y="203200"/>
                    <a:pt x="459846" y="293990"/>
                    <a:pt x="595086" y="609600"/>
                  </a:cubicBezTo>
                  <a:cubicBezTo>
                    <a:pt x="730326" y="925210"/>
                    <a:pt x="724081" y="2747070"/>
                    <a:pt x="662849" y="4133940"/>
                  </a:cubicBezTo>
                </a:path>
              </a:pathLst>
            </a:custGeom>
            <a:noFill/>
            <a:ln w="1238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273"/>
              <a:endParaRPr lang="es-SV">
                <a:solidFill>
                  <a:srgbClr val="FFFFFF"/>
                </a:solidFill>
              </a:endParaRPr>
            </a:p>
          </p:txBody>
        </p:sp>
      </p:grpSp>
      <p:grpSp>
        <p:nvGrpSpPr>
          <p:cNvPr id="8" name="23 Grupo"/>
          <p:cNvGrpSpPr/>
          <p:nvPr/>
        </p:nvGrpSpPr>
        <p:grpSpPr>
          <a:xfrm flipH="1">
            <a:off x="4640649" y="1154777"/>
            <a:ext cx="916073" cy="3498185"/>
            <a:chOff x="25740681" y="2908338"/>
            <a:chExt cx="2540142" cy="9697475"/>
          </a:xfrm>
        </p:grpSpPr>
        <p:sp>
          <p:nvSpPr>
            <p:cNvPr id="25" name="5 Elipse"/>
            <p:cNvSpPr>
              <a:spLocks noChangeAspect="1"/>
            </p:cNvSpPr>
            <p:nvPr/>
          </p:nvSpPr>
          <p:spPr>
            <a:xfrm>
              <a:off x="25740681" y="2908338"/>
              <a:ext cx="2501079" cy="2499479"/>
            </a:xfrm>
            <a:custGeom>
              <a:avLst/>
              <a:gdLst/>
              <a:ahLst/>
              <a:cxnLst/>
              <a:rect l="l" t="t" r="r" b="b"/>
              <a:pathLst>
                <a:path w="2501079" h="2499479">
                  <a:moveTo>
                    <a:pt x="1094758" y="0"/>
                  </a:moveTo>
                  <a:cubicBezTo>
                    <a:pt x="1699376" y="0"/>
                    <a:pt x="2189516" y="490140"/>
                    <a:pt x="2189516" y="1094758"/>
                  </a:cubicBezTo>
                  <a:cubicBezTo>
                    <a:pt x="2189516" y="1303815"/>
                    <a:pt x="2130918" y="1499185"/>
                    <a:pt x="2028168" y="1664677"/>
                  </a:cubicBezTo>
                  <a:lnTo>
                    <a:pt x="2028934" y="1663921"/>
                  </a:lnTo>
                  <a:lnTo>
                    <a:pt x="2377280" y="2016968"/>
                  </a:lnTo>
                  <a:cubicBezTo>
                    <a:pt x="2408196" y="1996244"/>
                    <a:pt x="2450204" y="2000456"/>
                    <a:pt x="2477452" y="2028072"/>
                  </a:cubicBezTo>
                  <a:lnTo>
                    <a:pt x="2477452" y="2028073"/>
                  </a:lnTo>
                  <a:cubicBezTo>
                    <a:pt x="2509256" y="2060307"/>
                    <a:pt x="2508908" y="2112221"/>
                    <a:pt x="2476674" y="2144026"/>
                  </a:cubicBezTo>
                  <a:lnTo>
                    <a:pt x="2140370" y="2475852"/>
                  </a:lnTo>
                  <a:cubicBezTo>
                    <a:pt x="2108136" y="2507657"/>
                    <a:pt x="2056220" y="2507309"/>
                    <a:pt x="2024416" y="2475075"/>
                  </a:cubicBezTo>
                  <a:lnTo>
                    <a:pt x="2024416" y="2475076"/>
                  </a:lnTo>
                  <a:cubicBezTo>
                    <a:pt x="1997348" y="2447642"/>
                    <a:pt x="1993570" y="2405951"/>
                    <a:pt x="2014254" y="2375360"/>
                  </a:cubicBezTo>
                  <a:lnTo>
                    <a:pt x="1669059" y="2025506"/>
                  </a:lnTo>
                  <a:cubicBezTo>
                    <a:pt x="1502616" y="2129884"/>
                    <a:pt x="1305651" y="2189516"/>
                    <a:pt x="1094758" y="2189516"/>
                  </a:cubicBezTo>
                  <a:cubicBezTo>
                    <a:pt x="490140" y="2189516"/>
                    <a:pt x="0" y="1699376"/>
                    <a:pt x="0" y="1094758"/>
                  </a:cubicBezTo>
                  <a:cubicBezTo>
                    <a:pt x="0" y="490140"/>
                    <a:pt x="490140" y="0"/>
                    <a:pt x="1094758" y="0"/>
                  </a:cubicBezTo>
                  <a:close/>
                </a:path>
              </a:pathLst>
            </a:custGeom>
            <a:solidFill>
              <a:schemeClr val="accent2">
                <a:lumMod val="20000"/>
                <a:lumOff val="8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273"/>
              <a:endParaRPr lang="es-SV">
                <a:solidFill>
                  <a:srgbClr val="FFFFFF"/>
                </a:solidFill>
              </a:endParaRPr>
            </a:p>
          </p:txBody>
        </p:sp>
        <p:sp>
          <p:nvSpPr>
            <p:cNvPr id="26" name="25 Acorde"/>
            <p:cNvSpPr>
              <a:spLocks noChangeAspect="1"/>
            </p:cNvSpPr>
            <p:nvPr/>
          </p:nvSpPr>
          <p:spPr>
            <a:xfrm>
              <a:off x="25822460" y="2991861"/>
              <a:ext cx="2025225" cy="2025225"/>
            </a:xfrm>
            <a:prstGeom prst="chord">
              <a:avLst>
                <a:gd name="adj1" fmla="val 18654768"/>
                <a:gd name="adj2" fmla="val 1368490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273"/>
              <a:r>
                <a:rPr lang="es-MX"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90</a:t>
              </a:r>
              <a:r>
                <a:rPr lang="es-MX" baseline="3000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rPr>
                <a:t>%</a:t>
              </a:r>
              <a:endParaRPr lang="es-SV" baseline="30000" dirty="0">
                <a:solidFill>
                  <a:srgbClr val="FFFFFF"/>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7" name="26 Forma libre"/>
            <p:cNvSpPr/>
            <p:nvPr/>
          </p:nvSpPr>
          <p:spPr>
            <a:xfrm>
              <a:off x="27527891" y="4712673"/>
              <a:ext cx="752932" cy="7893140"/>
            </a:xfrm>
            <a:custGeom>
              <a:avLst/>
              <a:gdLst>
                <a:gd name="connsiteX0" fmla="*/ 0 w 595086"/>
                <a:gd name="connsiteY0" fmla="*/ 0 h 4760685"/>
                <a:gd name="connsiteX1" fmla="*/ 595086 w 595086"/>
                <a:gd name="connsiteY1" fmla="*/ 609600 h 4760685"/>
                <a:gd name="connsiteX2" fmla="*/ 420914 w 595086"/>
                <a:gd name="connsiteY2" fmla="*/ 4760685 h 4760685"/>
                <a:gd name="connsiteX0" fmla="*/ 0 w 595086"/>
                <a:gd name="connsiteY0" fmla="*/ 0 h 4779735"/>
                <a:gd name="connsiteX1" fmla="*/ 595086 w 595086"/>
                <a:gd name="connsiteY1" fmla="*/ 609600 h 4779735"/>
                <a:gd name="connsiteX2" fmla="*/ 544739 w 595086"/>
                <a:gd name="connsiteY2" fmla="*/ 4779735 h 4779735"/>
                <a:gd name="connsiteX0" fmla="*/ 0 w 595086"/>
                <a:gd name="connsiteY0" fmla="*/ 0 h 4770210"/>
                <a:gd name="connsiteX1" fmla="*/ 595086 w 595086"/>
                <a:gd name="connsiteY1" fmla="*/ 609600 h 4770210"/>
                <a:gd name="connsiteX2" fmla="*/ 582839 w 595086"/>
                <a:gd name="connsiteY2" fmla="*/ 4770210 h 4770210"/>
                <a:gd name="connsiteX0" fmla="*/ 0 w 636112"/>
                <a:gd name="connsiteY0" fmla="*/ 0 h 4770210"/>
                <a:gd name="connsiteX1" fmla="*/ 595086 w 636112"/>
                <a:gd name="connsiteY1" fmla="*/ 609600 h 4770210"/>
                <a:gd name="connsiteX2" fmla="*/ 582839 w 636112"/>
                <a:gd name="connsiteY2" fmla="*/ 4770210 h 4770210"/>
                <a:gd name="connsiteX0" fmla="*/ 0 w 640335"/>
                <a:gd name="connsiteY0" fmla="*/ 0 h 4770210"/>
                <a:gd name="connsiteX1" fmla="*/ 595086 w 640335"/>
                <a:gd name="connsiteY1" fmla="*/ 609600 h 4770210"/>
                <a:gd name="connsiteX2" fmla="*/ 582839 w 640335"/>
                <a:gd name="connsiteY2" fmla="*/ 4770210 h 4770210"/>
                <a:gd name="connsiteX0" fmla="*/ 0 w 659200"/>
                <a:gd name="connsiteY0" fmla="*/ 0 h 4751160"/>
                <a:gd name="connsiteX1" fmla="*/ 595086 w 659200"/>
                <a:gd name="connsiteY1" fmla="*/ 609600 h 4751160"/>
                <a:gd name="connsiteX2" fmla="*/ 639989 w 659200"/>
                <a:gd name="connsiteY2" fmla="*/ 4751160 h 4751160"/>
                <a:gd name="connsiteX0" fmla="*/ 0 w 670832"/>
                <a:gd name="connsiteY0" fmla="*/ 0 h 4751160"/>
                <a:gd name="connsiteX1" fmla="*/ 595086 w 670832"/>
                <a:gd name="connsiteY1" fmla="*/ 609600 h 4751160"/>
                <a:gd name="connsiteX2" fmla="*/ 639989 w 670832"/>
                <a:gd name="connsiteY2" fmla="*/ 4751160 h 4751160"/>
                <a:gd name="connsiteX0" fmla="*/ 0 w 691334"/>
                <a:gd name="connsiteY0" fmla="*/ 0 h 4751160"/>
                <a:gd name="connsiteX1" fmla="*/ 595086 w 691334"/>
                <a:gd name="connsiteY1" fmla="*/ 609600 h 4751160"/>
                <a:gd name="connsiteX2" fmla="*/ 639989 w 691334"/>
                <a:gd name="connsiteY2" fmla="*/ 4751160 h 4751160"/>
                <a:gd name="connsiteX0" fmla="*/ 0 w 680202"/>
                <a:gd name="connsiteY0" fmla="*/ 0 h 6328500"/>
                <a:gd name="connsiteX1" fmla="*/ 595086 w 680202"/>
                <a:gd name="connsiteY1" fmla="*/ 609600 h 6328500"/>
                <a:gd name="connsiteX2" fmla="*/ 617129 w 680202"/>
                <a:gd name="connsiteY2" fmla="*/ 6328500 h 6328500"/>
                <a:gd name="connsiteX0" fmla="*/ 0 w 654824"/>
                <a:gd name="connsiteY0" fmla="*/ 0 h 6381840"/>
                <a:gd name="connsiteX1" fmla="*/ 595086 w 654824"/>
                <a:gd name="connsiteY1" fmla="*/ 609600 h 6381840"/>
                <a:gd name="connsiteX2" fmla="*/ 540929 w 654824"/>
                <a:gd name="connsiteY2" fmla="*/ 6381840 h 6381840"/>
                <a:gd name="connsiteX0" fmla="*/ 0 w 734670"/>
                <a:gd name="connsiteY0" fmla="*/ 0 h 7893140"/>
                <a:gd name="connsiteX1" fmla="*/ 595086 w 734670"/>
                <a:gd name="connsiteY1" fmla="*/ 609600 h 7893140"/>
                <a:gd name="connsiteX2" fmla="*/ 706029 w 734670"/>
                <a:gd name="connsiteY2" fmla="*/ 7893140 h 7893140"/>
                <a:gd name="connsiteX0" fmla="*/ 0 w 772275"/>
                <a:gd name="connsiteY0" fmla="*/ 0 h 7893140"/>
                <a:gd name="connsiteX1" fmla="*/ 595086 w 772275"/>
                <a:gd name="connsiteY1" fmla="*/ 609600 h 7893140"/>
                <a:gd name="connsiteX2" fmla="*/ 751749 w 772275"/>
                <a:gd name="connsiteY2" fmla="*/ 7893140 h 7893140"/>
                <a:gd name="connsiteX0" fmla="*/ 0 w 752932"/>
                <a:gd name="connsiteY0" fmla="*/ 0 h 7893140"/>
                <a:gd name="connsiteX1" fmla="*/ 595086 w 752932"/>
                <a:gd name="connsiteY1" fmla="*/ 609600 h 7893140"/>
                <a:gd name="connsiteX2" fmla="*/ 751749 w 752932"/>
                <a:gd name="connsiteY2" fmla="*/ 7893140 h 7893140"/>
              </a:gdLst>
              <a:ahLst/>
              <a:cxnLst>
                <a:cxn ang="0">
                  <a:pos x="connsiteX0" y="connsiteY0"/>
                </a:cxn>
                <a:cxn ang="0">
                  <a:pos x="connsiteX1" y="connsiteY1"/>
                </a:cxn>
                <a:cxn ang="0">
                  <a:pos x="connsiteX2" y="connsiteY2"/>
                </a:cxn>
              </a:cxnLst>
              <a:rect l="l" t="t" r="r" b="b"/>
              <a:pathLst>
                <a:path w="752932" h="7893140">
                  <a:moveTo>
                    <a:pt x="0" y="0"/>
                  </a:moveTo>
                  <a:cubicBezTo>
                    <a:pt x="198362" y="203200"/>
                    <a:pt x="459846" y="293990"/>
                    <a:pt x="595086" y="609600"/>
                  </a:cubicBezTo>
                  <a:cubicBezTo>
                    <a:pt x="730326" y="925210"/>
                    <a:pt x="759641" y="6483410"/>
                    <a:pt x="751749" y="7893140"/>
                  </a:cubicBezTo>
                </a:path>
              </a:pathLst>
            </a:custGeom>
            <a:noFill/>
            <a:ln w="1238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273"/>
              <a:endParaRPr lang="es-SV">
                <a:solidFill>
                  <a:srgbClr val="FFFFFF"/>
                </a:solidFill>
              </a:endParaRPr>
            </a:p>
          </p:txBody>
        </p:sp>
      </p:grpSp>
      <p:grpSp>
        <p:nvGrpSpPr>
          <p:cNvPr id="18" name="27 Grupo"/>
          <p:cNvGrpSpPr/>
          <p:nvPr/>
        </p:nvGrpSpPr>
        <p:grpSpPr>
          <a:xfrm flipH="1">
            <a:off x="4717688" y="2216585"/>
            <a:ext cx="879312" cy="2436378"/>
            <a:chOff x="25740681" y="2908338"/>
            <a:chExt cx="2501079" cy="6928149"/>
          </a:xfrm>
        </p:grpSpPr>
        <p:sp>
          <p:nvSpPr>
            <p:cNvPr id="29" name="5 Elipse"/>
            <p:cNvSpPr>
              <a:spLocks noChangeAspect="1"/>
            </p:cNvSpPr>
            <p:nvPr/>
          </p:nvSpPr>
          <p:spPr>
            <a:xfrm>
              <a:off x="25740681" y="2908338"/>
              <a:ext cx="2501079" cy="2499479"/>
            </a:xfrm>
            <a:custGeom>
              <a:avLst/>
              <a:gdLst/>
              <a:ahLst/>
              <a:cxnLst/>
              <a:rect l="l" t="t" r="r" b="b"/>
              <a:pathLst>
                <a:path w="2501079" h="2499479">
                  <a:moveTo>
                    <a:pt x="1094758" y="0"/>
                  </a:moveTo>
                  <a:cubicBezTo>
                    <a:pt x="1699376" y="0"/>
                    <a:pt x="2189516" y="490140"/>
                    <a:pt x="2189516" y="1094758"/>
                  </a:cubicBezTo>
                  <a:cubicBezTo>
                    <a:pt x="2189516" y="1303815"/>
                    <a:pt x="2130918" y="1499185"/>
                    <a:pt x="2028168" y="1664677"/>
                  </a:cubicBezTo>
                  <a:lnTo>
                    <a:pt x="2028934" y="1663921"/>
                  </a:lnTo>
                  <a:lnTo>
                    <a:pt x="2377280" y="2016968"/>
                  </a:lnTo>
                  <a:cubicBezTo>
                    <a:pt x="2408196" y="1996244"/>
                    <a:pt x="2450204" y="2000456"/>
                    <a:pt x="2477452" y="2028072"/>
                  </a:cubicBezTo>
                  <a:lnTo>
                    <a:pt x="2477452" y="2028073"/>
                  </a:lnTo>
                  <a:cubicBezTo>
                    <a:pt x="2509256" y="2060307"/>
                    <a:pt x="2508908" y="2112221"/>
                    <a:pt x="2476674" y="2144026"/>
                  </a:cubicBezTo>
                  <a:lnTo>
                    <a:pt x="2140370" y="2475852"/>
                  </a:lnTo>
                  <a:cubicBezTo>
                    <a:pt x="2108136" y="2507657"/>
                    <a:pt x="2056220" y="2507309"/>
                    <a:pt x="2024416" y="2475075"/>
                  </a:cubicBezTo>
                  <a:lnTo>
                    <a:pt x="2024416" y="2475076"/>
                  </a:lnTo>
                  <a:cubicBezTo>
                    <a:pt x="1997348" y="2447642"/>
                    <a:pt x="1993570" y="2405951"/>
                    <a:pt x="2014254" y="2375360"/>
                  </a:cubicBezTo>
                  <a:lnTo>
                    <a:pt x="1669059" y="2025506"/>
                  </a:lnTo>
                  <a:cubicBezTo>
                    <a:pt x="1502616" y="2129884"/>
                    <a:pt x="1305651" y="2189516"/>
                    <a:pt x="1094758" y="2189516"/>
                  </a:cubicBezTo>
                  <a:cubicBezTo>
                    <a:pt x="490140" y="2189516"/>
                    <a:pt x="0" y="1699376"/>
                    <a:pt x="0" y="1094758"/>
                  </a:cubicBezTo>
                  <a:cubicBezTo>
                    <a:pt x="0" y="490140"/>
                    <a:pt x="490140" y="0"/>
                    <a:pt x="1094758" y="0"/>
                  </a:cubicBezTo>
                  <a:close/>
                </a:path>
              </a:pathLst>
            </a:cu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273"/>
              <a:endParaRPr lang="es-SV">
                <a:solidFill>
                  <a:srgbClr val="FFFFFF"/>
                </a:solidFill>
              </a:endParaRPr>
            </a:p>
          </p:txBody>
        </p:sp>
        <p:sp>
          <p:nvSpPr>
            <p:cNvPr id="30" name="29 Acorde"/>
            <p:cNvSpPr>
              <a:spLocks noChangeAspect="1"/>
            </p:cNvSpPr>
            <p:nvPr/>
          </p:nvSpPr>
          <p:spPr>
            <a:xfrm>
              <a:off x="25822460" y="2991861"/>
              <a:ext cx="2025225" cy="2025225"/>
            </a:xfrm>
            <a:prstGeom prst="chord">
              <a:avLst>
                <a:gd name="adj1" fmla="val 359000"/>
                <a:gd name="adj2" fmla="val 1046268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bIns="0" rtlCol="0" anchor="b"/>
            <a:lstStyle/>
            <a:p>
              <a:pPr algn="ctr" defTabSz="894273"/>
              <a:r>
                <a:rPr lang="es-MX" dirty="0">
                  <a:solidFill>
                    <a:schemeClr val="tx1">
                      <a:lumMod val="75000"/>
                      <a:lumOff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40</a:t>
              </a:r>
              <a:r>
                <a:rPr lang="es-MX" baseline="30000" dirty="0">
                  <a:solidFill>
                    <a:schemeClr val="tx1">
                      <a:lumMod val="75000"/>
                      <a:lumOff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a:t>
              </a:r>
              <a:endParaRPr lang="es-SV" baseline="30000" dirty="0">
                <a:solidFill>
                  <a:schemeClr val="tx1">
                    <a:lumMod val="75000"/>
                    <a:lumOff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1" name="30 Forma libre"/>
            <p:cNvSpPr/>
            <p:nvPr/>
          </p:nvSpPr>
          <p:spPr>
            <a:xfrm>
              <a:off x="27527890" y="4712673"/>
              <a:ext cx="657368" cy="5123814"/>
            </a:xfrm>
            <a:custGeom>
              <a:avLst/>
              <a:gdLst>
                <a:gd name="connsiteX0" fmla="*/ 0 w 595086"/>
                <a:gd name="connsiteY0" fmla="*/ 0 h 4760685"/>
                <a:gd name="connsiteX1" fmla="*/ 595086 w 595086"/>
                <a:gd name="connsiteY1" fmla="*/ 609600 h 4760685"/>
                <a:gd name="connsiteX2" fmla="*/ 420914 w 595086"/>
                <a:gd name="connsiteY2" fmla="*/ 4760685 h 4760685"/>
                <a:gd name="connsiteX0" fmla="*/ 0 w 595086"/>
                <a:gd name="connsiteY0" fmla="*/ 0 h 4779735"/>
                <a:gd name="connsiteX1" fmla="*/ 595086 w 595086"/>
                <a:gd name="connsiteY1" fmla="*/ 609600 h 4779735"/>
                <a:gd name="connsiteX2" fmla="*/ 544739 w 595086"/>
                <a:gd name="connsiteY2" fmla="*/ 4779735 h 4779735"/>
                <a:gd name="connsiteX0" fmla="*/ 0 w 595086"/>
                <a:gd name="connsiteY0" fmla="*/ 0 h 4770210"/>
                <a:gd name="connsiteX1" fmla="*/ 595086 w 595086"/>
                <a:gd name="connsiteY1" fmla="*/ 609600 h 4770210"/>
                <a:gd name="connsiteX2" fmla="*/ 582839 w 595086"/>
                <a:gd name="connsiteY2" fmla="*/ 4770210 h 4770210"/>
                <a:gd name="connsiteX0" fmla="*/ 0 w 636112"/>
                <a:gd name="connsiteY0" fmla="*/ 0 h 4770210"/>
                <a:gd name="connsiteX1" fmla="*/ 595086 w 636112"/>
                <a:gd name="connsiteY1" fmla="*/ 609600 h 4770210"/>
                <a:gd name="connsiteX2" fmla="*/ 582839 w 636112"/>
                <a:gd name="connsiteY2" fmla="*/ 4770210 h 4770210"/>
                <a:gd name="connsiteX0" fmla="*/ 0 w 640335"/>
                <a:gd name="connsiteY0" fmla="*/ 0 h 4770210"/>
                <a:gd name="connsiteX1" fmla="*/ 595086 w 640335"/>
                <a:gd name="connsiteY1" fmla="*/ 609600 h 4770210"/>
                <a:gd name="connsiteX2" fmla="*/ 582839 w 640335"/>
                <a:gd name="connsiteY2" fmla="*/ 4770210 h 4770210"/>
                <a:gd name="connsiteX0" fmla="*/ 0 w 659200"/>
                <a:gd name="connsiteY0" fmla="*/ 0 h 4751160"/>
                <a:gd name="connsiteX1" fmla="*/ 595086 w 659200"/>
                <a:gd name="connsiteY1" fmla="*/ 609600 h 4751160"/>
                <a:gd name="connsiteX2" fmla="*/ 639989 w 659200"/>
                <a:gd name="connsiteY2" fmla="*/ 4751160 h 4751160"/>
                <a:gd name="connsiteX0" fmla="*/ 0 w 670832"/>
                <a:gd name="connsiteY0" fmla="*/ 0 h 4751160"/>
                <a:gd name="connsiteX1" fmla="*/ 595086 w 670832"/>
                <a:gd name="connsiteY1" fmla="*/ 609600 h 4751160"/>
                <a:gd name="connsiteX2" fmla="*/ 639989 w 670832"/>
                <a:gd name="connsiteY2" fmla="*/ 4751160 h 4751160"/>
                <a:gd name="connsiteX0" fmla="*/ 0 w 691334"/>
                <a:gd name="connsiteY0" fmla="*/ 0 h 4751160"/>
                <a:gd name="connsiteX1" fmla="*/ 595086 w 691334"/>
                <a:gd name="connsiteY1" fmla="*/ 609600 h 4751160"/>
                <a:gd name="connsiteX2" fmla="*/ 639989 w 691334"/>
                <a:gd name="connsiteY2" fmla="*/ 4751160 h 4751160"/>
                <a:gd name="connsiteX0" fmla="*/ 0 w 680202"/>
                <a:gd name="connsiteY0" fmla="*/ 0 h 6328500"/>
                <a:gd name="connsiteX1" fmla="*/ 595086 w 680202"/>
                <a:gd name="connsiteY1" fmla="*/ 609600 h 6328500"/>
                <a:gd name="connsiteX2" fmla="*/ 617129 w 680202"/>
                <a:gd name="connsiteY2" fmla="*/ 6328500 h 6328500"/>
                <a:gd name="connsiteX0" fmla="*/ 0 w 654824"/>
                <a:gd name="connsiteY0" fmla="*/ 0 h 6381840"/>
                <a:gd name="connsiteX1" fmla="*/ 595086 w 654824"/>
                <a:gd name="connsiteY1" fmla="*/ 609600 h 6381840"/>
                <a:gd name="connsiteX2" fmla="*/ 540929 w 654824"/>
                <a:gd name="connsiteY2" fmla="*/ 6381840 h 6381840"/>
                <a:gd name="connsiteX0" fmla="*/ 0 w 734670"/>
                <a:gd name="connsiteY0" fmla="*/ 0 h 7893140"/>
                <a:gd name="connsiteX1" fmla="*/ 595086 w 734670"/>
                <a:gd name="connsiteY1" fmla="*/ 609600 h 7893140"/>
                <a:gd name="connsiteX2" fmla="*/ 706029 w 734670"/>
                <a:gd name="connsiteY2" fmla="*/ 7893140 h 7893140"/>
                <a:gd name="connsiteX0" fmla="*/ 0 w 713661"/>
                <a:gd name="connsiteY0" fmla="*/ 0 h 5062854"/>
                <a:gd name="connsiteX1" fmla="*/ 595086 w 713661"/>
                <a:gd name="connsiteY1" fmla="*/ 609600 h 5062854"/>
                <a:gd name="connsiteX2" fmla="*/ 677001 w 713661"/>
                <a:gd name="connsiteY2" fmla="*/ 5062854 h 5062854"/>
                <a:gd name="connsiteX0" fmla="*/ 0 w 694884"/>
                <a:gd name="connsiteY0" fmla="*/ 0 h 5123814"/>
                <a:gd name="connsiteX1" fmla="*/ 595086 w 694884"/>
                <a:gd name="connsiteY1" fmla="*/ 609600 h 5123814"/>
                <a:gd name="connsiteX2" fmla="*/ 646521 w 694884"/>
                <a:gd name="connsiteY2" fmla="*/ 5123814 h 5123814"/>
                <a:gd name="connsiteX0" fmla="*/ 0 w 672280"/>
                <a:gd name="connsiteY0" fmla="*/ 0 h 5123814"/>
                <a:gd name="connsiteX1" fmla="*/ 595086 w 672280"/>
                <a:gd name="connsiteY1" fmla="*/ 609600 h 5123814"/>
                <a:gd name="connsiteX2" fmla="*/ 646521 w 672280"/>
                <a:gd name="connsiteY2" fmla="*/ 5123814 h 5123814"/>
                <a:gd name="connsiteX0" fmla="*/ 0 w 657368"/>
                <a:gd name="connsiteY0" fmla="*/ 0 h 5123814"/>
                <a:gd name="connsiteX1" fmla="*/ 595086 w 657368"/>
                <a:gd name="connsiteY1" fmla="*/ 609600 h 5123814"/>
                <a:gd name="connsiteX2" fmla="*/ 646521 w 657368"/>
                <a:gd name="connsiteY2" fmla="*/ 5123814 h 5123814"/>
              </a:gdLst>
              <a:ahLst/>
              <a:cxnLst>
                <a:cxn ang="0">
                  <a:pos x="connsiteX0" y="connsiteY0"/>
                </a:cxn>
                <a:cxn ang="0">
                  <a:pos x="connsiteX1" y="connsiteY1"/>
                </a:cxn>
                <a:cxn ang="0">
                  <a:pos x="connsiteX2" y="connsiteY2"/>
                </a:cxn>
              </a:cxnLst>
              <a:rect l="l" t="t" r="r" b="b"/>
              <a:pathLst>
                <a:path w="657368" h="5123814">
                  <a:moveTo>
                    <a:pt x="0" y="0"/>
                  </a:moveTo>
                  <a:cubicBezTo>
                    <a:pt x="198362" y="203200"/>
                    <a:pt x="459846" y="293990"/>
                    <a:pt x="595086" y="609600"/>
                  </a:cubicBezTo>
                  <a:cubicBezTo>
                    <a:pt x="692226" y="1260490"/>
                    <a:pt x="646793" y="3736944"/>
                    <a:pt x="646521" y="5123814"/>
                  </a:cubicBezTo>
                </a:path>
              </a:pathLst>
            </a:custGeom>
            <a:noFill/>
            <a:ln w="1238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273"/>
              <a:endParaRPr lang="es-SV">
                <a:solidFill>
                  <a:srgbClr val="FFFFFF"/>
                </a:solidFill>
              </a:endParaRPr>
            </a:p>
          </p:txBody>
        </p:sp>
      </p:grpSp>
      <p:sp>
        <p:nvSpPr>
          <p:cNvPr id="34" name="33 Forma libre"/>
          <p:cNvSpPr/>
          <p:nvPr/>
        </p:nvSpPr>
        <p:spPr>
          <a:xfrm>
            <a:off x="4016570" y="4200499"/>
            <a:ext cx="1102283" cy="460277"/>
          </a:xfrm>
          <a:custGeom>
            <a:avLst/>
            <a:gdLst>
              <a:gd name="connsiteX0" fmla="*/ 1303746 w 4425238"/>
              <a:gd name="connsiteY0" fmla="*/ 3101595 h 3118998"/>
              <a:gd name="connsiteX1" fmla="*/ 122646 w 4425238"/>
              <a:gd name="connsiteY1" fmla="*/ 3025395 h 3118998"/>
              <a:gd name="connsiteX2" fmla="*/ 186146 w 4425238"/>
              <a:gd name="connsiteY2" fmla="*/ 2288795 h 3118998"/>
              <a:gd name="connsiteX3" fmla="*/ 1443446 w 4425238"/>
              <a:gd name="connsiteY3" fmla="*/ 332995 h 3118998"/>
              <a:gd name="connsiteX4" fmla="*/ 2294346 w 4425238"/>
              <a:gd name="connsiteY4" fmla="*/ 2795 h 3118998"/>
              <a:gd name="connsiteX5" fmla="*/ 2992846 w 4425238"/>
              <a:gd name="connsiteY5" fmla="*/ 294895 h 3118998"/>
              <a:gd name="connsiteX6" fmla="*/ 4008846 w 4425238"/>
              <a:gd name="connsiteY6" fmla="*/ 1920495 h 3118998"/>
              <a:gd name="connsiteX7" fmla="*/ 4364446 w 4425238"/>
              <a:gd name="connsiteY7" fmla="*/ 2733295 h 3118998"/>
              <a:gd name="connsiteX8" fmla="*/ 4085046 w 4425238"/>
              <a:gd name="connsiteY8" fmla="*/ 3050795 h 3118998"/>
              <a:gd name="connsiteX9" fmla="*/ 1240246 w 4425238"/>
              <a:gd name="connsiteY9" fmla="*/ 3114295 h 3118998"/>
              <a:gd name="connsiteX10" fmla="*/ 1164046 w 4425238"/>
              <a:gd name="connsiteY10" fmla="*/ 3114295 h 3118998"/>
              <a:gd name="connsiteX11" fmla="*/ 1087846 w 4425238"/>
              <a:gd name="connsiteY11" fmla="*/ 3114295 h 3118998"/>
              <a:gd name="connsiteX0" fmla="*/ 1303746 w 4425238"/>
              <a:gd name="connsiteY0" fmla="*/ 3101595 h 3118998"/>
              <a:gd name="connsiteX1" fmla="*/ 122646 w 4425238"/>
              <a:gd name="connsiteY1" fmla="*/ 3025395 h 3118998"/>
              <a:gd name="connsiteX2" fmla="*/ 186146 w 4425238"/>
              <a:gd name="connsiteY2" fmla="*/ 2288795 h 3118998"/>
              <a:gd name="connsiteX3" fmla="*/ 1443446 w 4425238"/>
              <a:gd name="connsiteY3" fmla="*/ 332995 h 3118998"/>
              <a:gd name="connsiteX4" fmla="*/ 2294346 w 4425238"/>
              <a:gd name="connsiteY4" fmla="*/ 2795 h 3118998"/>
              <a:gd name="connsiteX5" fmla="*/ 2992846 w 4425238"/>
              <a:gd name="connsiteY5" fmla="*/ 294895 h 3118998"/>
              <a:gd name="connsiteX6" fmla="*/ 4008846 w 4425238"/>
              <a:gd name="connsiteY6" fmla="*/ 1920495 h 3118998"/>
              <a:gd name="connsiteX7" fmla="*/ 4364446 w 4425238"/>
              <a:gd name="connsiteY7" fmla="*/ 2733295 h 3118998"/>
              <a:gd name="connsiteX8" fmla="*/ 4085046 w 4425238"/>
              <a:gd name="connsiteY8" fmla="*/ 3050795 h 3118998"/>
              <a:gd name="connsiteX9" fmla="*/ 1240246 w 4425238"/>
              <a:gd name="connsiteY9" fmla="*/ 3114295 h 3118998"/>
              <a:gd name="connsiteX10" fmla="*/ 1164046 w 4425238"/>
              <a:gd name="connsiteY10" fmla="*/ 3114295 h 3118998"/>
              <a:gd name="connsiteX0" fmla="*/ 1303746 w 4425238"/>
              <a:gd name="connsiteY0" fmla="*/ 3101595 h 3114295"/>
              <a:gd name="connsiteX1" fmla="*/ 122646 w 4425238"/>
              <a:gd name="connsiteY1" fmla="*/ 3025395 h 3114295"/>
              <a:gd name="connsiteX2" fmla="*/ 186146 w 4425238"/>
              <a:gd name="connsiteY2" fmla="*/ 2288795 h 3114295"/>
              <a:gd name="connsiteX3" fmla="*/ 1443446 w 4425238"/>
              <a:gd name="connsiteY3" fmla="*/ 332995 h 3114295"/>
              <a:gd name="connsiteX4" fmla="*/ 2294346 w 4425238"/>
              <a:gd name="connsiteY4" fmla="*/ 2795 h 3114295"/>
              <a:gd name="connsiteX5" fmla="*/ 2992846 w 4425238"/>
              <a:gd name="connsiteY5" fmla="*/ 294895 h 3114295"/>
              <a:gd name="connsiteX6" fmla="*/ 4008846 w 4425238"/>
              <a:gd name="connsiteY6" fmla="*/ 1920495 h 3114295"/>
              <a:gd name="connsiteX7" fmla="*/ 4364446 w 4425238"/>
              <a:gd name="connsiteY7" fmla="*/ 2733295 h 3114295"/>
              <a:gd name="connsiteX8" fmla="*/ 4085046 w 4425238"/>
              <a:gd name="connsiteY8" fmla="*/ 3050795 h 3114295"/>
              <a:gd name="connsiteX9" fmla="*/ 1240246 w 4425238"/>
              <a:gd name="connsiteY9" fmla="*/ 3114295 h 3114295"/>
              <a:gd name="connsiteX0" fmla="*/ 1303746 w 4425238"/>
              <a:gd name="connsiteY0" fmla="*/ 3101595 h 3101595"/>
              <a:gd name="connsiteX1" fmla="*/ 122646 w 4425238"/>
              <a:gd name="connsiteY1" fmla="*/ 3025395 h 3101595"/>
              <a:gd name="connsiteX2" fmla="*/ 186146 w 4425238"/>
              <a:gd name="connsiteY2" fmla="*/ 2288795 h 3101595"/>
              <a:gd name="connsiteX3" fmla="*/ 1443446 w 4425238"/>
              <a:gd name="connsiteY3" fmla="*/ 332995 h 3101595"/>
              <a:gd name="connsiteX4" fmla="*/ 2294346 w 4425238"/>
              <a:gd name="connsiteY4" fmla="*/ 2795 h 3101595"/>
              <a:gd name="connsiteX5" fmla="*/ 2992846 w 4425238"/>
              <a:gd name="connsiteY5" fmla="*/ 294895 h 3101595"/>
              <a:gd name="connsiteX6" fmla="*/ 4008846 w 4425238"/>
              <a:gd name="connsiteY6" fmla="*/ 1920495 h 3101595"/>
              <a:gd name="connsiteX7" fmla="*/ 4364446 w 4425238"/>
              <a:gd name="connsiteY7" fmla="*/ 2733295 h 3101595"/>
              <a:gd name="connsiteX8" fmla="*/ 4085046 w 4425238"/>
              <a:gd name="connsiteY8" fmla="*/ 3050795 h 3101595"/>
              <a:gd name="connsiteX0" fmla="*/ 1303746 w 4425238"/>
              <a:gd name="connsiteY0" fmla="*/ 3101595 h 3101595"/>
              <a:gd name="connsiteX1" fmla="*/ 122646 w 4425238"/>
              <a:gd name="connsiteY1" fmla="*/ 3025395 h 3101595"/>
              <a:gd name="connsiteX2" fmla="*/ 186146 w 4425238"/>
              <a:gd name="connsiteY2" fmla="*/ 2288795 h 3101595"/>
              <a:gd name="connsiteX3" fmla="*/ 1443446 w 4425238"/>
              <a:gd name="connsiteY3" fmla="*/ 332995 h 3101595"/>
              <a:gd name="connsiteX4" fmla="*/ 2294346 w 4425238"/>
              <a:gd name="connsiteY4" fmla="*/ 2795 h 3101595"/>
              <a:gd name="connsiteX5" fmla="*/ 2992846 w 4425238"/>
              <a:gd name="connsiteY5" fmla="*/ 294895 h 3101595"/>
              <a:gd name="connsiteX6" fmla="*/ 4008846 w 4425238"/>
              <a:gd name="connsiteY6" fmla="*/ 1920495 h 3101595"/>
              <a:gd name="connsiteX7" fmla="*/ 4364446 w 4425238"/>
              <a:gd name="connsiteY7" fmla="*/ 2733295 h 3101595"/>
              <a:gd name="connsiteX8" fmla="*/ 4085046 w 4425238"/>
              <a:gd name="connsiteY8" fmla="*/ 3050795 h 3101595"/>
              <a:gd name="connsiteX9" fmla="*/ 1303746 w 4425238"/>
              <a:gd name="connsiteY9" fmla="*/ 3101595 h 3101595"/>
              <a:gd name="connsiteX0" fmla="*/ 1303746 w 4425238"/>
              <a:gd name="connsiteY0" fmla="*/ 3101595 h 3106372"/>
              <a:gd name="connsiteX1" fmla="*/ 122646 w 4425238"/>
              <a:gd name="connsiteY1" fmla="*/ 3025395 h 3106372"/>
              <a:gd name="connsiteX2" fmla="*/ 186146 w 4425238"/>
              <a:gd name="connsiteY2" fmla="*/ 2288795 h 3106372"/>
              <a:gd name="connsiteX3" fmla="*/ 1443446 w 4425238"/>
              <a:gd name="connsiteY3" fmla="*/ 332995 h 3106372"/>
              <a:gd name="connsiteX4" fmla="*/ 2294346 w 4425238"/>
              <a:gd name="connsiteY4" fmla="*/ 2795 h 3106372"/>
              <a:gd name="connsiteX5" fmla="*/ 2992846 w 4425238"/>
              <a:gd name="connsiteY5" fmla="*/ 294895 h 3106372"/>
              <a:gd name="connsiteX6" fmla="*/ 4008846 w 4425238"/>
              <a:gd name="connsiteY6" fmla="*/ 1920495 h 3106372"/>
              <a:gd name="connsiteX7" fmla="*/ 4364446 w 4425238"/>
              <a:gd name="connsiteY7" fmla="*/ 2733295 h 3106372"/>
              <a:gd name="connsiteX8" fmla="*/ 4085046 w 4425238"/>
              <a:gd name="connsiteY8" fmla="*/ 3050795 h 3106372"/>
              <a:gd name="connsiteX9" fmla="*/ 1303746 w 4425238"/>
              <a:gd name="connsiteY9" fmla="*/ 3101595 h 3106372"/>
              <a:gd name="connsiteX0" fmla="*/ 1324106 w 4421703"/>
              <a:gd name="connsiteY0" fmla="*/ 3076195 h 3095179"/>
              <a:gd name="connsiteX1" fmla="*/ 123956 w 4421703"/>
              <a:gd name="connsiteY1" fmla="*/ 3025395 h 3095179"/>
              <a:gd name="connsiteX2" fmla="*/ 187456 w 4421703"/>
              <a:gd name="connsiteY2" fmla="*/ 2288795 h 3095179"/>
              <a:gd name="connsiteX3" fmla="*/ 1444756 w 4421703"/>
              <a:gd name="connsiteY3" fmla="*/ 332995 h 3095179"/>
              <a:gd name="connsiteX4" fmla="*/ 2295656 w 4421703"/>
              <a:gd name="connsiteY4" fmla="*/ 2795 h 3095179"/>
              <a:gd name="connsiteX5" fmla="*/ 2994156 w 4421703"/>
              <a:gd name="connsiteY5" fmla="*/ 294895 h 3095179"/>
              <a:gd name="connsiteX6" fmla="*/ 4010156 w 4421703"/>
              <a:gd name="connsiteY6" fmla="*/ 1920495 h 3095179"/>
              <a:gd name="connsiteX7" fmla="*/ 4365756 w 4421703"/>
              <a:gd name="connsiteY7" fmla="*/ 2733295 h 3095179"/>
              <a:gd name="connsiteX8" fmla="*/ 4086356 w 4421703"/>
              <a:gd name="connsiteY8" fmla="*/ 3050795 h 3095179"/>
              <a:gd name="connsiteX9" fmla="*/ 1324106 w 4421703"/>
              <a:gd name="connsiteY9" fmla="*/ 3076195 h 3095179"/>
              <a:gd name="connsiteX0" fmla="*/ 1330893 w 4421771"/>
              <a:gd name="connsiteY0" fmla="*/ 3114295 h 3122232"/>
              <a:gd name="connsiteX1" fmla="*/ 124393 w 4421771"/>
              <a:gd name="connsiteY1" fmla="*/ 3025395 h 3122232"/>
              <a:gd name="connsiteX2" fmla="*/ 187893 w 4421771"/>
              <a:gd name="connsiteY2" fmla="*/ 2288795 h 3122232"/>
              <a:gd name="connsiteX3" fmla="*/ 1445193 w 4421771"/>
              <a:gd name="connsiteY3" fmla="*/ 332995 h 3122232"/>
              <a:gd name="connsiteX4" fmla="*/ 2296093 w 4421771"/>
              <a:gd name="connsiteY4" fmla="*/ 2795 h 3122232"/>
              <a:gd name="connsiteX5" fmla="*/ 2994593 w 4421771"/>
              <a:gd name="connsiteY5" fmla="*/ 294895 h 3122232"/>
              <a:gd name="connsiteX6" fmla="*/ 4010593 w 4421771"/>
              <a:gd name="connsiteY6" fmla="*/ 1920495 h 3122232"/>
              <a:gd name="connsiteX7" fmla="*/ 4366193 w 4421771"/>
              <a:gd name="connsiteY7" fmla="*/ 2733295 h 3122232"/>
              <a:gd name="connsiteX8" fmla="*/ 4086793 w 4421771"/>
              <a:gd name="connsiteY8" fmla="*/ 3050795 h 3122232"/>
              <a:gd name="connsiteX9" fmla="*/ 1330893 w 4421771"/>
              <a:gd name="connsiteY9" fmla="*/ 3114295 h 3122232"/>
              <a:gd name="connsiteX0" fmla="*/ 1349471 w 4440349"/>
              <a:gd name="connsiteY0" fmla="*/ 3114295 h 3122232"/>
              <a:gd name="connsiteX1" fmla="*/ 142971 w 4440349"/>
              <a:gd name="connsiteY1" fmla="*/ 3025395 h 3122232"/>
              <a:gd name="connsiteX2" fmla="*/ 206471 w 4440349"/>
              <a:gd name="connsiteY2" fmla="*/ 2288795 h 3122232"/>
              <a:gd name="connsiteX3" fmla="*/ 1463771 w 4440349"/>
              <a:gd name="connsiteY3" fmla="*/ 332995 h 3122232"/>
              <a:gd name="connsiteX4" fmla="*/ 2314671 w 4440349"/>
              <a:gd name="connsiteY4" fmla="*/ 2795 h 3122232"/>
              <a:gd name="connsiteX5" fmla="*/ 3013171 w 4440349"/>
              <a:gd name="connsiteY5" fmla="*/ 294895 h 3122232"/>
              <a:gd name="connsiteX6" fmla="*/ 4029171 w 4440349"/>
              <a:gd name="connsiteY6" fmla="*/ 1920495 h 3122232"/>
              <a:gd name="connsiteX7" fmla="*/ 4384771 w 4440349"/>
              <a:gd name="connsiteY7" fmla="*/ 2733295 h 3122232"/>
              <a:gd name="connsiteX8" fmla="*/ 4105371 w 4440349"/>
              <a:gd name="connsiteY8" fmla="*/ 3050795 h 3122232"/>
              <a:gd name="connsiteX9" fmla="*/ 1349471 w 4440349"/>
              <a:gd name="connsiteY9" fmla="*/ 3114295 h 3122232"/>
              <a:gd name="connsiteX0" fmla="*/ 1349471 w 4458328"/>
              <a:gd name="connsiteY0" fmla="*/ 3114295 h 3122232"/>
              <a:gd name="connsiteX1" fmla="*/ 142971 w 4458328"/>
              <a:gd name="connsiteY1" fmla="*/ 3025395 h 3122232"/>
              <a:gd name="connsiteX2" fmla="*/ 206471 w 4458328"/>
              <a:gd name="connsiteY2" fmla="*/ 2288795 h 3122232"/>
              <a:gd name="connsiteX3" fmla="*/ 1463771 w 4458328"/>
              <a:gd name="connsiteY3" fmla="*/ 332995 h 3122232"/>
              <a:gd name="connsiteX4" fmla="*/ 2314671 w 4458328"/>
              <a:gd name="connsiteY4" fmla="*/ 2795 h 3122232"/>
              <a:gd name="connsiteX5" fmla="*/ 3013171 w 4458328"/>
              <a:gd name="connsiteY5" fmla="*/ 294895 h 3122232"/>
              <a:gd name="connsiteX6" fmla="*/ 4029171 w 4458328"/>
              <a:gd name="connsiteY6" fmla="*/ 1920495 h 3122232"/>
              <a:gd name="connsiteX7" fmla="*/ 4384771 w 4458328"/>
              <a:gd name="connsiteY7" fmla="*/ 2733295 h 3122232"/>
              <a:gd name="connsiteX8" fmla="*/ 4105371 w 4458328"/>
              <a:gd name="connsiteY8" fmla="*/ 3050795 h 3122232"/>
              <a:gd name="connsiteX9" fmla="*/ 1349471 w 4458328"/>
              <a:gd name="connsiteY9" fmla="*/ 3114295 h 3122232"/>
              <a:gd name="connsiteX0" fmla="*/ 1349471 w 4458328"/>
              <a:gd name="connsiteY0" fmla="*/ 3114295 h 3122232"/>
              <a:gd name="connsiteX1" fmla="*/ 142971 w 4458328"/>
              <a:gd name="connsiteY1" fmla="*/ 3025395 h 3122232"/>
              <a:gd name="connsiteX2" fmla="*/ 206471 w 4458328"/>
              <a:gd name="connsiteY2" fmla="*/ 2288795 h 3122232"/>
              <a:gd name="connsiteX3" fmla="*/ 1463771 w 4458328"/>
              <a:gd name="connsiteY3" fmla="*/ 332995 h 3122232"/>
              <a:gd name="connsiteX4" fmla="*/ 2314671 w 4458328"/>
              <a:gd name="connsiteY4" fmla="*/ 2795 h 3122232"/>
              <a:gd name="connsiteX5" fmla="*/ 3013171 w 4458328"/>
              <a:gd name="connsiteY5" fmla="*/ 294895 h 3122232"/>
              <a:gd name="connsiteX6" fmla="*/ 4029171 w 4458328"/>
              <a:gd name="connsiteY6" fmla="*/ 1920495 h 3122232"/>
              <a:gd name="connsiteX7" fmla="*/ 4384771 w 4458328"/>
              <a:gd name="connsiteY7" fmla="*/ 2733295 h 3122232"/>
              <a:gd name="connsiteX8" fmla="*/ 4105371 w 4458328"/>
              <a:gd name="connsiteY8" fmla="*/ 3050795 h 3122232"/>
              <a:gd name="connsiteX9" fmla="*/ 1349471 w 4458328"/>
              <a:gd name="connsiteY9" fmla="*/ 3114295 h 3122232"/>
              <a:gd name="connsiteX0" fmla="*/ 1349471 w 4410706"/>
              <a:gd name="connsiteY0" fmla="*/ 3114295 h 3118165"/>
              <a:gd name="connsiteX1" fmla="*/ 142971 w 4410706"/>
              <a:gd name="connsiteY1" fmla="*/ 3025395 h 3118165"/>
              <a:gd name="connsiteX2" fmla="*/ 206471 w 4410706"/>
              <a:gd name="connsiteY2" fmla="*/ 2288795 h 3118165"/>
              <a:gd name="connsiteX3" fmla="*/ 1463771 w 4410706"/>
              <a:gd name="connsiteY3" fmla="*/ 332995 h 3118165"/>
              <a:gd name="connsiteX4" fmla="*/ 2314671 w 4410706"/>
              <a:gd name="connsiteY4" fmla="*/ 2795 h 3118165"/>
              <a:gd name="connsiteX5" fmla="*/ 3013171 w 4410706"/>
              <a:gd name="connsiteY5" fmla="*/ 294895 h 3118165"/>
              <a:gd name="connsiteX6" fmla="*/ 4029171 w 4410706"/>
              <a:gd name="connsiteY6" fmla="*/ 1920495 h 3118165"/>
              <a:gd name="connsiteX7" fmla="*/ 4384771 w 4410706"/>
              <a:gd name="connsiteY7" fmla="*/ 2733295 h 3118165"/>
              <a:gd name="connsiteX8" fmla="*/ 4105371 w 4410706"/>
              <a:gd name="connsiteY8" fmla="*/ 3050795 h 3118165"/>
              <a:gd name="connsiteX9" fmla="*/ 1349471 w 4410706"/>
              <a:gd name="connsiteY9" fmla="*/ 3114295 h 3118165"/>
              <a:gd name="connsiteX0" fmla="*/ 1349471 w 4410706"/>
              <a:gd name="connsiteY0" fmla="*/ 3024199 h 3028069"/>
              <a:gd name="connsiteX1" fmla="*/ 142971 w 4410706"/>
              <a:gd name="connsiteY1" fmla="*/ 2935299 h 3028069"/>
              <a:gd name="connsiteX2" fmla="*/ 206471 w 4410706"/>
              <a:gd name="connsiteY2" fmla="*/ 2198699 h 3028069"/>
              <a:gd name="connsiteX3" fmla="*/ 1463771 w 4410706"/>
              <a:gd name="connsiteY3" fmla="*/ 242899 h 3028069"/>
              <a:gd name="connsiteX4" fmla="*/ 3013171 w 4410706"/>
              <a:gd name="connsiteY4" fmla="*/ 204799 h 3028069"/>
              <a:gd name="connsiteX5" fmla="*/ 4029171 w 4410706"/>
              <a:gd name="connsiteY5" fmla="*/ 1830399 h 3028069"/>
              <a:gd name="connsiteX6" fmla="*/ 4384771 w 4410706"/>
              <a:gd name="connsiteY6" fmla="*/ 2643199 h 3028069"/>
              <a:gd name="connsiteX7" fmla="*/ 4105371 w 4410706"/>
              <a:gd name="connsiteY7" fmla="*/ 2960699 h 3028069"/>
              <a:gd name="connsiteX8" fmla="*/ 1349471 w 4410706"/>
              <a:gd name="connsiteY8" fmla="*/ 3024199 h 302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706" h="3028069">
                <a:moveTo>
                  <a:pt x="1349471" y="3024199"/>
                </a:moveTo>
                <a:cubicBezTo>
                  <a:pt x="949421" y="3007266"/>
                  <a:pt x="377921" y="3047482"/>
                  <a:pt x="142971" y="2935299"/>
                </a:cubicBezTo>
                <a:cubicBezTo>
                  <a:pt x="-91979" y="2823116"/>
                  <a:pt x="-13662" y="2647432"/>
                  <a:pt x="206471" y="2198699"/>
                </a:cubicBezTo>
                <a:cubicBezTo>
                  <a:pt x="426604" y="1749966"/>
                  <a:pt x="995988" y="575216"/>
                  <a:pt x="1463771" y="242899"/>
                </a:cubicBezTo>
                <a:cubicBezTo>
                  <a:pt x="1931554" y="-89418"/>
                  <a:pt x="2585604" y="-59784"/>
                  <a:pt x="3013171" y="204799"/>
                </a:cubicBezTo>
                <a:cubicBezTo>
                  <a:pt x="3440738" y="469382"/>
                  <a:pt x="3800571" y="1423999"/>
                  <a:pt x="4029171" y="1830399"/>
                </a:cubicBezTo>
                <a:cubicBezTo>
                  <a:pt x="4257771" y="2236799"/>
                  <a:pt x="4327621" y="2505616"/>
                  <a:pt x="4384771" y="2643199"/>
                </a:cubicBezTo>
                <a:cubicBezTo>
                  <a:pt x="4441921" y="2780782"/>
                  <a:pt x="4427104" y="2947999"/>
                  <a:pt x="4105371" y="2960699"/>
                </a:cubicBezTo>
                <a:cubicBezTo>
                  <a:pt x="3783638" y="2973399"/>
                  <a:pt x="2282921" y="3045366"/>
                  <a:pt x="1349471" y="3024199"/>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3857" tIns="16900" rIns="33857" bIns="16900" rtlCol="0" anchor="ctr"/>
          <a:lstStyle/>
          <a:p>
            <a:pPr algn="ctr" defTabSz="894273"/>
            <a:endParaRPr lang="es-SV">
              <a:solidFill>
                <a:srgbClr val="FFFFFF"/>
              </a:solidFill>
            </a:endParaRPr>
          </a:p>
        </p:txBody>
      </p:sp>
      <p:sp>
        <p:nvSpPr>
          <p:cNvPr id="49" name="Textbox 1"/>
          <p:cNvSpPr/>
          <p:nvPr/>
        </p:nvSpPr>
        <p:spPr>
          <a:xfrm>
            <a:off x="5652120" y="1312404"/>
            <a:ext cx="2088232" cy="607358"/>
          </a:xfrm>
          <a:prstGeom prst="rect">
            <a:avLst/>
          </a:prstGeom>
        </p:spPr>
        <p:txBody>
          <a:bodyPr wrap="square" lIns="89449" tIns="44710" rIns="89449" bIns="44710">
            <a:spAutoFit/>
          </a:bodyPr>
          <a:lstStyle/>
          <a:p>
            <a:pPr lvl="0" algn="ctr" defTabSz="890984"/>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添加标题</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a:p>
            <a:pPr defTabSz="670556">
              <a:lnSpc>
                <a:spcPct val="120000"/>
              </a:lnSpc>
            </a:pPr>
            <a:r>
              <a:rPr lang="zh-CN" altLang="en-US" sz="900" dirty="0">
                <a:solidFill>
                  <a:schemeClr val="tx1">
                    <a:lumMod val="50000"/>
                    <a:lumOff val="50000"/>
                  </a:schemeClr>
                </a:solidFill>
                <a:latin typeface="微软雅黑" pitchFamily="34" charset="-122"/>
                <a:ea typeface="微软雅黑" pitchFamily="34" charset="-122"/>
                <a:sym typeface="Gill Sans" charset="0"/>
              </a:rPr>
              <a:t>此处添加详细文本描述，建议与标题相关并符合整体语言风格</a:t>
            </a:r>
            <a:endParaRPr lang="en-US" sz="900" dirty="0">
              <a:solidFill>
                <a:schemeClr val="tx1">
                  <a:lumMod val="50000"/>
                  <a:lumOff val="50000"/>
                </a:schemeClr>
              </a:solidFill>
              <a:latin typeface="Source Sans Pro" panose="020B0503030403020204" pitchFamily="34" charset="0"/>
            </a:endParaRPr>
          </a:p>
        </p:txBody>
      </p:sp>
      <p:sp>
        <p:nvSpPr>
          <p:cNvPr id="50" name="Textbox 1"/>
          <p:cNvSpPr/>
          <p:nvPr/>
        </p:nvSpPr>
        <p:spPr>
          <a:xfrm>
            <a:off x="5696300" y="2374151"/>
            <a:ext cx="2135385" cy="607358"/>
          </a:xfrm>
          <a:prstGeom prst="rect">
            <a:avLst/>
          </a:prstGeom>
        </p:spPr>
        <p:txBody>
          <a:bodyPr wrap="square" lIns="89449" tIns="44710" rIns="89449" bIns="44710">
            <a:spAutoFit/>
          </a:bodyPr>
          <a:lstStyle/>
          <a:p>
            <a:pPr lvl="0" algn="ctr" defTabSz="890984"/>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添加标题</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a:p>
            <a:pPr defTabSz="670556">
              <a:lnSpc>
                <a:spcPct val="120000"/>
              </a:lnSpc>
            </a:pPr>
            <a:r>
              <a:rPr lang="zh-CN" altLang="en-US" sz="900" dirty="0">
                <a:solidFill>
                  <a:schemeClr val="tx1">
                    <a:lumMod val="50000"/>
                    <a:lumOff val="50000"/>
                  </a:schemeClr>
                </a:solidFill>
                <a:latin typeface="微软雅黑" pitchFamily="34" charset="-122"/>
                <a:ea typeface="微软雅黑" pitchFamily="34" charset="-122"/>
                <a:sym typeface="Gill Sans" charset="0"/>
              </a:rPr>
              <a:t>此处添加详细文本描述，建议与标题相关并符合整体语言风格</a:t>
            </a:r>
            <a:endParaRPr lang="en-US" sz="900" dirty="0">
              <a:solidFill>
                <a:schemeClr val="tx1">
                  <a:lumMod val="50000"/>
                  <a:lumOff val="50000"/>
                </a:schemeClr>
              </a:solidFill>
              <a:latin typeface="Source Sans Pro" panose="020B0503030403020204" pitchFamily="34" charset="0"/>
            </a:endParaRPr>
          </a:p>
        </p:txBody>
      </p:sp>
      <p:sp>
        <p:nvSpPr>
          <p:cNvPr id="51" name="Textbox 1"/>
          <p:cNvSpPr/>
          <p:nvPr/>
        </p:nvSpPr>
        <p:spPr>
          <a:xfrm>
            <a:off x="1563057" y="1890237"/>
            <a:ext cx="1983005" cy="607358"/>
          </a:xfrm>
          <a:prstGeom prst="rect">
            <a:avLst/>
          </a:prstGeom>
        </p:spPr>
        <p:txBody>
          <a:bodyPr wrap="square" lIns="89449" tIns="44710" rIns="89449" bIns="44710">
            <a:spAutoFit/>
          </a:bodyPr>
          <a:lstStyle/>
          <a:p>
            <a:pPr lvl="0" algn="ctr" defTabSz="890984"/>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添加标题</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a:p>
            <a:pPr algn="r" defTabSz="670556">
              <a:lnSpc>
                <a:spcPct val="120000"/>
              </a:lnSpc>
            </a:pPr>
            <a:r>
              <a:rPr lang="zh-CN" altLang="en-US" sz="900" dirty="0">
                <a:solidFill>
                  <a:schemeClr val="tx1">
                    <a:lumMod val="50000"/>
                    <a:lumOff val="50000"/>
                  </a:schemeClr>
                </a:solidFill>
                <a:latin typeface="微软雅黑" pitchFamily="34" charset="-122"/>
                <a:ea typeface="微软雅黑" pitchFamily="34" charset="-122"/>
                <a:sym typeface="Gill Sans" charset="0"/>
              </a:rPr>
              <a:t>此处添加详细文本描述，建议与标题相关并符合整体语言风格</a:t>
            </a:r>
            <a:endParaRPr lang="en-US" sz="900" dirty="0">
              <a:solidFill>
                <a:schemeClr val="tx1">
                  <a:lumMod val="50000"/>
                  <a:lumOff val="50000"/>
                </a:schemeClr>
              </a:solidFill>
              <a:latin typeface="Source Sans Pro" panose="020B0503030403020204" pitchFamily="34" charset="0"/>
            </a:endParaRPr>
          </a:p>
        </p:txBody>
      </p:sp>
      <p:sp>
        <p:nvSpPr>
          <p:cNvPr id="52" name="Textbox 1"/>
          <p:cNvSpPr/>
          <p:nvPr/>
        </p:nvSpPr>
        <p:spPr>
          <a:xfrm>
            <a:off x="1439653" y="2740759"/>
            <a:ext cx="1922620" cy="607358"/>
          </a:xfrm>
          <a:prstGeom prst="rect">
            <a:avLst/>
          </a:prstGeom>
        </p:spPr>
        <p:txBody>
          <a:bodyPr wrap="square" lIns="89449" tIns="44710" rIns="89449" bIns="44710">
            <a:spAutoFit/>
          </a:bodyPr>
          <a:lstStyle/>
          <a:p>
            <a:pPr lvl="0" algn="ctr" defTabSz="890984"/>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添加标题</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a:p>
            <a:pPr algn="r" defTabSz="670556">
              <a:lnSpc>
                <a:spcPct val="120000"/>
              </a:lnSpc>
            </a:pPr>
            <a:r>
              <a:rPr lang="zh-CN" altLang="en-US" sz="900" dirty="0">
                <a:solidFill>
                  <a:schemeClr val="tx1">
                    <a:lumMod val="50000"/>
                    <a:lumOff val="50000"/>
                  </a:schemeClr>
                </a:solidFill>
                <a:latin typeface="微软雅黑" pitchFamily="34" charset="-122"/>
                <a:ea typeface="微软雅黑" pitchFamily="34" charset="-122"/>
                <a:sym typeface="Gill Sans" charset="0"/>
              </a:rPr>
              <a:t>此处添加详细文本描述，建议与标题相关并符合整体语言风格</a:t>
            </a:r>
            <a:endParaRPr lang="en-US" sz="900" dirty="0">
              <a:solidFill>
                <a:schemeClr val="tx1">
                  <a:lumMod val="50000"/>
                  <a:lumOff val="50000"/>
                </a:schemeClr>
              </a:solidFill>
              <a:latin typeface="Source Sans Pro" panose="020B0503030403020204" pitchFamily="34" charset="0"/>
            </a:endParaRPr>
          </a:p>
        </p:txBody>
      </p:sp>
      <p:grpSp>
        <p:nvGrpSpPr>
          <p:cNvPr id="20" name="58 Grupo"/>
          <p:cNvGrpSpPr/>
          <p:nvPr/>
        </p:nvGrpSpPr>
        <p:grpSpPr>
          <a:xfrm>
            <a:off x="4194568" y="3175044"/>
            <a:ext cx="791863" cy="570488"/>
            <a:chOff x="17117614" y="6844537"/>
            <a:chExt cx="2111771" cy="1521008"/>
          </a:xfrm>
        </p:grpSpPr>
        <p:sp>
          <p:nvSpPr>
            <p:cNvPr id="35" name="34 Elipse"/>
            <p:cNvSpPr>
              <a:spLocks noChangeAspect="1"/>
            </p:cNvSpPr>
            <p:nvPr/>
          </p:nvSpPr>
          <p:spPr>
            <a:xfrm>
              <a:off x="18703091" y="7839250"/>
              <a:ext cx="526294" cy="526295"/>
            </a:xfrm>
            <a:prstGeom prst="ellipse">
              <a:avLst/>
            </a:prstGeom>
            <a:solidFill>
              <a:schemeClr val="bg1"/>
            </a:solidFill>
            <a:ln w="28575">
              <a:solidFill>
                <a:srgbClr val="1389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273"/>
              <a:endParaRPr lang="es-SV">
                <a:solidFill>
                  <a:srgbClr val="FFFFFF"/>
                </a:solidFill>
              </a:endParaRPr>
            </a:p>
          </p:txBody>
        </p:sp>
        <p:sp>
          <p:nvSpPr>
            <p:cNvPr id="36" name="35 Elipse"/>
            <p:cNvSpPr>
              <a:spLocks noChangeAspect="1"/>
            </p:cNvSpPr>
            <p:nvPr/>
          </p:nvSpPr>
          <p:spPr>
            <a:xfrm>
              <a:off x="18740222" y="7580015"/>
              <a:ext cx="226204" cy="226204"/>
            </a:xfrm>
            <a:prstGeom prst="ellipse">
              <a:avLst/>
            </a:prstGeom>
            <a:solidFill>
              <a:schemeClr val="bg1"/>
            </a:solidFill>
            <a:ln w="28575">
              <a:solidFill>
                <a:srgbClr val="1389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273"/>
              <a:endParaRPr lang="es-SV">
                <a:solidFill>
                  <a:srgbClr val="FFFFFF"/>
                </a:solidFill>
              </a:endParaRPr>
            </a:p>
          </p:txBody>
        </p:sp>
        <p:sp>
          <p:nvSpPr>
            <p:cNvPr id="37" name="36 Elipse"/>
            <p:cNvSpPr>
              <a:spLocks noChangeAspect="1"/>
            </p:cNvSpPr>
            <p:nvPr/>
          </p:nvSpPr>
          <p:spPr>
            <a:xfrm>
              <a:off x="19019872" y="7353849"/>
              <a:ext cx="149257" cy="149257"/>
            </a:xfrm>
            <a:prstGeom prst="ellipse">
              <a:avLst/>
            </a:prstGeom>
            <a:solidFill>
              <a:schemeClr val="bg1"/>
            </a:solidFill>
            <a:ln w="28575">
              <a:solidFill>
                <a:srgbClr val="1389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273"/>
              <a:endParaRPr lang="es-SV">
                <a:solidFill>
                  <a:srgbClr val="FFFFFF"/>
                </a:solidFill>
              </a:endParaRPr>
            </a:p>
          </p:txBody>
        </p:sp>
        <p:sp>
          <p:nvSpPr>
            <p:cNvPr id="40" name="39 Elipse"/>
            <p:cNvSpPr>
              <a:spLocks noChangeAspect="1"/>
            </p:cNvSpPr>
            <p:nvPr/>
          </p:nvSpPr>
          <p:spPr>
            <a:xfrm>
              <a:off x="17117614" y="7898544"/>
              <a:ext cx="149257" cy="149257"/>
            </a:xfrm>
            <a:prstGeom prst="ellipse">
              <a:avLst/>
            </a:prstGeom>
            <a:solidFill>
              <a:schemeClr val="bg1"/>
            </a:solidFill>
            <a:ln w="28575">
              <a:solidFill>
                <a:srgbClr val="1389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273"/>
              <a:endParaRPr lang="es-SV">
                <a:solidFill>
                  <a:srgbClr val="FFFFFF"/>
                </a:solidFill>
              </a:endParaRPr>
            </a:p>
          </p:txBody>
        </p:sp>
        <p:sp>
          <p:nvSpPr>
            <p:cNvPr id="41" name="40 Elipse"/>
            <p:cNvSpPr>
              <a:spLocks noChangeAspect="1"/>
            </p:cNvSpPr>
            <p:nvPr/>
          </p:nvSpPr>
          <p:spPr>
            <a:xfrm>
              <a:off x="17635869" y="8112060"/>
              <a:ext cx="226204" cy="226204"/>
            </a:xfrm>
            <a:prstGeom prst="ellipse">
              <a:avLst/>
            </a:prstGeom>
            <a:solidFill>
              <a:schemeClr val="bg1"/>
            </a:solidFill>
            <a:ln w="28575">
              <a:solidFill>
                <a:srgbClr val="1389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273"/>
              <a:endParaRPr lang="es-SV">
                <a:solidFill>
                  <a:srgbClr val="FFFFFF"/>
                </a:solidFill>
              </a:endParaRPr>
            </a:p>
          </p:txBody>
        </p:sp>
        <p:sp>
          <p:nvSpPr>
            <p:cNvPr id="42" name="41 Elipse"/>
            <p:cNvSpPr>
              <a:spLocks noChangeAspect="1"/>
            </p:cNvSpPr>
            <p:nvPr/>
          </p:nvSpPr>
          <p:spPr>
            <a:xfrm>
              <a:off x="17718493" y="7391044"/>
              <a:ext cx="149257" cy="149257"/>
            </a:xfrm>
            <a:prstGeom prst="ellipse">
              <a:avLst/>
            </a:prstGeom>
            <a:solidFill>
              <a:schemeClr val="bg1"/>
            </a:solidFill>
            <a:ln w="28575">
              <a:solidFill>
                <a:srgbClr val="1389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273"/>
              <a:endParaRPr lang="es-SV">
                <a:solidFill>
                  <a:srgbClr val="FFFFFF"/>
                </a:solidFill>
              </a:endParaRPr>
            </a:p>
          </p:txBody>
        </p:sp>
        <p:sp>
          <p:nvSpPr>
            <p:cNvPr id="54" name="53 Elipse"/>
            <p:cNvSpPr>
              <a:spLocks noChangeAspect="1"/>
            </p:cNvSpPr>
            <p:nvPr/>
          </p:nvSpPr>
          <p:spPr>
            <a:xfrm>
              <a:off x="17999465" y="6844537"/>
              <a:ext cx="226204" cy="226204"/>
            </a:xfrm>
            <a:prstGeom prst="ellipse">
              <a:avLst/>
            </a:prstGeom>
            <a:solidFill>
              <a:schemeClr val="bg1"/>
            </a:solidFill>
            <a:ln w="28575">
              <a:solidFill>
                <a:srgbClr val="1389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4273"/>
              <a:endParaRPr lang="es-SV">
                <a:solidFill>
                  <a:srgbClr val="FFFFFF"/>
                </a:solidFill>
              </a:endParaRPr>
            </a:p>
          </p:txBody>
        </p:sp>
      </p:grpSp>
    </p:spTree>
    <p:extLst>
      <p:ext uri="{BB962C8B-B14F-4D97-AF65-F5344CB8AC3E}">
        <p14:creationId xmlns:p14="http://schemas.microsoft.com/office/powerpoint/2010/main" val="356985102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500"/>
                                        <p:tgtEl>
                                          <p:spTgt spid="18"/>
                                        </p:tgtEl>
                                        <p:attrNameLst>
                                          <p:attrName>ppt_y</p:attrName>
                                        </p:attrNameLst>
                                      </p:cBhvr>
                                      <p:tavLst>
                                        <p:tav tm="0">
                                          <p:val>
                                            <p:strVal val="#ppt_y-#ppt_h*1.125000"/>
                                          </p:val>
                                        </p:tav>
                                        <p:tav tm="100000">
                                          <p:val>
                                            <p:strVal val="#ppt_y"/>
                                          </p:val>
                                        </p:tav>
                                      </p:tavLst>
                                    </p:anim>
                                    <p:animEffect transition="in" filter="wipe(down)">
                                      <p:cBhvr>
                                        <p:cTn id="8" dur="1500"/>
                                        <p:tgtEl>
                                          <p:spTgt spid="18"/>
                                        </p:tgtEl>
                                      </p:cBhvr>
                                    </p:animEffect>
                                  </p:childTnLst>
                                </p:cTn>
                              </p:par>
                              <p:par>
                                <p:cTn id="9" presetID="12" presetClass="entr" presetSubtype="1"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p:tgtEl>
                                          <p:spTgt spid="5"/>
                                        </p:tgtEl>
                                        <p:attrNameLst>
                                          <p:attrName>ppt_y</p:attrName>
                                        </p:attrNameLst>
                                      </p:cBhvr>
                                      <p:tavLst>
                                        <p:tav tm="0">
                                          <p:val>
                                            <p:strVal val="#ppt_y-#ppt_h*1.125000"/>
                                          </p:val>
                                        </p:tav>
                                        <p:tav tm="100000">
                                          <p:val>
                                            <p:strVal val="#ppt_y"/>
                                          </p:val>
                                        </p:tav>
                                      </p:tavLst>
                                    </p:anim>
                                    <p:animEffect transition="in" filter="wipe(down)">
                                      <p:cBhvr>
                                        <p:cTn id="12" dur="1500"/>
                                        <p:tgtEl>
                                          <p:spTgt spid="5"/>
                                        </p:tgtEl>
                                      </p:cBhvr>
                                    </p:animEffect>
                                  </p:childTnLst>
                                </p:cTn>
                              </p:par>
                              <p:par>
                                <p:cTn id="13" presetID="12" presetClass="entr" presetSubtype="1"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p:tgtEl>
                                          <p:spTgt spid="4"/>
                                        </p:tgtEl>
                                        <p:attrNameLst>
                                          <p:attrName>ppt_y</p:attrName>
                                        </p:attrNameLst>
                                      </p:cBhvr>
                                      <p:tavLst>
                                        <p:tav tm="0">
                                          <p:val>
                                            <p:strVal val="#ppt_y-#ppt_h*1.125000"/>
                                          </p:val>
                                        </p:tav>
                                        <p:tav tm="100000">
                                          <p:val>
                                            <p:strVal val="#ppt_y"/>
                                          </p:val>
                                        </p:tav>
                                      </p:tavLst>
                                    </p:anim>
                                    <p:animEffect transition="in" filter="wipe(down)">
                                      <p:cBhvr>
                                        <p:cTn id="16" dur="1500"/>
                                        <p:tgtEl>
                                          <p:spTgt spid="4"/>
                                        </p:tgtEl>
                                      </p:cBhvr>
                                    </p:animEffect>
                                  </p:childTnLst>
                                </p:cTn>
                              </p:par>
                              <p:par>
                                <p:cTn id="17" presetID="12" presetClass="entr" presetSubtype="1"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500"/>
                                        <p:tgtEl>
                                          <p:spTgt spid="8"/>
                                        </p:tgtEl>
                                        <p:attrNameLst>
                                          <p:attrName>ppt_y</p:attrName>
                                        </p:attrNameLst>
                                      </p:cBhvr>
                                      <p:tavLst>
                                        <p:tav tm="0">
                                          <p:val>
                                            <p:strVal val="#ppt_y-#ppt_h*1.125000"/>
                                          </p:val>
                                        </p:tav>
                                        <p:tav tm="100000">
                                          <p:val>
                                            <p:strVal val="#ppt_y"/>
                                          </p:val>
                                        </p:tav>
                                      </p:tavLst>
                                    </p:anim>
                                    <p:animEffect transition="in" filter="wipe(down)">
                                      <p:cBhvr>
                                        <p:cTn id="20" dur="1500"/>
                                        <p:tgtEl>
                                          <p:spTgt spid="8"/>
                                        </p:tgtEl>
                                      </p:cBhvr>
                                    </p:animEffect>
                                  </p:childTnLst>
                                </p:cTn>
                              </p:par>
                              <p:par>
                                <p:cTn id="21" presetID="10" presetClass="entr" presetSubtype="0" fill="hold" grpId="0" nodeType="withEffect">
                                  <p:stCondLst>
                                    <p:cond delay="75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grpId="0" nodeType="withEffect">
                                  <p:stCondLst>
                                    <p:cond delay="75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grpId="0" nodeType="withEffect">
                                  <p:stCondLst>
                                    <p:cond delay="75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par>
                                <p:cTn id="39" presetID="10" presetClass="entr" presetSubtype="0" fill="hold" nodeType="withEffect">
                                  <p:stCondLst>
                                    <p:cond delay="50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500"/>
                                  </p:stCondLst>
                                  <p:childTnLst>
                                    <p:set>
                                      <p:cBhvr>
                                        <p:cTn id="43" dur="1" fill="hold">
                                          <p:stCondLst>
                                            <p:cond delay="0"/>
                                          </p:stCondLst>
                                        </p:cTn>
                                        <p:tgtEl>
                                          <p:spTgt spid="53"/>
                                        </p:tgtEl>
                                        <p:attrNameLst>
                                          <p:attrName>style.visibility</p:attrName>
                                        </p:attrNameLst>
                                      </p:cBhvr>
                                      <p:to>
                                        <p:strVal val="visible"/>
                                      </p:to>
                                    </p:set>
                                    <p:animEffect transition="in" filter="fade">
                                      <p:cBhvr>
                                        <p:cTn id="4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33" grpId="0" animBg="1"/>
      <p:bldP spid="34" grpId="0" animBg="1"/>
      <p:bldP spid="49" grpId="0"/>
      <p:bldP spid="50" grpId="0"/>
      <p:bldP spid="51" grpId="0"/>
      <p:bldP spid="5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992843" y="2155217"/>
            <a:ext cx="4686300" cy="1943700"/>
            <a:chOff x="3962400" y="3409950"/>
            <a:chExt cx="3124200" cy="1295400"/>
          </a:xfrm>
          <a:solidFill>
            <a:schemeClr val="tx1">
              <a:lumMod val="85000"/>
              <a:lumOff val="15000"/>
            </a:schemeClr>
          </a:solidFill>
          <a:effectLst>
            <a:outerShdw blurRad="431800" dir="18900000" sy="23000" kx="-1200000" algn="bl" rotWithShape="0">
              <a:prstClr val="black">
                <a:alpha val="20000"/>
              </a:prstClr>
            </a:outerShdw>
          </a:effectLst>
        </p:grpSpPr>
        <p:sp>
          <p:nvSpPr>
            <p:cNvPr id="3" name="Freeform 208"/>
            <p:cNvSpPr>
              <a:spLocks/>
            </p:cNvSpPr>
            <p:nvPr/>
          </p:nvSpPr>
          <p:spPr bwMode="auto">
            <a:xfrm>
              <a:off x="3981382" y="3824784"/>
              <a:ext cx="3082442" cy="880566"/>
            </a:xfrm>
            <a:custGeom>
              <a:avLst/>
              <a:gdLst/>
              <a:ahLst/>
              <a:cxnLst>
                <a:cxn ang="0">
                  <a:pos x="817" y="22"/>
                </a:cxn>
                <a:cxn ang="0">
                  <a:pos x="817" y="25"/>
                </a:cxn>
                <a:cxn ang="0">
                  <a:pos x="816" y="28"/>
                </a:cxn>
                <a:cxn ang="0">
                  <a:pos x="815" y="31"/>
                </a:cxn>
                <a:cxn ang="0">
                  <a:pos x="813" y="34"/>
                </a:cxn>
                <a:cxn ang="0">
                  <a:pos x="811" y="36"/>
                </a:cxn>
                <a:cxn ang="0">
                  <a:pos x="807" y="40"/>
                </a:cxn>
                <a:cxn ang="0">
                  <a:pos x="803" y="43"/>
                </a:cxn>
                <a:cxn ang="0">
                  <a:pos x="317" y="326"/>
                </a:cxn>
                <a:cxn ang="0">
                  <a:pos x="298" y="336"/>
                </a:cxn>
                <a:cxn ang="0">
                  <a:pos x="292" y="338"/>
                </a:cxn>
                <a:cxn ang="0">
                  <a:pos x="284" y="340"/>
                </a:cxn>
                <a:cxn ang="0">
                  <a:pos x="276" y="341"/>
                </a:cxn>
                <a:cxn ang="0">
                  <a:pos x="271" y="342"/>
                </a:cxn>
                <a:cxn ang="0">
                  <a:pos x="269" y="342"/>
                </a:cxn>
                <a:cxn ang="0">
                  <a:pos x="266" y="342"/>
                </a:cxn>
                <a:cxn ang="0">
                  <a:pos x="265" y="342"/>
                </a:cxn>
                <a:cxn ang="0">
                  <a:pos x="263" y="342"/>
                </a:cxn>
                <a:cxn ang="0">
                  <a:pos x="258" y="341"/>
                </a:cxn>
                <a:cxn ang="0">
                  <a:pos x="253" y="341"/>
                </a:cxn>
                <a:cxn ang="0">
                  <a:pos x="248" y="340"/>
                </a:cxn>
                <a:cxn ang="0">
                  <a:pos x="243" y="339"/>
                </a:cxn>
                <a:cxn ang="0">
                  <a:pos x="234" y="336"/>
                </a:cxn>
                <a:cxn ang="0">
                  <a:pos x="16" y="210"/>
                </a:cxn>
                <a:cxn ang="0">
                  <a:pos x="16" y="217"/>
                </a:cxn>
                <a:cxn ang="0">
                  <a:pos x="234" y="343"/>
                </a:cxn>
                <a:cxn ang="0">
                  <a:pos x="243" y="346"/>
                </a:cxn>
                <a:cxn ang="0">
                  <a:pos x="248" y="347"/>
                </a:cxn>
                <a:cxn ang="0">
                  <a:pos x="253" y="348"/>
                </a:cxn>
                <a:cxn ang="0">
                  <a:pos x="258" y="349"/>
                </a:cxn>
                <a:cxn ang="0">
                  <a:pos x="263" y="349"/>
                </a:cxn>
                <a:cxn ang="0">
                  <a:pos x="265" y="349"/>
                </a:cxn>
                <a:cxn ang="0">
                  <a:pos x="266" y="349"/>
                </a:cxn>
                <a:cxn ang="0">
                  <a:pos x="269" y="349"/>
                </a:cxn>
                <a:cxn ang="0">
                  <a:pos x="271" y="349"/>
                </a:cxn>
                <a:cxn ang="0">
                  <a:pos x="276" y="349"/>
                </a:cxn>
                <a:cxn ang="0">
                  <a:pos x="284" y="347"/>
                </a:cxn>
                <a:cxn ang="0">
                  <a:pos x="292" y="345"/>
                </a:cxn>
                <a:cxn ang="0">
                  <a:pos x="298" y="343"/>
                </a:cxn>
                <a:cxn ang="0">
                  <a:pos x="317" y="333"/>
                </a:cxn>
                <a:cxn ang="0">
                  <a:pos x="803" y="50"/>
                </a:cxn>
                <a:cxn ang="0">
                  <a:pos x="807" y="47"/>
                </a:cxn>
                <a:cxn ang="0">
                  <a:pos x="811" y="43"/>
                </a:cxn>
                <a:cxn ang="0">
                  <a:pos x="813" y="41"/>
                </a:cxn>
                <a:cxn ang="0">
                  <a:pos x="815" y="38"/>
                </a:cxn>
                <a:cxn ang="0">
                  <a:pos x="816" y="35"/>
                </a:cxn>
                <a:cxn ang="0">
                  <a:pos x="817" y="32"/>
                </a:cxn>
                <a:cxn ang="0">
                  <a:pos x="817" y="29"/>
                </a:cxn>
              </a:cxnLst>
              <a:rect l="0" t="0" r="r" b="b"/>
              <a:pathLst>
                <a:path w="817" h="349">
                  <a:moveTo>
                    <a:pt x="817" y="0"/>
                  </a:moveTo>
                  <a:cubicBezTo>
                    <a:pt x="817" y="0"/>
                    <a:pt x="817" y="1"/>
                    <a:pt x="817" y="1"/>
                  </a:cubicBezTo>
                  <a:cubicBezTo>
                    <a:pt x="817" y="8"/>
                    <a:pt x="817" y="15"/>
                    <a:pt x="817" y="22"/>
                  </a:cubicBezTo>
                  <a:cubicBezTo>
                    <a:pt x="817" y="22"/>
                    <a:pt x="817" y="22"/>
                    <a:pt x="817" y="22"/>
                  </a:cubicBezTo>
                  <a:cubicBezTo>
                    <a:pt x="817" y="23"/>
                    <a:pt x="817" y="23"/>
                    <a:pt x="817" y="24"/>
                  </a:cubicBezTo>
                  <a:cubicBezTo>
                    <a:pt x="817" y="24"/>
                    <a:pt x="817" y="25"/>
                    <a:pt x="817" y="25"/>
                  </a:cubicBezTo>
                  <a:cubicBezTo>
                    <a:pt x="817" y="26"/>
                    <a:pt x="817" y="26"/>
                    <a:pt x="817" y="26"/>
                  </a:cubicBezTo>
                  <a:cubicBezTo>
                    <a:pt x="817" y="27"/>
                    <a:pt x="817" y="27"/>
                    <a:pt x="817" y="27"/>
                  </a:cubicBezTo>
                  <a:cubicBezTo>
                    <a:pt x="817" y="27"/>
                    <a:pt x="816" y="28"/>
                    <a:pt x="816" y="28"/>
                  </a:cubicBezTo>
                  <a:cubicBezTo>
                    <a:pt x="816" y="29"/>
                    <a:pt x="816" y="29"/>
                    <a:pt x="816" y="29"/>
                  </a:cubicBezTo>
                  <a:cubicBezTo>
                    <a:pt x="816" y="30"/>
                    <a:pt x="816" y="30"/>
                    <a:pt x="816" y="30"/>
                  </a:cubicBezTo>
                  <a:cubicBezTo>
                    <a:pt x="816" y="30"/>
                    <a:pt x="815" y="31"/>
                    <a:pt x="815" y="31"/>
                  </a:cubicBezTo>
                  <a:cubicBezTo>
                    <a:pt x="815" y="32"/>
                    <a:pt x="815" y="32"/>
                    <a:pt x="815" y="32"/>
                  </a:cubicBezTo>
                  <a:cubicBezTo>
                    <a:pt x="814" y="32"/>
                    <a:pt x="814" y="32"/>
                    <a:pt x="814" y="32"/>
                  </a:cubicBezTo>
                  <a:cubicBezTo>
                    <a:pt x="814" y="33"/>
                    <a:pt x="813" y="34"/>
                    <a:pt x="813" y="34"/>
                  </a:cubicBezTo>
                  <a:cubicBezTo>
                    <a:pt x="813" y="35"/>
                    <a:pt x="813" y="35"/>
                    <a:pt x="813" y="35"/>
                  </a:cubicBezTo>
                  <a:cubicBezTo>
                    <a:pt x="812" y="35"/>
                    <a:pt x="812" y="36"/>
                    <a:pt x="812" y="36"/>
                  </a:cubicBezTo>
                  <a:cubicBezTo>
                    <a:pt x="811" y="36"/>
                    <a:pt x="811" y="36"/>
                    <a:pt x="811" y="36"/>
                  </a:cubicBezTo>
                  <a:cubicBezTo>
                    <a:pt x="811" y="37"/>
                    <a:pt x="810" y="38"/>
                    <a:pt x="809" y="38"/>
                  </a:cubicBezTo>
                  <a:cubicBezTo>
                    <a:pt x="809" y="39"/>
                    <a:pt x="809" y="39"/>
                    <a:pt x="809" y="39"/>
                  </a:cubicBezTo>
                  <a:cubicBezTo>
                    <a:pt x="809" y="39"/>
                    <a:pt x="808" y="39"/>
                    <a:pt x="807" y="40"/>
                  </a:cubicBezTo>
                  <a:cubicBezTo>
                    <a:pt x="807" y="40"/>
                    <a:pt x="806" y="41"/>
                    <a:pt x="806" y="41"/>
                  </a:cubicBezTo>
                  <a:cubicBezTo>
                    <a:pt x="805" y="41"/>
                    <a:pt x="805" y="42"/>
                    <a:pt x="804" y="42"/>
                  </a:cubicBezTo>
                  <a:cubicBezTo>
                    <a:pt x="804" y="43"/>
                    <a:pt x="803" y="43"/>
                    <a:pt x="803" y="43"/>
                  </a:cubicBezTo>
                  <a:cubicBezTo>
                    <a:pt x="802" y="44"/>
                    <a:pt x="802" y="44"/>
                    <a:pt x="802" y="44"/>
                  </a:cubicBezTo>
                  <a:cubicBezTo>
                    <a:pt x="777" y="58"/>
                    <a:pt x="777" y="58"/>
                    <a:pt x="777" y="58"/>
                  </a:cubicBezTo>
                  <a:cubicBezTo>
                    <a:pt x="317" y="326"/>
                    <a:pt x="317" y="326"/>
                    <a:pt x="317" y="326"/>
                  </a:cubicBezTo>
                  <a:cubicBezTo>
                    <a:pt x="304" y="333"/>
                    <a:pt x="304" y="333"/>
                    <a:pt x="304" y="333"/>
                  </a:cubicBezTo>
                  <a:cubicBezTo>
                    <a:pt x="303" y="334"/>
                    <a:pt x="301" y="335"/>
                    <a:pt x="299" y="335"/>
                  </a:cubicBezTo>
                  <a:cubicBezTo>
                    <a:pt x="299" y="336"/>
                    <a:pt x="298" y="336"/>
                    <a:pt x="298" y="336"/>
                  </a:cubicBezTo>
                  <a:cubicBezTo>
                    <a:pt x="296" y="337"/>
                    <a:pt x="295" y="337"/>
                    <a:pt x="293" y="338"/>
                  </a:cubicBezTo>
                  <a:cubicBezTo>
                    <a:pt x="293" y="338"/>
                    <a:pt x="293" y="338"/>
                    <a:pt x="293" y="338"/>
                  </a:cubicBezTo>
                  <a:cubicBezTo>
                    <a:pt x="292" y="338"/>
                    <a:pt x="292" y="338"/>
                    <a:pt x="292" y="338"/>
                  </a:cubicBezTo>
                  <a:cubicBezTo>
                    <a:pt x="291" y="339"/>
                    <a:pt x="290" y="339"/>
                    <a:pt x="289" y="339"/>
                  </a:cubicBezTo>
                  <a:cubicBezTo>
                    <a:pt x="289" y="339"/>
                    <a:pt x="288" y="339"/>
                    <a:pt x="287" y="340"/>
                  </a:cubicBezTo>
                  <a:cubicBezTo>
                    <a:pt x="286" y="340"/>
                    <a:pt x="285" y="340"/>
                    <a:pt x="284" y="340"/>
                  </a:cubicBezTo>
                  <a:cubicBezTo>
                    <a:pt x="284" y="340"/>
                    <a:pt x="283" y="340"/>
                    <a:pt x="283" y="341"/>
                  </a:cubicBezTo>
                  <a:cubicBezTo>
                    <a:pt x="282" y="341"/>
                    <a:pt x="282" y="341"/>
                    <a:pt x="282" y="341"/>
                  </a:cubicBezTo>
                  <a:cubicBezTo>
                    <a:pt x="280" y="341"/>
                    <a:pt x="278" y="341"/>
                    <a:pt x="276" y="341"/>
                  </a:cubicBezTo>
                  <a:cubicBezTo>
                    <a:pt x="276" y="341"/>
                    <a:pt x="276" y="341"/>
                    <a:pt x="276" y="341"/>
                  </a:cubicBezTo>
                  <a:cubicBezTo>
                    <a:pt x="275" y="342"/>
                    <a:pt x="275" y="342"/>
                    <a:pt x="274" y="342"/>
                  </a:cubicBezTo>
                  <a:cubicBezTo>
                    <a:pt x="273" y="342"/>
                    <a:pt x="272" y="342"/>
                    <a:pt x="271" y="342"/>
                  </a:cubicBezTo>
                  <a:cubicBezTo>
                    <a:pt x="270" y="342"/>
                    <a:pt x="270" y="342"/>
                    <a:pt x="270" y="342"/>
                  </a:cubicBezTo>
                  <a:cubicBezTo>
                    <a:pt x="270" y="342"/>
                    <a:pt x="269" y="342"/>
                    <a:pt x="269" y="342"/>
                  </a:cubicBezTo>
                  <a:cubicBezTo>
                    <a:pt x="269" y="342"/>
                    <a:pt x="269" y="342"/>
                    <a:pt x="269" y="342"/>
                  </a:cubicBezTo>
                  <a:cubicBezTo>
                    <a:pt x="269" y="342"/>
                    <a:pt x="269" y="342"/>
                    <a:pt x="269" y="342"/>
                  </a:cubicBezTo>
                  <a:cubicBezTo>
                    <a:pt x="269" y="342"/>
                    <a:pt x="268" y="342"/>
                    <a:pt x="268" y="342"/>
                  </a:cubicBezTo>
                  <a:cubicBezTo>
                    <a:pt x="268" y="342"/>
                    <a:pt x="267" y="342"/>
                    <a:pt x="266" y="342"/>
                  </a:cubicBezTo>
                  <a:cubicBezTo>
                    <a:pt x="266" y="342"/>
                    <a:pt x="266" y="342"/>
                    <a:pt x="265" y="342"/>
                  </a:cubicBezTo>
                  <a:cubicBezTo>
                    <a:pt x="265" y="342"/>
                    <a:pt x="265" y="342"/>
                    <a:pt x="265" y="342"/>
                  </a:cubicBezTo>
                  <a:cubicBezTo>
                    <a:pt x="265" y="342"/>
                    <a:pt x="265" y="342"/>
                    <a:pt x="265" y="342"/>
                  </a:cubicBezTo>
                  <a:cubicBezTo>
                    <a:pt x="265" y="342"/>
                    <a:pt x="265" y="342"/>
                    <a:pt x="264" y="342"/>
                  </a:cubicBezTo>
                  <a:cubicBezTo>
                    <a:pt x="264" y="342"/>
                    <a:pt x="264" y="342"/>
                    <a:pt x="264" y="342"/>
                  </a:cubicBezTo>
                  <a:cubicBezTo>
                    <a:pt x="264" y="342"/>
                    <a:pt x="263" y="342"/>
                    <a:pt x="263" y="342"/>
                  </a:cubicBezTo>
                  <a:cubicBezTo>
                    <a:pt x="262" y="342"/>
                    <a:pt x="261" y="342"/>
                    <a:pt x="260" y="342"/>
                  </a:cubicBezTo>
                  <a:cubicBezTo>
                    <a:pt x="260" y="342"/>
                    <a:pt x="259" y="342"/>
                    <a:pt x="259" y="342"/>
                  </a:cubicBezTo>
                  <a:cubicBezTo>
                    <a:pt x="259" y="342"/>
                    <a:pt x="258" y="342"/>
                    <a:pt x="258" y="341"/>
                  </a:cubicBezTo>
                  <a:cubicBezTo>
                    <a:pt x="257" y="341"/>
                    <a:pt x="256" y="341"/>
                    <a:pt x="255" y="341"/>
                  </a:cubicBezTo>
                  <a:cubicBezTo>
                    <a:pt x="255" y="341"/>
                    <a:pt x="254" y="341"/>
                    <a:pt x="254" y="341"/>
                  </a:cubicBezTo>
                  <a:cubicBezTo>
                    <a:pt x="254" y="341"/>
                    <a:pt x="253" y="341"/>
                    <a:pt x="253" y="341"/>
                  </a:cubicBezTo>
                  <a:cubicBezTo>
                    <a:pt x="252" y="341"/>
                    <a:pt x="251" y="341"/>
                    <a:pt x="250" y="340"/>
                  </a:cubicBezTo>
                  <a:cubicBezTo>
                    <a:pt x="250" y="340"/>
                    <a:pt x="249" y="340"/>
                    <a:pt x="249" y="340"/>
                  </a:cubicBezTo>
                  <a:cubicBezTo>
                    <a:pt x="248" y="340"/>
                    <a:pt x="248" y="340"/>
                    <a:pt x="248" y="340"/>
                  </a:cubicBezTo>
                  <a:cubicBezTo>
                    <a:pt x="247" y="340"/>
                    <a:pt x="246" y="339"/>
                    <a:pt x="244" y="339"/>
                  </a:cubicBezTo>
                  <a:cubicBezTo>
                    <a:pt x="244" y="339"/>
                    <a:pt x="244" y="339"/>
                    <a:pt x="243" y="339"/>
                  </a:cubicBezTo>
                  <a:cubicBezTo>
                    <a:pt x="243" y="339"/>
                    <a:pt x="243" y="339"/>
                    <a:pt x="243" y="339"/>
                  </a:cubicBezTo>
                  <a:cubicBezTo>
                    <a:pt x="241" y="338"/>
                    <a:pt x="239" y="337"/>
                    <a:pt x="237" y="337"/>
                  </a:cubicBezTo>
                  <a:cubicBezTo>
                    <a:pt x="237" y="337"/>
                    <a:pt x="237" y="337"/>
                    <a:pt x="237" y="337"/>
                  </a:cubicBezTo>
                  <a:cubicBezTo>
                    <a:pt x="236" y="336"/>
                    <a:pt x="235" y="336"/>
                    <a:pt x="234" y="336"/>
                  </a:cubicBezTo>
                  <a:cubicBezTo>
                    <a:pt x="234" y="335"/>
                    <a:pt x="233" y="335"/>
                    <a:pt x="233" y="335"/>
                  </a:cubicBezTo>
                  <a:cubicBezTo>
                    <a:pt x="232" y="334"/>
                    <a:pt x="230" y="334"/>
                    <a:pt x="229" y="333"/>
                  </a:cubicBezTo>
                  <a:cubicBezTo>
                    <a:pt x="16" y="210"/>
                    <a:pt x="16" y="210"/>
                    <a:pt x="16" y="210"/>
                  </a:cubicBezTo>
                  <a:cubicBezTo>
                    <a:pt x="6" y="204"/>
                    <a:pt x="1" y="197"/>
                    <a:pt x="1" y="189"/>
                  </a:cubicBezTo>
                  <a:cubicBezTo>
                    <a:pt x="1" y="195"/>
                    <a:pt x="1" y="195"/>
                    <a:pt x="1" y="195"/>
                  </a:cubicBezTo>
                  <a:cubicBezTo>
                    <a:pt x="0" y="203"/>
                    <a:pt x="6" y="211"/>
                    <a:pt x="16" y="217"/>
                  </a:cubicBezTo>
                  <a:cubicBezTo>
                    <a:pt x="229" y="340"/>
                    <a:pt x="229" y="340"/>
                    <a:pt x="229" y="340"/>
                  </a:cubicBezTo>
                  <a:cubicBezTo>
                    <a:pt x="230" y="341"/>
                    <a:pt x="232" y="341"/>
                    <a:pt x="233" y="342"/>
                  </a:cubicBezTo>
                  <a:cubicBezTo>
                    <a:pt x="233" y="342"/>
                    <a:pt x="234" y="342"/>
                    <a:pt x="234" y="343"/>
                  </a:cubicBezTo>
                  <a:cubicBezTo>
                    <a:pt x="235" y="343"/>
                    <a:pt x="236" y="343"/>
                    <a:pt x="237" y="344"/>
                  </a:cubicBezTo>
                  <a:cubicBezTo>
                    <a:pt x="237" y="344"/>
                    <a:pt x="237" y="344"/>
                    <a:pt x="237" y="344"/>
                  </a:cubicBezTo>
                  <a:cubicBezTo>
                    <a:pt x="239" y="345"/>
                    <a:pt x="241" y="345"/>
                    <a:pt x="243" y="346"/>
                  </a:cubicBezTo>
                  <a:cubicBezTo>
                    <a:pt x="243" y="346"/>
                    <a:pt x="243" y="346"/>
                    <a:pt x="243" y="346"/>
                  </a:cubicBezTo>
                  <a:cubicBezTo>
                    <a:pt x="244" y="346"/>
                    <a:pt x="244" y="346"/>
                    <a:pt x="244" y="346"/>
                  </a:cubicBezTo>
                  <a:cubicBezTo>
                    <a:pt x="246" y="346"/>
                    <a:pt x="247" y="347"/>
                    <a:pt x="248" y="347"/>
                  </a:cubicBezTo>
                  <a:cubicBezTo>
                    <a:pt x="249" y="347"/>
                    <a:pt x="249" y="347"/>
                    <a:pt x="249" y="347"/>
                  </a:cubicBezTo>
                  <a:cubicBezTo>
                    <a:pt x="249" y="347"/>
                    <a:pt x="250" y="347"/>
                    <a:pt x="250" y="347"/>
                  </a:cubicBezTo>
                  <a:cubicBezTo>
                    <a:pt x="251" y="348"/>
                    <a:pt x="252" y="348"/>
                    <a:pt x="253" y="348"/>
                  </a:cubicBezTo>
                  <a:cubicBezTo>
                    <a:pt x="253" y="348"/>
                    <a:pt x="254" y="348"/>
                    <a:pt x="254" y="348"/>
                  </a:cubicBezTo>
                  <a:cubicBezTo>
                    <a:pt x="254" y="348"/>
                    <a:pt x="255" y="348"/>
                    <a:pt x="255" y="348"/>
                  </a:cubicBezTo>
                  <a:cubicBezTo>
                    <a:pt x="256" y="348"/>
                    <a:pt x="257" y="348"/>
                    <a:pt x="258" y="349"/>
                  </a:cubicBezTo>
                  <a:cubicBezTo>
                    <a:pt x="258" y="349"/>
                    <a:pt x="259" y="349"/>
                    <a:pt x="259" y="349"/>
                  </a:cubicBezTo>
                  <a:cubicBezTo>
                    <a:pt x="259" y="349"/>
                    <a:pt x="260" y="349"/>
                    <a:pt x="260" y="349"/>
                  </a:cubicBezTo>
                  <a:cubicBezTo>
                    <a:pt x="261" y="349"/>
                    <a:pt x="262" y="349"/>
                    <a:pt x="263" y="349"/>
                  </a:cubicBezTo>
                  <a:cubicBezTo>
                    <a:pt x="263" y="349"/>
                    <a:pt x="264" y="349"/>
                    <a:pt x="264" y="349"/>
                  </a:cubicBezTo>
                  <a:cubicBezTo>
                    <a:pt x="264" y="349"/>
                    <a:pt x="264" y="349"/>
                    <a:pt x="265" y="349"/>
                  </a:cubicBezTo>
                  <a:cubicBezTo>
                    <a:pt x="265" y="349"/>
                    <a:pt x="265" y="349"/>
                    <a:pt x="265" y="349"/>
                  </a:cubicBezTo>
                  <a:cubicBezTo>
                    <a:pt x="265" y="349"/>
                    <a:pt x="265" y="349"/>
                    <a:pt x="265" y="349"/>
                  </a:cubicBezTo>
                  <a:cubicBezTo>
                    <a:pt x="265" y="349"/>
                    <a:pt x="265" y="349"/>
                    <a:pt x="265" y="349"/>
                  </a:cubicBezTo>
                  <a:cubicBezTo>
                    <a:pt x="266" y="349"/>
                    <a:pt x="266" y="349"/>
                    <a:pt x="266" y="349"/>
                  </a:cubicBezTo>
                  <a:cubicBezTo>
                    <a:pt x="267" y="349"/>
                    <a:pt x="268" y="349"/>
                    <a:pt x="268" y="349"/>
                  </a:cubicBezTo>
                  <a:cubicBezTo>
                    <a:pt x="268" y="349"/>
                    <a:pt x="269" y="349"/>
                    <a:pt x="269" y="349"/>
                  </a:cubicBezTo>
                  <a:cubicBezTo>
                    <a:pt x="269" y="349"/>
                    <a:pt x="269" y="349"/>
                    <a:pt x="269" y="349"/>
                  </a:cubicBezTo>
                  <a:cubicBezTo>
                    <a:pt x="269" y="349"/>
                    <a:pt x="269" y="349"/>
                    <a:pt x="269" y="349"/>
                  </a:cubicBezTo>
                  <a:cubicBezTo>
                    <a:pt x="269" y="349"/>
                    <a:pt x="270" y="349"/>
                    <a:pt x="270" y="349"/>
                  </a:cubicBezTo>
                  <a:cubicBezTo>
                    <a:pt x="271" y="349"/>
                    <a:pt x="271" y="349"/>
                    <a:pt x="271" y="349"/>
                  </a:cubicBezTo>
                  <a:cubicBezTo>
                    <a:pt x="272" y="349"/>
                    <a:pt x="273" y="349"/>
                    <a:pt x="274" y="349"/>
                  </a:cubicBezTo>
                  <a:cubicBezTo>
                    <a:pt x="275" y="349"/>
                    <a:pt x="275" y="349"/>
                    <a:pt x="276" y="349"/>
                  </a:cubicBezTo>
                  <a:cubicBezTo>
                    <a:pt x="276" y="349"/>
                    <a:pt x="276" y="349"/>
                    <a:pt x="276" y="349"/>
                  </a:cubicBezTo>
                  <a:cubicBezTo>
                    <a:pt x="278" y="348"/>
                    <a:pt x="280" y="348"/>
                    <a:pt x="282" y="348"/>
                  </a:cubicBezTo>
                  <a:cubicBezTo>
                    <a:pt x="283" y="348"/>
                    <a:pt x="283" y="348"/>
                    <a:pt x="283" y="348"/>
                  </a:cubicBezTo>
                  <a:cubicBezTo>
                    <a:pt x="283" y="348"/>
                    <a:pt x="284" y="347"/>
                    <a:pt x="284" y="347"/>
                  </a:cubicBezTo>
                  <a:cubicBezTo>
                    <a:pt x="285" y="347"/>
                    <a:pt x="286" y="347"/>
                    <a:pt x="287" y="347"/>
                  </a:cubicBezTo>
                  <a:cubicBezTo>
                    <a:pt x="288" y="346"/>
                    <a:pt x="289" y="346"/>
                    <a:pt x="289" y="346"/>
                  </a:cubicBezTo>
                  <a:cubicBezTo>
                    <a:pt x="290" y="346"/>
                    <a:pt x="291" y="346"/>
                    <a:pt x="292" y="345"/>
                  </a:cubicBezTo>
                  <a:cubicBezTo>
                    <a:pt x="293" y="345"/>
                    <a:pt x="293" y="345"/>
                    <a:pt x="293" y="345"/>
                  </a:cubicBezTo>
                  <a:cubicBezTo>
                    <a:pt x="293" y="345"/>
                    <a:pt x="293" y="345"/>
                    <a:pt x="293" y="345"/>
                  </a:cubicBezTo>
                  <a:cubicBezTo>
                    <a:pt x="295" y="344"/>
                    <a:pt x="296" y="344"/>
                    <a:pt x="298" y="343"/>
                  </a:cubicBezTo>
                  <a:cubicBezTo>
                    <a:pt x="298" y="343"/>
                    <a:pt x="299" y="343"/>
                    <a:pt x="299" y="343"/>
                  </a:cubicBezTo>
                  <a:cubicBezTo>
                    <a:pt x="301" y="342"/>
                    <a:pt x="303" y="341"/>
                    <a:pt x="304" y="340"/>
                  </a:cubicBezTo>
                  <a:cubicBezTo>
                    <a:pt x="317" y="333"/>
                    <a:pt x="317" y="333"/>
                    <a:pt x="317" y="333"/>
                  </a:cubicBezTo>
                  <a:cubicBezTo>
                    <a:pt x="777" y="65"/>
                    <a:pt x="777" y="65"/>
                    <a:pt x="777" y="65"/>
                  </a:cubicBezTo>
                  <a:cubicBezTo>
                    <a:pt x="802" y="51"/>
                    <a:pt x="802" y="51"/>
                    <a:pt x="802" y="51"/>
                  </a:cubicBezTo>
                  <a:cubicBezTo>
                    <a:pt x="803" y="50"/>
                    <a:pt x="803" y="50"/>
                    <a:pt x="803" y="50"/>
                  </a:cubicBezTo>
                  <a:cubicBezTo>
                    <a:pt x="803" y="50"/>
                    <a:pt x="804" y="50"/>
                    <a:pt x="804" y="49"/>
                  </a:cubicBezTo>
                  <a:cubicBezTo>
                    <a:pt x="805" y="49"/>
                    <a:pt x="805" y="49"/>
                    <a:pt x="806" y="48"/>
                  </a:cubicBezTo>
                  <a:cubicBezTo>
                    <a:pt x="806" y="48"/>
                    <a:pt x="807" y="47"/>
                    <a:pt x="807" y="47"/>
                  </a:cubicBezTo>
                  <a:cubicBezTo>
                    <a:pt x="808" y="46"/>
                    <a:pt x="809" y="46"/>
                    <a:pt x="809" y="46"/>
                  </a:cubicBezTo>
                  <a:cubicBezTo>
                    <a:pt x="809" y="45"/>
                    <a:pt x="809" y="45"/>
                    <a:pt x="809" y="45"/>
                  </a:cubicBezTo>
                  <a:cubicBezTo>
                    <a:pt x="810" y="45"/>
                    <a:pt x="811" y="44"/>
                    <a:pt x="811" y="43"/>
                  </a:cubicBezTo>
                  <a:cubicBezTo>
                    <a:pt x="812" y="43"/>
                    <a:pt x="812" y="43"/>
                    <a:pt x="812" y="43"/>
                  </a:cubicBezTo>
                  <a:cubicBezTo>
                    <a:pt x="812" y="43"/>
                    <a:pt x="812" y="42"/>
                    <a:pt x="813" y="42"/>
                  </a:cubicBezTo>
                  <a:cubicBezTo>
                    <a:pt x="813" y="41"/>
                    <a:pt x="813" y="41"/>
                    <a:pt x="813" y="41"/>
                  </a:cubicBezTo>
                  <a:cubicBezTo>
                    <a:pt x="813" y="41"/>
                    <a:pt x="814" y="40"/>
                    <a:pt x="814" y="39"/>
                  </a:cubicBezTo>
                  <a:cubicBezTo>
                    <a:pt x="815" y="39"/>
                    <a:pt x="815" y="39"/>
                    <a:pt x="815" y="39"/>
                  </a:cubicBezTo>
                  <a:cubicBezTo>
                    <a:pt x="815" y="38"/>
                    <a:pt x="815" y="38"/>
                    <a:pt x="815" y="38"/>
                  </a:cubicBezTo>
                  <a:cubicBezTo>
                    <a:pt x="815" y="38"/>
                    <a:pt x="816" y="37"/>
                    <a:pt x="816" y="37"/>
                  </a:cubicBezTo>
                  <a:cubicBezTo>
                    <a:pt x="816" y="36"/>
                    <a:pt x="816" y="36"/>
                    <a:pt x="816" y="36"/>
                  </a:cubicBezTo>
                  <a:cubicBezTo>
                    <a:pt x="816" y="35"/>
                    <a:pt x="816" y="35"/>
                    <a:pt x="816" y="35"/>
                  </a:cubicBezTo>
                  <a:cubicBezTo>
                    <a:pt x="816" y="35"/>
                    <a:pt x="817" y="34"/>
                    <a:pt x="817" y="34"/>
                  </a:cubicBezTo>
                  <a:cubicBezTo>
                    <a:pt x="817" y="33"/>
                    <a:pt x="817" y="33"/>
                    <a:pt x="817" y="33"/>
                  </a:cubicBezTo>
                  <a:cubicBezTo>
                    <a:pt x="817" y="32"/>
                    <a:pt x="817" y="32"/>
                    <a:pt x="817" y="32"/>
                  </a:cubicBezTo>
                  <a:cubicBezTo>
                    <a:pt x="817" y="32"/>
                    <a:pt x="817" y="31"/>
                    <a:pt x="817" y="31"/>
                  </a:cubicBezTo>
                  <a:cubicBezTo>
                    <a:pt x="817" y="30"/>
                    <a:pt x="817" y="30"/>
                    <a:pt x="817" y="30"/>
                  </a:cubicBezTo>
                  <a:cubicBezTo>
                    <a:pt x="817" y="29"/>
                    <a:pt x="817" y="29"/>
                    <a:pt x="817" y="29"/>
                  </a:cubicBezTo>
                  <a:cubicBezTo>
                    <a:pt x="817" y="19"/>
                    <a:pt x="817" y="10"/>
                    <a:pt x="817" y="0"/>
                  </a:cubicBezTo>
                </a:path>
              </a:pathLst>
            </a:custGeom>
            <a:grpFill/>
            <a:ln w="9525">
              <a:noFill/>
              <a:round/>
              <a:headEnd/>
              <a:tailEnd/>
            </a:ln>
          </p:spPr>
          <p:txBody>
            <a:bodyPr/>
            <a:lstStyle/>
            <a:p>
              <a:pPr defTabSz="685754" eaLnBrk="1" fontAlgn="auto" hangingPunct="1">
                <a:spcBef>
                  <a:spcPts val="0"/>
                </a:spcBef>
                <a:spcAft>
                  <a:spcPts val="0"/>
                </a:spcAft>
                <a:defRPr/>
              </a:pPr>
              <a:endParaRPr lang="en-US" sz="2400">
                <a:latin typeface="+mn-lt"/>
                <a:ea typeface="+mn-ea"/>
              </a:endParaRPr>
            </a:p>
          </p:txBody>
        </p:sp>
        <p:sp>
          <p:nvSpPr>
            <p:cNvPr id="4" name="Freeform 209"/>
            <p:cNvSpPr>
              <a:spLocks/>
            </p:cNvSpPr>
            <p:nvPr/>
          </p:nvSpPr>
          <p:spPr bwMode="auto">
            <a:xfrm>
              <a:off x="4127156" y="3492328"/>
              <a:ext cx="2729405" cy="1063805"/>
            </a:xfrm>
            <a:custGeom>
              <a:avLst/>
              <a:gdLst/>
              <a:ahLst/>
              <a:cxnLst>
                <a:cxn ang="0">
                  <a:pos x="458" y="0"/>
                </a:cxn>
                <a:cxn ang="0">
                  <a:pos x="0" y="267"/>
                </a:cxn>
                <a:cxn ang="0">
                  <a:pos x="261" y="418"/>
                </a:cxn>
                <a:cxn ang="0">
                  <a:pos x="719" y="151"/>
                </a:cxn>
                <a:cxn ang="0">
                  <a:pos x="458" y="0"/>
                </a:cxn>
              </a:cxnLst>
              <a:rect l="0" t="0" r="r" b="b"/>
              <a:pathLst>
                <a:path w="719" h="418">
                  <a:moveTo>
                    <a:pt x="458" y="0"/>
                  </a:moveTo>
                  <a:lnTo>
                    <a:pt x="0" y="267"/>
                  </a:lnTo>
                  <a:lnTo>
                    <a:pt x="261" y="418"/>
                  </a:lnTo>
                  <a:lnTo>
                    <a:pt x="719" y="151"/>
                  </a:lnTo>
                  <a:lnTo>
                    <a:pt x="458" y="0"/>
                  </a:lnTo>
                  <a:close/>
                </a:path>
              </a:pathLst>
            </a:custGeom>
            <a:grpFill/>
            <a:ln w="9525">
              <a:noFill/>
              <a:round/>
              <a:headEnd/>
              <a:tailEnd/>
            </a:ln>
          </p:spPr>
          <p:txBody>
            <a:bodyPr/>
            <a:lstStyle/>
            <a:p>
              <a:pPr defTabSz="685754" eaLnBrk="1" fontAlgn="auto" hangingPunct="1">
                <a:spcBef>
                  <a:spcPts val="0"/>
                </a:spcBef>
                <a:spcAft>
                  <a:spcPts val="0"/>
                </a:spcAft>
                <a:defRPr/>
              </a:pPr>
              <a:endParaRPr lang="en-US" sz="2400">
                <a:latin typeface="+mn-lt"/>
                <a:ea typeface="+mn-ea"/>
              </a:endParaRPr>
            </a:p>
          </p:txBody>
        </p:sp>
        <p:sp>
          <p:nvSpPr>
            <p:cNvPr id="5" name="Freeform 210"/>
            <p:cNvSpPr>
              <a:spLocks/>
            </p:cNvSpPr>
            <p:nvPr/>
          </p:nvSpPr>
          <p:spPr bwMode="auto">
            <a:xfrm>
              <a:off x="4178273" y="3473758"/>
              <a:ext cx="2729405" cy="1063805"/>
            </a:xfrm>
            <a:custGeom>
              <a:avLst/>
              <a:gdLst/>
              <a:ahLst/>
              <a:cxnLst>
                <a:cxn ang="0">
                  <a:pos x="458" y="0"/>
                </a:cxn>
                <a:cxn ang="0">
                  <a:pos x="0" y="267"/>
                </a:cxn>
                <a:cxn ang="0">
                  <a:pos x="261" y="418"/>
                </a:cxn>
                <a:cxn ang="0">
                  <a:pos x="719" y="151"/>
                </a:cxn>
                <a:cxn ang="0">
                  <a:pos x="458" y="0"/>
                </a:cxn>
              </a:cxnLst>
              <a:rect l="0" t="0" r="r" b="b"/>
              <a:pathLst>
                <a:path w="719" h="418">
                  <a:moveTo>
                    <a:pt x="458" y="0"/>
                  </a:moveTo>
                  <a:lnTo>
                    <a:pt x="0" y="267"/>
                  </a:lnTo>
                  <a:lnTo>
                    <a:pt x="261" y="418"/>
                  </a:lnTo>
                  <a:lnTo>
                    <a:pt x="719" y="151"/>
                  </a:lnTo>
                  <a:lnTo>
                    <a:pt x="458" y="0"/>
                  </a:lnTo>
                </a:path>
              </a:pathLst>
            </a:custGeom>
            <a:blipFill>
              <a:blip r:embed="rId3"/>
              <a:stretch>
                <a:fillRect/>
              </a:stretch>
            </a:blipFill>
            <a:ln w="9525">
              <a:noFill/>
              <a:round/>
              <a:headEnd/>
              <a:tailEnd/>
            </a:ln>
          </p:spPr>
          <p:txBody>
            <a:bodyPr/>
            <a:lstStyle/>
            <a:p>
              <a:pPr defTabSz="685754" eaLnBrk="1" fontAlgn="auto" hangingPunct="1">
                <a:spcBef>
                  <a:spcPts val="0"/>
                </a:spcBef>
                <a:spcAft>
                  <a:spcPts val="0"/>
                </a:spcAft>
                <a:defRPr/>
              </a:pPr>
              <a:endParaRPr lang="en-US" sz="2400">
                <a:latin typeface="+mn-lt"/>
                <a:ea typeface="+mn-ea"/>
              </a:endParaRPr>
            </a:p>
          </p:txBody>
        </p:sp>
        <p:sp>
          <p:nvSpPr>
            <p:cNvPr id="6" name="Freeform 211"/>
            <p:cNvSpPr>
              <a:spLocks/>
            </p:cNvSpPr>
            <p:nvPr/>
          </p:nvSpPr>
          <p:spPr bwMode="auto">
            <a:xfrm>
              <a:off x="4121837" y="3488845"/>
              <a:ext cx="2759773" cy="1073985"/>
            </a:xfrm>
            <a:custGeom>
              <a:avLst/>
              <a:gdLst/>
              <a:ahLst/>
              <a:cxnLst>
                <a:cxn ang="0">
                  <a:pos x="462" y="2"/>
                </a:cxn>
                <a:cxn ang="0">
                  <a:pos x="461" y="0"/>
                </a:cxn>
                <a:cxn ang="0">
                  <a:pos x="0" y="269"/>
                </a:cxn>
                <a:cxn ang="0">
                  <a:pos x="265" y="422"/>
                </a:cxn>
                <a:cxn ang="0">
                  <a:pos x="727" y="153"/>
                </a:cxn>
                <a:cxn ang="0">
                  <a:pos x="462" y="0"/>
                </a:cxn>
                <a:cxn ang="0">
                  <a:pos x="461" y="0"/>
                </a:cxn>
                <a:cxn ang="0">
                  <a:pos x="462" y="2"/>
                </a:cxn>
                <a:cxn ang="0">
                  <a:pos x="461" y="4"/>
                </a:cxn>
                <a:cxn ang="0">
                  <a:pos x="719" y="153"/>
                </a:cxn>
                <a:cxn ang="0">
                  <a:pos x="265" y="417"/>
                </a:cxn>
                <a:cxn ang="0">
                  <a:pos x="8" y="269"/>
                </a:cxn>
                <a:cxn ang="0">
                  <a:pos x="463" y="4"/>
                </a:cxn>
                <a:cxn ang="0">
                  <a:pos x="462" y="2"/>
                </a:cxn>
                <a:cxn ang="0">
                  <a:pos x="461" y="4"/>
                </a:cxn>
                <a:cxn ang="0">
                  <a:pos x="462" y="2"/>
                </a:cxn>
              </a:cxnLst>
              <a:rect l="0" t="0" r="r" b="b"/>
              <a:pathLst>
                <a:path w="727" h="422">
                  <a:moveTo>
                    <a:pt x="462" y="2"/>
                  </a:moveTo>
                  <a:lnTo>
                    <a:pt x="461" y="0"/>
                  </a:lnTo>
                  <a:lnTo>
                    <a:pt x="0" y="269"/>
                  </a:lnTo>
                  <a:lnTo>
                    <a:pt x="265" y="422"/>
                  </a:lnTo>
                  <a:lnTo>
                    <a:pt x="727" y="153"/>
                  </a:lnTo>
                  <a:lnTo>
                    <a:pt x="462" y="0"/>
                  </a:lnTo>
                  <a:lnTo>
                    <a:pt x="461" y="0"/>
                  </a:lnTo>
                  <a:lnTo>
                    <a:pt x="462" y="2"/>
                  </a:lnTo>
                  <a:lnTo>
                    <a:pt x="461" y="4"/>
                  </a:lnTo>
                  <a:lnTo>
                    <a:pt x="719" y="153"/>
                  </a:lnTo>
                  <a:lnTo>
                    <a:pt x="265" y="417"/>
                  </a:lnTo>
                  <a:lnTo>
                    <a:pt x="8" y="269"/>
                  </a:lnTo>
                  <a:lnTo>
                    <a:pt x="463" y="4"/>
                  </a:lnTo>
                  <a:lnTo>
                    <a:pt x="462" y="2"/>
                  </a:lnTo>
                  <a:lnTo>
                    <a:pt x="461" y="4"/>
                  </a:lnTo>
                  <a:lnTo>
                    <a:pt x="462" y="2"/>
                  </a:lnTo>
                  <a:close/>
                </a:path>
              </a:pathLst>
            </a:custGeom>
            <a:grpFill/>
            <a:ln w="9525">
              <a:noFill/>
              <a:round/>
              <a:headEnd/>
              <a:tailEnd/>
            </a:ln>
          </p:spPr>
          <p:txBody>
            <a:bodyPr/>
            <a:lstStyle/>
            <a:p>
              <a:pPr defTabSz="685754" eaLnBrk="1" fontAlgn="auto" hangingPunct="1">
                <a:spcBef>
                  <a:spcPts val="0"/>
                </a:spcBef>
                <a:spcAft>
                  <a:spcPts val="0"/>
                </a:spcAft>
                <a:defRPr/>
              </a:pPr>
              <a:endParaRPr lang="en-US" sz="2400">
                <a:latin typeface="+mn-lt"/>
                <a:ea typeface="+mn-ea"/>
              </a:endParaRPr>
            </a:p>
          </p:txBody>
        </p:sp>
        <p:sp>
          <p:nvSpPr>
            <p:cNvPr id="7" name="Freeform 212"/>
            <p:cNvSpPr>
              <a:spLocks/>
            </p:cNvSpPr>
            <p:nvPr/>
          </p:nvSpPr>
          <p:spPr bwMode="auto">
            <a:xfrm>
              <a:off x="4121837" y="3488845"/>
              <a:ext cx="2759773" cy="1073985"/>
            </a:xfrm>
            <a:custGeom>
              <a:avLst/>
              <a:gdLst/>
              <a:ahLst/>
              <a:cxnLst>
                <a:cxn ang="0">
                  <a:pos x="462" y="2"/>
                </a:cxn>
                <a:cxn ang="0">
                  <a:pos x="461" y="0"/>
                </a:cxn>
                <a:cxn ang="0">
                  <a:pos x="0" y="269"/>
                </a:cxn>
                <a:cxn ang="0">
                  <a:pos x="265" y="422"/>
                </a:cxn>
                <a:cxn ang="0">
                  <a:pos x="727" y="153"/>
                </a:cxn>
                <a:cxn ang="0">
                  <a:pos x="462" y="0"/>
                </a:cxn>
                <a:cxn ang="0">
                  <a:pos x="461" y="0"/>
                </a:cxn>
                <a:cxn ang="0">
                  <a:pos x="462" y="2"/>
                </a:cxn>
                <a:cxn ang="0">
                  <a:pos x="461" y="4"/>
                </a:cxn>
                <a:cxn ang="0">
                  <a:pos x="719" y="153"/>
                </a:cxn>
                <a:cxn ang="0">
                  <a:pos x="265" y="417"/>
                </a:cxn>
                <a:cxn ang="0">
                  <a:pos x="8" y="269"/>
                </a:cxn>
                <a:cxn ang="0">
                  <a:pos x="463" y="4"/>
                </a:cxn>
                <a:cxn ang="0">
                  <a:pos x="462" y="2"/>
                </a:cxn>
                <a:cxn ang="0">
                  <a:pos x="461" y="4"/>
                </a:cxn>
                <a:cxn ang="0">
                  <a:pos x="462" y="2"/>
                </a:cxn>
              </a:cxnLst>
              <a:rect l="0" t="0" r="r" b="b"/>
              <a:pathLst>
                <a:path w="727" h="422">
                  <a:moveTo>
                    <a:pt x="462" y="2"/>
                  </a:moveTo>
                  <a:lnTo>
                    <a:pt x="461" y="0"/>
                  </a:lnTo>
                  <a:lnTo>
                    <a:pt x="0" y="269"/>
                  </a:lnTo>
                  <a:lnTo>
                    <a:pt x="265" y="422"/>
                  </a:lnTo>
                  <a:lnTo>
                    <a:pt x="727" y="153"/>
                  </a:lnTo>
                  <a:lnTo>
                    <a:pt x="462" y="0"/>
                  </a:lnTo>
                  <a:lnTo>
                    <a:pt x="461" y="0"/>
                  </a:lnTo>
                  <a:lnTo>
                    <a:pt x="462" y="2"/>
                  </a:lnTo>
                  <a:lnTo>
                    <a:pt x="461" y="4"/>
                  </a:lnTo>
                  <a:lnTo>
                    <a:pt x="719" y="153"/>
                  </a:lnTo>
                  <a:lnTo>
                    <a:pt x="265" y="417"/>
                  </a:lnTo>
                  <a:lnTo>
                    <a:pt x="8" y="269"/>
                  </a:lnTo>
                  <a:lnTo>
                    <a:pt x="463" y="4"/>
                  </a:lnTo>
                  <a:lnTo>
                    <a:pt x="462" y="2"/>
                  </a:lnTo>
                  <a:lnTo>
                    <a:pt x="461" y="4"/>
                  </a:lnTo>
                  <a:lnTo>
                    <a:pt x="462" y="2"/>
                  </a:lnTo>
                </a:path>
              </a:pathLst>
            </a:custGeom>
            <a:grpFill/>
            <a:ln w="9525">
              <a:noFill/>
              <a:round/>
              <a:headEnd/>
              <a:tailEnd/>
            </a:ln>
          </p:spPr>
          <p:txBody>
            <a:bodyPr/>
            <a:lstStyle/>
            <a:p>
              <a:pPr defTabSz="685754" eaLnBrk="1" fontAlgn="auto" hangingPunct="1">
                <a:spcBef>
                  <a:spcPts val="0"/>
                </a:spcBef>
                <a:spcAft>
                  <a:spcPts val="0"/>
                </a:spcAft>
                <a:defRPr/>
              </a:pPr>
              <a:endParaRPr lang="en-US" sz="2400">
                <a:latin typeface="+mn-lt"/>
                <a:ea typeface="+mn-ea"/>
              </a:endParaRPr>
            </a:p>
          </p:txBody>
        </p:sp>
        <p:sp>
          <p:nvSpPr>
            <p:cNvPr id="8" name="Freeform 213"/>
            <p:cNvSpPr>
              <a:spLocks/>
            </p:cNvSpPr>
            <p:nvPr/>
          </p:nvSpPr>
          <p:spPr bwMode="auto">
            <a:xfrm>
              <a:off x="6259048" y="3552469"/>
              <a:ext cx="455533" cy="178149"/>
            </a:xfrm>
            <a:custGeom>
              <a:avLst/>
              <a:gdLst/>
              <a:ahLst/>
              <a:cxnLst>
                <a:cxn ang="0">
                  <a:pos x="118" y="61"/>
                </a:cxn>
                <a:cxn ang="0">
                  <a:pos x="118" y="67"/>
                </a:cxn>
                <a:cxn ang="0">
                  <a:pos x="115" y="68"/>
                </a:cxn>
                <a:cxn ang="0">
                  <a:pos x="105" y="68"/>
                </a:cxn>
                <a:cxn ang="0">
                  <a:pos x="3" y="9"/>
                </a:cxn>
                <a:cxn ang="0">
                  <a:pos x="3" y="3"/>
                </a:cxn>
                <a:cxn ang="0">
                  <a:pos x="5" y="2"/>
                </a:cxn>
                <a:cxn ang="0">
                  <a:pos x="15" y="2"/>
                </a:cxn>
                <a:cxn ang="0">
                  <a:pos x="118" y="61"/>
                </a:cxn>
              </a:cxnLst>
              <a:rect l="0" t="0" r="r" b="b"/>
              <a:pathLst>
                <a:path w="121" h="70">
                  <a:moveTo>
                    <a:pt x="118" y="61"/>
                  </a:moveTo>
                  <a:cubicBezTo>
                    <a:pt x="121" y="63"/>
                    <a:pt x="121" y="65"/>
                    <a:pt x="118" y="67"/>
                  </a:cubicBezTo>
                  <a:cubicBezTo>
                    <a:pt x="115" y="68"/>
                    <a:pt x="115" y="68"/>
                    <a:pt x="115" y="68"/>
                  </a:cubicBezTo>
                  <a:cubicBezTo>
                    <a:pt x="113" y="70"/>
                    <a:pt x="108" y="70"/>
                    <a:pt x="105" y="68"/>
                  </a:cubicBezTo>
                  <a:cubicBezTo>
                    <a:pt x="3" y="9"/>
                    <a:pt x="3" y="9"/>
                    <a:pt x="3" y="9"/>
                  </a:cubicBezTo>
                  <a:cubicBezTo>
                    <a:pt x="0" y="7"/>
                    <a:pt x="0" y="5"/>
                    <a:pt x="3" y="3"/>
                  </a:cubicBezTo>
                  <a:cubicBezTo>
                    <a:pt x="5" y="2"/>
                    <a:pt x="5" y="2"/>
                    <a:pt x="5" y="2"/>
                  </a:cubicBezTo>
                  <a:cubicBezTo>
                    <a:pt x="8" y="0"/>
                    <a:pt x="12" y="0"/>
                    <a:pt x="15" y="2"/>
                  </a:cubicBezTo>
                  <a:cubicBezTo>
                    <a:pt x="118" y="61"/>
                    <a:pt x="118" y="61"/>
                    <a:pt x="118" y="61"/>
                  </a:cubicBezTo>
                </a:path>
              </a:pathLst>
            </a:custGeom>
            <a:grpFill/>
            <a:ln w="9525">
              <a:noFill/>
              <a:round/>
              <a:headEnd/>
              <a:tailEnd/>
            </a:ln>
          </p:spPr>
          <p:txBody>
            <a:bodyPr/>
            <a:lstStyle/>
            <a:p>
              <a:pPr defTabSz="685754" eaLnBrk="1" fontAlgn="auto" hangingPunct="1">
                <a:spcBef>
                  <a:spcPts val="0"/>
                </a:spcBef>
                <a:spcAft>
                  <a:spcPts val="0"/>
                </a:spcAft>
                <a:defRPr/>
              </a:pPr>
              <a:endParaRPr lang="en-US" sz="2400">
                <a:latin typeface="+mn-lt"/>
                <a:ea typeface="+mn-ea"/>
              </a:endParaRPr>
            </a:p>
          </p:txBody>
        </p:sp>
        <p:sp>
          <p:nvSpPr>
            <p:cNvPr id="9" name="Freeform 214"/>
            <p:cNvSpPr>
              <a:spLocks/>
            </p:cNvSpPr>
            <p:nvPr/>
          </p:nvSpPr>
          <p:spPr bwMode="auto">
            <a:xfrm>
              <a:off x="6733561" y="3738254"/>
              <a:ext cx="72127" cy="27996"/>
            </a:xfrm>
            <a:custGeom>
              <a:avLst/>
              <a:gdLst/>
              <a:ahLst/>
              <a:cxnLst>
                <a:cxn ang="0">
                  <a:pos x="16" y="2"/>
                </a:cxn>
                <a:cxn ang="0">
                  <a:pos x="16" y="9"/>
                </a:cxn>
                <a:cxn ang="0">
                  <a:pos x="3" y="9"/>
                </a:cxn>
                <a:cxn ang="0">
                  <a:pos x="3" y="2"/>
                </a:cxn>
                <a:cxn ang="0">
                  <a:pos x="16" y="2"/>
                </a:cxn>
              </a:cxnLst>
              <a:rect l="0" t="0" r="r" b="b"/>
              <a:pathLst>
                <a:path w="19" h="11">
                  <a:moveTo>
                    <a:pt x="16" y="2"/>
                  </a:moveTo>
                  <a:cubicBezTo>
                    <a:pt x="19" y="4"/>
                    <a:pt x="19" y="7"/>
                    <a:pt x="16" y="9"/>
                  </a:cubicBezTo>
                  <a:cubicBezTo>
                    <a:pt x="12" y="11"/>
                    <a:pt x="7" y="11"/>
                    <a:pt x="3" y="9"/>
                  </a:cubicBezTo>
                  <a:cubicBezTo>
                    <a:pt x="0" y="7"/>
                    <a:pt x="0" y="4"/>
                    <a:pt x="3" y="2"/>
                  </a:cubicBezTo>
                  <a:cubicBezTo>
                    <a:pt x="7" y="0"/>
                    <a:pt x="12" y="0"/>
                    <a:pt x="16" y="2"/>
                  </a:cubicBezTo>
                </a:path>
              </a:pathLst>
            </a:custGeom>
            <a:grpFill/>
            <a:ln w="9525">
              <a:noFill/>
              <a:round/>
              <a:headEnd/>
              <a:tailEnd/>
            </a:ln>
          </p:spPr>
          <p:txBody>
            <a:bodyPr/>
            <a:lstStyle/>
            <a:p>
              <a:pPr defTabSz="685754" eaLnBrk="1" fontAlgn="auto" hangingPunct="1">
                <a:spcBef>
                  <a:spcPts val="0"/>
                </a:spcBef>
                <a:spcAft>
                  <a:spcPts val="0"/>
                </a:spcAft>
                <a:defRPr/>
              </a:pPr>
              <a:endParaRPr lang="en-US" sz="2400">
                <a:latin typeface="+mn-lt"/>
                <a:ea typeface="+mn-ea"/>
              </a:endParaRPr>
            </a:p>
          </p:txBody>
        </p:sp>
        <p:sp>
          <p:nvSpPr>
            <p:cNvPr id="10" name="Freeform 215"/>
            <p:cNvSpPr>
              <a:spLocks noEditPoints="1"/>
            </p:cNvSpPr>
            <p:nvPr/>
          </p:nvSpPr>
          <p:spPr bwMode="auto">
            <a:xfrm>
              <a:off x="3962400" y="3409950"/>
              <a:ext cx="3124200" cy="1213960"/>
            </a:xfrm>
            <a:custGeom>
              <a:avLst/>
              <a:gdLst/>
              <a:ahLst/>
              <a:cxnLst>
                <a:cxn ang="0">
                  <a:pos x="807" y="135"/>
                </a:cxn>
                <a:cxn ang="0">
                  <a:pos x="594" y="12"/>
                </a:cxn>
                <a:cxn ang="0">
                  <a:pos x="519" y="12"/>
                </a:cxn>
                <a:cxn ang="0">
                  <a:pos x="494" y="27"/>
                </a:cxn>
                <a:cxn ang="0">
                  <a:pos x="33" y="295"/>
                </a:cxn>
                <a:cxn ang="0">
                  <a:pos x="21" y="302"/>
                </a:cxn>
                <a:cxn ang="0">
                  <a:pos x="21" y="345"/>
                </a:cxn>
                <a:cxn ang="0">
                  <a:pos x="234" y="468"/>
                </a:cxn>
                <a:cxn ang="0">
                  <a:pos x="309" y="468"/>
                </a:cxn>
                <a:cxn ang="0">
                  <a:pos x="322" y="461"/>
                </a:cxn>
                <a:cxn ang="0">
                  <a:pos x="782" y="193"/>
                </a:cxn>
                <a:cxn ang="0">
                  <a:pos x="807" y="179"/>
                </a:cxn>
                <a:cxn ang="0">
                  <a:pos x="807" y="135"/>
                </a:cxn>
                <a:cxn ang="0">
                  <a:pos x="738" y="132"/>
                </a:cxn>
                <a:cxn ang="0">
                  <a:pos x="751" y="132"/>
                </a:cxn>
                <a:cxn ang="0">
                  <a:pos x="751" y="139"/>
                </a:cxn>
                <a:cxn ang="0">
                  <a:pos x="738" y="139"/>
                </a:cxn>
                <a:cxn ang="0">
                  <a:pos x="738" y="132"/>
                </a:cxn>
                <a:cxn ang="0">
                  <a:pos x="612" y="60"/>
                </a:cxn>
                <a:cxn ang="0">
                  <a:pos x="614" y="59"/>
                </a:cxn>
                <a:cxn ang="0">
                  <a:pos x="624" y="59"/>
                </a:cxn>
                <a:cxn ang="0">
                  <a:pos x="727" y="118"/>
                </a:cxn>
                <a:cxn ang="0">
                  <a:pos x="727" y="124"/>
                </a:cxn>
                <a:cxn ang="0">
                  <a:pos x="724" y="125"/>
                </a:cxn>
                <a:cxn ang="0">
                  <a:pos x="714" y="125"/>
                </a:cxn>
                <a:cxn ang="0">
                  <a:pos x="612" y="66"/>
                </a:cxn>
                <a:cxn ang="0">
                  <a:pos x="612" y="60"/>
                </a:cxn>
                <a:cxn ang="0">
                  <a:pos x="309" y="454"/>
                </a:cxn>
                <a:cxn ang="0">
                  <a:pos x="114" y="341"/>
                </a:cxn>
                <a:cxn ang="0">
                  <a:pos x="46" y="302"/>
                </a:cxn>
                <a:cxn ang="0">
                  <a:pos x="507" y="34"/>
                </a:cxn>
                <a:cxn ang="0">
                  <a:pos x="770" y="186"/>
                </a:cxn>
                <a:cxn ang="0">
                  <a:pos x="309" y="454"/>
                </a:cxn>
              </a:cxnLst>
              <a:rect l="0" t="0" r="r" b="b"/>
              <a:pathLst>
                <a:path w="828" h="480">
                  <a:moveTo>
                    <a:pt x="807" y="135"/>
                  </a:moveTo>
                  <a:cubicBezTo>
                    <a:pt x="594" y="12"/>
                    <a:pt x="594" y="12"/>
                    <a:pt x="594" y="12"/>
                  </a:cubicBezTo>
                  <a:cubicBezTo>
                    <a:pt x="573" y="0"/>
                    <a:pt x="539" y="0"/>
                    <a:pt x="519" y="12"/>
                  </a:cubicBezTo>
                  <a:cubicBezTo>
                    <a:pt x="494" y="27"/>
                    <a:pt x="494" y="27"/>
                    <a:pt x="494" y="27"/>
                  </a:cubicBezTo>
                  <a:cubicBezTo>
                    <a:pt x="33" y="295"/>
                    <a:pt x="33" y="295"/>
                    <a:pt x="33" y="295"/>
                  </a:cubicBezTo>
                  <a:cubicBezTo>
                    <a:pt x="21" y="302"/>
                    <a:pt x="21" y="302"/>
                    <a:pt x="21" y="302"/>
                  </a:cubicBezTo>
                  <a:cubicBezTo>
                    <a:pt x="0" y="314"/>
                    <a:pt x="0" y="333"/>
                    <a:pt x="21" y="345"/>
                  </a:cubicBezTo>
                  <a:cubicBezTo>
                    <a:pt x="234" y="468"/>
                    <a:pt x="234" y="468"/>
                    <a:pt x="234" y="468"/>
                  </a:cubicBezTo>
                  <a:cubicBezTo>
                    <a:pt x="255" y="480"/>
                    <a:pt x="289" y="480"/>
                    <a:pt x="309" y="468"/>
                  </a:cubicBezTo>
                  <a:cubicBezTo>
                    <a:pt x="322" y="461"/>
                    <a:pt x="322" y="461"/>
                    <a:pt x="322" y="461"/>
                  </a:cubicBezTo>
                  <a:cubicBezTo>
                    <a:pt x="782" y="193"/>
                    <a:pt x="782" y="193"/>
                    <a:pt x="782" y="193"/>
                  </a:cubicBezTo>
                  <a:cubicBezTo>
                    <a:pt x="807" y="179"/>
                    <a:pt x="807" y="179"/>
                    <a:pt x="807" y="179"/>
                  </a:cubicBezTo>
                  <a:cubicBezTo>
                    <a:pt x="828" y="167"/>
                    <a:pt x="828" y="147"/>
                    <a:pt x="807" y="135"/>
                  </a:cubicBezTo>
                  <a:moveTo>
                    <a:pt x="738" y="132"/>
                  </a:moveTo>
                  <a:cubicBezTo>
                    <a:pt x="742" y="130"/>
                    <a:pt x="747" y="130"/>
                    <a:pt x="751" y="132"/>
                  </a:cubicBezTo>
                  <a:cubicBezTo>
                    <a:pt x="754" y="134"/>
                    <a:pt x="754" y="137"/>
                    <a:pt x="751" y="139"/>
                  </a:cubicBezTo>
                  <a:cubicBezTo>
                    <a:pt x="747" y="141"/>
                    <a:pt x="742" y="141"/>
                    <a:pt x="738" y="139"/>
                  </a:cubicBezTo>
                  <a:cubicBezTo>
                    <a:pt x="735" y="137"/>
                    <a:pt x="735" y="134"/>
                    <a:pt x="738" y="132"/>
                  </a:cubicBezTo>
                  <a:moveTo>
                    <a:pt x="612" y="60"/>
                  </a:moveTo>
                  <a:cubicBezTo>
                    <a:pt x="614" y="59"/>
                    <a:pt x="614" y="59"/>
                    <a:pt x="614" y="59"/>
                  </a:cubicBezTo>
                  <a:cubicBezTo>
                    <a:pt x="617" y="57"/>
                    <a:pt x="621" y="57"/>
                    <a:pt x="624" y="59"/>
                  </a:cubicBezTo>
                  <a:cubicBezTo>
                    <a:pt x="727" y="118"/>
                    <a:pt x="727" y="118"/>
                    <a:pt x="727" y="118"/>
                  </a:cubicBezTo>
                  <a:cubicBezTo>
                    <a:pt x="730" y="120"/>
                    <a:pt x="730" y="122"/>
                    <a:pt x="727" y="124"/>
                  </a:cubicBezTo>
                  <a:cubicBezTo>
                    <a:pt x="724" y="125"/>
                    <a:pt x="724" y="125"/>
                    <a:pt x="724" y="125"/>
                  </a:cubicBezTo>
                  <a:cubicBezTo>
                    <a:pt x="722" y="127"/>
                    <a:pt x="717" y="127"/>
                    <a:pt x="714" y="125"/>
                  </a:cubicBezTo>
                  <a:cubicBezTo>
                    <a:pt x="612" y="66"/>
                    <a:pt x="612" y="66"/>
                    <a:pt x="612" y="66"/>
                  </a:cubicBezTo>
                  <a:cubicBezTo>
                    <a:pt x="609" y="64"/>
                    <a:pt x="609" y="62"/>
                    <a:pt x="612" y="60"/>
                  </a:cubicBezTo>
                  <a:moveTo>
                    <a:pt x="309" y="454"/>
                  </a:moveTo>
                  <a:cubicBezTo>
                    <a:pt x="114" y="341"/>
                    <a:pt x="114" y="341"/>
                    <a:pt x="114" y="341"/>
                  </a:cubicBezTo>
                  <a:cubicBezTo>
                    <a:pt x="46" y="302"/>
                    <a:pt x="46" y="302"/>
                    <a:pt x="46" y="302"/>
                  </a:cubicBezTo>
                  <a:cubicBezTo>
                    <a:pt x="507" y="34"/>
                    <a:pt x="507" y="34"/>
                    <a:pt x="507" y="34"/>
                  </a:cubicBezTo>
                  <a:cubicBezTo>
                    <a:pt x="770" y="186"/>
                    <a:pt x="770" y="186"/>
                    <a:pt x="770" y="186"/>
                  </a:cubicBezTo>
                  <a:cubicBezTo>
                    <a:pt x="309" y="454"/>
                    <a:pt x="309" y="454"/>
                    <a:pt x="309" y="454"/>
                  </a:cubicBezTo>
                </a:path>
              </a:pathLst>
            </a:custGeom>
            <a:grpFill/>
            <a:ln w="9525">
              <a:noFill/>
              <a:round/>
              <a:headEnd/>
              <a:tailEnd/>
            </a:ln>
          </p:spPr>
          <p:txBody>
            <a:bodyPr/>
            <a:lstStyle/>
            <a:p>
              <a:pPr defTabSz="685754" eaLnBrk="1" fontAlgn="auto" hangingPunct="1">
                <a:spcBef>
                  <a:spcPts val="0"/>
                </a:spcBef>
                <a:spcAft>
                  <a:spcPts val="0"/>
                </a:spcAft>
                <a:defRPr/>
              </a:pPr>
              <a:endParaRPr lang="en-US" sz="2400">
                <a:latin typeface="+mn-lt"/>
                <a:ea typeface="+mn-ea"/>
              </a:endParaRPr>
            </a:p>
          </p:txBody>
        </p:sp>
      </p:grpSp>
      <p:sp>
        <p:nvSpPr>
          <p:cNvPr id="11" name="Freeform 210"/>
          <p:cNvSpPr>
            <a:spLocks/>
          </p:cNvSpPr>
          <p:nvPr/>
        </p:nvSpPr>
        <p:spPr bwMode="auto">
          <a:xfrm>
            <a:off x="2382838" y="2019637"/>
            <a:ext cx="4094162" cy="1595930"/>
          </a:xfrm>
          <a:custGeom>
            <a:avLst/>
            <a:gdLst>
              <a:gd name="T0" fmla="*/ 458 w 719"/>
              <a:gd name="T1" fmla="*/ 0 h 418"/>
              <a:gd name="T2" fmla="*/ 0 w 719"/>
              <a:gd name="T3" fmla="*/ 267 h 418"/>
              <a:gd name="T4" fmla="*/ 261 w 719"/>
              <a:gd name="T5" fmla="*/ 418 h 418"/>
              <a:gd name="T6" fmla="*/ 719 w 719"/>
              <a:gd name="T7" fmla="*/ 151 h 418"/>
              <a:gd name="T8" fmla="*/ 458 w 719"/>
              <a:gd name="T9" fmla="*/ 0 h 4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9" h="418">
                <a:moveTo>
                  <a:pt x="458" y="0"/>
                </a:moveTo>
                <a:lnTo>
                  <a:pt x="0" y="267"/>
                </a:lnTo>
                <a:lnTo>
                  <a:pt x="261" y="418"/>
                </a:lnTo>
                <a:lnTo>
                  <a:pt x="719" y="151"/>
                </a:lnTo>
                <a:lnTo>
                  <a:pt x="458" y="0"/>
                </a:lnTo>
              </a:path>
            </a:pathLst>
          </a:custGeom>
          <a:blipFill dpi="0" rotWithShape="1">
            <a:blip r:embed="rId4"/>
            <a:srcRect/>
            <a:stretch>
              <a:fillRect/>
            </a:stretch>
          </a:blipFill>
          <a:ln w="9525">
            <a:noFill/>
            <a:round/>
            <a:headEnd/>
            <a:tailEnd/>
          </a:ln>
        </p:spPr>
        <p:txBody>
          <a:bodyPr/>
          <a:lstStyle/>
          <a:p>
            <a:endParaRPr lang="zh-CN" altLang="en-US"/>
          </a:p>
        </p:txBody>
      </p:sp>
      <p:sp>
        <p:nvSpPr>
          <p:cNvPr id="12" name="Freeform 210"/>
          <p:cNvSpPr>
            <a:spLocks/>
          </p:cNvSpPr>
          <p:nvPr/>
        </p:nvSpPr>
        <p:spPr bwMode="auto">
          <a:xfrm>
            <a:off x="2454276" y="1735386"/>
            <a:ext cx="4094163" cy="1597518"/>
          </a:xfrm>
          <a:custGeom>
            <a:avLst/>
            <a:gdLst>
              <a:gd name="T0" fmla="*/ 458 w 719"/>
              <a:gd name="T1" fmla="*/ 0 h 418"/>
              <a:gd name="T2" fmla="*/ 0 w 719"/>
              <a:gd name="T3" fmla="*/ 267 h 418"/>
              <a:gd name="T4" fmla="*/ 261 w 719"/>
              <a:gd name="T5" fmla="*/ 418 h 418"/>
              <a:gd name="T6" fmla="*/ 719 w 719"/>
              <a:gd name="T7" fmla="*/ 151 h 418"/>
              <a:gd name="T8" fmla="*/ 458 w 719"/>
              <a:gd name="T9" fmla="*/ 0 h 4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9" h="418">
                <a:moveTo>
                  <a:pt x="458" y="0"/>
                </a:moveTo>
                <a:lnTo>
                  <a:pt x="0" y="267"/>
                </a:lnTo>
                <a:lnTo>
                  <a:pt x="261" y="418"/>
                </a:lnTo>
                <a:lnTo>
                  <a:pt x="719" y="151"/>
                </a:lnTo>
                <a:lnTo>
                  <a:pt x="458" y="0"/>
                </a:lnTo>
              </a:path>
            </a:pathLst>
          </a:custGeom>
          <a:blipFill dpi="0" rotWithShape="1">
            <a:blip r:embed="rId5"/>
            <a:srcRect/>
            <a:stretch>
              <a:fillRect/>
            </a:stretch>
          </a:blipFill>
          <a:ln w="9525">
            <a:noFill/>
            <a:round/>
            <a:headEnd/>
            <a:tailEnd/>
          </a:ln>
        </p:spPr>
        <p:txBody>
          <a:bodyPr/>
          <a:lstStyle/>
          <a:p>
            <a:endParaRPr lang="zh-CN" altLang="en-US"/>
          </a:p>
        </p:txBody>
      </p:sp>
      <p:grpSp>
        <p:nvGrpSpPr>
          <p:cNvPr id="13" name="组合 12"/>
          <p:cNvGrpSpPr>
            <a:grpSpLocks/>
          </p:cNvGrpSpPr>
          <p:nvPr/>
        </p:nvGrpSpPr>
        <p:grpSpPr bwMode="auto">
          <a:xfrm flipV="1">
            <a:off x="5310188" y="1632167"/>
            <a:ext cx="1435100" cy="554208"/>
            <a:chOff x="6184232" y="3601453"/>
            <a:chExt cx="747341" cy="184484"/>
          </a:xfrm>
        </p:grpSpPr>
        <p:cxnSp>
          <p:nvCxnSpPr>
            <p:cNvPr id="14" name="直接连接符 13"/>
            <p:cNvCxnSpPr/>
            <p:nvPr/>
          </p:nvCxnSpPr>
          <p:spPr>
            <a:xfrm>
              <a:off x="6184232" y="3601453"/>
              <a:ext cx="176088" cy="18448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360320" y="3785937"/>
              <a:ext cx="571253"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8" name="组合 38"/>
          <p:cNvGrpSpPr>
            <a:grpSpLocks/>
          </p:cNvGrpSpPr>
          <p:nvPr/>
        </p:nvGrpSpPr>
        <p:grpSpPr bwMode="auto">
          <a:xfrm>
            <a:off x="6792913" y="1492424"/>
            <a:ext cx="1955551" cy="1095713"/>
            <a:chOff x="6793192" y="1919985"/>
            <a:chExt cx="2303790" cy="1094769"/>
          </a:xfrm>
        </p:grpSpPr>
        <p:sp>
          <p:nvSpPr>
            <p:cNvPr id="16" name="Content Placeholder 2"/>
            <p:cNvSpPr txBox="1">
              <a:spLocks/>
            </p:cNvSpPr>
            <p:nvPr/>
          </p:nvSpPr>
          <p:spPr>
            <a:xfrm>
              <a:off x="6793192" y="2181777"/>
              <a:ext cx="2303790" cy="832977"/>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fontAlgn="auto">
                <a:lnSpc>
                  <a:spcPct val="120000"/>
                </a:lnSpc>
                <a:spcAft>
                  <a:spcPts val="0"/>
                </a:spcAft>
                <a:buFont typeface="Arial" pitchFamily="34" charset="0"/>
                <a:buNone/>
                <a:defRPr/>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a:t>
              </a:r>
            </a:p>
          </p:txBody>
        </p:sp>
        <p:sp>
          <p:nvSpPr>
            <p:cNvPr id="17" name="文本框 16"/>
            <p:cNvSpPr txBox="1"/>
            <p:nvPr/>
          </p:nvSpPr>
          <p:spPr>
            <a:xfrm>
              <a:off x="6793192" y="1919985"/>
              <a:ext cx="1525804" cy="276760"/>
            </a:xfrm>
            <a:prstGeom prst="rect">
              <a:avLst/>
            </a:prstGeom>
            <a:noFill/>
          </p:spPr>
          <p:txBody>
            <a:bodyPr>
              <a:spAutoFit/>
            </a:bodyPr>
            <a:lstStyle/>
            <a:p>
              <a:pPr defTabSz="685754" eaLnBrk="1" fontAlgn="auto" hangingPunct="1">
                <a:spcBef>
                  <a:spcPts val="0"/>
                </a:spcBef>
                <a:spcAft>
                  <a:spcPts val="0"/>
                </a:spcAft>
                <a:defRPr/>
              </a:pPr>
              <a:r>
                <a:rPr lang="zh-CN" altLang="en-US" sz="1200" dirty="0">
                  <a:solidFill>
                    <a:schemeClr val="tx1">
                      <a:lumMod val="75000"/>
                      <a:lumOff val="25000"/>
                    </a:schemeClr>
                  </a:solidFill>
                  <a:latin typeface="微软雅黑" pitchFamily="34" charset="-122"/>
                  <a:ea typeface="微软雅黑" pitchFamily="34" charset="-122"/>
                </a:rPr>
                <a:t>添加您的标题一</a:t>
              </a:r>
            </a:p>
          </p:txBody>
        </p:sp>
      </p:grpSp>
      <p:grpSp>
        <p:nvGrpSpPr>
          <p:cNvPr id="23" name="组合 17"/>
          <p:cNvGrpSpPr>
            <a:grpSpLocks/>
          </p:cNvGrpSpPr>
          <p:nvPr/>
        </p:nvGrpSpPr>
        <p:grpSpPr bwMode="auto">
          <a:xfrm>
            <a:off x="4746626" y="3116937"/>
            <a:ext cx="1374775" cy="458930"/>
            <a:chOff x="6184232" y="3601453"/>
            <a:chExt cx="747341" cy="184484"/>
          </a:xfrm>
        </p:grpSpPr>
        <p:cxnSp>
          <p:nvCxnSpPr>
            <p:cNvPr id="19" name="直接连接符 18"/>
            <p:cNvCxnSpPr/>
            <p:nvPr/>
          </p:nvCxnSpPr>
          <p:spPr>
            <a:xfrm>
              <a:off x="6184232" y="3601453"/>
              <a:ext cx="176048" cy="18448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360280" y="3785937"/>
              <a:ext cx="571293"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8" name="组合 39"/>
          <p:cNvGrpSpPr>
            <a:grpSpLocks/>
          </p:cNvGrpSpPr>
          <p:nvPr/>
        </p:nvGrpSpPr>
        <p:grpSpPr bwMode="auto">
          <a:xfrm>
            <a:off x="6267511" y="3405227"/>
            <a:ext cx="1940892" cy="1095713"/>
            <a:chOff x="6158850" y="3848404"/>
            <a:chExt cx="2938131" cy="1094769"/>
          </a:xfrm>
        </p:grpSpPr>
        <p:sp>
          <p:nvSpPr>
            <p:cNvPr id="21" name="Content Placeholder 2"/>
            <p:cNvSpPr txBox="1">
              <a:spLocks/>
            </p:cNvSpPr>
            <p:nvPr/>
          </p:nvSpPr>
          <p:spPr>
            <a:xfrm>
              <a:off x="6158852" y="4110197"/>
              <a:ext cx="2938129" cy="832976"/>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fontAlgn="auto">
                <a:lnSpc>
                  <a:spcPct val="120000"/>
                </a:lnSpc>
                <a:spcAft>
                  <a:spcPts val="0"/>
                </a:spcAft>
                <a:buFont typeface="Arial" pitchFamily="34" charset="0"/>
                <a:buNone/>
                <a:defRPr/>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a:t>
              </a:r>
            </a:p>
          </p:txBody>
        </p:sp>
        <p:sp>
          <p:nvSpPr>
            <p:cNvPr id="22" name="文本框 21"/>
            <p:cNvSpPr txBox="1"/>
            <p:nvPr/>
          </p:nvSpPr>
          <p:spPr>
            <a:xfrm>
              <a:off x="6158850" y="3848404"/>
              <a:ext cx="2229590" cy="276760"/>
            </a:xfrm>
            <a:prstGeom prst="rect">
              <a:avLst/>
            </a:prstGeom>
            <a:noFill/>
          </p:spPr>
          <p:txBody>
            <a:bodyPr wrap="square">
              <a:spAutoFit/>
            </a:bodyPr>
            <a:lstStyle/>
            <a:p>
              <a:pPr defTabSz="685754" eaLnBrk="1" fontAlgn="auto" hangingPunct="1">
                <a:spcBef>
                  <a:spcPts val="0"/>
                </a:spcBef>
                <a:spcAft>
                  <a:spcPts val="0"/>
                </a:spcAft>
                <a:defRPr/>
              </a:pPr>
              <a:r>
                <a:rPr lang="zh-CN" altLang="en-US" sz="1200" dirty="0">
                  <a:solidFill>
                    <a:schemeClr val="tx1">
                      <a:lumMod val="75000"/>
                      <a:lumOff val="25000"/>
                    </a:schemeClr>
                  </a:solidFill>
                  <a:latin typeface="微软雅黑" pitchFamily="34" charset="-122"/>
                  <a:ea typeface="微软雅黑" pitchFamily="34" charset="-122"/>
                </a:rPr>
                <a:t>添加您的标题二</a:t>
              </a:r>
            </a:p>
          </p:txBody>
        </p:sp>
      </p:grpSp>
      <p:grpSp>
        <p:nvGrpSpPr>
          <p:cNvPr id="33" name="组合 22"/>
          <p:cNvGrpSpPr>
            <a:grpSpLocks/>
          </p:cNvGrpSpPr>
          <p:nvPr/>
        </p:nvGrpSpPr>
        <p:grpSpPr bwMode="auto">
          <a:xfrm flipH="1">
            <a:off x="1692275" y="3396424"/>
            <a:ext cx="1093788" cy="506569"/>
            <a:chOff x="6184232" y="3601453"/>
            <a:chExt cx="747341" cy="184484"/>
          </a:xfrm>
        </p:grpSpPr>
        <p:cxnSp>
          <p:nvCxnSpPr>
            <p:cNvPr id="24" name="直接连接符 23"/>
            <p:cNvCxnSpPr/>
            <p:nvPr/>
          </p:nvCxnSpPr>
          <p:spPr>
            <a:xfrm>
              <a:off x="6184232" y="3601453"/>
              <a:ext cx="176802" cy="18448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361034" y="3785937"/>
              <a:ext cx="570539"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40"/>
          <p:cNvGrpSpPr>
            <a:grpSpLocks/>
          </p:cNvGrpSpPr>
          <p:nvPr/>
        </p:nvGrpSpPr>
        <p:grpSpPr bwMode="auto">
          <a:xfrm>
            <a:off x="288925" y="3758486"/>
            <a:ext cx="1978819" cy="724094"/>
            <a:chOff x="288536" y="4184070"/>
            <a:chExt cx="1979504" cy="724326"/>
          </a:xfrm>
        </p:grpSpPr>
        <p:sp>
          <p:nvSpPr>
            <p:cNvPr id="26" name="Content Placeholder 2"/>
            <p:cNvSpPr txBox="1">
              <a:spLocks/>
            </p:cNvSpPr>
            <p:nvPr/>
          </p:nvSpPr>
          <p:spPr>
            <a:xfrm>
              <a:off x="294888" y="4442965"/>
              <a:ext cx="1973152" cy="465431"/>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fontAlgn="auto">
                <a:lnSpc>
                  <a:spcPct val="120000"/>
                </a:lnSpc>
                <a:spcAft>
                  <a:spcPts val="0"/>
                </a:spcAft>
                <a:buFont typeface="Arial" pitchFamily="34" charset="0"/>
                <a:buNone/>
                <a:defRPr/>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a:t>
              </a:r>
            </a:p>
          </p:txBody>
        </p:sp>
        <p:sp>
          <p:nvSpPr>
            <p:cNvPr id="27" name="文本框 26"/>
            <p:cNvSpPr txBox="1"/>
            <p:nvPr/>
          </p:nvSpPr>
          <p:spPr>
            <a:xfrm>
              <a:off x="288536" y="4184070"/>
              <a:ext cx="1726210" cy="277088"/>
            </a:xfrm>
            <a:prstGeom prst="rect">
              <a:avLst/>
            </a:prstGeom>
            <a:noFill/>
          </p:spPr>
          <p:txBody>
            <a:bodyPr>
              <a:spAutoFit/>
            </a:bodyPr>
            <a:lstStyle/>
            <a:p>
              <a:pPr defTabSz="685754" eaLnBrk="1" fontAlgn="auto" hangingPunct="1">
                <a:spcBef>
                  <a:spcPts val="0"/>
                </a:spcBef>
                <a:spcAft>
                  <a:spcPts val="0"/>
                </a:spcAft>
                <a:defRPr/>
              </a:pPr>
              <a:r>
                <a:rPr lang="zh-CN" altLang="en-US" sz="1200" dirty="0">
                  <a:solidFill>
                    <a:schemeClr val="tx1">
                      <a:lumMod val="75000"/>
                      <a:lumOff val="25000"/>
                    </a:schemeClr>
                  </a:solidFill>
                  <a:latin typeface="微软雅黑" pitchFamily="34" charset="-122"/>
                  <a:ea typeface="微软雅黑" pitchFamily="34" charset="-122"/>
                </a:rPr>
                <a:t>添加您的标题四</a:t>
              </a:r>
            </a:p>
          </p:txBody>
        </p:sp>
      </p:grpSp>
      <p:grpSp>
        <p:nvGrpSpPr>
          <p:cNvPr id="35" name="组合 27"/>
          <p:cNvGrpSpPr>
            <a:grpSpLocks/>
          </p:cNvGrpSpPr>
          <p:nvPr/>
        </p:nvGrpSpPr>
        <p:grpSpPr bwMode="auto">
          <a:xfrm flipH="1" flipV="1">
            <a:off x="1927225" y="1673455"/>
            <a:ext cx="1593850" cy="708244"/>
            <a:chOff x="6184232" y="3601453"/>
            <a:chExt cx="747341" cy="184484"/>
          </a:xfrm>
        </p:grpSpPr>
        <p:cxnSp>
          <p:nvCxnSpPr>
            <p:cNvPr id="29" name="直接连接符 28"/>
            <p:cNvCxnSpPr/>
            <p:nvPr/>
          </p:nvCxnSpPr>
          <p:spPr>
            <a:xfrm>
              <a:off x="6184232" y="3601453"/>
              <a:ext cx="176414" cy="18448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360646" y="3785937"/>
              <a:ext cx="570927"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36" name="组合 41"/>
          <p:cNvGrpSpPr>
            <a:grpSpLocks/>
          </p:cNvGrpSpPr>
          <p:nvPr/>
        </p:nvGrpSpPr>
        <p:grpSpPr bwMode="auto">
          <a:xfrm>
            <a:off x="461964" y="1522595"/>
            <a:ext cx="1956717" cy="757472"/>
            <a:chOff x="462333" y="1949614"/>
            <a:chExt cx="1956995" cy="757789"/>
          </a:xfrm>
        </p:grpSpPr>
        <p:sp>
          <p:nvSpPr>
            <p:cNvPr id="31" name="Content Placeholder 2"/>
            <p:cNvSpPr txBox="1">
              <a:spLocks/>
            </p:cNvSpPr>
            <p:nvPr/>
          </p:nvSpPr>
          <p:spPr>
            <a:xfrm>
              <a:off x="467914" y="2241927"/>
              <a:ext cx="1951414" cy="465476"/>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fontAlgn="auto">
                <a:lnSpc>
                  <a:spcPct val="120000"/>
                </a:lnSpc>
                <a:spcAft>
                  <a:spcPts val="0"/>
                </a:spcAft>
                <a:buFont typeface="Arial" pitchFamily="34" charset="0"/>
                <a:buNone/>
                <a:defRPr/>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a:t>
              </a:r>
            </a:p>
          </p:txBody>
        </p:sp>
        <p:sp>
          <p:nvSpPr>
            <p:cNvPr id="32" name="文本框 31"/>
            <p:cNvSpPr txBox="1"/>
            <p:nvPr/>
          </p:nvSpPr>
          <p:spPr>
            <a:xfrm>
              <a:off x="462333" y="1949614"/>
              <a:ext cx="1525803" cy="277115"/>
            </a:xfrm>
            <a:prstGeom prst="rect">
              <a:avLst/>
            </a:prstGeom>
            <a:noFill/>
          </p:spPr>
          <p:txBody>
            <a:bodyPr>
              <a:spAutoFit/>
            </a:bodyPr>
            <a:lstStyle/>
            <a:p>
              <a:pPr defTabSz="685754" eaLnBrk="1" fontAlgn="auto" hangingPunct="1">
                <a:spcBef>
                  <a:spcPts val="0"/>
                </a:spcBef>
                <a:spcAft>
                  <a:spcPts val="0"/>
                </a:spcAft>
                <a:defRPr/>
              </a:pPr>
              <a:r>
                <a:rPr lang="zh-CN" altLang="en-US" sz="1200" dirty="0">
                  <a:solidFill>
                    <a:schemeClr val="tx1">
                      <a:lumMod val="75000"/>
                      <a:lumOff val="25000"/>
                    </a:schemeClr>
                  </a:solidFill>
                  <a:latin typeface="微软雅黑" pitchFamily="34" charset="-122"/>
                  <a:ea typeface="微软雅黑" pitchFamily="34" charset="-122"/>
                </a:rPr>
                <a:t>添加您的标题三</a:t>
              </a:r>
            </a:p>
          </p:txBody>
        </p:sp>
      </p:grpSp>
    </p:spTree>
    <p:extLst>
      <p:ext uri="{BB962C8B-B14F-4D97-AF65-F5344CB8AC3E}">
        <p14:creationId xmlns:p14="http://schemas.microsoft.com/office/powerpoint/2010/main" val="263777608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par>
                          <p:cTn id="22" fill="hold">
                            <p:stCondLst>
                              <p:cond delay="500"/>
                            </p:stCondLst>
                            <p:childTnLst>
                              <p:par>
                                <p:cTn id="23" presetID="2" presetClass="entr" presetSubtype="2" decel="10000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1+#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500"/>
                                        <p:tgtEl>
                                          <p:spTgt spid="23"/>
                                        </p:tgtEl>
                                      </p:cBhvr>
                                    </p:animEffect>
                                  </p:childTnLst>
                                </p:cTn>
                              </p:par>
                            </p:childTnLst>
                          </p:cTn>
                        </p:par>
                        <p:par>
                          <p:cTn id="32" fill="hold">
                            <p:stCondLst>
                              <p:cond delay="500"/>
                            </p:stCondLst>
                            <p:childTnLst>
                              <p:par>
                                <p:cTn id="33" presetID="2" presetClass="entr" presetSubtype="2" decel="100000"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1+#ppt_w/2"/>
                                          </p:val>
                                        </p:tav>
                                        <p:tav tm="100000">
                                          <p:val>
                                            <p:strVal val="#ppt_x"/>
                                          </p:val>
                                        </p:tav>
                                      </p:tavLst>
                                    </p:anim>
                                    <p:anim calcmode="lin" valueType="num">
                                      <p:cBhvr additive="base">
                                        <p:cTn id="36"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ipe(right)">
                                      <p:cBhvr>
                                        <p:cTn id="41" dur="500"/>
                                        <p:tgtEl>
                                          <p:spTgt spid="35"/>
                                        </p:tgtEl>
                                      </p:cBhvr>
                                    </p:animEffect>
                                  </p:childTnLst>
                                </p:cTn>
                              </p:par>
                            </p:childTnLst>
                          </p:cTn>
                        </p:par>
                        <p:par>
                          <p:cTn id="42" fill="hold">
                            <p:stCondLst>
                              <p:cond delay="500"/>
                            </p:stCondLst>
                            <p:childTnLst>
                              <p:par>
                                <p:cTn id="43" presetID="2" presetClass="entr" presetSubtype="8" decel="100000" fill="hold" nodeType="afterEffect">
                                  <p:stCondLst>
                                    <p:cond delay="0"/>
                                  </p:stCondLst>
                                  <p:childTnLst>
                                    <p:set>
                                      <p:cBhvr>
                                        <p:cTn id="44" dur="1" fill="hold">
                                          <p:stCondLst>
                                            <p:cond delay="0"/>
                                          </p:stCondLst>
                                        </p:cTn>
                                        <p:tgtEl>
                                          <p:spTgt spid="36"/>
                                        </p:tgtEl>
                                        <p:attrNameLst>
                                          <p:attrName>style.visibility</p:attrName>
                                        </p:attrNameLst>
                                      </p:cBhvr>
                                      <p:to>
                                        <p:strVal val="visible"/>
                                      </p:to>
                                    </p:set>
                                    <p:anim calcmode="lin" valueType="num">
                                      <p:cBhvr additive="base">
                                        <p:cTn id="45" dur="500" fill="hold"/>
                                        <p:tgtEl>
                                          <p:spTgt spid="36"/>
                                        </p:tgtEl>
                                        <p:attrNameLst>
                                          <p:attrName>ppt_x</p:attrName>
                                        </p:attrNameLst>
                                      </p:cBhvr>
                                      <p:tavLst>
                                        <p:tav tm="0">
                                          <p:val>
                                            <p:strVal val="0-#ppt_w/2"/>
                                          </p:val>
                                        </p:tav>
                                        <p:tav tm="100000">
                                          <p:val>
                                            <p:strVal val="#ppt_x"/>
                                          </p:val>
                                        </p:tav>
                                      </p:tavLst>
                                    </p:anim>
                                    <p:anim calcmode="lin" valueType="num">
                                      <p:cBhvr additive="base">
                                        <p:cTn id="46"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right)">
                                      <p:cBhvr>
                                        <p:cTn id="51" dur="500"/>
                                        <p:tgtEl>
                                          <p:spTgt spid="33"/>
                                        </p:tgtEl>
                                      </p:cBhvr>
                                    </p:animEffect>
                                  </p:childTnLst>
                                </p:cTn>
                              </p:par>
                            </p:childTnLst>
                          </p:cTn>
                        </p:par>
                        <p:par>
                          <p:cTn id="52" fill="hold">
                            <p:stCondLst>
                              <p:cond delay="500"/>
                            </p:stCondLst>
                            <p:childTnLst>
                              <p:par>
                                <p:cTn id="53" presetID="2" presetClass="entr" presetSubtype="8" decel="100000" fill="hold" nodeType="after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additive="base">
                                        <p:cTn id="55" dur="500" fill="hold"/>
                                        <p:tgtEl>
                                          <p:spTgt spid="34"/>
                                        </p:tgtEl>
                                        <p:attrNameLst>
                                          <p:attrName>ppt_x</p:attrName>
                                        </p:attrNameLst>
                                      </p:cBhvr>
                                      <p:tavLst>
                                        <p:tav tm="0">
                                          <p:val>
                                            <p:strVal val="0-#ppt_w/2"/>
                                          </p:val>
                                        </p:tav>
                                        <p:tav tm="100000">
                                          <p:val>
                                            <p:strVal val="#ppt_x"/>
                                          </p:val>
                                        </p:tav>
                                      </p:tavLst>
                                    </p:anim>
                                    <p:anim calcmode="lin" valueType="num">
                                      <p:cBhvr additive="base">
                                        <p:cTn id="56"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906284" y="1746024"/>
            <a:ext cx="2899423" cy="3652875"/>
            <a:chOff x="579" y="587"/>
            <a:chExt cx="2243" cy="2825"/>
          </a:xfrm>
          <a:solidFill>
            <a:schemeClr val="accent1"/>
          </a:solidFill>
        </p:grpSpPr>
        <p:grpSp>
          <p:nvGrpSpPr>
            <p:cNvPr id="3" name="Group 205"/>
            <p:cNvGrpSpPr>
              <a:grpSpLocks/>
            </p:cNvGrpSpPr>
            <p:nvPr/>
          </p:nvGrpSpPr>
          <p:grpSpPr bwMode="auto">
            <a:xfrm>
              <a:off x="579" y="597"/>
              <a:ext cx="2243" cy="2635"/>
              <a:chOff x="579" y="597"/>
              <a:chExt cx="2243" cy="2635"/>
            </a:xfrm>
            <a:grpFill/>
          </p:grpSpPr>
          <p:sp>
            <p:nvSpPr>
              <p:cNvPr id="388" name="Oval 5"/>
              <p:cNvSpPr>
                <a:spLocks noChangeArrowheads="1"/>
              </p:cNvSpPr>
              <p:nvPr/>
            </p:nvSpPr>
            <p:spPr bwMode="auto">
              <a:xfrm>
                <a:off x="960" y="874"/>
                <a:ext cx="1033" cy="80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9" name="Freeform 6"/>
              <p:cNvSpPr>
                <a:spLocks/>
              </p:cNvSpPr>
              <p:nvPr/>
            </p:nvSpPr>
            <p:spPr bwMode="auto">
              <a:xfrm>
                <a:off x="1470" y="1568"/>
                <a:ext cx="476" cy="179"/>
              </a:xfrm>
              <a:custGeom>
                <a:avLst/>
                <a:gdLst>
                  <a:gd name="T0" fmla="*/ 210 w 327"/>
                  <a:gd name="T1" fmla="*/ 16 h 123"/>
                  <a:gd name="T2" fmla="*/ 327 w 327"/>
                  <a:gd name="T3" fmla="*/ 99 h 123"/>
                  <a:gd name="T4" fmla="*/ 96 w 327"/>
                  <a:gd name="T5" fmla="*/ 62 h 123"/>
                  <a:gd name="T6" fmla="*/ 210 w 327"/>
                  <a:gd name="T7" fmla="*/ 16 h 123"/>
                </a:gdLst>
                <a:ahLst/>
                <a:cxnLst>
                  <a:cxn ang="0">
                    <a:pos x="T0" y="T1"/>
                  </a:cxn>
                  <a:cxn ang="0">
                    <a:pos x="T2" y="T3"/>
                  </a:cxn>
                  <a:cxn ang="0">
                    <a:pos x="T4" y="T5"/>
                  </a:cxn>
                  <a:cxn ang="0">
                    <a:pos x="T6" y="T7"/>
                  </a:cxn>
                </a:cxnLst>
                <a:rect l="0" t="0" r="r" b="b"/>
                <a:pathLst>
                  <a:path w="327" h="123">
                    <a:moveTo>
                      <a:pt x="210" y="16"/>
                    </a:moveTo>
                    <a:cubicBezTo>
                      <a:pt x="210" y="16"/>
                      <a:pt x="265" y="86"/>
                      <a:pt x="327" y="99"/>
                    </a:cubicBezTo>
                    <a:cubicBezTo>
                      <a:pt x="327" y="99"/>
                      <a:pt x="192" y="123"/>
                      <a:pt x="96" y="62"/>
                    </a:cubicBezTo>
                    <a:cubicBezTo>
                      <a:pt x="0" y="0"/>
                      <a:pt x="210" y="16"/>
                      <a:pt x="2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0" name="Oval 7"/>
              <p:cNvSpPr>
                <a:spLocks noChangeArrowheads="1"/>
              </p:cNvSpPr>
              <p:nvPr/>
            </p:nvSpPr>
            <p:spPr bwMode="auto">
              <a:xfrm>
                <a:off x="1070" y="68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1" name="Freeform 8"/>
              <p:cNvSpPr>
                <a:spLocks/>
              </p:cNvSpPr>
              <p:nvPr/>
            </p:nvSpPr>
            <p:spPr bwMode="auto">
              <a:xfrm>
                <a:off x="1047" y="731"/>
                <a:ext cx="81" cy="189"/>
              </a:xfrm>
              <a:custGeom>
                <a:avLst/>
                <a:gdLst>
                  <a:gd name="T0" fmla="*/ 28 w 56"/>
                  <a:gd name="T1" fmla="*/ 72 h 130"/>
                  <a:gd name="T2" fmla="*/ 33 w 56"/>
                  <a:gd name="T3" fmla="*/ 130 h 130"/>
                  <a:gd name="T4" fmla="*/ 44 w 56"/>
                  <a:gd name="T5" fmla="*/ 130 h 130"/>
                  <a:gd name="T6" fmla="*/ 44 w 56"/>
                  <a:gd name="T7" fmla="*/ 62 h 130"/>
                  <a:gd name="T8" fmla="*/ 52 w 56"/>
                  <a:gd name="T9" fmla="*/ 62 h 130"/>
                  <a:gd name="T10" fmla="*/ 54 w 56"/>
                  <a:gd name="T11" fmla="*/ 23 h 130"/>
                  <a:gd name="T12" fmla="*/ 44 w 56"/>
                  <a:gd name="T13" fmla="*/ 1 h 130"/>
                  <a:gd name="T14" fmla="*/ 36 w 56"/>
                  <a:gd name="T15" fmla="*/ 0 h 130"/>
                  <a:gd name="T16" fmla="*/ 28 w 56"/>
                  <a:gd name="T17" fmla="*/ 0 h 130"/>
                  <a:gd name="T18" fmla="*/ 20 w 56"/>
                  <a:gd name="T19" fmla="*/ 0 h 130"/>
                  <a:gd name="T20" fmla="*/ 13 w 56"/>
                  <a:gd name="T21" fmla="*/ 1 h 130"/>
                  <a:gd name="T22" fmla="*/ 2 w 56"/>
                  <a:gd name="T23" fmla="*/ 23 h 130"/>
                  <a:gd name="T24" fmla="*/ 5 w 56"/>
                  <a:gd name="T25" fmla="*/ 62 h 130"/>
                  <a:gd name="T26" fmla="*/ 13 w 56"/>
                  <a:gd name="T27" fmla="*/ 62 h 130"/>
                  <a:gd name="T28" fmla="*/ 13 w 56"/>
                  <a:gd name="T29" fmla="*/ 130 h 130"/>
                  <a:gd name="T30" fmla="*/ 23 w 56"/>
                  <a:gd name="T31" fmla="*/ 130 h 130"/>
                  <a:gd name="T32" fmla="*/ 28 w 56"/>
                  <a:gd name="T33" fmla="*/ 7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130">
                    <a:moveTo>
                      <a:pt x="28" y="72"/>
                    </a:moveTo>
                    <a:cubicBezTo>
                      <a:pt x="33" y="130"/>
                      <a:pt x="33" y="130"/>
                      <a:pt x="33" y="130"/>
                    </a:cubicBezTo>
                    <a:cubicBezTo>
                      <a:pt x="44" y="130"/>
                      <a:pt x="44" y="130"/>
                      <a:pt x="44" y="130"/>
                    </a:cubicBezTo>
                    <a:cubicBezTo>
                      <a:pt x="44" y="62"/>
                      <a:pt x="44" y="62"/>
                      <a:pt x="44" y="62"/>
                    </a:cubicBezTo>
                    <a:cubicBezTo>
                      <a:pt x="52" y="62"/>
                      <a:pt x="52" y="62"/>
                      <a:pt x="52" y="62"/>
                    </a:cubicBezTo>
                    <a:cubicBezTo>
                      <a:pt x="54" y="23"/>
                      <a:pt x="54" y="23"/>
                      <a:pt x="54" y="23"/>
                    </a:cubicBezTo>
                    <a:cubicBezTo>
                      <a:pt x="54" y="23"/>
                      <a:pt x="56" y="6"/>
                      <a:pt x="44" y="1"/>
                    </a:cubicBezTo>
                    <a:cubicBezTo>
                      <a:pt x="42" y="0"/>
                      <a:pt x="39" y="0"/>
                      <a:pt x="36" y="0"/>
                    </a:cubicBezTo>
                    <a:cubicBezTo>
                      <a:pt x="28" y="0"/>
                      <a:pt x="28" y="0"/>
                      <a:pt x="28" y="0"/>
                    </a:cubicBezTo>
                    <a:cubicBezTo>
                      <a:pt x="20" y="0"/>
                      <a:pt x="20" y="0"/>
                      <a:pt x="20" y="0"/>
                    </a:cubicBezTo>
                    <a:cubicBezTo>
                      <a:pt x="17" y="0"/>
                      <a:pt x="15" y="0"/>
                      <a:pt x="13" y="1"/>
                    </a:cubicBezTo>
                    <a:cubicBezTo>
                      <a:pt x="0" y="6"/>
                      <a:pt x="2" y="23"/>
                      <a:pt x="2" y="23"/>
                    </a:cubicBezTo>
                    <a:cubicBezTo>
                      <a:pt x="5" y="62"/>
                      <a:pt x="5" y="62"/>
                      <a:pt x="5" y="62"/>
                    </a:cubicBezTo>
                    <a:cubicBezTo>
                      <a:pt x="13" y="62"/>
                      <a:pt x="13" y="62"/>
                      <a:pt x="13" y="62"/>
                    </a:cubicBezTo>
                    <a:cubicBezTo>
                      <a:pt x="13" y="130"/>
                      <a:pt x="13" y="130"/>
                      <a:pt x="13" y="130"/>
                    </a:cubicBezTo>
                    <a:cubicBezTo>
                      <a:pt x="23" y="130"/>
                      <a:pt x="23" y="130"/>
                      <a:pt x="23" y="130"/>
                    </a:cubicBezTo>
                    <a:lnTo>
                      <a:pt x="2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2" name="Oval 9"/>
              <p:cNvSpPr>
                <a:spLocks noChangeArrowheads="1"/>
              </p:cNvSpPr>
              <p:nvPr/>
            </p:nvSpPr>
            <p:spPr bwMode="auto">
              <a:xfrm>
                <a:off x="1108" y="2413"/>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3" name="Freeform 10"/>
              <p:cNvSpPr>
                <a:spLocks/>
              </p:cNvSpPr>
              <p:nvPr/>
            </p:nvSpPr>
            <p:spPr bwMode="auto">
              <a:xfrm>
                <a:off x="1085" y="2457"/>
                <a:ext cx="81" cy="189"/>
              </a:xfrm>
              <a:custGeom>
                <a:avLst/>
                <a:gdLst>
                  <a:gd name="T0" fmla="*/ 28 w 56"/>
                  <a:gd name="T1" fmla="*/ 73 h 130"/>
                  <a:gd name="T2" fmla="*/ 33 w 56"/>
                  <a:gd name="T3" fmla="*/ 130 h 130"/>
                  <a:gd name="T4" fmla="*/ 44 w 56"/>
                  <a:gd name="T5" fmla="*/ 130 h 130"/>
                  <a:gd name="T6" fmla="*/ 44 w 56"/>
                  <a:gd name="T7" fmla="*/ 63 h 130"/>
                  <a:gd name="T8" fmla="*/ 52 w 56"/>
                  <a:gd name="T9" fmla="*/ 63 h 130"/>
                  <a:gd name="T10" fmla="*/ 54 w 56"/>
                  <a:gd name="T11" fmla="*/ 24 h 130"/>
                  <a:gd name="T12" fmla="*/ 44 w 56"/>
                  <a:gd name="T13" fmla="*/ 2 h 130"/>
                  <a:gd name="T14" fmla="*/ 36 w 56"/>
                  <a:gd name="T15" fmla="*/ 0 h 130"/>
                  <a:gd name="T16" fmla="*/ 28 w 56"/>
                  <a:gd name="T17" fmla="*/ 0 h 130"/>
                  <a:gd name="T18" fmla="*/ 20 w 56"/>
                  <a:gd name="T19" fmla="*/ 0 h 130"/>
                  <a:gd name="T20" fmla="*/ 13 w 56"/>
                  <a:gd name="T21" fmla="*/ 2 h 130"/>
                  <a:gd name="T22" fmla="*/ 2 w 56"/>
                  <a:gd name="T23" fmla="*/ 24 h 130"/>
                  <a:gd name="T24" fmla="*/ 5 w 56"/>
                  <a:gd name="T25" fmla="*/ 63 h 130"/>
                  <a:gd name="T26" fmla="*/ 13 w 56"/>
                  <a:gd name="T27" fmla="*/ 63 h 130"/>
                  <a:gd name="T28" fmla="*/ 13 w 56"/>
                  <a:gd name="T29" fmla="*/ 130 h 130"/>
                  <a:gd name="T30" fmla="*/ 23 w 56"/>
                  <a:gd name="T31" fmla="*/ 130 h 130"/>
                  <a:gd name="T32" fmla="*/ 28 w 56"/>
                  <a:gd name="T33" fmla="*/ 7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130">
                    <a:moveTo>
                      <a:pt x="28" y="73"/>
                    </a:moveTo>
                    <a:cubicBezTo>
                      <a:pt x="33" y="130"/>
                      <a:pt x="33" y="130"/>
                      <a:pt x="33" y="130"/>
                    </a:cubicBezTo>
                    <a:cubicBezTo>
                      <a:pt x="44" y="130"/>
                      <a:pt x="44" y="130"/>
                      <a:pt x="44" y="130"/>
                    </a:cubicBezTo>
                    <a:cubicBezTo>
                      <a:pt x="44" y="63"/>
                      <a:pt x="44" y="63"/>
                      <a:pt x="44" y="63"/>
                    </a:cubicBezTo>
                    <a:cubicBezTo>
                      <a:pt x="52" y="63"/>
                      <a:pt x="52" y="63"/>
                      <a:pt x="52" y="63"/>
                    </a:cubicBezTo>
                    <a:cubicBezTo>
                      <a:pt x="54" y="24"/>
                      <a:pt x="54" y="24"/>
                      <a:pt x="54" y="24"/>
                    </a:cubicBezTo>
                    <a:cubicBezTo>
                      <a:pt x="54" y="24"/>
                      <a:pt x="56" y="7"/>
                      <a:pt x="44" y="2"/>
                    </a:cubicBezTo>
                    <a:cubicBezTo>
                      <a:pt x="42" y="1"/>
                      <a:pt x="39" y="0"/>
                      <a:pt x="36" y="0"/>
                    </a:cubicBezTo>
                    <a:cubicBezTo>
                      <a:pt x="28" y="0"/>
                      <a:pt x="28" y="0"/>
                      <a:pt x="28" y="0"/>
                    </a:cubicBezTo>
                    <a:cubicBezTo>
                      <a:pt x="20" y="0"/>
                      <a:pt x="20" y="0"/>
                      <a:pt x="20" y="0"/>
                    </a:cubicBezTo>
                    <a:cubicBezTo>
                      <a:pt x="17" y="0"/>
                      <a:pt x="15" y="1"/>
                      <a:pt x="13" y="2"/>
                    </a:cubicBezTo>
                    <a:cubicBezTo>
                      <a:pt x="0" y="7"/>
                      <a:pt x="2" y="24"/>
                      <a:pt x="2" y="24"/>
                    </a:cubicBezTo>
                    <a:cubicBezTo>
                      <a:pt x="5" y="63"/>
                      <a:pt x="5" y="63"/>
                      <a:pt x="5" y="63"/>
                    </a:cubicBezTo>
                    <a:cubicBezTo>
                      <a:pt x="13" y="63"/>
                      <a:pt x="13" y="63"/>
                      <a:pt x="13" y="63"/>
                    </a:cubicBezTo>
                    <a:cubicBezTo>
                      <a:pt x="13" y="130"/>
                      <a:pt x="13" y="130"/>
                      <a:pt x="13" y="130"/>
                    </a:cubicBezTo>
                    <a:cubicBezTo>
                      <a:pt x="23" y="130"/>
                      <a:pt x="23" y="130"/>
                      <a:pt x="23" y="130"/>
                    </a:cubicBezTo>
                    <a:lnTo>
                      <a:pt x="28"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4" name="Oval 11"/>
              <p:cNvSpPr>
                <a:spLocks noChangeArrowheads="1"/>
              </p:cNvSpPr>
              <p:nvPr/>
            </p:nvSpPr>
            <p:spPr bwMode="auto">
              <a:xfrm>
                <a:off x="2281" y="1074"/>
                <a:ext cx="50" cy="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5" name="Freeform 12"/>
              <p:cNvSpPr>
                <a:spLocks/>
              </p:cNvSpPr>
              <p:nvPr/>
            </p:nvSpPr>
            <p:spPr bwMode="auto">
              <a:xfrm>
                <a:off x="2247" y="1138"/>
                <a:ext cx="118" cy="276"/>
              </a:xfrm>
              <a:custGeom>
                <a:avLst/>
                <a:gdLst>
                  <a:gd name="T0" fmla="*/ 41 w 81"/>
                  <a:gd name="T1" fmla="*/ 106 h 190"/>
                  <a:gd name="T2" fmla="*/ 48 w 81"/>
                  <a:gd name="T3" fmla="*/ 190 h 190"/>
                  <a:gd name="T4" fmla="*/ 63 w 81"/>
                  <a:gd name="T5" fmla="*/ 190 h 190"/>
                  <a:gd name="T6" fmla="*/ 63 w 81"/>
                  <a:gd name="T7" fmla="*/ 91 h 190"/>
                  <a:gd name="T8" fmla="*/ 75 w 81"/>
                  <a:gd name="T9" fmla="*/ 91 h 190"/>
                  <a:gd name="T10" fmla="*/ 79 w 81"/>
                  <a:gd name="T11" fmla="*/ 34 h 190"/>
                  <a:gd name="T12" fmla="*/ 63 w 81"/>
                  <a:gd name="T13" fmla="*/ 2 h 190"/>
                  <a:gd name="T14" fmla="*/ 52 w 81"/>
                  <a:gd name="T15" fmla="*/ 0 h 190"/>
                  <a:gd name="T16" fmla="*/ 41 w 81"/>
                  <a:gd name="T17" fmla="*/ 0 h 190"/>
                  <a:gd name="T18" fmla="*/ 29 w 81"/>
                  <a:gd name="T19" fmla="*/ 0 h 190"/>
                  <a:gd name="T20" fmla="*/ 18 w 81"/>
                  <a:gd name="T21" fmla="*/ 2 h 190"/>
                  <a:gd name="T22" fmla="*/ 2 w 81"/>
                  <a:gd name="T23" fmla="*/ 34 h 190"/>
                  <a:gd name="T24" fmla="*/ 6 w 81"/>
                  <a:gd name="T25" fmla="*/ 91 h 190"/>
                  <a:gd name="T26" fmla="*/ 18 w 81"/>
                  <a:gd name="T27" fmla="*/ 91 h 190"/>
                  <a:gd name="T28" fmla="*/ 18 w 81"/>
                  <a:gd name="T29" fmla="*/ 190 h 190"/>
                  <a:gd name="T30" fmla="*/ 33 w 81"/>
                  <a:gd name="T31" fmla="*/ 190 h 190"/>
                  <a:gd name="T32" fmla="*/ 41 w 81"/>
                  <a:gd name="T33" fmla="*/ 10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190">
                    <a:moveTo>
                      <a:pt x="41" y="106"/>
                    </a:moveTo>
                    <a:cubicBezTo>
                      <a:pt x="48" y="190"/>
                      <a:pt x="48" y="190"/>
                      <a:pt x="48" y="190"/>
                    </a:cubicBezTo>
                    <a:cubicBezTo>
                      <a:pt x="63" y="190"/>
                      <a:pt x="63" y="190"/>
                      <a:pt x="63" y="190"/>
                    </a:cubicBezTo>
                    <a:cubicBezTo>
                      <a:pt x="63" y="91"/>
                      <a:pt x="63" y="91"/>
                      <a:pt x="63" y="91"/>
                    </a:cubicBezTo>
                    <a:cubicBezTo>
                      <a:pt x="75" y="91"/>
                      <a:pt x="75" y="91"/>
                      <a:pt x="75" y="91"/>
                    </a:cubicBezTo>
                    <a:cubicBezTo>
                      <a:pt x="79" y="34"/>
                      <a:pt x="79" y="34"/>
                      <a:pt x="79" y="34"/>
                    </a:cubicBezTo>
                    <a:cubicBezTo>
                      <a:pt x="79" y="34"/>
                      <a:pt x="81" y="9"/>
                      <a:pt x="63" y="2"/>
                    </a:cubicBezTo>
                    <a:cubicBezTo>
                      <a:pt x="60" y="1"/>
                      <a:pt x="56" y="0"/>
                      <a:pt x="52" y="0"/>
                    </a:cubicBezTo>
                    <a:cubicBezTo>
                      <a:pt x="41" y="0"/>
                      <a:pt x="41" y="0"/>
                      <a:pt x="41" y="0"/>
                    </a:cubicBezTo>
                    <a:cubicBezTo>
                      <a:pt x="29" y="0"/>
                      <a:pt x="29" y="0"/>
                      <a:pt x="29" y="0"/>
                    </a:cubicBezTo>
                    <a:cubicBezTo>
                      <a:pt x="25" y="0"/>
                      <a:pt x="21" y="1"/>
                      <a:pt x="18" y="2"/>
                    </a:cubicBezTo>
                    <a:cubicBezTo>
                      <a:pt x="0" y="9"/>
                      <a:pt x="2" y="34"/>
                      <a:pt x="2" y="34"/>
                    </a:cubicBezTo>
                    <a:cubicBezTo>
                      <a:pt x="6" y="91"/>
                      <a:pt x="6" y="91"/>
                      <a:pt x="6" y="91"/>
                    </a:cubicBezTo>
                    <a:cubicBezTo>
                      <a:pt x="18" y="91"/>
                      <a:pt x="18" y="91"/>
                      <a:pt x="18" y="91"/>
                    </a:cubicBezTo>
                    <a:cubicBezTo>
                      <a:pt x="18" y="190"/>
                      <a:pt x="18" y="190"/>
                      <a:pt x="18" y="190"/>
                    </a:cubicBezTo>
                    <a:cubicBezTo>
                      <a:pt x="33" y="190"/>
                      <a:pt x="33" y="190"/>
                      <a:pt x="33" y="190"/>
                    </a:cubicBezTo>
                    <a:lnTo>
                      <a:pt x="41" y="10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6" name="Oval 13"/>
              <p:cNvSpPr>
                <a:spLocks noChangeArrowheads="1"/>
              </p:cNvSpPr>
              <p:nvPr/>
            </p:nvSpPr>
            <p:spPr bwMode="auto">
              <a:xfrm>
                <a:off x="2342" y="2039"/>
                <a:ext cx="46" cy="4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7" name="Freeform 14"/>
              <p:cNvSpPr>
                <a:spLocks/>
              </p:cNvSpPr>
              <p:nvPr/>
            </p:nvSpPr>
            <p:spPr bwMode="auto">
              <a:xfrm>
                <a:off x="2311" y="2099"/>
                <a:ext cx="108" cy="250"/>
              </a:xfrm>
              <a:custGeom>
                <a:avLst/>
                <a:gdLst>
                  <a:gd name="T0" fmla="*/ 37 w 74"/>
                  <a:gd name="T1" fmla="*/ 96 h 172"/>
                  <a:gd name="T2" fmla="*/ 44 w 74"/>
                  <a:gd name="T3" fmla="*/ 172 h 172"/>
                  <a:gd name="T4" fmla="*/ 58 w 74"/>
                  <a:gd name="T5" fmla="*/ 172 h 172"/>
                  <a:gd name="T6" fmla="*/ 58 w 74"/>
                  <a:gd name="T7" fmla="*/ 82 h 172"/>
                  <a:gd name="T8" fmla="*/ 68 w 74"/>
                  <a:gd name="T9" fmla="*/ 82 h 172"/>
                  <a:gd name="T10" fmla="*/ 71 w 74"/>
                  <a:gd name="T11" fmla="*/ 31 h 172"/>
                  <a:gd name="T12" fmla="*/ 57 w 74"/>
                  <a:gd name="T13" fmla="*/ 2 h 172"/>
                  <a:gd name="T14" fmla="*/ 47 w 74"/>
                  <a:gd name="T15" fmla="*/ 0 h 172"/>
                  <a:gd name="T16" fmla="*/ 37 w 74"/>
                  <a:gd name="T17" fmla="*/ 0 h 172"/>
                  <a:gd name="T18" fmla="*/ 26 w 74"/>
                  <a:gd name="T19" fmla="*/ 0 h 172"/>
                  <a:gd name="T20" fmla="*/ 16 w 74"/>
                  <a:gd name="T21" fmla="*/ 2 h 172"/>
                  <a:gd name="T22" fmla="*/ 2 w 74"/>
                  <a:gd name="T23" fmla="*/ 31 h 172"/>
                  <a:gd name="T24" fmla="*/ 6 w 74"/>
                  <a:gd name="T25" fmla="*/ 82 h 172"/>
                  <a:gd name="T26" fmla="*/ 16 w 74"/>
                  <a:gd name="T27" fmla="*/ 82 h 172"/>
                  <a:gd name="T28" fmla="*/ 16 w 74"/>
                  <a:gd name="T29" fmla="*/ 172 h 172"/>
                  <a:gd name="T30" fmla="*/ 30 w 74"/>
                  <a:gd name="T31" fmla="*/ 172 h 172"/>
                  <a:gd name="T32" fmla="*/ 37 w 74"/>
                  <a:gd name="T33" fmla="*/ 9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172">
                    <a:moveTo>
                      <a:pt x="37" y="96"/>
                    </a:moveTo>
                    <a:cubicBezTo>
                      <a:pt x="44" y="172"/>
                      <a:pt x="44" y="172"/>
                      <a:pt x="44" y="172"/>
                    </a:cubicBezTo>
                    <a:cubicBezTo>
                      <a:pt x="58" y="172"/>
                      <a:pt x="58" y="172"/>
                      <a:pt x="58" y="172"/>
                    </a:cubicBezTo>
                    <a:cubicBezTo>
                      <a:pt x="58" y="82"/>
                      <a:pt x="58" y="82"/>
                      <a:pt x="58" y="82"/>
                    </a:cubicBezTo>
                    <a:cubicBezTo>
                      <a:pt x="68" y="82"/>
                      <a:pt x="68" y="82"/>
                      <a:pt x="68" y="82"/>
                    </a:cubicBezTo>
                    <a:cubicBezTo>
                      <a:pt x="71" y="31"/>
                      <a:pt x="71" y="31"/>
                      <a:pt x="71" y="31"/>
                    </a:cubicBezTo>
                    <a:cubicBezTo>
                      <a:pt x="71" y="31"/>
                      <a:pt x="74" y="8"/>
                      <a:pt x="57" y="2"/>
                    </a:cubicBezTo>
                    <a:cubicBezTo>
                      <a:pt x="55" y="0"/>
                      <a:pt x="51" y="0"/>
                      <a:pt x="47" y="0"/>
                    </a:cubicBezTo>
                    <a:cubicBezTo>
                      <a:pt x="37" y="0"/>
                      <a:pt x="37" y="0"/>
                      <a:pt x="37" y="0"/>
                    </a:cubicBezTo>
                    <a:cubicBezTo>
                      <a:pt x="26" y="0"/>
                      <a:pt x="26" y="0"/>
                      <a:pt x="26" y="0"/>
                    </a:cubicBezTo>
                    <a:cubicBezTo>
                      <a:pt x="22" y="0"/>
                      <a:pt x="19" y="0"/>
                      <a:pt x="16" y="2"/>
                    </a:cubicBezTo>
                    <a:cubicBezTo>
                      <a:pt x="0" y="8"/>
                      <a:pt x="2" y="31"/>
                      <a:pt x="2" y="31"/>
                    </a:cubicBezTo>
                    <a:cubicBezTo>
                      <a:pt x="6" y="82"/>
                      <a:pt x="6" y="82"/>
                      <a:pt x="6" y="82"/>
                    </a:cubicBezTo>
                    <a:cubicBezTo>
                      <a:pt x="16" y="82"/>
                      <a:pt x="16" y="82"/>
                      <a:pt x="16" y="82"/>
                    </a:cubicBezTo>
                    <a:cubicBezTo>
                      <a:pt x="16" y="172"/>
                      <a:pt x="16" y="172"/>
                      <a:pt x="16" y="172"/>
                    </a:cubicBezTo>
                    <a:cubicBezTo>
                      <a:pt x="30" y="172"/>
                      <a:pt x="30" y="172"/>
                      <a:pt x="30" y="172"/>
                    </a:cubicBezTo>
                    <a:lnTo>
                      <a:pt x="3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8" name="Oval 15"/>
              <p:cNvSpPr>
                <a:spLocks noChangeArrowheads="1"/>
              </p:cNvSpPr>
              <p:nvPr/>
            </p:nvSpPr>
            <p:spPr bwMode="auto">
              <a:xfrm>
                <a:off x="1654" y="2276"/>
                <a:ext cx="52" cy="51"/>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9" name="Freeform 16"/>
              <p:cNvSpPr>
                <a:spLocks/>
              </p:cNvSpPr>
              <p:nvPr/>
            </p:nvSpPr>
            <p:spPr bwMode="auto">
              <a:xfrm>
                <a:off x="1619" y="2342"/>
                <a:ext cx="122" cy="282"/>
              </a:xfrm>
              <a:custGeom>
                <a:avLst/>
                <a:gdLst>
                  <a:gd name="T0" fmla="*/ 42 w 84"/>
                  <a:gd name="T1" fmla="*/ 109 h 194"/>
                  <a:gd name="T2" fmla="*/ 50 w 84"/>
                  <a:gd name="T3" fmla="*/ 194 h 194"/>
                  <a:gd name="T4" fmla="*/ 65 w 84"/>
                  <a:gd name="T5" fmla="*/ 194 h 194"/>
                  <a:gd name="T6" fmla="*/ 65 w 84"/>
                  <a:gd name="T7" fmla="*/ 93 h 194"/>
                  <a:gd name="T8" fmla="*/ 77 w 84"/>
                  <a:gd name="T9" fmla="*/ 93 h 194"/>
                  <a:gd name="T10" fmla="*/ 81 w 84"/>
                  <a:gd name="T11" fmla="*/ 35 h 194"/>
                  <a:gd name="T12" fmla="*/ 65 w 84"/>
                  <a:gd name="T13" fmla="*/ 2 h 194"/>
                  <a:gd name="T14" fmla="*/ 54 w 84"/>
                  <a:gd name="T15" fmla="*/ 0 h 194"/>
                  <a:gd name="T16" fmla="*/ 42 w 84"/>
                  <a:gd name="T17" fmla="*/ 0 h 194"/>
                  <a:gd name="T18" fmla="*/ 30 w 84"/>
                  <a:gd name="T19" fmla="*/ 0 h 194"/>
                  <a:gd name="T20" fmla="*/ 19 w 84"/>
                  <a:gd name="T21" fmla="*/ 2 h 194"/>
                  <a:gd name="T22" fmla="*/ 3 w 84"/>
                  <a:gd name="T23" fmla="*/ 35 h 194"/>
                  <a:gd name="T24" fmla="*/ 7 w 84"/>
                  <a:gd name="T25" fmla="*/ 93 h 194"/>
                  <a:gd name="T26" fmla="*/ 19 w 84"/>
                  <a:gd name="T27" fmla="*/ 93 h 194"/>
                  <a:gd name="T28" fmla="*/ 19 w 84"/>
                  <a:gd name="T29" fmla="*/ 194 h 194"/>
                  <a:gd name="T30" fmla="*/ 34 w 84"/>
                  <a:gd name="T31" fmla="*/ 194 h 194"/>
                  <a:gd name="T32" fmla="*/ 42 w 84"/>
                  <a:gd name="T33" fmla="*/ 10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94">
                    <a:moveTo>
                      <a:pt x="42" y="109"/>
                    </a:moveTo>
                    <a:cubicBezTo>
                      <a:pt x="50" y="194"/>
                      <a:pt x="50" y="194"/>
                      <a:pt x="50" y="194"/>
                    </a:cubicBezTo>
                    <a:cubicBezTo>
                      <a:pt x="65" y="194"/>
                      <a:pt x="65" y="194"/>
                      <a:pt x="65" y="194"/>
                    </a:cubicBezTo>
                    <a:cubicBezTo>
                      <a:pt x="65" y="93"/>
                      <a:pt x="65" y="93"/>
                      <a:pt x="65" y="93"/>
                    </a:cubicBezTo>
                    <a:cubicBezTo>
                      <a:pt x="77" y="93"/>
                      <a:pt x="77" y="93"/>
                      <a:pt x="77" y="93"/>
                    </a:cubicBezTo>
                    <a:cubicBezTo>
                      <a:pt x="81" y="35"/>
                      <a:pt x="81" y="35"/>
                      <a:pt x="81" y="35"/>
                    </a:cubicBezTo>
                    <a:cubicBezTo>
                      <a:pt x="81" y="35"/>
                      <a:pt x="84" y="9"/>
                      <a:pt x="65" y="2"/>
                    </a:cubicBezTo>
                    <a:cubicBezTo>
                      <a:pt x="62" y="1"/>
                      <a:pt x="58" y="0"/>
                      <a:pt x="54" y="0"/>
                    </a:cubicBezTo>
                    <a:cubicBezTo>
                      <a:pt x="42" y="0"/>
                      <a:pt x="42" y="0"/>
                      <a:pt x="42" y="0"/>
                    </a:cubicBezTo>
                    <a:cubicBezTo>
                      <a:pt x="30" y="0"/>
                      <a:pt x="30" y="0"/>
                      <a:pt x="30" y="0"/>
                    </a:cubicBezTo>
                    <a:cubicBezTo>
                      <a:pt x="26" y="0"/>
                      <a:pt x="22" y="1"/>
                      <a:pt x="19" y="2"/>
                    </a:cubicBezTo>
                    <a:cubicBezTo>
                      <a:pt x="0" y="9"/>
                      <a:pt x="3" y="35"/>
                      <a:pt x="3" y="35"/>
                    </a:cubicBezTo>
                    <a:cubicBezTo>
                      <a:pt x="7" y="93"/>
                      <a:pt x="7" y="93"/>
                      <a:pt x="7" y="93"/>
                    </a:cubicBezTo>
                    <a:cubicBezTo>
                      <a:pt x="19" y="93"/>
                      <a:pt x="19" y="93"/>
                      <a:pt x="19" y="93"/>
                    </a:cubicBezTo>
                    <a:cubicBezTo>
                      <a:pt x="19" y="194"/>
                      <a:pt x="19" y="194"/>
                      <a:pt x="19" y="194"/>
                    </a:cubicBezTo>
                    <a:cubicBezTo>
                      <a:pt x="34" y="194"/>
                      <a:pt x="34" y="194"/>
                      <a:pt x="34" y="194"/>
                    </a:cubicBezTo>
                    <a:lnTo>
                      <a:pt x="42" y="10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0" name="Oval 17"/>
              <p:cNvSpPr>
                <a:spLocks noChangeArrowheads="1"/>
              </p:cNvSpPr>
              <p:nvPr/>
            </p:nvSpPr>
            <p:spPr bwMode="auto">
              <a:xfrm>
                <a:off x="615" y="1446"/>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1" name="Freeform 18"/>
              <p:cNvSpPr>
                <a:spLocks/>
              </p:cNvSpPr>
              <p:nvPr/>
            </p:nvSpPr>
            <p:spPr bwMode="auto">
              <a:xfrm>
                <a:off x="579" y="1485"/>
                <a:ext cx="125" cy="191"/>
              </a:xfrm>
              <a:custGeom>
                <a:avLst/>
                <a:gdLst>
                  <a:gd name="T0" fmla="*/ 86 w 86"/>
                  <a:gd name="T1" fmla="*/ 49 h 131"/>
                  <a:gd name="T2" fmla="*/ 54 w 86"/>
                  <a:gd name="T3" fmla="*/ 9 h 131"/>
                  <a:gd name="T4" fmla="*/ 38 w 86"/>
                  <a:gd name="T5" fmla="*/ 1 h 131"/>
                  <a:gd name="T6" fmla="*/ 28 w 86"/>
                  <a:gd name="T7" fmla="*/ 5 h 131"/>
                  <a:gd name="T8" fmla="*/ 21 w 86"/>
                  <a:gd name="T9" fmla="*/ 29 h 131"/>
                  <a:gd name="T10" fmla="*/ 21 w 86"/>
                  <a:gd name="T11" fmla="*/ 30 h 131"/>
                  <a:gd name="T12" fmla="*/ 0 w 86"/>
                  <a:gd name="T13" fmla="*/ 58 h 131"/>
                  <a:gd name="T14" fmla="*/ 6 w 86"/>
                  <a:gd name="T15" fmla="*/ 63 h 131"/>
                  <a:gd name="T16" fmla="*/ 21 w 86"/>
                  <a:gd name="T17" fmla="*/ 48 h 131"/>
                  <a:gd name="T18" fmla="*/ 21 w 86"/>
                  <a:gd name="T19" fmla="*/ 63 h 131"/>
                  <a:gd name="T20" fmla="*/ 8 w 86"/>
                  <a:gd name="T21" fmla="*/ 128 h 131"/>
                  <a:gd name="T22" fmla="*/ 17 w 86"/>
                  <a:gd name="T23" fmla="*/ 131 h 131"/>
                  <a:gd name="T24" fmla="*/ 35 w 86"/>
                  <a:gd name="T25" fmla="*/ 85 h 131"/>
                  <a:gd name="T26" fmla="*/ 44 w 86"/>
                  <a:gd name="T27" fmla="*/ 104 h 131"/>
                  <a:gd name="T28" fmla="*/ 70 w 86"/>
                  <a:gd name="T29" fmla="*/ 130 h 131"/>
                  <a:gd name="T30" fmla="*/ 77 w 86"/>
                  <a:gd name="T31" fmla="*/ 123 h 131"/>
                  <a:gd name="T32" fmla="*/ 58 w 86"/>
                  <a:gd name="T33" fmla="*/ 99 h 131"/>
                  <a:gd name="T34" fmla="*/ 53 w 86"/>
                  <a:gd name="T35" fmla="*/ 62 h 131"/>
                  <a:gd name="T36" fmla="*/ 53 w 86"/>
                  <a:gd name="T37" fmla="*/ 27 h 131"/>
                  <a:gd name="T38" fmla="*/ 79 w 86"/>
                  <a:gd name="T39" fmla="*/ 55 h 131"/>
                  <a:gd name="T40" fmla="*/ 86 w 86"/>
                  <a:gd name="T41" fmla="*/ 4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131">
                    <a:moveTo>
                      <a:pt x="86" y="49"/>
                    </a:moveTo>
                    <a:cubicBezTo>
                      <a:pt x="86" y="49"/>
                      <a:pt x="68" y="24"/>
                      <a:pt x="54" y="9"/>
                    </a:cubicBezTo>
                    <a:cubicBezTo>
                      <a:pt x="46" y="0"/>
                      <a:pt x="38" y="1"/>
                      <a:pt x="38" y="1"/>
                    </a:cubicBezTo>
                    <a:cubicBezTo>
                      <a:pt x="37" y="1"/>
                      <a:pt x="32" y="1"/>
                      <a:pt x="28" y="5"/>
                    </a:cubicBezTo>
                    <a:cubicBezTo>
                      <a:pt x="23" y="10"/>
                      <a:pt x="21" y="18"/>
                      <a:pt x="21" y="29"/>
                    </a:cubicBezTo>
                    <a:cubicBezTo>
                      <a:pt x="21" y="29"/>
                      <a:pt x="21" y="29"/>
                      <a:pt x="21" y="30"/>
                    </a:cubicBezTo>
                    <a:cubicBezTo>
                      <a:pt x="0" y="58"/>
                      <a:pt x="0" y="58"/>
                      <a:pt x="0" y="58"/>
                    </a:cubicBezTo>
                    <a:cubicBezTo>
                      <a:pt x="6" y="63"/>
                      <a:pt x="6" y="63"/>
                      <a:pt x="6" y="63"/>
                    </a:cubicBezTo>
                    <a:cubicBezTo>
                      <a:pt x="21" y="48"/>
                      <a:pt x="21" y="48"/>
                      <a:pt x="21" y="48"/>
                    </a:cubicBezTo>
                    <a:cubicBezTo>
                      <a:pt x="21" y="56"/>
                      <a:pt x="21" y="63"/>
                      <a:pt x="21" y="63"/>
                    </a:cubicBezTo>
                    <a:cubicBezTo>
                      <a:pt x="8" y="128"/>
                      <a:pt x="8" y="128"/>
                      <a:pt x="8" y="128"/>
                    </a:cubicBezTo>
                    <a:cubicBezTo>
                      <a:pt x="17" y="131"/>
                      <a:pt x="17" y="131"/>
                      <a:pt x="17" y="131"/>
                    </a:cubicBezTo>
                    <a:cubicBezTo>
                      <a:pt x="35" y="85"/>
                      <a:pt x="35" y="85"/>
                      <a:pt x="35" y="85"/>
                    </a:cubicBezTo>
                    <a:cubicBezTo>
                      <a:pt x="44" y="104"/>
                      <a:pt x="44" y="104"/>
                      <a:pt x="44" y="104"/>
                    </a:cubicBezTo>
                    <a:cubicBezTo>
                      <a:pt x="70" y="130"/>
                      <a:pt x="70" y="130"/>
                      <a:pt x="70" y="130"/>
                    </a:cubicBezTo>
                    <a:cubicBezTo>
                      <a:pt x="77" y="123"/>
                      <a:pt x="77" y="123"/>
                      <a:pt x="77" y="123"/>
                    </a:cubicBezTo>
                    <a:cubicBezTo>
                      <a:pt x="77" y="123"/>
                      <a:pt x="58" y="99"/>
                      <a:pt x="58" y="99"/>
                    </a:cubicBezTo>
                    <a:cubicBezTo>
                      <a:pt x="58" y="98"/>
                      <a:pt x="53" y="62"/>
                      <a:pt x="53" y="62"/>
                    </a:cubicBezTo>
                    <a:cubicBezTo>
                      <a:pt x="53" y="27"/>
                      <a:pt x="53" y="27"/>
                      <a:pt x="53" y="27"/>
                    </a:cubicBezTo>
                    <a:cubicBezTo>
                      <a:pt x="79" y="55"/>
                      <a:pt x="79" y="55"/>
                      <a:pt x="79" y="55"/>
                    </a:cubicBezTo>
                    <a:lnTo>
                      <a:pt x="86"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2" name="Freeform 19"/>
              <p:cNvSpPr>
                <a:spLocks/>
              </p:cNvSpPr>
              <p:nvPr/>
            </p:nvSpPr>
            <p:spPr bwMode="auto">
              <a:xfrm>
                <a:off x="781" y="1660"/>
                <a:ext cx="14" cy="16"/>
              </a:xfrm>
              <a:custGeom>
                <a:avLst/>
                <a:gdLst>
                  <a:gd name="T0" fmla="*/ 2 w 10"/>
                  <a:gd name="T1" fmla="*/ 2 h 11"/>
                  <a:gd name="T2" fmla="*/ 1 w 10"/>
                  <a:gd name="T3" fmla="*/ 8 h 11"/>
                  <a:gd name="T4" fmla="*/ 8 w 10"/>
                  <a:gd name="T5" fmla="*/ 9 h 11"/>
                  <a:gd name="T6" fmla="*/ 9 w 10"/>
                  <a:gd name="T7" fmla="*/ 2 h 11"/>
                  <a:gd name="T8" fmla="*/ 2 w 10"/>
                  <a:gd name="T9" fmla="*/ 2 h 11"/>
                </a:gdLst>
                <a:ahLst/>
                <a:cxnLst>
                  <a:cxn ang="0">
                    <a:pos x="T0" y="T1"/>
                  </a:cxn>
                  <a:cxn ang="0">
                    <a:pos x="T2" y="T3"/>
                  </a:cxn>
                  <a:cxn ang="0">
                    <a:pos x="T4" y="T5"/>
                  </a:cxn>
                  <a:cxn ang="0">
                    <a:pos x="T6" y="T7"/>
                  </a:cxn>
                  <a:cxn ang="0">
                    <a:pos x="T8" y="T9"/>
                  </a:cxn>
                </a:cxnLst>
                <a:rect l="0" t="0" r="r" b="b"/>
                <a:pathLst>
                  <a:path w="10" h="11">
                    <a:moveTo>
                      <a:pt x="2" y="2"/>
                    </a:moveTo>
                    <a:cubicBezTo>
                      <a:pt x="0" y="3"/>
                      <a:pt x="0" y="6"/>
                      <a:pt x="1" y="8"/>
                    </a:cubicBezTo>
                    <a:cubicBezTo>
                      <a:pt x="3" y="10"/>
                      <a:pt x="6" y="11"/>
                      <a:pt x="8" y="9"/>
                    </a:cubicBezTo>
                    <a:cubicBezTo>
                      <a:pt x="10" y="8"/>
                      <a:pt x="10" y="5"/>
                      <a:pt x="9" y="2"/>
                    </a:cubicBezTo>
                    <a:cubicBezTo>
                      <a:pt x="7" y="0"/>
                      <a:pt x="4" y="0"/>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3" name="Freeform 20"/>
              <p:cNvSpPr>
                <a:spLocks/>
              </p:cNvSpPr>
              <p:nvPr/>
            </p:nvSpPr>
            <p:spPr bwMode="auto">
              <a:xfrm>
                <a:off x="801" y="1644"/>
                <a:ext cx="15" cy="16"/>
              </a:xfrm>
              <a:custGeom>
                <a:avLst/>
                <a:gdLst>
                  <a:gd name="T0" fmla="*/ 2 w 10"/>
                  <a:gd name="T1" fmla="*/ 2 h 11"/>
                  <a:gd name="T2" fmla="*/ 1 w 10"/>
                  <a:gd name="T3" fmla="*/ 8 h 11"/>
                  <a:gd name="T4" fmla="*/ 8 w 10"/>
                  <a:gd name="T5" fmla="*/ 9 h 11"/>
                  <a:gd name="T6" fmla="*/ 9 w 10"/>
                  <a:gd name="T7" fmla="*/ 2 h 11"/>
                  <a:gd name="T8" fmla="*/ 2 w 10"/>
                  <a:gd name="T9" fmla="*/ 2 h 11"/>
                </a:gdLst>
                <a:ahLst/>
                <a:cxnLst>
                  <a:cxn ang="0">
                    <a:pos x="T0" y="T1"/>
                  </a:cxn>
                  <a:cxn ang="0">
                    <a:pos x="T2" y="T3"/>
                  </a:cxn>
                  <a:cxn ang="0">
                    <a:pos x="T4" y="T5"/>
                  </a:cxn>
                  <a:cxn ang="0">
                    <a:pos x="T6" y="T7"/>
                  </a:cxn>
                  <a:cxn ang="0">
                    <a:pos x="T8" y="T9"/>
                  </a:cxn>
                </a:cxnLst>
                <a:rect l="0" t="0" r="r" b="b"/>
                <a:pathLst>
                  <a:path w="10" h="11">
                    <a:moveTo>
                      <a:pt x="2" y="2"/>
                    </a:moveTo>
                    <a:cubicBezTo>
                      <a:pt x="0" y="3"/>
                      <a:pt x="0" y="6"/>
                      <a:pt x="1" y="8"/>
                    </a:cubicBezTo>
                    <a:cubicBezTo>
                      <a:pt x="3" y="10"/>
                      <a:pt x="6" y="11"/>
                      <a:pt x="8" y="9"/>
                    </a:cubicBezTo>
                    <a:cubicBezTo>
                      <a:pt x="10" y="7"/>
                      <a:pt x="10" y="4"/>
                      <a:pt x="9" y="2"/>
                    </a:cubicBezTo>
                    <a:cubicBezTo>
                      <a:pt x="7" y="0"/>
                      <a:pt x="4" y="0"/>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4" name="Freeform 21"/>
              <p:cNvSpPr>
                <a:spLocks/>
              </p:cNvSpPr>
              <p:nvPr/>
            </p:nvSpPr>
            <p:spPr bwMode="auto">
              <a:xfrm>
                <a:off x="699" y="1565"/>
                <a:ext cx="105" cy="95"/>
              </a:xfrm>
              <a:custGeom>
                <a:avLst/>
                <a:gdLst>
                  <a:gd name="T0" fmla="*/ 66 w 105"/>
                  <a:gd name="T1" fmla="*/ 21 h 95"/>
                  <a:gd name="T2" fmla="*/ 40 w 105"/>
                  <a:gd name="T3" fmla="*/ 42 h 95"/>
                  <a:gd name="T4" fmla="*/ 5 w 105"/>
                  <a:gd name="T5" fmla="*/ 0 h 95"/>
                  <a:gd name="T6" fmla="*/ 0 w 105"/>
                  <a:gd name="T7" fmla="*/ 3 h 95"/>
                  <a:gd name="T8" fmla="*/ 75 w 105"/>
                  <a:gd name="T9" fmla="*/ 95 h 95"/>
                  <a:gd name="T10" fmla="*/ 79 w 105"/>
                  <a:gd name="T11" fmla="*/ 92 h 95"/>
                  <a:gd name="T12" fmla="*/ 105 w 105"/>
                  <a:gd name="T13" fmla="*/ 70 h 95"/>
                  <a:gd name="T14" fmla="*/ 66 w 105"/>
                  <a:gd name="T15" fmla="*/ 21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95">
                    <a:moveTo>
                      <a:pt x="66" y="21"/>
                    </a:moveTo>
                    <a:lnTo>
                      <a:pt x="40" y="42"/>
                    </a:lnTo>
                    <a:lnTo>
                      <a:pt x="5" y="0"/>
                    </a:lnTo>
                    <a:lnTo>
                      <a:pt x="0" y="3"/>
                    </a:lnTo>
                    <a:lnTo>
                      <a:pt x="75" y="95"/>
                    </a:lnTo>
                    <a:lnTo>
                      <a:pt x="79" y="92"/>
                    </a:lnTo>
                    <a:lnTo>
                      <a:pt x="105" y="70"/>
                    </a:lnTo>
                    <a:lnTo>
                      <a:pt x="66"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5" name="Oval 22"/>
              <p:cNvSpPr>
                <a:spLocks noChangeArrowheads="1"/>
              </p:cNvSpPr>
              <p:nvPr/>
            </p:nvSpPr>
            <p:spPr bwMode="auto">
              <a:xfrm>
                <a:off x="2544" y="2225"/>
                <a:ext cx="41" cy="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6" name="Freeform 23"/>
              <p:cNvSpPr>
                <a:spLocks noEditPoints="1"/>
              </p:cNvSpPr>
              <p:nvPr/>
            </p:nvSpPr>
            <p:spPr bwMode="auto">
              <a:xfrm>
                <a:off x="2471" y="2272"/>
                <a:ext cx="196" cy="221"/>
              </a:xfrm>
              <a:custGeom>
                <a:avLst/>
                <a:gdLst>
                  <a:gd name="T0" fmla="*/ 79 w 135"/>
                  <a:gd name="T1" fmla="*/ 82 h 152"/>
                  <a:gd name="T2" fmla="*/ 85 w 135"/>
                  <a:gd name="T3" fmla="*/ 75 h 152"/>
                  <a:gd name="T4" fmla="*/ 90 w 135"/>
                  <a:gd name="T5" fmla="*/ 72 h 152"/>
                  <a:gd name="T6" fmla="*/ 102 w 135"/>
                  <a:gd name="T7" fmla="*/ 69 h 152"/>
                  <a:gd name="T8" fmla="*/ 97 w 135"/>
                  <a:gd name="T9" fmla="*/ 77 h 152"/>
                  <a:gd name="T10" fmla="*/ 85 w 135"/>
                  <a:gd name="T11" fmla="*/ 78 h 152"/>
                  <a:gd name="T12" fmla="*/ 81 w 135"/>
                  <a:gd name="T13" fmla="*/ 82 h 152"/>
                  <a:gd name="T14" fmla="*/ 86 w 135"/>
                  <a:gd name="T15" fmla="*/ 117 h 152"/>
                  <a:gd name="T16" fmla="*/ 135 w 135"/>
                  <a:gd name="T17" fmla="*/ 113 h 152"/>
                  <a:gd name="T18" fmla="*/ 133 w 135"/>
                  <a:gd name="T19" fmla="*/ 78 h 152"/>
                  <a:gd name="T20" fmla="*/ 118 w 135"/>
                  <a:gd name="T21" fmla="*/ 77 h 152"/>
                  <a:gd name="T22" fmla="*/ 118 w 135"/>
                  <a:gd name="T23" fmla="*/ 75 h 152"/>
                  <a:gd name="T24" fmla="*/ 92 w 135"/>
                  <a:gd name="T25" fmla="*/ 10 h 152"/>
                  <a:gd name="T26" fmla="*/ 54 w 135"/>
                  <a:gd name="T27" fmla="*/ 8 h 152"/>
                  <a:gd name="T28" fmla="*/ 49 w 135"/>
                  <a:gd name="T29" fmla="*/ 0 h 152"/>
                  <a:gd name="T30" fmla="*/ 22 w 135"/>
                  <a:gd name="T31" fmla="*/ 16 h 152"/>
                  <a:gd name="T32" fmla="*/ 0 w 135"/>
                  <a:gd name="T33" fmla="*/ 7 h 152"/>
                  <a:gd name="T34" fmla="*/ 9 w 135"/>
                  <a:gd name="T35" fmla="*/ 44 h 152"/>
                  <a:gd name="T36" fmla="*/ 44 w 135"/>
                  <a:gd name="T37" fmla="*/ 57 h 152"/>
                  <a:gd name="T38" fmla="*/ 52 w 135"/>
                  <a:gd name="T39" fmla="*/ 73 h 152"/>
                  <a:gd name="T40" fmla="*/ 45 w 135"/>
                  <a:gd name="T41" fmla="*/ 152 h 152"/>
                  <a:gd name="T42" fmla="*/ 79 w 135"/>
                  <a:gd name="T43" fmla="*/ 121 h 152"/>
                  <a:gd name="T44" fmla="*/ 118 w 135"/>
                  <a:gd name="T45" fmla="*/ 144 h 152"/>
                  <a:gd name="T46" fmla="*/ 86 w 135"/>
                  <a:gd name="T47" fmla="*/ 120 h 152"/>
                  <a:gd name="T48" fmla="*/ 114 w 135"/>
                  <a:gd name="T49" fmla="*/ 75 h 152"/>
                  <a:gd name="T50" fmla="*/ 114 w 135"/>
                  <a:gd name="T51" fmla="*/ 78 h 152"/>
                  <a:gd name="T52" fmla="*/ 101 w 135"/>
                  <a:gd name="T53" fmla="*/ 77 h 152"/>
                  <a:gd name="T54" fmla="*/ 108 w 135"/>
                  <a:gd name="T55" fmla="*/ 72 h 152"/>
                  <a:gd name="T56" fmla="*/ 30 w 135"/>
                  <a:gd name="T57" fmla="*/ 52 h 152"/>
                  <a:gd name="T58" fmla="*/ 47 w 135"/>
                  <a:gd name="T59" fmla="*/ 4 h 152"/>
                  <a:gd name="T60" fmla="*/ 30 w 135"/>
                  <a:gd name="T61" fmla="*/ 52 h 152"/>
                  <a:gd name="T62" fmla="*/ 27 w 135"/>
                  <a:gd name="T63" fmla="*/ 51 h 152"/>
                  <a:gd name="T64" fmla="*/ 3 w 135"/>
                  <a:gd name="T65" fmla="*/ 1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52">
                    <a:moveTo>
                      <a:pt x="79" y="113"/>
                    </a:moveTo>
                    <a:cubicBezTo>
                      <a:pt x="79" y="82"/>
                      <a:pt x="79" y="82"/>
                      <a:pt x="79" y="82"/>
                    </a:cubicBezTo>
                    <a:cubicBezTo>
                      <a:pt x="79" y="80"/>
                      <a:pt x="79" y="78"/>
                      <a:pt x="81" y="77"/>
                    </a:cubicBezTo>
                    <a:cubicBezTo>
                      <a:pt x="82" y="76"/>
                      <a:pt x="84" y="75"/>
                      <a:pt x="85" y="75"/>
                    </a:cubicBezTo>
                    <a:cubicBezTo>
                      <a:pt x="85" y="75"/>
                      <a:pt x="87" y="75"/>
                      <a:pt x="91" y="75"/>
                    </a:cubicBezTo>
                    <a:cubicBezTo>
                      <a:pt x="90" y="73"/>
                      <a:pt x="90" y="72"/>
                      <a:pt x="90" y="72"/>
                    </a:cubicBezTo>
                    <a:cubicBezTo>
                      <a:pt x="89" y="34"/>
                      <a:pt x="89" y="34"/>
                      <a:pt x="89" y="34"/>
                    </a:cubicBezTo>
                    <a:cubicBezTo>
                      <a:pt x="102" y="69"/>
                      <a:pt x="102" y="69"/>
                      <a:pt x="102" y="69"/>
                    </a:cubicBezTo>
                    <a:cubicBezTo>
                      <a:pt x="100" y="71"/>
                      <a:pt x="98" y="73"/>
                      <a:pt x="97" y="75"/>
                    </a:cubicBezTo>
                    <a:cubicBezTo>
                      <a:pt x="97" y="76"/>
                      <a:pt x="97" y="76"/>
                      <a:pt x="97" y="77"/>
                    </a:cubicBezTo>
                    <a:cubicBezTo>
                      <a:pt x="97" y="78"/>
                      <a:pt x="97" y="78"/>
                      <a:pt x="97" y="78"/>
                    </a:cubicBezTo>
                    <a:cubicBezTo>
                      <a:pt x="90" y="78"/>
                      <a:pt x="85" y="78"/>
                      <a:pt x="85" y="78"/>
                    </a:cubicBezTo>
                    <a:cubicBezTo>
                      <a:pt x="84" y="78"/>
                      <a:pt x="83" y="78"/>
                      <a:pt x="83" y="79"/>
                    </a:cubicBezTo>
                    <a:cubicBezTo>
                      <a:pt x="82" y="80"/>
                      <a:pt x="81" y="81"/>
                      <a:pt x="81" y="82"/>
                    </a:cubicBezTo>
                    <a:cubicBezTo>
                      <a:pt x="82" y="113"/>
                      <a:pt x="82" y="113"/>
                      <a:pt x="82" y="113"/>
                    </a:cubicBezTo>
                    <a:cubicBezTo>
                      <a:pt x="82" y="115"/>
                      <a:pt x="84" y="117"/>
                      <a:pt x="86" y="117"/>
                    </a:cubicBezTo>
                    <a:cubicBezTo>
                      <a:pt x="131" y="117"/>
                      <a:pt x="131" y="117"/>
                      <a:pt x="131" y="117"/>
                    </a:cubicBezTo>
                    <a:cubicBezTo>
                      <a:pt x="133" y="117"/>
                      <a:pt x="135" y="115"/>
                      <a:pt x="135" y="113"/>
                    </a:cubicBezTo>
                    <a:cubicBezTo>
                      <a:pt x="134" y="81"/>
                      <a:pt x="134" y="81"/>
                      <a:pt x="134" y="81"/>
                    </a:cubicBezTo>
                    <a:cubicBezTo>
                      <a:pt x="134" y="80"/>
                      <a:pt x="134" y="79"/>
                      <a:pt x="133" y="78"/>
                    </a:cubicBezTo>
                    <a:cubicBezTo>
                      <a:pt x="132" y="78"/>
                      <a:pt x="131" y="77"/>
                      <a:pt x="130" y="77"/>
                    </a:cubicBezTo>
                    <a:cubicBezTo>
                      <a:pt x="130" y="77"/>
                      <a:pt x="125" y="77"/>
                      <a:pt x="118" y="77"/>
                    </a:cubicBezTo>
                    <a:cubicBezTo>
                      <a:pt x="119" y="77"/>
                      <a:pt x="119" y="77"/>
                      <a:pt x="119" y="77"/>
                    </a:cubicBezTo>
                    <a:cubicBezTo>
                      <a:pt x="119" y="76"/>
                      <a:pt x="118" y="75"/>
                      <a:pt x="118" y="75"/>
                    </a:cubicBezTo>
                    <a:cubicBezTo>
                      <a:pt x="117" y="72"/>
                      <a:pt x="115" y="69"/>
                      <a:pt x="111" y="68"/>
                    </a:cubicBezTo>
                    <a:cubicBezTo>
                      <a:pt x="110" y="60"/>
                      <a:pt x="106" y="26"/>
                      <a:pt x="92" y="10"/>
                    </a:cubicBezTo>
                    <a:cubicBezTo>
                      <a:pt x="84" y="0"/>
                      <a:pt x="73" y="1"/>
                      <a:pt x="72" y="1"/>
                    </a:cubicBezTo>
                    <a:cubicBezTo>
                      <a:pt x="71" y="1"/>
                      <a:pt x="61" y="0"/>
                      <a:pt x="54" y="8"/>
                    </a:cubicBezTo>
                    <a:cubicBezTo>
                      <a:pt x="54" y="8"/>
                      <a:pt x="52" y="9"/>
                      <a:pt x="51" y="11"/>
                    </a:cubicBezTo>
                    <a:cubicBezTo>
                      <a:pt x="49" y="0"/>
                      <a:pt x="49" y="0"/>
                      <a:pt x="49" y="0"/>
                    </a:cubicBezTo>
                    <a:cubicBezTo>
                      <a:pt x="47" y="1"/>
                      <a:pt x="47" y="1"/>
                      <a:pt x="47" y="1"/>
                    </a:cubicBezTo>
                    <a:cubicBezTo>
                      <a:pt x="47" y="1"/>
                      <a:pt x="32" y="8"/>
                      <a:pt x="22" y="16"/>
                    </a:cubicBezTo>
                    <a:cubicBezTo>
                      <a:pt x="19" y="14"/>
                      <a:pt x="10" y="9"/>
                      <a:pt x="2" y="7"/>
                    </a:cubicBezTo>
                    <a:cubicBezTo>
                      <a:pt x="0" y="7"/>
                      <a:pt x="0" y="7"/>
                      <a:pt x="0" y="7"/>
                    </a:cubicBezTo>
                    <a:cubicBezTo>
                      <a:pt x="8" y="44"/>
                      <a:pt x="8" y="44"/>
                      <a:pt x="8" y="44"/>
                    </a:cubicBezTo>
                    <a:cubicBezTo>
                      <a:pt x="9" y="44"/>
                      <a:pt x="9" y="44"/>
                      <a:pt x="9" y="44"/>
                    </a:cubicBezTo>
                    <a:cubicBezTo>
                      <a:pt x="9" y="44"/>
                      <a:pt x="17" y="46"/>
                      <a:pt x="26" y="53"/>
                    </a:cubicBezTo>
                    <a:cubicBezTo>
                      <a:pt x="35" y="70"/>
                      <a:pt x="44" y="57"/>
                      <a:pt x="44" y="57"/>
                    </a:cubicBezTo>
                    <a:cubicBezTo>
                      <a:pt x="46" y="55"/>
                      <a:pt x="51" y="45"/>
                      <a:pt x="51" y="45"/>
                    </a:cubicBezTo>
                    <a:cubicBezTo>
                      <a:pt x="51" y="54"/>
                      <a:pt x="52" y="73"/>
                      <a:pt x="52" y="73"/>
                    </a:cubicBezTo>
                    <a:cubicBezTo>
                      <a:pt x="34" y="148"/>
                      <a:pt x="34" y="148"/>
                      <a:pt x="34" y="148"/>
                    </a:cubicBezTo>
                    <a:cubicBezTo>
                      <a:pt x="45" y="152"/>
                      <a:pt x="45" y="152"/>
                      <a:pt x="45" y="152"/>
                    </a:cubicBezTo>
                    <a:cubicBezTo>
                      <a:pt x="45" y="152"/>
                      <a:pt x="67" y="100"/>
                      <a:pt x="69" y="96"/>
                    </a:cubicBezTo>
                    <a:cubicBezTo>
                      <a:pt x="70" y="100"/>
                      <a:pt x="79" y="121"/>
                      <a:pt x="79" y="121"/>
                    </a:cubicBezTo>
                    <a:cubicBezTo>
                      <a:pt x="109" y="152"/>
                      <a:pt x="109" y="152"/>
                      <a:pt x="109" y="152"/>
                    </a:cubicBezTo>
                    <a:cubicBezTo>
                      <a:pt x="118" y="144"/>
                      <a:pt x="118" y="144"/>
                      <a:pt x="118" y="144"/>
                    </a:cubicBezTo>
                    <a:cubicBezTo>
                      <a:pt x="118" y="144"/>
                      <a:pt x="106" y="128"/>
                      <a:pt x="99" y="120"/>
                    </a:cubicBezTo>
                    <a:cubicBezTo>
                      <a:pt x="86" y="120"/>
                      <a:pt x="86" y="120"/>
                      <a:pt x="86" y="120"/>
                    </a:cubicBezTo>
                    <a:cubicBezTo>
                      <a:pt x="82" y="120"/>
                      <a:pt x="79" y="117"/>
                      <a:pt x="79" y="113"/>
                    </a:cubicBezTo>
                    <a:close/>
                    <a:moveTo>
                      <a:pt x="114" y="75"/>
                    </a:moveTo>
                    <a:cubicBezTo>
                      <a:pt x="114" y="75"/>
                      <a:pt x="114" y="76"/>
                      <a:pt x="114" y="77"/>
                    </a:cubicBezTo>
                    <a:cubicBezTo>
                      <a:pt x="114" y="78"/>
                      <a:pt x="114" y="78"/>
                      <a:pt x="114" y="78"/>
                    </a:cubicBezTo>
                    <a:cubicBezTo>
                      <a:pt x="110" y="78"/>
                      <a:pt x="106" y="78"/>
                      <a:pt x="101" y="78"/>
                    </a:cubicBezTo>
                    <a:cubicBezTo>
                      <a:pt x="101" y="77"/>
                      <a:pt x="101" y="77"/>
                      <a:pt x="101" y="77"/>
                    </a:cubicBezTo>
                    <a:cubicBezTo>
                      <a:pt x="101" y="76"/>
                      <a:pt x="101" y="76"/>
                      <a:pt x="102" y="75"/>
                    </a:cubicBezTo>
                    <a:cubicBezTo>
                      <a:pt x="103" y="73"/>
                      <a:pt x="105" y="72"/>
                      <a:pt x="108" y="72"/>
                    </a:cubicBezTo>
                    <a:cubicBezTo>
                      <a:pt x="111" y="72"/>
                      <a:pt x="113" y="73"/>
                      <a:pt x="114" y="75"/>
                    </a:cubicBezTo>
                    <a:close/>
                    <a:moveTo>
                      <a:pt x="30" y="52"/>
                    </a:moveTo>
                    <a:cubicBezTo>
                      <a:pt x="24" y="18"/>
                      <a:pt x="24" y="18"/>
                      <a:pt x="24" y="18"/>
                    </a:cubicBezTo>
                    <a:cubicBezTo>
                      <a:pt x="31" y="12"/>
                      <a:pt x="43" y="6"/>
                      <a:pt x="47" y="4"/>
                    </a:cubicBezTo>
                    <a:cubicBezTo>
                      <a:pt x="47" y="7"/>
                      <a:pt x="51" y="35"/>
                      <a:pt x="52" y="37"/>
                    </a:cubicBezTo>
                    <a:cubicBezTo>
                      <a:pt x="40" y="43"/>
                      <a:pt x="33" y="49"/>
                      <a:pt x="30" y="52"/>
                    </a:cubicBezTo>
                    <a:close/>
                    <a:moveTo>
                      <a:pt x="21" y="18"/>
                    </a:moveTo>
                    <a:cubicBezTo>
                      <a:pt x="27" y="51"/>
                      <a:pt x="27" y="51"/>
                      <a:pt x="27" y="51"/>
                    </a:cubicBezTo>
                    <a:cubicBezTo>
                      <a:pt x="19" y="45"/>
                      <a:pt x="12" y="42"/>
                      <a:pt x="10" y="42"/>
                    </a:cubicBezTo>
                    <a:cubicBezTo>
                      <a:pt x="10" y="40"/>
                      <a:pt x="4" y="14"/>
                      <a:pt x="3" y="10"/>
                    </a:cubicBezTo>
                    <a:cubicBezTo>
                      <a:pt x="11" y="12"/>
                      <a:pt x="19" y="17"/>
                      <a:pt x="2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7" name="Freeform 24"/>
              <p:cNvSpPr>
                <a:spLocks/>
              </p:cNvSpPr>
              <p:nvPr/>
            </p:nvSpPr>
            <p:spPr bwMode="auto">
              <a:xfrm>
                <a:off x="2512" y="2295"/>
                <a:ext cx="10" cy="13"/>
              </a:xfrm>
              <a:custGeom>
                <a:avLst/>
                <a:gdLst>
                  <a:gd name="T0" fmla="*/ 4 w 10"/>
                  <a:gd name="T1" fmla="*/ 12 h 13"/>
                  <a:gd name="T2" fmla="*/ 3 w 10"/>
                  <a:gd name="T3" fmla="*/ 6 h 13"/>
                  <a:gd name="T4" fmla="*/ 4 w 10"/>
                  <a:gd name="T5" fmla="*/ 12 h 13"/>
                  <a:gd name="T6" fmla="*/ 7 w 10"/>
                  <a:gd name="T7" fmla="*/ 10 h 13"/>
                  <a:gd name="T8" fmla="*/ 7 w 10"/>
                  <a:gd name="T9" fmla="*/ 3 h 13"/>
                  <a:gd name="T10" fmla="*/ 9 w 10"/>
                  <a:gd name="T11" fmla="*/ 10 h 13"/>
                  <a:gd name="T12" fmla="*/ 10 w 10"/>
                  <a:gd name="T13" fmla="*/ 9 h 13"/>
                  <a:gd name="T14" fmla="*/ 9 w 10"/>
                  <a:gd name="T15" fmla="*/ 0 h 13"/>
                  <a:gd name="T16" fmla="*/ 6 w 10"/>
                  <a:gd name="T17" fmla="*/ 2 h 13"/>
                  <a:gd name="T18" fmla="*/ 6 w 10"/>
                  <a:gd name="T19" fmla="*/ 8 h 13"/>
                  <a:gd name="T20" fmla="*/ 3 w 10"/>
                  <a:gd name="T21" fmla="*/ 3 h 13"/>
                  <a:gd name="T22" fmla="*/ 0 w 10"/>
                  <a:gd name="T23" fmla="*/ 5 h 13"/>
                  <a:gd name="T24" fmla="*/ 1 w 10"/>
                  <a:gd name="T25" fmla="*/ 13 h 13"/>
                  <a:gd name="T26" fmla="*/ 4 w 10"/>
                  <a:gd name="T27"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3">
                    <a:moveTo>
                      <a:pt x="4" y="12"/>
                    </a:moveTo>
                    <a:lnTo>
                      <a:pt x="3" y="6"/>
                    </a:lnTo>
                    <a:lnTo>
                      <a:pt x="4" y="12"/>
                    </a:lnTo>
                    <a:lnTo>
                      <a:pt x="7" y="10"/>
                    </a:lnTo>
                    <a:lnTo>
                      <a:pt x="7" y="3"/>
                    </a:lnTo>
                    <a:lnTo>
                      <a:pt x="9" y="10"/>
                    </a:lnTo>
                    <a:lnTo>
                      <a:pt x="10" y="9"/>
                    </a:lnTo>
                    <a:lnTo>
                      <a:pt x="9" y="0"/>
                    </a:lnTo>
                    <a:lnTo>
                      <a:pt x="6" y="2"/>
                    </a:lnTo>
                    <a:lnTo>
                      <a:pt x="6" y="8"/>
                    </a:lnTo>
                    <a:lnTo>
                      <a:pt x="3" y="3"/>
                    </a:lnTo>
                    <a:lnTo>
                      <a:pt x="0" y="5"/>
                    </a:lnTo>
                    <a:lnTo>
                      <a:pt x="1" y="13"/>
                    </a:ln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8" name="Freeform 25"/>
              <p:cNvSpPr>
                <a:spLocks noEditPoints="1"/>
              </p:cNvSpPr>
              <p:nvPr/>
            </p:nvSpPr>
            <p:spPr bwMode="auto">
              <a:xfrm>
                <a:off x="2522" y="2291"/>
                <a:ext cx="9" cy="12"/>
              </a:xfrm>
              <a:custGeom>
                <a:avLst/>
                <a:gdLst>
                  <a:gd name="T0" fmla="*/ 3 w 9"/>
                  <a:gd name="T1" fmla="*/ 9 h 12"/>
                  <a:gd name="T2" fmla="*/ 6 w 9"/>
                  <a:gd name="T3" fmla="*/ 7 h 12"/>
                  <a:gd name="T4" fmla="*/ 6 w 9"/>
                  <a:gd name="T5" fmla="*/ 9 h 12"/>
                  <a:gd name="T6" fmla="*/ 9 w 9"/>
                  <a:gd name="T7" fmla="*/ 7 h 12"/>
                  <a:gd name="T8" fmla="*/ 4 w 9"/>
                  <a:gd name="T9" fmla="*/ 0 h 12"/>
                  <a:gd name="T10" fmla="*/ 1 w 9"/>
                  <a:gd name="T11" fmla="*/ 1 h 12"/>
                  <a:gd name="T12" fmla="*/ 0 w 9"/>
                  <a:gd name="T13" fmla="*/ 12 h 12"/>
                  <a:gd name="T14" fmla="*/ 3 w 9"/>
                  <a:gd name="T15" fmla="*/ 12 h 12"/>
                  <a:gd name="T16" fmla="*/ 3 w 9"/>
                  <a:gd name="T17" fmla="*/ 9 h 12"/>
                  <a:gd name="T18" fmla="*/ 3 w 9"/>
                  <a:gd name="T19" fmla="*/ 3 h 12"/>
                  <a:gd name="T20" fmla="*/ 4 w 9"/>
                  <a:gd name="T21" fmla="*/ 6 h 12"/>
                  <a:gd name="T22" fmla="*/ 3 w 9"/>
                  <a:gd name="T23" fmla="*/ 7 h 12"/>
                  <a:gd name="T24" fmla="*/ 3 w 9"/>
                  <a:gd name="T25"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2">
                    <a:moveTo>
                      <a:pt x="3" y="9"/>
                    </a:moveTo>
                    <a:lnTo>
                      <a:pt x="6" y="7"/>
                    </a:lnTo>
                    <a:lnTo>
                      <a:pt x="6" y="9"/>
                    </a:lnTo>
                    <a:lnTo>
                      <a:pt x="9" y="7"/>
                    </a:lnTo>
                    <a:lnTo>
                      <a:pt x="4" y="0"/>
                    </a:lnTo>
                    <a:lnTo>
                      <a:pt x="1" y="1"/>
                    </a:lnTo>
                    <a:lnTo>
                      <a:pt x="0" y="12"/>
                    </a:lnTo>
                    <a:lnTo>
                      <a:pt x="3" y="12"/>
                    </a:lnTo>
                    <a:lnTo>
                      <a:pt x="3" y="9"/>
                    </a:lnTo>
                    <a:close/>
                    <a:moveTo>
                      <a:pt x="3" y="3"/>
                    </a:moveTo>
                    <a:lnTo>
                      <a:pt x="4" y="6"/>
                    </a:lnTo>
                    <a:lnTo>
                      <a:pt x="3" y="7"/>
                    </a:ln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9" name="Freeform 26"/>
              <p:cNvSpPr>
                <a:spLocks noEditPoints="1"/>
              </p:cNvSpPr>
              <p:nvPr/>
            </p:nvSpPr>
            <p:spPr bwMode="auto">
              <a:xfrm>
                <a:off x="2529" y="2287"/>
                <a:ext cx="8" cy="11"/>
              </a:xfrm>
              <a:custGeom>
                <a:avLst/>
                <a:gdLst>
                  <a:gd name="T0" fmla="*/ 3 w 5"/>
                  <a:gd name="T1" fmla="*/ 7 h 8"/>
                  <a:gd name="T2" fmla="*/ 3 w 5"/>
                  <a:gd name="T3" fmla="*/ 5 h 8"/>
                  <a:gd name="T4" fmla="*/ 3 w 5"/>
                  <a:gd name="T5" fmla="*/ 4 h 8"/>
                  <a:gd name="T6" fmla="*/ 5 w 5"/>
                  <a:gd name="T7" fmla="*/ 3 h 8"/>
                  <a:gd name="T8" fmla="*/ 5 w 5"/>
                  <a:gd name="T9" fmla="*/ 1 h 8"/>
                  <a:gd name="T10" fmla="*/ 4 w 5"/>
                  <a:gd name="T11" fmla="*/ 0 h 8"/>
                  <a:gd name="T12" fmla="*/ 3 w 5"/>
                  <a:gd name="T13" fmla="*/ 0 h 8"/>
                  <a:gd name="T14" fmla="*/ 0 w 5"/>
                  <a:gd name="T15" fmla="*/ 2 h 8"/>
                  <a:gd name="T16" fmla="*/ 1 w 5"/>
                  <a:gd name="T17" fmla="*/ 8 h 8"/>
                  <a:gd name="T18" fmla="*/ 3 w 5"/>
                  <a:gd name="T19" fmla="*/ 7 h 8"/>
                  <a:gd name="T20" fmla="*/ 3 w 5"/>
                  <a:gd name="T21" fmla="*/ 2 h 8"/>
                  <a:gd name="T22" fmla="*/ 3 w 5"/>
                  <a:gd name="T23" fmla="*/ 2 h 8"/>
                  <a:gd name="T24" fmla="*/ 3 w 5"/>
                  <a:gd name="T25" fmla="*/ 2 h 8"/>
                  <a:gd name="T26" fmla="*/ 3 w 5"/>
                  <a:gd name="T27" fmla="*/ 3 h 8"/>
                  <a:gd name="T28" fmla="*/ 3 w 5"/>
                  <a:gd name="T29" fmla="*/ 3 h 8"/>
                  <a:gd name="T30" fmla="*/ 2 w 5"/>
                  <a:gd name="T31" fmla="*/ 4 h 8"/>
                  <a:gd name="T32" fmla="*/ 2 w 5"/>
                  <a:gd name="T33" fmla="*/ 2 h 8"/>
                  <a:gd name="T34" fmla="*/ 3 w 5"/>
                  <a:gd name="T3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8">
                    <a:moveTo>
                      <a:pt x="3" y="7"/>
                    </a:moveTo>
                    <a:cubicBezTo>
                      <a:pt x="3" y="5"/>
                      <a:pt x="3" y="5"/>
                      <a:pt x="3" y="5"/>
                    </a:cubicBezTo>
                    <a:cubicBezTo>
                      <a:pt x="3" y="4"/>
                      <a:pt x="3" y="4"/>
                      <a:pt x="3" y="4"/>
                    </a:cubicBezTo>
                    <a:cubicBezTo>
                      <a:pt x="4" y="4"/>
                      <a:pt x="5" y="4"/>
                      <a:pt x="5" y="3"/>
                    </a:cubicBezTo>
                    <a:cubicBezTo>
                      <a:pt x="5" y="3"/>
                      <a:pt x="5" y="2"/>
                      <a:pt x="5" y="1"/>
                    </a:cubicBezTo>
                    <a:cubicBezTo>
                      <a:pt x="5" y="1"/>
                      <a:pt x="5" y="0"/>
                      <a:pt x="4" y="0"/>
                    </a:cubicBezTo>
                    <a:cubicBezTo>
                      <a:pt x="4" y="0"/>
                      <a:pt x="4" y="0"/>
                      <a:pt x="3" y="0"/>
                    </a:cubicBezTo>
                    <a:cubicBezTo>
                      <a:pt x="0" y="2"/>
                      <a:pt x="0" y="2"/>
                      <a:pt x="0" y="2"/>
                    </a:cubicBezTo>
                    <a:cubicBezTo>
                      <a:pt x="1" y="8"/>
                      <a:pt x="1" y="8"/>
                      <a:pt x="1" y="8"/>
                    </a:cubicBezTo>
                    <a:lnTo>
                      <a:pt x="3" y="7"/>
                    </a:lnTo>
                    <a:close/>
                    <a:moveTo>
                      <a:pt x="3" y="2"/>
                    </a:moveTo>
                    <a:cubicBezTo>
                      <a:pt x="3" y="2"/>
                      <a:pt x="3" y="2"/>
                      <a:pt x="3" y="2"/>
                    </a:cubicBezTo>
                    <a:cubicBezTo>
                      <a:pt x="3" y="2"/>
                      <a:pt x="3" y="2"/>
                      <a:pt x="3" y="2"/>
                    </a:cubicBezTo>
                    <a:cubicBezTo>
                      <a:pt x="3" y="3"/>
                      <a:pt x="3" y="3"/>
                      <a:pt x="3" y="3"/>
                    </a:cubicBezTo>
                    <a:cubicBezTo>
                      <a:pt x="3" y="3"/>
                      <a:pt x="3" y="3"/>
                      <a:pt x="3" y="3"/>
                    </a:cubicBezTo>
                    <a:cubicBezTo>
                      <a:pt x="2" y="4"/>
                      <a:pt x="2" y="4"/>
                      <a:pt x="2" y="4"/>
                    </a:cubicBezTo>
                    <a:cubicBezTo>
                      <a:pt x="2" y="2"/>
                      <a:pt x="2" y="2"/>
                      <a:pt x="2" y="2"/>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0" name="Rectangle 27"/>
              <p:cNvSpPr>
                <a:spLocks noChangeArrowheads="1"/>
              </p:cNvSpPr>
              <p:nvPr/>
            </p:nvSpPr>
            <p:spPr bwMode="auto">
              <a:xfrm>
                <a:off x="814" y="3150"/>
                <a:ext cx="34"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1" name="Rectangle 28"/>
              <p:cNvSpPr>
                <a:spLocks noChangeArrowheads="1"/>
              </p:cNvSpPr>
              <p:nvPr/>
            </p:nvSpPr>
            <p:spPr bwMode="auto">
              <a:xfrm>
                <a:off x="867" y="3117"/>
                <a:ext cx="33" cy="1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2" name="Rectangle 29"/>
              <p:cNvSpPr>
                <a:spLocks noChangeArrowheads="1"/>
              </p:cNvSpPr>
              <p:nvPr/>
            </p:nvSpPr>
            <p:spPr bwMode="auto">
              <a:xfrm>
                <a:off x="919" y="3088"/>
                <a:ext cx="33"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3" name="Rectangle 30"/>
              <p:cNvSpPr>
                <a:spLocks noChangeArrowheads="1"/>
              </p:cNvSpPr>
              <p:nvPr/>
            </p:nvSpPr>
            <p:spPr bwMode="auto">
              <a:xfrm>
                <a:off x="1753" y="3097"/>
                <a:ext cx="24" cy="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4" name="Rectangle 31"/>
              <p:cNvSpPr>
                <a:spLocks noChangeArrowheads="1"/>
              </p:cNvSpPr>
              <p:nvPr/>
            </p:nvSpPr>
            <p:spPr bwMode="auto">
              <a:xfrm>
                <a:off x="1796" y="3060"/>
                <a:ext cx="26" cy="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5" name="Rectangle 32"/>
              <p:cNvSpPr>
                <a:spLocks noChangeArrowheads="1"/>
              </p:cNvSpPr>
              <p:nvPr/>
            </p:nvSpPr>
            <p:spPr bwMode="auto">
              <a:xfrm>
                <a:off x="1841" y="3098"/>
                <a:ext cx="25" cy="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6" name="Rectangle 33"/>
              <p:cNvSpPr>
                <a:spLocks noChangeArrowheads="1"/>
              </p:cNvSpPr>
              <p:nvPr/>
            </p:nvSpPr>
            <p:spPr bwMode="auto">
              <a:xfrm>
                <a:off x="1885" y="3098"/>
                <a:ext cx="26" cy="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7" name="Rectangle 34"/>
              <p:cNvSpPr>
                <a:spLocks noChangeArrowheads="1"/>
              </p:cNvSpPr>
              <p:nvPr/>
            </p:nvSpPr>
            <p:spPr bwMode="auto">
              <a:xfrm>
                <a:off x="2094" y="2826"/>
                <a:ext cx="27" cy="1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8" name="Rectangle 35"/>
              <p:cNvSpPr>
                <a:spLocks noChangeArrowheads="1"/>
              </p:cNvSpPr>
              <p:nvPr/>
            </p:nvSpPr>
            <p:spPr bwMode="auto">
              <a:xfrm>
                <a:off x="2051" y="2852"/>
                <a:ext cx="24" cy="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9" name="Rectangle 36"/>
              <p:cNvSpPr>
                <a:spLocks noChangeArrowheads="1"/>
              </p:cNvSpPr>
              <p:nvPr/>
            </p:nvSpPr>
            <p:spPr bwMode="auto">
              <a:xfrm>
                <a:off x="2006" y="2867"/>
                <a:ext cx="26" cy="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0" name="Rectangle 37"/>
              <p:cNvSpPr>
                <a:spLocks noChangeArrowheads="1"/>
              </p:cNvSpPr>
              <p:nvPr/>
            </p:nvSpPr>
            <p:spPr bwMode="auto">
              <a:xfrm>
                <a:off x="1744" y="3200"/>
                <a:ext cx="182" cy="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1" name="Rectangle 38"/>
              <p:cNvSpPr>
                <a:spLocks noChangeArrowheads="1"/>
              </p:cNvSpPr>
              <p:nvPr/>
            </p:nvSpPr>
            <p:spPr bwMode="auto">
              <a:xfrm>
                <a:off x="2238" y="2407"/>
                <a:ext cx="25" cy="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2" name="Rectangle 39"/>
              <p:cNvSpPr>
                <a:spLocks noChangeArrowheads="1"/>
              </p:cNvSpPr>
              <p:nvPr/>
            </p:nvSpPr>
            <p:spPr bwMode="auto">
              <a:xfrm>
                <a:off x="2282" y="2371"/>
                <a:ext cx="25" cy="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3" name="Rectangle 40"/>
              <p:cNvSpPr>
                <a:spLocks noChangeArrowheads="1"/>
              </p:cNvSpPr>
              <p:nvPr/>
            </p:nvSpPr>
            <p:spPr bwMode="auto">
              <a:xfrm>
                <a:off x="2326" y="2409"/>
                <a:ext cx="26" cy="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4" name="Rectangle 41"/>
              <p:cNvSpPr>
                <a:spLocks noChangeArrowheads="1"/>
              </p:cNvSpPr>
              <p:nvPr/>
            </p:nvSpPr>
            <p:spPr bwMode="auto">
              <a:xfrm>
                <a:off x="2596" y="1714"/>
                <a:ext cx="32" cy="19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5" name="Rectangle 42"/>
              <p:cNvSpPr>
                <a:spLocks noChangeArrowheads="1"/>
              </p:cNvSpPr>
              <p:nvPr/>
            </p:nvSpPr>
            <p:spPr bwMode="auto">
              <a:xfrm>
                <a:off x="2651" y="1779"/>
                <a:ext cx="32" cy="128"/>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6" name="Rectangle 43"/>
              <p:cNvSpPr>
                <a:spLocks noChangeArrowheads="1"/>
              </p:cNvSpPr>
              <p:nvPr/>
            </p:nvSpPr>
            <p:spPr bwMode="auto">
              <a:xfrm>
                <a:off x="2708" y="1817"/>
                <a:ext cx="32" cy="9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7" name="Rectangle 44"/>
              <p:cNvSpPr>
                <a:spLocks noChangeArrowheads="1"/>
              </p:cNvSpPr>
              <p:nvPr/>
            </p:nvSpPr>
            <p:spPr bwMode="auto">
              <a:xfrm>
                <a:off x="2531" y="1283"/>
                <a:ext cx="24" cy="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8" name="Freeform 45"/>
              <p:cNvSpPr>
                <a:spLocks/>
              </p:cNvSpPr>
              <p:nvPr/>
            </p:nvSpPr>
            <p:spPr bwMode="auto">
              <a:xfrm>
                <a:off x="2487" y="1295"/>
                <a:ext cx="26" cy="87"/>
              </a:xfrm>
              <a:custGeom>
                <a:avLst/>
                <a:gdLst>
                  <a:gd name="T0" fmla="*/ 0 w 26"/>
                  <a:gd name="T1" fmla="*/ 87 h 87"/>
                  <a:gd name="T2" fmla="*/ 25 w 26"/>
                  <a:gd name="T3" fmla="*/ 87 h 87"/>
                  <a:gd name="T4" fmla="*/ 26 w 26"/>
                  <a:gd name="T5" fmla="*/ 0 h 87"/>
                  <a:gd name="T6" fmla="*/ 2 w 26"/>
                  <a:gd name="T7" fmla="*/ 0 h 87"/>
                  <a:gd name="T8" fmla="*/ 0 w 26"/>
                  <a:gd name="T9" fmla="*/ 87 h 87"/>
                </a:gdLst>
                <a:ahLst/>
                <a:cxnLst>
                  <a:cxn ang="0">
                    <a:pos x="T0" y="T1"/>
                  </a:cxn>
                  <a:cxn ang="0">
                    <a:pos x="T2" y="T3"/>
                  </a:cxn>
                  <a:cxn ang="0">
                    <a:pos x="T4" y="T5"/>
                  </a:cxn>
                  <a:cxn ang="0">
                    <a:pos x="T6" y="T7"/>
                  </a:cxn>
                  <a:cxn ang="0">
                    <a:pos x="T8" y="T9"/>
                  </a:cxn>
                </a:cxnLst>
                <a:rect l="0" t="0" r="r" b="b"/>
                <a:pathLst>
                  <a:path w="26" h="87">
                    <a:moveTo>
                      <a:pt x="0" y="87"/>
                    </a:moveTo>
                    <a:lnTo>
                      <a:pt x="25" y="87"/>
                    </a:lnTo>
                    <a:lnTo>
                      <a:pt x="26" y="0"/>
                    </a:lnTo>
                    <a:lnTo>
                      <a:pt x="2" y="0"/>
                    </a:lnTo>
                    <a:lnTo>
                      <a:pt x="0"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9" name="Freeform 46"/>
              <p:cNvSpPr>
                <a:spLocks/>
              </p:cNvSpPr>
              <p:nvPr/>
            </p:nvSpPr>
            <p:spPr bwMode="auto">
              <a:xfrm>
                <a:off x="2445" y="1312"/>
                <a:ext cx="25" cy="70"/>
              </a:xfrm>
              <a:custGeom>
                <a:avLst/>
                <a:gdLst>
                  <a:gd name="T0" fmla="*/ 0 w 25"/>
                  <a:gd name="T1" fmla="*/ 69 h 70"/>
                  <a:gd name="T2" fmla="*/ 25 w 25"/>
                  <a:gd name="T3" fmla="*/ 70 h 70"/>
                  <a:gd name="T4" fmla="*/ 25 w 25"/>
                  <a:gd name="T5" fmla="*/ 0 h 70"/>
                  <a:gd name="T6" fmla="*/ 0 w 25"/>
                  <a:gd name="T7" fmla="*/ 0 h 70"/>
                  <a:gd name="T8" fmla="*/ 0 w 25"/>
                  <a:gd name="T9" fmla="*/ 69 h 70"/>
                </a:gdLst>
                <a:ahLst/>
                <a:cxnLst>
                  <a:cxn ang="0">
                    <a:pos x="T0" y="T1"/>
                  </a:cxn>
                  <a:cxn ang="0">
                    <a:pos x="T2" y="T3"/>
                  </a:cxn>
                  <a:cxn ang="0">
                    <a:pos x="T4" y="T5"/>
                  </a:cxn>
                  <a:cxn ang="0">
                    <a:pos x="T6" y="T7"/>
                  </a:cxn>
                  <a:cxn ang="0">
                    <a:pos x="T8" y="T9"/>
                  </a:cxn>
                </a:cxnLst>
                <a:rect l="0" t="0" r="r" b="b"/>
                <a:pathLst>
                  <a:path w="25" h="70">
                    <a:moveTo>
                      <a:pt x="0" y="69"/>
                    </a:moveTo>
                    <a:lnTo>
                      <a:pt x="25" y="70"/>
                    </a:lnTo>
                    <a:lnTo>
                      <a:pt x="25" y="0"/>
                    </a:lnTo>
                    <a:lnTo>
                      <a:pt x="0" y="0"/>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0" name="Rectangle 47"/>
              <p:cNvSpPr>
                <a:spLocks noChangeArrowheads="1"/>
              </p:cNvSpPr>
              <p:nvPr/>
            </p:nvSpPr>
            <p:spPr bwMode="auto">
              <a:xfrm>
                <a:off x="2371" y="2409"/>
                <a:ext cx="24" cy="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1" name="Rectangle 48"/>
              <p:cNvSpPr>
                <a:spLocks noChangeArrowheads="1"/>
              </p:cNvSpPr>
              <p:nvPr/>
            </p:nvSpPr>
            <p:spPr bwMode="auto">
              <a:xfrm>
                <a:off x="2230" y="2510"/>
                <a:ext cx="180" cy="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2" name="Freeform 49"/>
              <p:cNvSpPr>
                <a:spLocks noEditPoints="1"/>
              </p:cNvSpPr>
              <p:nvPr/>
            </p:nvSpPr>
            <p:spPr bwMode="auto">
              <a:xfrm>
                <a:off x="2395" y="2515"/>
                <a:ext cx="235" cy="234"/>
              </a:xfrm>
              <a:custGeom>
                <a:avLst/>
                <a:gdLst>
                  <a:gd name="T0" fmla="*/ 134 w 161"/>
                  <a:gd name="T1" fmla="*/ 46 h 161"/>
                  <a:gd name="T2" fmla="*/ 129 w 161"/>
                  <a:gd name="T3" fmla="*/ 40 h 161"/>
                  <a:gd name="T4" fmla="*/ 136 w 161"/>
                  <a:gd name="T5" fmla="*/ 23 h 161"/>
                  <a:gd name="T6" fmla="*/ 125 w 161"/>
                  <a:gd name="T7" fmla="*/ 13 h 161"/>
                  <a:gd name="T8" fmla="*/ 110 w 161"/>
                  <a:gd name="T9" fmla="*/ 24 h 161"/>
                  <a:gd name="T10" fmla="*/ 103 w 161"/>
                  <a:gd name="T11" fmla="*/ 21 h 161"/>
                  <a:gd name="T12" fmla="*/ 100 w 161"/>
                  <a:gd name="T13" fmla="*/ 3 h 161"/>
                  <a:gd name="T14" fmla="*/ 86 w 161"/>
                  <a:gd name="T15" fmla="*/ 0 h 161"/>
                  <a:gd name="T16" fmla="*/ 78 w 161"/>
                  <a:gd name="T17" fmla="*/ 17 h 161"/>
                  <a:gd name="T18" fmla="*/ 70 w 161"/>
                  <a:gd name="T19" fmla="*/ 18 h 161"/>
                  <a:gd name="T20" fmla="*/ 59 w 161"/>
                  <a:gd name="T21" fmla="*/ 4 h 161"/>
                  <a:gd name="T22" fmla="*/ 45 w 161"/>
                  <a:gd name="T23" fmla="*/ 8 h 161"/>
                  <a:gd name="T24" fmla="*/ 46 w 161"/>
                  <a:gd name="T25" fmla="*/ 27 h 161"/>
                  <a:gd name="T26" fmla="*/ 40 w 161"/>
                  <a:gd name="T27" fmla="*/ 32 h 161"/>
                  <a:gd name="T28" fmla="*/ 23 w 161"/>
                  <a:gd name="T29" fmla="*/ 25 h 161"/>
                  <a:gd name="T30" fmla="*/ 13 w 161"/>
                  <a:gd name="T31" fmla="*/ 36 h 161"/>
                  <a:gd name="T32" fmla="*/ 24 w 161"/>
                  <a:gd name="T33" fmla="*/ 51 h 161"/>
                  <a:gd name="T34" fmla="*/ 22 w 161"/>
                  <a:gd name="T35" fmla="*/ 59 h 161"/>
                  <a:gd name="T36" fmla="*/ 3 w 161"/>
                  <a:gd name="T37" fmla="*/ 61 h 161"/>
                  <a:gd name="T38" fmla="*/ 0 w 161"/>
                  <a:gd name="T39" fmla="*/ 76 h 161"/>
                  <a:gd name="T40" fmla="*/ 17 w 161"/>
                  <a:gd name="T41" fmla="*/ 83 h 161"/>
                  <a:gd name="T42" fmla="*/ 19 w 161"/>
                  <a:gd name="T43" fmla="*/ 91 h 161"/>
                  <a:gd name="T44" fmla="*/ 4 w 161"/>
                  <a:gd name="T45" fmla="*/ 103 h 161"/>
                  <a:gd name="T46" fmla="*/ 9 w 161"/>
                  <a:gd name="T47" fmla="*/ 117 h 161"/>
                  <a:gd name="T48" fmla="*/ 27 w 161"/>
                  <a:gd name="T49" fmla="*/ 115 h 161"/>
                  <a:gd name="T50" fmla="*/ 32 w 161"/>
                  <a:gd name="T51" fmla="*/ 121 h 161"/>
                  <a:gd name="T52" fmla="*/ 25 w 161"/>
                  <a:gd name="T53" fmla="*/ 138 h 161"/>
                  <a:gd name="T54" fmla="*/ 36 w 161"/>
                  <a:gd name="T55" fmla="*/ 148 h 161"/>
                  <a:gd name="T56" fmla="*/ 51 w 161"/>
                  <a:gd name="T57" fmla="*/ 137 h 161"/>
                  <a:gd name="T58" fmla="*/ 59 w 161"/>
                  <a:gd name="T59" fmla="*/ 140 h 161"/>
                  <a:gd name="T60" fmla="*/ 61 w 161"/>
                  <a:gd name="T61" fmla="*/ 158 h 161"/>
                  <a:gd name="T62" fmla="*/ 76 w 161"/>
                  <a:gd name="T63" fmla="*/ 161 h 161"/>
                  <a:gd name="T64" fmla="*/ 83 w 161"/>
                  <a:gd name="T65" fmla="*/ 144 h 161"/>
                  <a:gd name="T66" fmla="*/ 92 w 161"/>
                  <a:gd name="T67" fmla="*/ 143 h 161"/>
                  <a:gd name="T68" fmla="*/ 103 w 161"/>
                  <a:gd name="T69" fmla="*/ 157 h 161"/>
                  <a:gd name="T70" fmla="*/ 117 w 161"/>
                  <a:gd name="T71" fmla="*/ 152 h 161"/>
                  <a:gd name="T72" fmla="*/ 115 w 161"/>
                  <a:gd name="T73" fmla="*/ 134 h 161"/>
                  <a:gd name="T74" fmla="*/ 121 w 161"/>
                  <a:gd name="T75" fmla="*/ 129 h 161"/>
                  <a:gd name="T76" fmla="*/ 139 w 161"/>
                  <a:gd name="T77" fmla="*/ 136 h 161"/>
                  <a:gd name="T78" fmla="*/ 148 w 161"/>
                  <a:gd name="T79" fmla="*/ 125 h 161"/>
                  <a:gd name="T80" fmla="*/ 137 w 161"/>
                  <a:gd name="T81" fmla="*/ 110 h 161"/>
                  <a:gd name="T82" fmla="*/ 140 w 161"/>
                  <a:gd name="T83" fmla="*/ 102 h 161"/>
                  <a:gd name="T84" fmla="*/ 158 w 161"/>
                  <a:gd name="T85" fmla="*/ 100 h 161"/>
                  <a:gd name="T86" fmla="*/ 161 w 161"/>
                  <a:gd name="T87" fmla="*/ 85 h 161"/>
                  <a:gd name="T88" fmla="*/ 144 w 161"/>
                  <a:gd name="T89" fmla="*/ 78 h 161"/>
                  <a:gd name="T90" fmla="*/ 143 w 161"/>
                  <a:gd name="T91" fmla="*/ 70 h 161"/>
                  <a:gd name="T92" fmla="*/ 158 w 161"/>
                  <a:gd name="T93" fmla="*/ 58 h 161"/>
                  <a:gd name="T94" fmla="*/ 153 w 161"/>
                  <a:gd name="T95" fmla="*/ 44 h 161"/>
                  <a:gd name="T96" fmla="*/ 88 w 161"/>
                  <a:gd name="T97" fmla="*/ 104 h 161"/>
                  <a:gd name="T98" fmla="*/ 68 w 161"/>
                  <a:gd name="T99" fmla="*/ 54 h 161"/>
                  <a:gd name="T100" fmla="*/ 88 w 161"/>
                  <a:gd name="T101" fmla="*/ 10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1" h="161">
                    <a:moveTo>
                      <a:pt x="152" y="44"/>
                    </a:moveTo>
                    <a:cubicBezTo>
                      <a:pt x="134" y="46"/>
                      <a:pt x="134" y="46"/>
                      <a:pt x="134" y="46"/>
                    </a:cubicBezTo>
                    <a:cubicBezTo>
                      <a:pt x="133" y="46"/>
                      <a:pt x="133" y="46"/>
                      <a:pt x="133" y="46"/>
                    </a:cubicBezTo>
                    <a:cubicBezTo>
                      <a:pt x="129" y="40"/>
                      <a:pt x="129" y="40"/>
                      <a:pt x="129" y="40"/>
                    </a:cubicBezTo>
                    <a:cubicBezTo>
                      <a:pt x="129" y="39"/>
                      <a:pt x="129" y="39"/>
                      <a:pt x="129" y="39"/>
                    </a:cubicBezTo>
                    <a:cubicBezTo>
                      <a:pt x="136" y="23"/>
                      <a:pt x="136" y="23"/>
                      <a:pt x="136" y="23"/>
                    </a:cubicBezTo>
                    <a:cubicBezTo>
                      <a:pt x="136" y="22"/>
                      <a:pt x="136" y="22"/>
                      <a:pt x="136" y="22"/>
                    </a:cubicBezTo>
                    <a:cubicBezTo>
                      <a:pt x="125" y="13"/>
                      <a:pt x="125" y="13"/>
                      <a:pt x="125" y="13"/>
                    </a:cubicBezTo>
                    <a:cubicBezTo>
                      <a:pt x="124" y="13"/>
                      <a:pt x="124" y="13"/>
                      <a:pt x="124" y="13"/>
                    </a:cubicBezTo>
                    <a:cubicBezTo>
                      <a:pt x="110" y="24"/>
                      <a:pt x="110" y="24"/>
                      <a:pt x="110" y="24"/>
                    </a:cubicBezTo>
                    <a:cubicBezTo>
                      <a:pt x="109" y="24"/>
                      <a:pt x="109" y="24"/>
                      <a:pt x="109" y="24"/>
                    </a:cubicBezTo>
                    <a:cubicBezTo>
                      <a:pt x="103" y="21"/>
                      <a:pt x="103" y="21"/>
                      <a:pt x="103" y="21"/>
                    </a:cubicBezTo>
                    <a:cubicBezTo>
                      <a:pt x="102" y="20"/>
                      <a:pt x="102" y="20"/>
                      <a:pt x="102" y="20"/>
                    </a:cubicBezTo>
                    <a:cubicBezTo>
                      <a:pt x="100" y="3"/>
                      <a:pt x="100" y="3"/>
                      <a:pt x="100" y="3"/>
                    </a:cubicBezTo>
                    <a:cubicBezTo>
                      <a:pt x="99" y="2"/>
                      <a:pt x="99" y="2"/>
                      <a:pt x="99" y="2"/>
                    </a:cubicBezTo>
                    <a:cubicBezTo>
                      <a:pt x="86" y="0"/>
                      <a:pt x="86" y="0"/>
                      <a:pt x="86" y="0"/>
                    </a:cubicBezTo>
                    <a:cubicBezTo>
                      <a:pt x="85" y="1"/>
                      <a:pt x="85" y="1"/>
                      <a:pt x="85" y="1"/>
                    </a:cubicBezTo>
                    <a:cubicBezTo>
                      <a:pt x="78" y="17"/>
                      <a:pt x="78" y="17"/>
                      <a:pt x="78" y="17"/>
                    </a:cubicBezTo>
                    <a:cubicBezTo>
                      <a:pt x="77" y="18"/>
                      <a:pt x="77" y="18"/>
                      <a:pt x="77" y="18"/>
                    </a:cubicBezTo>
                    <a:cubicBezTo>
                      <a:pt x="70" y="18"/>
                      <a:pt x="70" y="18"/>
                      <a:pt x="70" y="18"/>
                    </a:cubicBezTo>
                    <a:cubicBezTo>
                      <a:pt x="69" y="18"/>
                      <a:pt x="69" y="18"/>
                      <a:pt x="69" y="18"/>
                    </a:cubicBezTo>
                    <a:cubicBezTo>
                      <a:pt x="59" y="4"/>
                      <a:pt x="59" y="4"/>
                      <a:pt x="59" y="4"/>
                    </a:cubicBezTo>
                    <a:cubicBezTo>
                      <a:pt x="58" y="3"/>
                      <a:pt x="58" y="3"/>
                      <a:pt x="58" y="3"/>
                    </a:cubicBezTo>
                    <a:cubicBezTo>
                      <a:pt x="45" y="8"/>
                      <a:pt x="45" y="8"/>
                      <a:pt x="45" y="8"/>
                    </a:cubicBezTo>
                    <a:cubicBezTo>
                      <a:pt x="44" y="9"/>
                      <a:pt x="44" y="9"/>
                      <a:pt x="44" y="9"/>
                    </a:cubicBezTo>
                    <a:cubicBezTo>
                      <a:pt x="46" y="27"/>
                      <a:pt x="46" y="27"/>
                      <a:pt x="46" y="27"/>
                    </a:cubicBezTo>
                    <a:cubicBezTo>
                      <a:pt x="46" y="28"/>
                      <a:pt x="46" y="28"/>
                      <a:pt x="46" y="28"/>
                    </a:cubicBezTo>
                    <a:cubicBezTo>
                      <a:pt x="40" y="32"/>
                      <a:pt x="40" y="32"/>
                      <a:pt x="40" y="32"/>
                    </a:cubicBezTo>
                    <a:cubicBezTo>
                      <a:pt x="39" y="32"/>
                      <a:pt x="39" y="32"/>
                      <a:pt x="39" y="32"/>
                    </a:cubicBezTo>
                    <a:cubicBezTo>
                      <a:pt x="23" y="25"/>
                      <a:pt x="23" y="25"/>
                      <a:pt x="23" y="25"/>
                    </a:cubicBezTo>
                    <a:cubicBezTo>
                      <a:pt x="22" y="25"/>
                      <a:pt x="22" y="25"/>
                      <a:pt x="22" y="25"/>
                    </a:cubicBezTo>
                    <a:cubicBezTo>
                      <a:pt x="13" y="36"/>
                      <a:pt x="13" y="36"/>
                      <a:pt x="13" y="36"/>
                    </a:cubicBezTo>
                    <a:cubicBezTo>
                      <a:pt x="13" y="37"/>
                      <a:pt x="13" y="37"/>
                      <a:pt x="13" y="37"/>
                    </a:cubicBezTo>
                    <a:cubicBezTo>
                      <a:pt x="24" y="51"/>
                      <a:pt x="24" y="51"/>
                      <a:pt x="24" y="51"/>
                    </a:cubicBezTo>
                    <a:cubicBezTo>
                      <a:pt x="24" y="52"/>
                      <a:pt x="24" y="52"/>
                      <a:pt x="24" y="52"/>
                    </a:cubicBezTo>
                    <a:cubicBezTo>
                      <a:pt x="22" y="59"/>
                      <a:pt x="22" y="59"/>
                      <a:pt x="22" y="59"/>
                    </a:cubicBezTo>
                    <a:cubicBezTo>
                      <a:pt x="21" y="59"/>
                      <a:pt x="21" y="59"/>
                      <a:pt x="21" y="59"/>
                    </a:cubicBezTo>
                    <a:cubicBezTo>
                      <a:pt x="3" y="61"/>
                      <a:pt x="3" y="61"/>
                      <a:pt x="3" y="61"/>
                    </a:cubicBezTo>
                    <a:cubicBezTo>
                      <a:pt x="2" y="62"/>
                      <a:pt x="2" y="62"/>
                      <a:pt x="2" y="62"/>
                    </a:cubicBezTo>
                    <a:cubicBezTo>
                      <a:pt x="0" y="76"/>
                      <a:pt x="0" y="76"/>
                      <a:pt x="0" y="76"/>
                    </a:cubicBezTo>
                    <a:cubicBezTo>
                      <a:pt x="1" y="77"/>
                      <a:pt x="1" y="77"/>
                      <a:pt x="1" y="77"/>
                    </a:cubicBezTo>
                    <a:cubicBezTo>
                      <a:pt x="17" y="83"/>
                      <a:pt x="17" y="83"/>
                      <a:pt x="17" y="83"/>
                    </a:cubicBezTo>
                    <a:cubicBezTo>
                      <a:pt x="18" y="84"/>
                      <a:pt x="18" y="84"/>
                      <a:pt x="18" y="84"/>
                    </a:cubicBezTo>
                    <a:cubicBezTo>
                      <a:pt x="19" y="91"/>
                      <a:pt x="19" y="91"/>
                      <a:pt x="19" y="91"/>
                    </a:cubicBezTo>
                    <a:cubicBezTo>
                      <a:pt x="18" y="92"/>
                      <a:pt x="18" y="92"/>
                      <a:pt x="18" y="92"/>
                    </a:cubicBezTo>
                    <a:cubicBezTo>
                      <a:pt x="4" y="103"/>
                      <a:pt x="4" y="103"/>
                      <a:pt x="4" y="103"/>
                    </a:cubicBezTo>
                    <a:cubicBezTo>
                      <a:pt x="4" y="104"/>
                      <a:pt x="4" y="104"/>
                      <a:pt x="4" y="104"/>
                    </a:cubicBezTo>
                    <a:cubicBezTo>
                      <a:pt x="9" y="117"/>
                      <a:pt x="9" y="117"/>
                      <a:pt x="9" y="117"/>
                    </a:cubicBezTo>
                    <a:cubicBezTo>
                      <a:pt x="10" y="117"/>
                      <a:pt x="10" y="117"/>
                      <a:pt x="10" y="117"/>
                    </a:cubicBezTo>
                    <a:cubicBezTo>
                      <a:pt x="27" y="115"/>
                      <a:pt x="27" y="115"/>
                      <a:pt x="27" y="115"/>
                    </a:cubicBezTo>
                    <a:cubicBezTo>
                      <a:pt x="28" y="115"/>
                      <a:pt x="28" y="115"/>
                      <a:pt x="28" y="115"/>
                    </a:cubicBezTo>
                    <a:cubicBezTo>
                      <a:pt x="32" y="121"/>
                      <a:pt x="32" y="121"/>
                      <a:pt x="32" y="121"/>
                    </a:cubicBezTo>
                    <a:cubicBezTo>
                      <a:pt x="33" y="122"/>
                      <a:pt x="33" y="122"/>
                      <a:pt x="33" y="122"/>
                    </a:cubicBezTo>
                    <a:cubicBezTo>
                      <a:pt x="25" y="138"/>
                      <a:pt x="25" y="138"/>
                      <a:pt x="25" y="138"/>
                    </a:cubicBezTo>
                    <a:cubicBezTo>
                      <a:pt x="26" y="139"/>
                      <a:pt x="26" y="139"/>
                      <a:pt x="26" y="139"/>
                    </a:cubicBezTo>
                    <a:cubicBezTo>
                      <a:pt x="36" y="148"/>
                      <a:pt x="36" y="148"/>
                      <a:pt x="36" y="148"/>
                    </a:cubicBezTo>
                    <a:cubicBezTo>
                      <a:pt x="37" y="148"/>
                      <a:pt x="37" y="148"/>
                      <a:pt x="37" y="148"/>
                    </a:cubicBezTo>
                    <a:cubicBezTo>
                      <a:pt x="51" y="137"/>
                      <a:pt x="51" y="137"/>
                      <a:pt x="51" y="137"/>
                    </a:cubicBezTo>
                    <a:cubicBezTo>
                      <a:pt x="53" y="137"/>
                      <a:pt x="53" y="137"/>
                      <a:pt x="53" y="137"/>
                    </a:cubicBezTo>
                    <a:cubicBezTo>
                      <a:pt x="59" y="140"/>
                      <a:pt x="59" y="140"/>
                      <a:pt x="59" y="140"/>
                    </a:cubicBezTo>
                    <a:cubicBezTo>
                      <a:pt x="60" y="141"/>
                      <a:pt x="60" y="141"/>
                      <a:pt x="60" y="141"/>
                    </a:cubicBezTo>
                    <a:cubicBezTo>
                      <a:pt x="61" y="158"/>
                      <a:pt x="61" y="158"/>
                      <a:pt x="61" y="158"/>
                    </a:cubicBezTo>
                    <a:cubicBezTo>
                      <a:pt x="62" y="159"/>
                      <a:pt x="62" y="159"/>
                      <a:pt x="62" y="159"/>
                    </a:cubicBezTo>
                    <a:cubicBezTo>
                      <a:pt x="76" y="161"/>
                      <a:pt x="76" y="161"/>
                      <a:pt x="76" y="161"/>
                    </a:cubicBezTo>
                    <a:cubicBezTo>
                      <a:pt x="77" y="160"/>
                      <a:pt x="77" y="160"/>
                      <a:pt x="77" y="160"/>
                    </a:cubicBezTo>
                    <a:cubicBezTo>
                      <a:pt x="83" y="144"/>
                      <a:pt x="83" y="144"/>
                      <a:pt x="83" y="144"/>
                    </a:cubicBezTo>
                    <a:cubicBezTo>
                      <a:pt x="84" y="143"/>
                      <a:pt x="84" y="143"/>
                      <a:pt x="84" y="143"/>
                    </a:cubicBezTo>
                    <a:cubicBezTo>
                      <a:pt x="92" y="143"/>
                      <a:pt x="92" y="143"/>
                      <a:pt x="92" y="143"/>
                    </a:cubicBezTo>
                    <a:cubicBezTo>
                      <a:pt x="92" y="143"/>
                      <a:pt x="92" y="143"/>
                      <a:pt x="93" y="143"/>
                    </a:cubicBezTo>
                    <a:cubicBezTo>
                      <a:pt x="103" y="157"/>
                      <a:pt x="103" y="157"/>
                      <a:pt x="103" y="157"/>
                    </a:cubicBezTo>
                    <a:cubicBezTo>
                      <a:pt x="104" y="158"/>
                      <a:pt x="104" y="158"/>
                      <a:pt x="104" y="158"/>
                    </a:cubicBezTo>
                    <a:cubicBezTo>
                      <a:pt x="117" y="152"/>
                      <a:pt x="117" y="152"/>
                      <a:pt x="117" y="152"/>
                    </a:cubicBezTo>
                    <a:cubicBezTo>
                      <a:pt x="117" y="152"/>
                      <a:pt x="117" y="152"/>
                      <a:pt x="117" y="152"/>
                    </a:cubicBezTo>
                    <a:cubicBezTo>
                      <a:pt x="115" y="134"/>
                      <a:pt x="115" y="134"/>
                      <a:pt x="115" y="134"/>
                    </a:cubicBezTo>
                    <a:cubicBezTo>
                      <a:pt x="115" y="133"/>
                      <a:pt x="115" y="133"/>
                      <a:pt x="115" y="133"/>
                    </a:cubicBezTo>
                    <a:cubicBezTo>
                      <a:pt x="121" y="129"/>
                      <a:pt x="121" y="129"/>
                      <a:pt x="121" y="129"/>
                    </a:cubicBezTo>
                    <a:cubicBezTo>
                      <a:pt x="122" y="129"/>
                      <a:pt x="122" y="129"/>
                      <a:pt x="122" y="129"/>
                    </a:cubicBezTo>
                    <a:cubicBezTo>
                      <a:pt x="139" y="136"/>
                      <a:pt x="139" y="136"/>
                      <a:pt x="139" y="136"/>
                    </a:cubicBezTo>
                    <a:cubicBezTo>
                      <a:pt x="140" y="136"/>
                      <a:pt x="140" y="136"/>
                      <a:pt x="140" y="136"/>
                    </a:cubicBezTo>
                    <a:cubicBezTo>
                      <a:pt x="148" y="125"/>
                      <a:pt x="148" y="125"/>
                      <a:pt x="148" y="125"/>
                    </a:cubicBezTo>
                    <a:cubicBezTo>
                      <a:pt x="148" y="124"/>
                      <a:pt x="148" y="124"/>
                      <a:pt x="148" y="124"/>
                    </a:cubicBezTo>
                    <a:cubicBezTo>
                      <a:pt x="137" y="110"/>
                      <a:pt x="137" y="110"/>
                      <a:pt x="137" y="110"/>
                    </a:cubicBezTo>
                    <a:cubicBezTo>
                      <a:pt x="137" y="109"/>
                      <a:pt x="137" y="109"/>
                      <a:pt x="137" y="109"/>
                    </a:cubicBezTo>
                    <a:cubicBezTo>
                      <a:pt x="140" y="102"/>
                      <a:pt x="140" y="102"/>
                      <a:pt x="140" y="102"/>
                    </a:cubicBezTo>
                    <a:cubicBezTo>
                      <a:pt x="141" y="102"/>
                      <a:pt x="141" y="102"/>
                      <a:pt x="141" y="102"/>
                    </a:cubicBezTo>
                    <a:cubicBezTo>
                      <a:pt x="158" y="100"/>
                      <a:pt x="158" y="100"/>
                      <a:pt x="158" y="100"/>
                    </a:cubicBezTo>
                    <a:cubicBezTo>
                      <a:pt x="159" y="100"/>
                      <a:pt x="159" y="99"/>
                      <a:pt x="159" y="99"/>
                    </a:cubicBezTo>
                    <a:cubicBezTo>
                      <a:pt x="161" y="85"/>
                      <a:pt x="161" y="85"/>
                      <a:pt x="161" y="85"/>
                    </a:cubicBezTo>
                    <a:cubicBezTo>
                      <a:pt x="161" y="84"/>
                      <a:pt x="161" y="84"/>
                      <a:pt x="161" y="84"/>
                    </a:cubicBezTo>
                    <a:cubicBezTo>
                      <a:pt x="144" y="78"/>
                      <a:pt x="144" y="78"/>
                      <a:pt x="144" y="78"/>
                    </a:cubicBezTo>
                    <a:cubicBezTo>
                      <a:pt x="144" y="77"/>
                      <a:pt x="144" y="77"/>
                      <a:pt x="144" y="77"/>
                    </a:cubicBezTo>
                    <a:cubicBezTo>
                      <a:pt x="143" y="70"/>
                      <a:pt x="143" y="70"/>
                      <a:pt x="143" y="70"/>
                    </a:cubicBezTo>
                    <a:cubicBezTo>
                      <a:pt x="143" y="69"/>
                      <a:pt x="143" y="69"/>
                      <a:pt x="143" y="69"/>
                    </a:cubicBezTo>
                    <a:cubicBezTo>
                      <a:pt x="158" y="58"/>
                      <a:pt x="158" y="58"/>
                      <a:pt x="158" y="58"/>
                    </a:cubicBezTo>
                    <a:cubicBezTo>
                      <a:pt x="158" y="57"/>
                      <a:pt x="158" y="57"/>
                      <a:pt x="158" y="57"/>
                    </a:cubicBezTo>
                    <a:cubicBezTo>
                      <a:pt x="153" y="44"/>
                      <a:pt x="153" y="44"/>
                      <a:pt x="153" y="44"/>
                    </a:cubicBezTo>
                    <a:lnTo>
                      <a:pt x="152" y="44"/>
                    </a:lnTo>
                    <a:close/>
                    <a:moveTo>
                      <a:pt x="88" y="104"/>
                    </a:moveTo>
                    <a:cubicBezTo>
                      <a:pt x="74" y="109"/>
                      <a:pt x="59" y="103"/>
                      <a:pt x="53" y="89"/>
                    </a:cubicBezTo>
                    <a:cubicBezTo>
                      <a:pt x="48" y="75"/>
                      <a:pt x="55" y="60"/>
                      <a:pt x="68" y="54"/>
                    </a:cubicBezTo>
                    <a:cubicBezTo>
                      <a:pt x="82" y="49"/>
                      <a:pt x="98" y="56"/>
                      <a:pt x="103" y="69"/>
                    </a:cubicBezTo>
                    <a:cubicBezTo>
                      <a:pt x="109" y="83"/>
                      <a:pt x="102" y="99"/>
                      <a:pt x="88"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3" name="Freeform 50"/>
              <p:cNvSpPr>
                <a:spLocks noEditPoints="1"/>
              </p:cNvSpPr>
              <p:nvPr/>
            </p:nvSpPr>
            <p:spPr bwMode="auto">
              <a:xfrm>
                <a:off x="2017" y="2955"/>
                <a:ext cx="117" cy="117"/>
              </a:xfrm>
              <a:custGeom>
                <a:avLst/>
                <a:gdLst>
                  <a:gd name="T0" fmla="*/ 67 w 80"/>
                  <a:gd name="T1" fmla="*/ 23 h 80"/>
                  <a:gd name="T2" fmla="*/ 64 w 80"/>
                  <a:gd name="T3" fmla="*/ 20 h 80"/>
                  <a:gd name="T4" fmla="*/ 68 w 80"/>
                  <a:gd name="T5" fmla="*/ 11 h 80"/>
                  <a:gd name="T6" fmla="*/ 62 w 80"/>
                  <a:gd name="T7" fmla="*/ 6 h 80"/>
                  <a:gd name="T8" fmla="*/ 55 w 80"/>
                  <a:gd name="T9" fmla="*/ 12 h 80"/>
                  <a:gd name="T10" fmla="*/ 51 w 80"/>
                  <a:gd name="T11" fmla="*/ 10 h 80"/>
                  <a:gd name="T12" fmla="*/ 50 w 80"/>
                  <a:gd name="T13" fmla="*/ 1 h 80"/>
                  <a:gd name="T14" fmla="*/ 43 w 80"/>
                  <a:gd name="T15" fmla="*/ 0 h 80"/>
                  <a:gd name="T16" fmla="*/ 39 w 80"/>
                  <a:gd name="T17" fmla="*/ 8 h 80"/>
                  <a:gd name="T18" fmla="*/ 35 w 80"/>
                  <a:gd name="T19" fmla="*/ 9 h 80"/>
                  <a:gd name="T20" fmla="*/ 29 w 80"/>
                  <a:gd name="T21" fmla="*/ 2 h 80"/>
                  <a:gd name="T22" fmla="*/ 22 w 80"/>
                  <a:gd name="T23" fmla="*/ 4 h 80"/>
                  <a:gd name="T24" fmla="*/ 23 w 80"/>
                  <a:gd name="T25" fmla="*/ 13 h 80"/>
                  <a:gd name="T26" fmla="*/ 20 w 80"/>
                  <a:gd name="T27" fmla="*/ 16 h 80"/>
                  <a:gd name="T28" fmla="*/ 11 w 80"/>
                  <a:gd name="T29" fmla="*/ 12 h 80"/>
                  <a:gd name="T30" fmla="*/ 7 w 80"/>
                  <a:gd name="T31" fmla="*/ 18 h 80"/>
                  <a:gd name="T32" fmla="*/ 12 w 80"/>
                  <a:gd name="T33" fmla="*/ 25 h 80"/>
                  <a:gd name="T34" fmla="*/ 11 w 80"/>
                  <a:gd name="T35" fmla="*/ 29 h 80"/>
                  <a:gd name="T36" fmla="*/ 2 w 80"/>
                  <a:gd name="T37" fmla="*/ 30 h 80"/>
                  <a:gd name="T38" fmla="*/ 0 w 80"/>
                  <a:gd name="T39" fmla="*/ 37 h 80"/>
                  <a:gd name="T40" fmla="*/ 9 w 80"/>
                  <a:gd name="T41" fmla="*/ 41 h 80"/>
                  <a:gd name="T42" fmla="*/ 9 w 80"/>
                  <a:gd name="T43" fmla="*/ 45 h 80"/>
                  <a:gd name="T44" fmla="*/ 2 w 80"/>
                  <a:gd name="T45" fmla="*/ 51 h 80"/>
                  <a:gd name="T46" fmla="*/ 4 w 80"/>
                  <a:gd name="T47" fmla="*/ 58 h 80"/>
                  <a:gd name="T48" fmla="*/ 14 w 80"/>
                  <a:gd name="T49" fmla="*/ 57 h 80"/>
                  <a:gd name="T50" fmla="*/ 16 w 80"/>
                  <a:gd name="T51" fmla="*/ 60 h 80"/>
                  <a:gd name="T52" fmla="*/ 13 w 80"/>
                  <a:gd name="T53" fmla="*/ 68 h 80"/>
                  <a:gd name="T54" fmla="*/ 18 w 80"/>
                  <a:gd name="T55" fmla="*/ 73 h 80"/>
                  <a:gd name="T56" fmla="*/ 26 w 80"/>
                  <a:gd name="T57" fmla="*/ 68 h 80"/>
                  <a:gd name="T58" fmla="*/ 29 w 80"/>
                  <a:gd name="T59" fmla="*/ 69 h 80"/>
                  <a:gd name="T60" fmla="*/ 31 w 80"/>
                  <a:gd name="T61" fmla="*/ 78 h 80"/>
                  <a:gd name="T62" fmla="*/ 38 w 80"/>
                  <a:gd name="T63" fmla="*/ 80 h 80"/>
                  <a:gd name="T64" fmla="*/ 42 w 80"/>
                  <a:gd name="T65" fmla="*/ 71 h 80"/>
                  <a:gd name="T66" fmla="*/ 46 w 80"/>
                  <a:gd name="T67" fmla="*/ 71 h 80"/>
                  <a:gd name="T68" fmla="*/ 51 w 80"/>
                  <a:gd name="T69" fmla="*/ 78 h 80"/>
                  <a:gd name="T70" fmla="*/ 58 w 80"/>
                  <a:gd name="T71" fmla="*/ 76 h 80"/>
                  <a:gd name="T72" fmla="*/ 57 w 80"/>
                  <a:gd name="T73" fmla="*/ 67 h 80"/>
                  <a:gd name="T74" fmla="*/ 60 w 80"/>
                  <a:gd name="T75" fmla="*/ 64 h 80"/>
                  <a:gd name="T76" fmla="*/ 69 w 80"/>
                  <a:gd name="T77" fmla="*/ 67 h 80"/>
                  <a:gd name="T78" fmla="*/ 74 w 80"/>
                  <a:gd name="T79" fmla="*/ 62 h 80"/>
                  <a:gd name="T80" fmla="*/ 68 w 80"/>
                  <a:gd name="T81" fmla="*/ 54 h 80"/>
                  <a:gd name="T82" fmla="*/ 70 w 80"/>
                  <a:gd name="T83" fmla="*/ 51 h 80"/>
                  <a:gd name="T84" fmla="*/ 79 w 80"/>
                  <a:gd name="T85" fmla="*/ 49 h 80"/>
                  <a:gd name="T86" fmla="*/ 80 w 80"/>
                  <a:gd name="T87" fmla="*/ 42 h 80"/>
                  <a:gd name="T88" fmla="*/ 72 w 80"/>
                  <a:gd name="T89" fmla="*/ 38 h 80"/>
                  <a:gd name="T90" fmla="*/ 71 w 80"/>
                  <a:gd name="T91" fmla="*/ 34 h 80"/>
                  <a:gd name="T92" fmla="*/ 79 w 80"/>
                  <a:gd name="T93" fmla="*/ 29 h 80"/>
                  <a:gd name="T94" fmla="*/ 76 w 80"/>
                  <a:gd name="T95" fmla="*/ 22 h 80"/>
                  <a:gd name="T96" fmla="*/ 27 w 80"/>
                  <a:gd name="T97" fmla="*/ 44 h 80"/>
                  <a:gd name="T98" fmla="*/ 51 w 80"/>
                  <a:gd name="T99" fmla="*/ 3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 h="80">
                    <a:moveTo>
                      <a:pt x="76" y="22"/>
                    </a:moveTo>
                    <a:cubicBezTo>
                      <a:pt x="67" y="23"/>
                      <a:pt x="67" y="23"/>
                      <a:pt x="67" y="23"/>
                    </a:cubicBezTo>
                    <a:cubicBezTo>
                      <a:pt x="66" y="23"/>
                      <a:pt x="66" y="23"/>
                      <a:pt x="66" y="23"/>
                    </a:cubicBezTo>
                    <a:cubicBezTo>
                      <a:pt x="64" y="20"/>
                      <a:pt x="64" y="20"/>
                      <a:pt x="64" y="20"/>
                    </a:cubicBezTo>
                    <a:cubicBezTo>
                      <a:pt x="64" y="19"/>
                      <a:pt x="64" y="19"/>
                      <a:pt x="64" y="19"/>
                    </a:cubicBezTo>
                    <a:cubicBezTo>
                      <a:pt x="68" y="11"/>
                      <a:pt x="68" y="11"/>
                      <a:pt x="68" y="11"/>
                    </a:cubicBezTo>
                    <a:cubicBezTo>
                      <a:pt x="68" y="11"/>
                      <a:pt x="68" y="11"/>
                      <a:pt x="68" y="11"/>
                    </a:cubicBezTo>
                    <a:cubicBezTo>
                      <a:pt x="62" y="6"/>
                      <a:pt x="62" y="6"/>
                      <a:pt x="62" y="6"/>
                    </a:cubicBezTo>
                    <a:cubicBezTo>
                      <a:pt x="62" y="6"/>
                      <a:pt x="62" y="6"/>
                      <a:pt x="62" y="6"/>
                    </a:cubicBezTo>
                    <a:cubicBezTo>
                      <a:pt x="55" y="12"/>
                      <a:pt x="55" y="12"/>
                      <a:pt x="55" y="12"/>
                    </a:cubicBezTo>
                    <a:cubicBezTo>
                      <a:pt x="54" y="12"/>
                      <a:pt x="54" y="12"/>
                      <a:pt x="54" y="12"/>
                    </a:cubicBezTo>
                    <a:cubicBezTo>
                      <a:pt x="51" y="10"/>
                      <a:pt x="51" y="10"/>
                      <a:pt x="51" y="10"/>
                    </a:cubicBezTo>
                    <a:cubicBezTo>
                      <a:pt x="51" y="10"/>
                      <a:pt x="51" y="10"/>
                      <a:pt x="51" y="10"/>
                    </a:cubicBezTo>
                    <a:cubicBezTo>
                      <a:pt x="50" y="1"/>
                      <a:pt x="50" y="1"/>
                      <a:pt x="50" y="1"/>
                    </a:cubicBezTo>
                    <a:cubicBezTo>
                      <a:pt x="50" y="1"/>
                      <a:pt x="50" y="1"/>
                      <a:pt x="50" y="1"/>
                    </a:cubicBezTo>
                    <a:cubicBezTo>
                      <a:pt x="43" y="0"/>
                      <a:pt x="43" y="0"/>
                      <a:pt x="43" y="0"/>
                    </a:cubicBezTo>
                    <a:cubicBezTo>
                      <a:pt x="42" y="0"/>
                      <a:pt x="42" y="0"/>
                      <a:pt x="42" y="0"/>
                    </a:cubicBezTo>
                    <a:cubicBezTo>
                      <a:pt x="39" y="8"/>
                      <a:pt x="39" y="8"/>
                      <a:pt x="39" y="8"/>
                    </a:cubicBezTo>
                    <a:cubicBezTo>
                      <a:pt x="38" y="8"/>
                      <a:pt x="38" y="8"/>
                      <a:pt x="38" y="8"/>
                    </a:cubicBezTo>
                    <a:cubicBezTo>
                      <a:pt x="35" y="9"/>
                      <a:pt x="35" y="9"/>
                      <a:pt x="35" y="9"/>
                    </a:cubicBezTo>
                    <a:cubicBezTo>
                      <a:pt x="34" y="9"/>
                      <a:pt x="34" y="9"/>
                      <a:pt x="34" y="9"/>
                    </a:cubicBezTo>
                    <a:cubicBezTo>
                      <a:pt x="29" y="2"/>
                      <a:pt x="29" y="2"/>
                      <a:pt x="29" y="2"/>
                    </a:cubicBezTo>
                    <a:cubicBezTo>
                      <a:pt x="29" y="1"/>
                      <a:pt x="29" y="1"/>
                      <a:pt x="29" y="1"/>
                    </a:cubicBezTo>
                    <a:cubicBezTo>
                      <a:pt x="22" y="4"/>
                      <a:pt x="22" y="4"/>
                      <a:pt x="22" y="4"/>
                    </a:cubicBezTo>
                    <a:cubicBezTo>
                      <a:pt x="22" y="4"/>
                      <a:pt x="22" y="4"/>
                      <a:pt x="22" y="4"/>
                    </a:cubicBezTo>
                    <a:cubicBezTo>
                      <a:pt x="23" y="13"/>
                      <a:pt x="23" y="13"/>
                      <a:pt x="23" y="13"/>
                    </a:cubicBezTo>
                    <a:cubicBezTo>
                      <a:pt x="23" y="14"/>
                      <a:pt x="23" y="14"/>
                      <a:pt x="23" y="14"/>
                    </a:cubicBezTo>
                    <a:cubicBezTo>
                      <a:pt x="20" y="16"/>
                      <a:pt x="20" y="16"/>
                      <a:pt x="20" y="16"/>
                    </a:cubicBezTo>
                    <a:cubicBezTo>
                      <a:pt x="20" y="16"/>
                      <a:pt x="20" y="16"/>
                      <a:pt x="20" y="16"/>
                    </a:cubicBezTo>
                    <a:cubicBezTo>
                      <a:pt x="11" y="12"/>
                      <a:pt x="11" y="12"/>
                      <a:pt x="11" y="12"/>
                    </a:cubicBezTo>
                    <a:cubicBezTo>
                      <a:pt x="11" y="12"/>
                      <a:pt x="11" y="12"/>
                      <a:pt x="11" y="12"/>
                    </a:cubicBezTo>
                    <a:cubicBezTo>
                      <a:pt x="7" y="18"/>
                      <a:pt x="7" y="18"/>
                      <a:pt x="7" y="18"/>
                    </a:cubicBezTo>
                    <a:cubicBezTo>
                      <a:pt x="7" y="18"/>
                      <a:pt x="7" y="18"/>
                      <a:pt x="7" y="18"/>
                    </a:cubicBezTo>
                    <a:cubicBezTo>
                      <a:pt x="12" y="25"/>
                      <a:pt x="12" y="25"/>
                      <a:pt x="12" y="25"/>
                    </a:cubicBezTo>
                    <a:cubicBezTo>
                      <a:pt x="12" y="26"/>
                      <a:pt x="12" y="26"/>
                      <a:pt x="12" y="26"/>
                    </a:cubicBezTo>
                    <a:cubicBezTo>
                      <a:pt x="11" y="29"/>
                      <a:pt x="11" y="29"/>
                      <a:pt x="11" y="29"/>
                    </a:cubicBezTo>
                    <a:cubicBezTo>
                      <a:pt x="10" y="29"/>
                      <a:pt x="10" y="29"/>
                      <a:pt x="10" y="29"/>
                    </a:cubicBezTo>
                    <a:cubicBezTo>
                      <a:pt x="2" y="30"/>
                      <a:pt x="2" y="30"/>
                      <a:pt x="2" y="30"/>
                    </a:cubicBezTo>
                    <a:cubicBezTo>
                      <a:pt x="1" y="31"/>
                      <a:pt x="1" y="31"/>
                      <a:pt x="1" y="31"/>
                    </a:cubicBezTo>
                    <a:cubicBezTo>
                      <a:pt x="0" y="37"/>
                      <a:pt x="0" y="37"/>
                      <a:pt x="0" y="37"/>
                    </a:cubicBezTo>
                    <a:cubicBezTo>
                      <a:pt x="0" y="38"/>
                      <a:pt x="0" y="38"/>
                      <a:pt x="0" y="38"/>
                    </a:cubicBezTo>
                    <a:cubicBezTo>
                      <a:pt x="9" y="41"/>
                      <a:pt x="9" y="41"/>
                      <a:pt x="9" y="41"/>
                    </a:cubicBezTo>
                    <a:cubicBezTo>
                      <a:pt x="9" y="42"/>
                      <a:pt x="9" y="42"/>
                      <a:pt x="9" y="42"/>
                    </a:cubicBezTo>
                    <a:cubicBezTo>
                      <a:pt x="9" y="45"/>
                      <a:pt x="9" y="45"/>
                      <a:pt x="9" y="45"/>
                    </a:cubicBezTo>
                    <a:cubicBezTo>
                      <a:pt x="9" y="46"/>
                      <a:pt x="9" y="46"/>
                      <a:pt x="9" y="46"/>
                    </a:cubicBezTo>
                    <a:cubicBezTo>
                      <a:pt x="2" y="51"/>
                      <a:pt x="2" y="51"/>
                      <a:pt x="2" y="51"/>
                    </a:cubicBezTo>
                    <a:cubicBezTo>
                      <a:pt x="2" y="51"/>
                      <a:pt x="2" y="51"/>
                      <a:pt x="2" y="51"/>
                    </a:cubicBezTo>
                    <a:cubicBezTo>
                      <a:pt x="4" y="58"/>
                      <a:pt x="4" y="58"/>
                      <a:pt x="4" y="58"/>
                    </a:cubicBezTo>
                    <a:cubicBezTo>
                      <a:pt x="5" y="58"/>
                      <a:pt x="5" y="58"/>
                      <a:pt x="5" y="58"/>
                    </a:cubicBezTo>
                    <a:cubicBezTo>
                      <a:pt x="14" y="57"/>
                      <a:pt x="14" y="57"/>
                      <a:pt x="14" y="57"/>
                    </a:cubicBezTo>
                    <a:cubicBezTo>
                      <a:pt x="14" y="57"/>
                      <a:pt x="14" y="57"/>
                      <a:pt x="14" y="57"/>
                    </a:cubicBezTo>
                    <a:cubicBezTo>
                      <a:pt x="16" y="60"/>
                      <a:pt x="16" y="60"/>
                      <a:pt x="16" y="60"/>
                    </a:cubicBezTo>
                    <a:cubicBezTo>
                      <a:pt x="16" y="60"/>
                      <a:pt x="16" y="60"/>
                      <a:pt x="16" y="60"/>
                    </a:cubicBezTo>
                    <a:cubicBezTo>
                      <a:pt x="13" y="68"/>
                      <a:pt x="13" y="68"/>
                      <a:pt x="13" y="68"/>
                    </a:cubicBezTo>
                    <a:cubicBezTo>
                      <a:pt x="13" y="69"/>
                      <a:pt x="13" y="69"/>
                      <a:pt x="13" y="69"/>
                    </a:cubicBezTo>
                    <a:cubicBezTo>
                      <a:pt x="18" y="73"/>
                      <a:pt x="18" y="73"/>
                      <a:pt x="18" y="73"/>
                    </a:cubicBezTo>
                    <a:cubicBezTo>
                      <a:pt x="19" y="73"/>
                      <a:pt x="19" y="73"/>
                      <a:pt x="19" y="73"/>
                    </a:cubicBezTo>
                    <a:cubicBezTo>
                      <a:pt x="26" y="68"/>
                      <a:pt x="26" y="68"/>
                      <a:pt x="26" y="68"/>
                    </a:cubicBezTo>
                    <a:cubicBezTo>
                      <a:pt x="26" y="68"/>
                      <a:pt x="26" y="68"/>
                      <a:pt x="26" y="68"/>
                    </a:cubicBezTo>
                    <a:cubicBezTo>
                      <a:pt x="29" y="69"/>
                      <a:pt x="29" y="69"/>
                      <a:pt x="29" y="69"/>
                    </a:cubicBezTo>
                    <a:cubicBezTo>
                      <a:pt x="30" y="70"/>
                      <a:pt x="30" y="70"/>
                      <a:pt x="30" y="70"/>
                    </a:cubicBezTo>
                    <a:cubicBezTo>
                      <a:pt x="31" y="78"/>
                      <a:pt x="31" y="78"/>
                      <a:pt x="31" y="78"/>
                    </a:cubicBezTo>
                    <a:cubicBezTo>
                      <a:pt x="31" y="79"/>
                      <a:pt x="31" y="79"/>
                      <a:pt x="31" y="79"/>
                    </a:cubicBezTo>
                    <a:cubicBezTo>
                      <a:pt x="38" y="80"/>
                      <a:pt x="38" y="80"/>
                      <a:pt x="38" y="80"/>
                    </a:cubicBezTo>
                    <a:cubicBezTo>
                      <a:pt x="38" y="80"/>
                      <a:pt x="38" y="80"/>
                      <a:pt x="38" y="80"/>
                    </a:cubicBezTo>
                    <a:cubicBezTo>
                      <a:pt x="42" y="71"/>
                      <a:pt x="42" y="71"/>
                      <a:pt x="42" y="71"/>
                    </a:cubicBezTo>
                    <a:cubicBezTo>
                      <a:pt x="42" y="71"/>
                      <a:pt x="42" y="71"/>
                      <a:pt x="42" y="71"/>
                    </a:cubicBezTo>
                    <a:cubicBezTo>
                      <a:pt x="46" y="71"/>
                      <a:pt x="46" y="71"/>
                      <a:pt x="46" y="71"/>
                    </a:cubicBezTo>
                    <a:cubicBezTo>
                      <a:pt x="46" y="71"/>
                      <a:pt x="46" y="71"/>
                      <a:pt x="46" y="71"/>
                    </a:cubicBezTo>
                    <a:cubicBezTo>
                      <a:pt x="51" y="78"/>
                      <a:pt x="51" y="78"/>
                      <a:pt x="51" y="78"/>
                    </a:cubicBezTo>
                    <a:cubicBezTo>
                      <a:pt x="52" y="78"/>
                      <a:pt x="52" y="78"/>
                      <a:pt x="52" y="78"/>
                    </a:cubicBezTo>
                    <a:cubicBezTo>
                      <a:pt x="58" y="76"/>
                      <a:pt x="58" y="76"/>
                      <a:pt x="58" y="76"/>
                    </a:cubicBezTo>
                    <a:cubicBezTo>
                      <a:pt x="58" y="75"/>
                      <a:pt x="58" y="75"/>
                      <a:pt x="58" y="75"/>
                    </a:cubicBezTo>
                    <a:cubicBezTo>
                      <a:pt x="57" y="67"/>
                      <a:pt x="57" y="67"/>
                      <a:pt x="57" y="67"/>
                    </a:cubicBezTo>
                    <a:cubicBezTo>
                      <a:pt x="58" y="66"/>
                      <a:pt x="58" y="66"/>
                      <a:pt x="58" y="66"/>
                    </a:cubicBezTo>
                    <a:cubicBezTo>
                      <a:pt x="60" y="64"/>
                      <a:pt x="60" y="64"/>
                      <a:pt x="60" y="64"/>
                    </a:cubicBezTo>
                    <a:cubicBezTo>
                      <a:pt x="61" y="64"/>
                      <a:pt x="61" y="64"/>
                      <a:pt x="61" y="64"/>
                    </a:cubicBezTo>
                    <a:cubicBezTo>
                      <a:pt x="69" y="67"/>
                      <a:pt x="69" y="67"/>
                      <a:pt x="69" y="67"/>
                    </a:cubicBezTo>
                    <a:cubicBezTo>
                      <a:pt x="70" y="67"/>
                      <a:pt x="70" y="67"/>
                      <a:pt x="70" y="67"/>
                    </a:cubicBezTo>
                    <a:cubicBezTo>
                      <a:pt x="74" y="62"/>
                      <a:pt x="74" y="62"/>
                      <a:pt x="74" y="62"/>
                    </a:cubicBezTo>
                    <a:cubicBezTo>
                      <a:pt x="74" y="61"/>
                      <a:pt x="74" y="61"/>
                      <a:pt x="74" y="61"/>
                    </a:cubicBezTo>
                    <a:cubicBezTo>
                      <a:pt x="68" y="54"/>
                      <a:pt x="68" y="54"/>
                      <a:pt x="68" y="54"/>
                    </a:cubicBezTo>
                    <a:cubicBezTo>
                      <a:pt x="68" y="54"/>
                      <a:pt x="68" y="54"/>
                      <a:pt x="68" y="54"/>
                    </a:cubicBezTo>
                    <a:cubicBezTo>
                      <a:pt x="70" y="51"/>
                      <a:pt x="70" y="51"/>
                      <a:pt x="70" y="51"/>
                    </a:cubicBezTo>
                    <a:cubicBezTo>
                      <a:pt x="70" y="50"/>
                      <a:pt x="70" y="50"/>
                      <a:pt x="70" y="50"/>
                    </a:cubicBezTo>
                    <a:cubicBezTo>
                      <a:pt x="79" y="49"/>
                      <a:pt x="79" y="49"/>
                      <a:pt x="79" y="49"/>
                    </a:cubicBezTo>
                    <a:cubicBezTo>
                      <a:pt x="79" y="49"/>
                      <a:pt x="79" y="49"/>
                      <a:pt x="79" y="49"/>
                    </a:cubicBezTo>
                    <a:cubicBezTo>
                      <a:pt x="80" y="42"/>
                      <a:pt x="80" y="42"/>
                      <a:pt x="80" y="42"/>
                    </a:cubicBezTo>
                    <a:cubicBezTo>
                      <a:pt x="80" y="42"/>
                      <a:pt x="80" y="42"/>
                      <a:pt x="80" y="42"/>
                    </a:cubicBezTo>
                    <a:cubicBezTo>
                      <a:pt x="72" y="38"/>
                      <a:pt x="72" y="38"/>
                      <a:pt x="72" y="38"/>
                    </a:cubicBezTo>
                    <a:cubicBezTo>
                      <a:pt x="72" y="38"/>
                      <a:pt x="72" y="38"/>
                      <a:pt x="72" y="38"/>
                    </a:cubicBezTo>
                    <a:cubicBezTo>
                      <a:pt x="71" y="34"/>
                      <a:pt x="71" y="34"/>
                      <a:pt x="71" y="34"/>
                    </a:cubicBezTo>
                    <a:cubicBezTo>
                      <a:pt x="71" y="34"/>
                      <a:pt x="71" y="34"/>
                      <a:pt x="71" y="34"/>
                    </a:cubicBezTo>
                    <a:cubicBezTo>
                      <a:pt x="79" y="29"/>
                      <a:pt x="79" y="29"/>
                      <a:pt x="79" y="29"/>
                    </a:cubicBezTo>
                    <a:cubicBezTo>
                      <a:pt x="79" y="28"/>
                      <a:pt x="79" y="28"/>
                      <a:pt x="79" y="28"/>
                    </a:cubicBezTo>
                    <a:cubicBezTo>
                      <a:pt x="76" y="22"/>
                      <a:pt x="76" y="22"/>
                      <a:pt x="76" y="22"/>
                    </a:cubicBezTo>
                    <a:close/>
                    <a:moveTo>
                      <a:pt x="44" y="52"/>
                    </a:moveTo>
                    <a:cubicBezTo>
                      <a:pt x="37" y="54"/>
                      <a:pt x="29" y="51"/>
                      <a:pt x="27" y="44"/>
                    </a:cubicBezTo>
                    <a:cubicBezTo>
                      <a:pt x="24" y="37"/>
                      <a:pt x="27" y="30"/>
                      <a:pt x="34" y="27"/>
                    </a:cubicBezTo>
                    <a:cubicBezTo>
                      <a:pt x="41" y="24"/>
                      <a:pt x="49" y="27"/>
                      <a:pt x="51" y="34"/>
                    </a:cubicBezTo>
                    <a:cubicBezTo>
                      <a:pt x="54" y="41"/>
                      <a:pt x="51" y="49"/>
                      <a:pt x="44" y="5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4" name="Freeform 51"/>
              <p:cNvSpPr>
                <a:spLocks noEditPoints="1"/>
              </p:cNvSpPr>
              <p:nvPr/>
            </p:nvSpPr>
            <p:spPr bwMode="auto">
              <a:xfrm>
                <a:off x="2065" y="2474"/>
                <a:ext cx="138" cy="137"/>
              </a:xfrm>
              <a:custGeom>
                <a:avLst/>
                <a:gdLst>
                  <a:gd name="T0" fmla="*/ 79 w 95"/>
                  <a:gd name="T1" fmla="*/ 27 h 94"/>
                  <a:gd name="T2" fmla="*/ 76 w 95"/>
                  <a:gd name="T3" fmla="*/ 23 h 94"/>
                  <a:gd name="T4" fmla="*/ 80 w 95"/>
                  <a:gd name="T5" fmla="*/ 13 h 94"/>
                  <a:gd name="T6" fmla="*/ 73 w 95"/>
                  <a:gd name="T7" fmla="*/ 7 h 94"/>
                  <a:gd name="T8" fmla="*/ 65 w 95"/>
                  <a:gd name="T9" fmla="*/ 14 h 94"/>
                  <a:gd name="T10" fmla="*/ 60 w 95"/>
                  <a:gd name="T11" fmla="*/ 12 h 94"/>
                  <a:gd name="T12" fmla="*/ 59 w 95"/>
                  <a:gd name="T13" fmla="*/ 1 h 94"/>
                  <a:gd name="T14" fmla="*/ 50 w 95"/>
                  <a:gd name="T15" fmla="*/ 0 h 94"/>
                  <a:gd name="T16" fmla="*/ 46 w 95"/>
                  <a:gd name="T17" fmla="*/ 9 h 94"/>
                  <a:gd name="T18" fmla="*/ 41 w 95"/>
                  <a:gd name="T19" fmla="*/ 10 h 94"/>
                  <a:gd name="T20" fmla="*/ 34 w 95"/>
                  <a:gd name="T21" fmla="*/ 2 h 94"/>
                  <a:gd name="T22" fmla="*/ 26 w 95"/>
                  <a:gd name="T23" fmla="*/ 4 h 94"/>
                  <a:gd name="T24" fmla="*/ 27 w 95"/>
                  <a:gd name="T25" fmla="*/ 15 h 94"/>
                  <a:gd name="T26" fmla="*/ 23 w 95"/>
                  <a:gd name="T27" fmla="*/ 18 h 94"/>
                  <a:gd name="T28" fmla="*/ 13 w 95"/>
                  <a:gd name="T29" fmla="*/ 14 h 94"/>
                  <a:gd name="T30" fmla="*/ 8 w 95"/>
                  <a:gd name="T31" fmla="*/ 21 h 94"/>
                  <a:gd name="T32" fmla="*/ 14 w 95"/>
                  <a:gd name="T33" fmla="*/ 30 h 94"/>
                  <a:gd name="T34" fmla="*/ 12 w 95"/>
                  <a:gd name="T35" fmla="*/ 34 h 94"/>
                  <a:gd name="T36" fmla="*/ 2 w 95"/>
                  <a:gd name="T37" fmla="*/ 35 h 94"/>
                  <a:gd name="T38" fmla="*/ 0 w 95"/>
                  <a:gd name="T39" fmla="*/ 44 h 94"/>
                  <a:gd name="T40" fmla="*/ 10 w 95"/>
                  <a:gd name="T41" fmla="*/ 48 h 94"/>
                  <a:gd name="T42" fmla="*/ 11 w 95"/>
                  <a:gd name="T43" fmla="*/ 53 h 94"/>
                  <a:gd name="T44" fmla="*/ 2 w 95"/>
                  <a:gd name="T45" fmla="*/ 60 h 94"/>
                  <a:gd name="T46" fmla="*/ 5 w 95"/>
                  <a:gd name="T47" fmla="*/ 68 h 94"/>
                  <a:gd name="T48" fmla="*/ 16 w 95"/>
                  <a:gd name="T49" fmla="*/ 67 h 94"/>
                  <a:gd name="T50" fmla="*/ 19 w 95"/>
                  <a:gd name="T51" fmla="*/ 71 h 94"/>
                  <a:gd name="T52" fmla="*/ 15 w 95"/>
                  <a:gd name="T53" fmla="*/ 81 h 94"/>
                  <a:gd name="T54" fmla="*/ 21 w 95"/>
                  <a:gd name="T55" fmla="*/ 86 h 94"/>
                  <a:gd name="T56" fmla="*/ 30 w 95"/>
                  <a:gd name="T57" fmla="*/ 80 h 94"/>
                  <a:gd name="T58" fmla="*/ 34 w 95"/>
                  <a:gd name="T59" fmla="*/ 82 h 94"/>
                  <a:gd name="T60" fmla="*/ 36 w 95"/>
                  <a:gd name="T61" fmla="*/ 93 h 94"/>
                  <a:gd name="T62" fmla="*/ 44 w 95"/>
                  <a:gd name="T63" fmla="*/ 94 h 94"/>
                  <a:gd name="T64" fmla="*/ 49 w 95"/>
                  <a:gd name="T65" fmla="*/ 84 h 94"/>
                  <a:gd name="T66" fmla="*/ 54 w 95"/>
                  <a:gd name="T67" fmla="*/ 83 h 94"/>
                  <a:gd name="T68" fmla="*/ 60 w 95"/>
                  <a:gd name="T69" fmla="*/ 92 h 94"/>
                  <a:gd name="T70" fmla="*/ 68 w 95"/>
                  <a:gd name="T71" fmla="*/ 89 h 94"/>
                  <a:gd name="T72" fmla="*/ 67 w 95"/>
                  <a:gd name="T73" fmla="*/ 78 h 94"/>
                  <a:gd name="T74" fmla="*/ 71 w 95"/>
                  <a:gd name="T75" fmla="*/ 75 h 94"/>
                  <a:gd name="T76" fmla="*/ 81 w 95"/>
                  <a:gd name="T77" fmla="*/ 79 h 94"/>
                  <a:gd name="T78" fmla="*/ 87 w 95"/>
                  <a:gd name="T79" fmla="*/ 73 h 94"/>
                  <a:gd name="T80" fmla="*/ 81 w 95"/>
                  <a:gd name="T81" fmla="*/ 64 h 94"/>
                  <a:gd name="T82" fmla="*/ 82 w 95"/>
                  <a:gd name="T83" fmla="*/ 60 h 94"/>
                  <a:gd name="T84" fmla="*/ 93 w 95"/>
                  <a:gd name="T85" fmla="*/ 58 h 94"/>
                  <a:gd name="T86" fmla="*/ 95 w 95"/>
                  <a:gd name="T87" fmla="*/ 50 h 94"/>
                  <a:gd name="T88" fmla="*/ 85 w 95"/>
                  <a:gd name="T89" fmla="*/ 45 h 94"/>
                  <a:gd name="T90" fmla="*/ 84 w 95"/>
                  <a:gd name="T91" fmla="*/ 40 h 94"/>
                  <a:gd name="T92" fmla="*/ 93 w 95"/>
                  <a:gd name="T93" fmla="*/ 34 h 94"/>
                  <a:gd name="T94" fmla="*/ 90 w 95"/>
                  <a:gd name="T95" fmla="*/ 26 h 94"/>
                  <a:gd name="T96" fmla="*/ 52 w 95"/>
                  <a:gd name="T97" fmla="*/ 61 h 94"/>
                  <a:gd name="T98" fmla="*/ 40 w 95"/>
                  <a:gd name="T99" fmla="*/ 31 h 94"/>
                  <a:gd name="T100" fmla="*/ 52 w 95"/>
                  <a:gd name="T101" fmla="*/ 6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94">
                    <a:moveTo>
                      <a:pt x="89" y="25"/>
                    </a:moveTo>
                    <a:cubicBezTo>
                      <a:pt x="79" y="27"/>
                      <a:pt x="79" y="27"/>
                      <a:pt x="79" y="27"/>
                    </a:cubicBezTo>
                    <a:cubicBezTo>
                      <a:pt x="78" y="26"/>
                      <a:pt x="78" y="26"/>
                      <a:pt x="78" y="26"/>
                    </a:cubicBezTo>
                    <a:cubicBezTo>
                      <a:pt x="76" y="23"/>
                      <a:pt x="76" y="23"/>
                      <a:pt x="76" y="23"/>
                    </a:cubicBezTo>
                    <a:cubicBezTo>
                      <a:pt x="76" y="22"/>
                      <a:pt x="76" y="22"/>
                      <a:pt x="76" y="22"/>
                    </a:cubicBezTo>
                    <a:cubicBezTo>
                      <a:pt x="80" y="13"/>
                      <a:pt x="80" y="13"/>
                      <a:pt x="80" y="13"/>
                    </a:cubicBezTo>
                    <a:cubicBezTo>
                      <a:pt x="80" y="12"/>
                      <a:pt x="80" y="12"/>
                      <a:pt x="80" y="12"/>
                    </a:cubicBezTo>
                    <a:cubicBezTo>
                      <a:pt x="73" y="7"/>
                      <a:pt x="73" y="7"/>
                      <a:pt x="73" y="7"/>
                    </a:cubicBezTo>
                    <a:cubicBezTo>
                      <a:pt x="73" y="7"/>
                      <a:pt x="73" y="7"/>
                      <a:pt x="73" y="7"/>
                    </a:cubicBezTo>
                    <a:cubicBezTo>
                      <a:pt x="65" y="14"/>
                      <a:pt x="65" y="14"/>
                      <a:pt x="65" y="14"/>
                    </a:cubicBezTo>
                    <a:cubicBezTo>
                      <a:pt x="64" y="14"/>
                      <a:pt x="64" y="14"/>
                      <a:pt x="64" y="14"/>
                    </a:cubicBezTo>
                    <a:cubicBezTo>
                      <a:pt x="60" y="12"/>
                      <a:pt x="60" y="12"/>
                      <a:pt x="60" y="12"/>
                    </a:cubicBezTo>
                    <a:cubicBezTo>
                      <a:pt x="60" y="11"/>
                      <a:pt x="60" y="11"/>
                      <a:pt x="60" y="11"/>
                    </a:cubicBezTo>
                    <a:cubicBezTo>
                      <a:pt x="59" y="1"/>
                      <a:pt x="59" y="1"/>
                      <a:pt x="59" y="1"/>
                    </a:cubicBezTo>
                    <a:cubicBezTo>
                      <a:pt x="58" y="1"/>
                      <a:pt x="58" y="1"/>
                      <a:pt x="58" y="1"/>
                    </a:cubicBezTo>
                    <a:cubicBezTo>
                      <a:pt x="50" y="0"/>
                      <a:pt x="50" y="0"/>
                      <a:pt x="50" y="0"/>
                    </a:cubicBezTo>
                    <a:cubicBezTo>
                      <a:pt x="50" y="0"/>
                      <a:pt x="50" y="0"/>
                      <a:pt x="50" y="0"/>
                    </a:cubicBezTo>
                    <a:cubicBezTo>
                      <a:pt x="46" y="9"/>
                      <a:pt x="46" y="9"/>
                      <a:pt x="46" y="9"/>
                    </a:cubicBezTo>
                    <a:cubicBezTo>
                      <a:pt x="45" y="10"/>
                      <a:pt x="45" y="10"/>
                      <a:pt x="45" y="10"/>
                    </a:cubicBezTo>
                    <a:cubicBezTo>
                      <a:pt x="41" y="10"/>
                      <a:pt x="41" y="10"/>
                      <a:pt x="41" y="10"/>
                    </a:cubicBezTo>
                    <a:cubicBezTo>
                      <a:pt x="40" y="10"/>
                      <a:pt x="40" y="10"/>
                      <a:pt x="40" y="10"/>
                    </a:cubicBezTo>
                    <a:cubicBezTo>
                      <a:pt x="34" y="2"/>
                      <a:pt x="34" y="2"/>
                      <a:pt x="34" y="2"/>
                    </a:cubicBezTo>
                    <a:cubicBezTo>
                      <a:pt x="34" y="1"/>
                      <a:pt x="34" y="1"/>
                      <a:pt x="34" y="1"/>
                    </a:cubicBezTo>
                    <a:cubicBezTo>
                      <a:pt x="26" y="4"/>
                      <a:pt x="26" y="4"/>
                      <a:pt x="26" y="4"/>
                    </a:cubicBezTo>
                    <a:cubicBezTo>
                      <a:pt x="26" y="5"/>
                      <a:pt x="26" y="5"/>
                      <a:pt x="26" y="5"/>
                    </a:cubicBezTo>
                    <a:cubicBezTo>
                      <a:pt x="27" y="15"/>
                      <a:pt x="27" y="15"/>
                      <a:pt x="27" y="15"/>
                    </a:cubicBezTo>
                    <a:cubicBezTo>
                      <a:pt x="27" y="16"/>
                      <a:pt x="27" y="16"/>
                      <a:pt x="27" y="16"/>
                    </a:cubicBezTo>
                    <a:cubicBezTo>
                      <a:pt x="23" y="18"/>
                      <a:pt x="23" y="18"/>
                      <a:pt x="23" y="18"/>
                    </a:cubicBezTo>
                    <a:cubicBezTo>
                      <a:pt x="23" y="18"/>
                      <a:pt x="23" y="18"/>
                      <a:pt x="23" y="18"/>
                    </a:cubicBezTo>
                    <a:cubicBezTo>
                      <a:pt x="13" y="14"/>
                      <a:pt x="13" y="14"/>
                      <a:pt x="13" y="14"/>
                    </a:cubicBezTo>
                    <a:cubicBezTo>
                      <a:pt x="13" y="14"/>
                      <a:pt x="13" y="14"/>
                      <a:pt x="13" y="14"/>
                    </a:cubicBezTo>
                    <a:cubicBezTo>
                      <a:pt x="8" y="21"/>
                      <a:pt x="8" y="21"/>
                      <a:pt x="8" y="21"/>
                    </a:cubicBezTo>
                    <a:cubicBezTo>
                      <a:pt x="8" y="21"/>
                      <a:pt x="8" y="21"/>
                      <a:pt x="8" y="21"/>
                    </a:cubicBezTo>
                    <a:cubicBezTo>
                      <a:pt x="14" y="30"/>
                      <a:pt x="14" y="30"/>
                      <a:pt x="14" y="30"/>
                    </a:cubicBezTo>
                    <a:cubicBezTo>
                      <a:pt x="14" y="30"/>
                      <a:pt x="14" y="30"/>
                      <a:pt x="14" y="30"/>
                    </a:cubicBezTo>
                    <a:cubicBezTo>
                      <a:pt x="12" y="34"/>
                      <a:pt x="12" y="34"/>
                      <a:pt x="12" y="34"/>
                    </a:cubicBezTo>
                    <a:cubicBezTo>
                      <a:pt x="12" y="34"/>
                      <a:pt x="12" y="34"/>
                      <a:pt x="12" y="34"/>
                    </a:cubicBezTo>
                    <a:cubicBezTo>
                      <a:pt x="2" y="35"/>
                      <a:pt x="2" y="35"/>
                      <a:pt x="2" y="35"/>
                    </a:cubicBezTo>
                    <a:cubicBezTo>
                      <a:pt x="1" y="36"/>
                      <a:pt x="1" y="36"/>
                      <a:pt x="1" y="36"/>
                    </a:cubicBezTo>
                    <a:cubicBezTo>
                      <a:pt x="0" y="44"/>
                      <a:pt x="0" y="44"/>
                      <a:pt x="0" y="44"/>
                    </a:cubicBezTo>
                    <a:cubicBezTo>
                      <a:pt x="0" y="45"/>
                      <a:pt x="0" y="45"/>
                      <a:pt x="0" y="45"/>
                    </a:cubicBezTo>
                    <a:cubicBezTo>
                      <a:pt x="10" y="48"/>
                      <a:pt x="10" y="48"/>
                      <a:pt x="10" y="48"/>
                    </a:cubicBezTo>
                    <a:cubicBezTo>
                      <a:pt x="10" y="49"/>
                      <a:pt x="10" y="49"/>
                      <a:pt x="10" y="49"/>
                    </a:cubicBezTo>
                    <a:cubicBezTo>
                      <a:pt x="11" y="53"/>
                      <a:pt x="11" y="53"/>
                      <a:pt x="11" y="53"/>
                    </a:cubicBezTo>
                    <a:cubicBezTo>
                      <a:pt x="10" y="54"/>
                      <a:pt x="10" y="54"/>
                      <a:pt x="10" y="54"/>
                    </a:cubicBezTo>
                    <a:cubicBezTo>
                      <a:pt x="2" y="60"/>
                      <a:pt x="2" y="60"/>
                      <a:pt x="2" y="60"/>
                    </a:cubicBezTo>
                    <a:cubicBezTo>
                      <a:pt x="2" y="60"/>
                      <a:pt x="2" y="60"/>
                      <a:pt x="2" y="60"/>
                    </a:cubicBezTo>
                    <a:cubicBezTo>
                      <a:pt x="5" y="68"/>
                      <a:pt x="5" y="68"/>
                      <a:pt x="5" y="68"/>
                    </a:cubicBezTo>
                    <a:cubicBezTo>
                      <a:pt x="5" y="68"/>
                      <a:pt x="5" y="68"/>
                      <a:pt x="5" y="68"/>
                    </a:cubicBezTo>
                    <a:cubicBezTo>
                      <a:pt x="16" y="67"/>
                      <a:pt x="16" y="67"/>
                      <a:pt x="16" y="67"/>
                    </a:cubicBezTo>
                    <a:cubicBezTo>
                      <a:pt x="16" y="67"/>
                      <a:pt x="16" y="67"/>
                      <a:pt x="16" y="67"/>
                    </a:cubicBezTo>
                    <a:cubicBezTo>
                      <a:pt x="19" y="71"/>
                      <a:pt x="19" y="71"/>
                      <a:pt x="19" y="71"/>
                    </a:cubicBezTo>
                    <a:cubicBezTo>
                      <a:pt x="19" y="71"/>
                      <a:pt x="19" y="71"/>
                      <a:pt x="19" y="71"/>
                    </a:cubicBezTo>
                    <a:cubicBezTo>
                      <a:pt x="15" y="81"/>
                      <a:pt x="15" y="81"/>
                      <a:pt x="15" y="81"/>
                    </a:cubicBezTo>
                    <a:cubicBezTo>
                      <a:pt x="15" y="81"/>
                      <a:pt x="15" y="81"/>
                      <a:pt x="15" y="81"/>
                    </a:cubicBezTo>
                    <a:cubicBezTo>
                      <a:pt x="21" y="86"/>
                      <a:pt x="21" y="86"/>
                      <a:pt x="21" y="86"/>
                    </a:cubicBezTo>
                    <a:cubicBezTo>
                      <a:pt x="22" y="86"/>
                      <a:pt x="22" y="86"/>
                      <a:pt x="22" y="86"/>
                    </a:cubicBezTo>
                    <a:cubicBezTo>
                      <a:pt x="30" y="80"/>
                      <a:pt x="30" y="80"/>
                      <a:pt x="30" y="80"/>
                    </a:cubicBezTo>
                    <a:cubicBezTo>
                      <a:pt x="31" y="80"/>
                      <a:pt x="31" y="80"/>
                      <a:pt x="31" y="80"/>
                    </a:cubicBezTo>
                    <a:cubicBezTo>
                      <a:pt x="34" y="82"/>
                      <a:pt x="34" y="82"/>
                      <a:pt x="34" y="82"/>
                    </a:cubicBezTo>
                    <a:cubicBezTo>
                      <a:pt x="35" y="82"/>
                      <a:pt x="35" y="82"/>
                      <a:pt x="35" y="82"/>
                    </a:cubicBezTo>
                    <a:cubicBezTo>
                      <a:pt x="36" y="93"/>
                      <a:pt x="36" y="93"/>
                      <a:pt x="36" y="93"/>
                    </a:cubicBezTo>
                    <a:cubicBezTo>
                      <a:pt x="36" y="93"/>
                      <a:pt x="36" y="93"/>
                      <a:pt x="36" y="93"/>
                    </a:cubicBezTo>
                    <a:cubicBezTo>
                      <a:pt x="44" y="94"/>
                      <a:pt x="44" y="94"/>
                      <a:pt x="44" y="94"/>
                    </a:cubicBezTo>
                    <a:cubicBezTo>
                      <a:pt x="45" y="94"/>
                      <a:pt x="45" y="94"/>
                      <a:pt x="45" y="94"/>
                    </a:cubicBezTo>
                    <a:cubicBezTo>
                      <a:pt x="49" y="84"/>
                      <a:pt x="49" y="84"/>
                      <a:pt x="49" y="84"/>
                    </a:cubicBezTo>
                    <a:cubicBezTo>
                      <a:pt x="49" y="84"/>
                      <a:pt x="49" y="84"/>
                      <a:pt x="49" y="84"/>
                    </a:cubicBezTo>
                    <a:cubicBezTo>
                      <a:pt x="54" y="83"/>
                      <a:pt x="54" y="83"/>
                      <a:pt x="54" y="83"/>
                    </a:cubicBezTo>
                    <a:cubicBezTo>
                      <a:pt x="54" y="84"/>
                      <a:pt x="54" y="84"/>
                      <a:pt x="54" y="84"/>
                    </a:cubicBezTo>
                    <a:cubicBezTo>
                      <a:pt x="60" y="92"/>
                      <a:pt x="60" y="92"/>
                      <a:pt x="60" y="92"/>
                    </a:cubicBezTo>
                    <a:cubicBezTo>
                      <a:pt x="61" y="92"/>
                      <a:pt x="61" y="92"/>
                      <a:pt x="61" y="92"/>
                    </a:cubicBezTo>
                    <a:cubicBezTo>
                      <a:pt x="68" y="89"/>
                      <a:pt x="68" y="89"/>
                      <a:pt x="68" y="89"/>
                    </a:cubicBezTo>
                    <a:cubicBezTo>
                      <a:pt x="69" y="89"/>
                      <a:pt x="69" y="89"/>
                      <a:pt x="69" y="89"/>
                    </a:cubicBezTo>
                    <a:cubicBezTo>
                      <a:pt x="67" y="78"/>
                      <a:pt x="67" y="78"/>
                      <a:pt x="67" y="78"/>
                    </a:cubicBezTo>
                    <a:cubicBezTo>
                      <a:pt x="68" y="78"/>
                      <a:pt x="68" y="78"/>
                      <a:pt x="68" y="78"/>
                    </a:cubicBezTo>
                    <a:cubicBezTo>
                      <a:pt x="71" y="75"/>
                      <a:pt x="71" y="75"/>
                      <a:pt x="71" y="75"/>
                    </a:cubicBezTo>
                    <a:cubicBezTo>
                      <a:pt x="72" y="75"/>
                      <a:pt x="72" y="75"/>
                      <a:pt x="72" y="75"/>
                    </a:cubicBezTo>
                    <a:cubicBezTo>
                      <a:pt x="81" y="79"/>
                      <a:pt x="81" y="79"/>
                      <a:pt x="81" y="79"/>
                    </a:cubicBezTo>
                    <a:cubicBezTo>
                      <a:pt x="82" y="79"/>
                      <a:pt x="82" y="79"/>
                      <a:pt x="82" y="79"/>
                    </a:cubicBezTo>
                    <a:cubicBezTo>
                      <a:pt x="87" y="73"/>
                      <a:pt x="87" y="73"/>
                      <a:pt x="87" y="73"/>
                    </a:cubicBezTo>
                    <a:cubicBezTo>
                      <a:pt x="87" y="72"/>
                      <a:pt x="87" y="72"/>
                      <a:pt x="87" y="72"/>
                    </a:cubicBezTo>
                    <a:cubicBezTo>
                      <a:pt x="81" y="64"/>
                      <a:pt x="81" y="64"/>
                      <a:pt x="81" y="64"/>
                    </a:cubicBezTo>
                    <a:cubicBezTo>
                      <a:pt x="81" y="63"/>
                      <a:pt x="81" y="63"/>
                      <a:pt x="81" y="63"/>
                    </a:cubicBezTo>
                    <a:cubicBezTo>
                      <a:pt x="82" y="60"/>
                      <a:pt x="82" y="60"/>
                      <a:pt x="82" y="60"/>
                    </a:cubicBezTo>
                    <a:cubicBezTo>
                      <a:pt x="83" y="59"/>
                      <a:pt x="83" y="59"/>
                      <a:pt x="83" y="59"/>
                    </a:cubicBezTo>
                    <a:cubicBezTo>
                      <a:pt x="93" y="58"/>
                      <a:pt x="93" y="58"/>
                      <a:pt x="93" y="58"/>
                    </a:cubicBezTo>
                    <a:cubicBezTo>
                      <a:pt x="93" y="58"/>
                      <a:pt x="93" y="58"/>
                      <a:pt x="93" y="58"/>
                    </a:cubicBezTo>
                    <a:cubicBezTo>
                      <a:pt x="95" y="50"/>
                      <a:pt x="95" y="50"/>
                      <a:pt x="95" y="50"/>
                    </a:cubicBezTo>
                    <a:cubicBezTo>
                      <a:pt x="94" y="49"/>
                      <a:pt x="94" y="49"/>
                      <a:pt x="94" y="49"/>
                    </a:cubicBezTo>
                    <a:cubicBezTo>
                      <a:pt x="85" y="45"/>
                      <a:pt x="85" y="45"/>
                      <a:pt x="85" y="45"/>
                    </a:cubicBezTo>
                    <a:cubicBezTo>
                      <a:pt x="84" y="45"/>
                      <a:pt x="84" y="45"/>
                      <a:pt x="84" y="45"/>
                    </a:cubicBezTo>
                    <a:cubicBezTo>
                      <a:pt x="84" y="40"/>
                      <a:pt x="84" y="40"/>
                      <a:pt x="84" y="40"/>
                    </a:cubicBezTo>
                    <a:cubicBezTo>
                      <a:pt x="84" y="40"/>
                      <a:pt x="84" y="40"/>
                      <a:pt x="84" y="40"/>
                    </a:cubicBezTo>
                    <a:cubicBezTo>
                      <a:pt x="93" y="34"/>
                      <a:pt x="93" y="34"/>
                      <a:pt x="93" y="34"/>
                    </a:cubicBezTo>
                    <a:cubicBezTo>
                      <a:pt x="93" y="33"/>
                      <a:pt x="93" y="33"/>
                      <a:pt x="93" y="33"/>
                    </a:cubicBezTo>
                    <a:cubicBezTo>
                      <a:pt x="90" y="26"/>
                      <a:pt x="90" y="26"/>
                      <a:pt x="90" y="26"/>
                    </a:cubicBezTo>
                    <a:lnTo>
                      <a:pt x="89" y="25"/>
                    </a:lnTo>
                    <a:close/>
                    <a:moveTo>
                      <a:pt x="52" y="61"/>
                    </a:moveTo>
                    <a:cubicBezTo>
                      <a:pt x="44" y="64"/>
                      <a:pt x="34" y="60"/>
                      <a:pt x="31" y="52"/>
                    </a:cubicBezTo>
                    <a:cubicBezTo>
                      <a:pt x="28" y="44"/>
                      <a:pt x="32" y="35"/>
                      <a:pt x="40" y="31"/>
                    </a:cubicBezTo>
                    <a:cubicBezTo>
                      <a:pt x="48" y="28"/>
                      <a:pt x="57" y="32"/>
                      <a:pt x="60" y="40"/>
                    </a:cubicBezTo>
                    <a:cubicBezTo>
                      <a:pt x="64" y="48"/>
                      <a:pt x="60" y="57"/>
                      <a:pt x="52"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5" name="Freeform 52"/>
              <p:cNvSpPr>
                <a:spLocks noEditPoints="1"/>
              </p:cNvSpPr>
              <p:nvPr/>
            </p:nvSpPr>
            <p:spPr bwMode="auto">
              <a:xfrm>
                <a:off x="1114" y="2833"/>
                <a:ext cx="99" cy="99"/>
              </a:xfrm>
              <a:custGeom>
                <a:avLst/>
                <a:gdLst>
                  <a:gd name="T0" fmla="*/ 57 w 68"/>
                  <a:gd name="T1" fmla="*/ 20 h 68"/>
                  <a:gd name="T2" fmla="*/ 55 w 68"/>
                  <a:gd name="T3" fmla="*/ 17 h 68"/>
                  <a:gd name="T4" fmla="*/ 58 w 68"/>
                  <a:gd name="T5" fmla="*/ 10 h 68"/>
                  <a:gd name="T6" fmla="*/ 53 w 68"/>
                  <a:gd name="T7" fmla="*/ 6 h 68"/>
                  <a:gd name="T8" fmla="*/ 47 w 68"/>
                  <a:gd name="T9" fmla="*/ 11 h 68"/>
                  <a:gd name="T10" fmla="*/ 44 w 68"/>
                  <a:gd name="T11" fmla="*/ 9 h 68"/>
                  <a:gd name="T12" fmla="*/ 43 w 68"/>
                  <a:gd name="T13" fmla="*/ 2 h 68"/>
                  <a:gd name="T14" fmla="*/ 37 w 68"/>
                  <a:gd name="T15" fmla="*/ 0 h 68"/>
                  <a:gd name="T16" fmla="*/ 33 w 68"/>
                  <a:gd name="T17" fmla="*/ 8 h 68"/>
                  <a:gd name="T18" fmla="*/ 30 w 68"/>
                  <a:gd name="T19" fmla="*/ 8 h 68"/>
                  <a:gd name="T20" fmla="*/ 25 w 68"/>
                  <a:gd name="T21" fmla="*/ 2 h 68"/>
                  <a:gd name="T22" fmla="*/ 19 w 68"/>
                  <a:gd name="T23" fmla="*/ 4 h 68"/>
                  <a:gd name="T24" fmla="*/ 20 w 68"/>
                  <a:gd name="T25" fmla="*/ 12 h 68"/>
                  <a:gd name="T26" fmla="*/ 17 w 68"/>
                  <a:gd name="T27" fmla="*/ 14 h 68"/>
                  <a:gd name="T28" fmla="*/ 10 w 68"/>
                  <a:gd name="T29" fmla="*/ 11 h 68"/>
                  <a:gd name="T30" fmla="*/ 6 w 68"/>
                  <a:gd name="T31" fmla="*/ 16 h 68"/>
                  <a:gd name="T32" fmla="*/ 11 w 68"/>
                  <a:gd name="T33" fmla="*/ 22 h 68"/>
                  <a:gd name="T34" fmla="*/ 9 w 68"/>
                  <a:gd name="T35" fmla="*/ 25 h 68"/>
                  <a:gd name="T36" fmla="*/ 2 w 68"/>
                  <a:gd name="T37" fmla="*/ 26 h 68"/>
                  <a:gd name="T38" fmla="*/ 0 w 68"/>
                  <a:gd name="T39" fmla="*/ 32 h 68"/>
                  <a:gd name="T40" fmla="*/ 8 w 68"/>
                  <a:gd name="T41" fmla="*/ 36 h 68"/>
                  <a:gd name="T42" fmla="*/ 8 w 68"/>
                  <a:gd name="T43" fmla="*/ 39 h 68"/>
                  <a:gd name="T44" fmla="*/ 2 w 68"/>
                  <a:gd name="T45" fmla="*/ 44 h 68"/>
                  <a:gd name="T46" fmla="*/ 4 w 68"/>
                  <a:gd name="T47" fmla="*/ 50 h 68"/>
                  <a:gd name="T48" fmla="*/ 12 w 68"/>
                  <a:gd name="T49" fmla="*/ 49 h 68"/>
                  <a:gd name="T50" fmla="*/ 14 w 68"/>
                  <a:gd name="T51" fmla="*/ 52 h 68"/>
                  <a:gd name="T52" fmla="*/ 11 w 68"/>
                  <a:gd name="T53" fmla="*/ 59 h 68"/>
                  <a:gd name="T54" fmla="*/ 16 w 68"/>
                  <a:gd name="T55" fmla="*/ 63 h 68"/>
                  <a:gd name="T56" fmla="*/ 22 w 68"/>
                  <a:gd name="T57" fmla="*/ 58 h 68"/>
                  <a:gd name="T58" fmla="*/ 25 w 68"/>
                  <a:gd name="T59" fmla="*/ 59 h 68"/>
                  <a:gd name="T60" fmla="*/ 26 w 68"/>
                  <a:gd name="T61" fmla="*/ 67 h 68"/>
                  <a:gd name="T62" fmla="*/ 32 w 68"/>
                  <a:gd name="T63" fmla="*/ 68 h 68"/>
                  <a:gd name="T64" fmla="*/ 36 w 68"/>
                  <a:gd name="T65" fmla="*/ 61 h 68"/>
                  <a:gd name="T66" fmla="*/ 39 w 68"/>
                  <a:gd name="T67" fmla="*/ 61 h 68"/>
                  <a:gd name="T68" fmla="*/ 44 w 68"/>
                  <a:gd name="T69" fmla="*/ 67 h 68"/>
                  <a:gd name="T70" fmla="*/ 50 w 68"/>
                  <a:gd name="T71" fmla="*/ 65 h 68"/>
                  <a:gd name="T72" fmla="*/ 49 w 68"/>
                  <a:gd name="T73" fmla="*/ 57 h 68"/>
                  <a:gd name="T74" fmla="*/ 52 w 68"/>
                  <a:gd name="T75" fmla="*/ 55 h 68"/>
                  <a:gd name="T76" fmla="*/ 59 w 68"/>
                  <a:gd name="T77" fmla="*/ 58 h 68"/>
                  <a:gd name="T78" fmla="*/ 63 w 68"/>
                  <a:gd name="T79" fmla="*/ 53 h 68"/>
                  <a:gd name="T80" fmla="*/ 58 w 68"/>
                  <a:gd name="T81" fmla="*/ 47 h 68"/>
                  <a:gd name="T82" fmla="*/ 60 w 68"/>
                  <a:gd name="T83" fmla="*/ 44 h 68"/>
                  <a:gd name="T84" fmla="*/ 67 w 68"/>
                  <a:gd name="T85" fmla="*/ 43 h 68"/>
                  <a:gd name="T86" fmla="*/ 68 w 68"/>
                  <a:gd name="T87" fmla="*/ 37 h 68"/>
                  <a:gd name="T88" fmla="*/ 61 w 68"/>
                  <a:gd name="T89" fmla="*/ 33 h 68"/>
                  <a:gd name="T90" fmla="*/ 61 w 68"/>
                  <a:gd name="T91" fmla="*/ 30 h 68"/>
                  <a:gd name="T92" fmla="*/ 67 w 68"/>
                  <a:gd name="T93" fmla="*/ 25 h 68"/>
                  <a:gd name="T94" fmla="*/ 65 w 68"/>
                  <a:gd name="T95" fmla="*/ 19 h 68"/>
                  <a:gd name="T96" fmla="*/ 23 w 68"/>
                  <a:gd name="T97" fmla="*/ 38 h 68"/>
                  <a:gd name="T98" fmla="*/ 44 w 68"/>
                  <a:gd name="T99" fmla="*/ 3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 h="68">
                    <a:moveTo>
                      <a:pt x="65" y="19"/>
                    </a:moveTo>
                    <a:cubicBezTo>
                      <a:pt x="57" y="20"/>
                      <a:pt x="57" y="20"/>
                      <a:pt x="57" y="20"/>
                    </a:cubicBezTo>
                    <a:cubicBezTo>
                      <a:pt x="57" y="20"/>
                      <a:pt x="57" y="20"/>
                      <a:pt x="57" y="20"/>
                    </a:cubicBezTo>
                    <a:cubicBezTo>
                      <a:pt x="55" y="17"/>
                      <a:pt x="55" y="17"/>
                      <a:pt x="55" y="17"/>
                    </a:cubicBezTo>
                    <a:cubicBezTo>
                      <a:pt x="55" y="17"/>
                      <a:pt x="55" y="17"/>
                      <a:pt x="55" y="17"/>
                    </a:cubicBezTo>
                    <a:cubicBezTo>
                      <a:pt x="58" y="10"/>
                      <a:pt x="58" y="10"/>
                      <a:pt x="58" y="10"/>
                    </a:cubicBezTo>
                    <a:cubicBezTo>
                      <a:pt x="58" y="10"/>
                      <a:pt x="58" y="10"/>
                      <a:pt x="58" y="10"/>
                    </a:cubicBezTo>
                    <a:cubicBezTo>
                      <a:pt x="53" y="6"/>
                      <a:pt x="53" y="6"/>
                      <a:pt x="53" y="6"/>
                    </a:cubicBezTo>
                    <a:cubicBezTo>
                      <a:pt x="53" y="6"/>
                      <a:pt x="53" y="6"/>
                      <a:pt x="53" y="6"/>
                    </a:cubicBezTo>
                    <a:cubicBezTo>
                      <a:pt x="47" y="11"/>
                      <a:pt x="47" y="11"/>
                      <a:pt x="47" y="11"/>
                    </a:cubicBezTo>
                    <a:cubicBezTo>
                      <a:pt x="46" y="11"/>
                      <a:pt x="46" y="11"/>
                      <a:pt x="46" y="11"/>
                    </a:cubicBezTo>
                    <a:cubicBezTo>
                      <a:pt x="44" y="9"/>
                      <a:pt x="44" y="9"/>
                      <a:pt x="44" y="9"/>
                    </a:cubicBezTo>
                    <a:cubicBezTo>
                      <a:pt x="43" y="9"/>
                      <a:pt x="43" y="9"/>
                      <a:pt x="43" y="9"/>
                    </a:cubicBezTo>
                    <a:cubicBezTo>
                      <a:pt x="43" y="2"/>
                      <a:pt x="43" y="2"/>
                      <a:pt x="43" y="2"/>
                    </a:cubicBezTo>
                    <a:cubicBezTo>
                      <a:pt x="42" y="1"/>
                      <a:pt x="42" y="1"/>
                      <a:pt x="42" y="1"/>
                    </a:cubicBezTo>
                    <a:cubicBezTo>
                      <a:pt x="37" y="0"/>
                      <a:pt x="37" y="0"/>
                      <a:pt x="37" y="0"/>
                    </a:cubicBezTo>
                    <a:cubicBezTo>
                      <a:pt x="36" y="1"/>
                      <a:pt x="36" y="1"/>
                      <a:pt x="36" y="1"/>
                    </a:cubicBezTo>
                    <a:cubicBezTo>
                      <a:pt x="33" y="8"/>
                      <a:pt x="33" y="8"/>
                      <a:pt x="33" y="8"/>
                    </a:cubicBezTo>
                    <a:cubicBezTo>
                      <a:pt x="33" y="8"/>
                      <a:pt x="33" y="8"/>
                      <a:pt x="33" y="8"/>
                    </a:cubicBezTo>
                    <a:cubicBezTo>
                      <a:pt x="30" y="8"/>
                      <a:pt x="30" y="8"/>
                      <a:pt x="30" y="8"/>
                    </a:cubicBezTo>
                    <a:cubicBezTo>
                      <a:pt x="29" y="8"/>
                      <a:pt x="29" y="8"/>
                      <a:pt x="29" y="8"/>
                    </a:cubicBezTo>
                    <a:cubicBezTo>
                      <a:pt x="25" y="2"/>
                      <a:pt x="25" y="2"/>
                      <a:pt x="25" y="2"/>
                    </a:cubicBezTo>
                    <a:cubicBezTo>
                      <a:pt x="25" y="2"/>
                      <a:pt x="25" y="2"/>
                      <a:pt x="25" y="2"/>
                    </a:cubicBezTo>
                    <a:cubicBezTo>
                      <a:pt x="19" y="4"/>
                      <a:pt x="19" y="4"/>
                      <a:pt x="19" y="4"/>
                    </a:cubicBezTo>
                    <a:cubicBezTo>
                      <a:pt x="19" y="4"/>
                      <a:pt x="19" y="4"/>
                      <a:pt x="19" y="4"/>
                    </a:cubicBezTo>
                    <a:cubicBezTo>
                      <a:pt x="20" y="12"/>
                      <a:pt x="20" y="12"/>
                      <a:pt x="20" y="12"/>
                    </a:cubicBezTo>
                    <a:cubicBezTo>
                      <a:pt x="20" y="12"/>
                      <a:pt x="20" y="12"/>
                      <a:pt x="20" y="12"/>
                    </a:cubicBezTo>
                    <a:cubicBezTo>
                      <a:pt x="17" y="14"/>
                      <a:pt x="17" y="14"/>
                      <a:pt x="17" y="14"/>
                    </a:cubicBezTo>
                    <a:cubicBezTo>
                      <a:pt x="17" y="14"/>
                      <a:pt x="17" y="14"/>
                      <a:pt x="17" y="14"/>
                    </a:cubicBezTo>
                    <a:cubicBezTo>
                      <a:pt x="10" y="11"/>
                      <a:pt x="10" y="11"/>
                      <a:pt x="10" y="11"/>
                    </a:cubicBezTo>
                    <a:cubicBezTo>
                      <a:pt x="10" y="11"/>
                      <a:pt x="10" y="11"/>
                      <a:pt x="10" y="11"/>
                    </a:cubicBezTo>
                    <a:cubicBezTo>
                      <a:pt x="6" y="16"/>
                      <a:pt x="6" y="16"/>
                      <a:pt x="6" y="16"/>
                    </a:cubicBezTo>
                    <a:cubicBezTo>
                      <a:pt x="6" y="16"/>
                      <a:pt x="6" y="16"/>
                      <a:pt x="6" y="16"/>
                    </a:cubicBezTo>
                    <a:cubicBezTo>
                      <a:pt x="11" y="22"/>
                      <a:pt x="11" y="22"/>
                      <a:pt x="11" y="22"/>
                    </a:cubicBezTo>
                    <a:cubicBezTo>
                      <a:pt x="11" y="23"/>
                      <a:pt x="11" y="23"/>
                      <a:pt x="11" y="23"/>
                    </a:cubicBezTo>
                    <a:cubicBezTo>
                      <a:pt x="9" y="25"/>
                      <a:pt x="9" y="25"/>
                      <a:pt x="9" y="25"/>
                    </a:cubicBezTo>
                    <a:cubicBezTo>
                      <a:pt x="9" y="26"/>
                      <a:pt x="9" y="26"/>
                      <a:pt x="9" y="26"/>
                    </a:cubicBezTo>
                    <a:cubicBezTo>
                      <a:pt x="2" y="26"/>
                      <a:pt x="2" y="26"/>
                      <a:pt x="2" y="26"/>
                    </a:cubicBezTo>
                    <a:cubicBezTo>
                      <a:pt x="1" y="27"/>
                      <a:pt x="1" y="27"/>
                      <a:pt x="1" y="27"/>
                    </a:cubicBezTo>
                    <a:cubicBezTo>
                      <a:pt x="0" y="32"/>
                      <a:pt x="0" y="32"/>
                      <a:pt x="0" y="32"/>
                    </a:cubicBezTo>
                    <a:cubicBezTo>
                      <a:pt x="1" y="33"/>
                      <a:pt x="1" y="33"/>
                      <a:pt x="1" y="33"/>
                    </a:cubicBezTo>
                    <a:cubicBezTo>
                      <a:pt x="8" y="36"/>
                      <a:pt x="8" y="36"/>
                      <a:pt x="8" y="36"/>
                    </a:cubicBezTo>
                    <a:cubicBezTo>
                      <a:pt x="8" y="36"/>
                      <a:pt x="8" y="36"/>
                      <a:pt x="8" y="36"/>
                    </a:cubicBezTo>
                    <a:cubicBezTo>
                      <a:pt x="8" y="39"/>
                      <a:pt x="8" y="39"/>
                      <a:pt x="8" y="39"/>
                    </a:cubicBezTo>
                    <a:cubicBezTo>
                      <a:pt x="8" y="39"/>
                      <a:pt x="8" y="39"/>
                      <a:pt x="8" y="39"/>
                    </a:cubicBezTo>
                    <a:cubicBezTo>
                      <a:pt x="2" y="44"/>
                      <a:pt x="2" y="44"/>
                      <a:pt x="2" y="44"/>
                    </a:cubicBezTo>
                    <a:cubicBezTo>
                      <a:pt x="2" y="44"/>
                      <a:pt x="2" y="44"/>
                      <a:pt x="2" y="44"/>
                    </a:cubicBezTo>
                    <a:cubicBezTo>
                      <a:pt x="4" y="50"/>
                      <a:pt x="4" y="50"/>
                      <a:pt x="4" y="50"/>
                    </a:cubicBezTo>
                    <a:cubicBezTo>
                      <a:pt x="4" y="50"/>
                      <a:pt x="4" y="50"/>
                      <a:pt x="4" y="50"/>
                    </a:cubicBezTo>
                    <a:cubicBezTo>
                      <a:pt x="12" y="49"/>
                      <a:pt x="12" y="49"/>
                      <a:pt x="12" y="49"/>
                    </a:cubicBezTo>
                    <a:cubicBezTo>
                      <a:pt x="12" y="49"/>
                      <a:pt x="12" y="49"/>
                      <a:pt x="12" y="49"/>
                    </a:cubicBezTo>
                    <a:cubicBezTo>
                      <a:pt x="14" y="52"/>
                      <a:pt x="14" y="52"/>
                      <a:pt x="14" y="52"/>
                    </a:cubicBezTo>
                    <a:cubicBezTo>
                      <a:pt x="14" y="52"/>
                      <a:pt x="14" y="52"/>
                      <a:pt x="14" y="52"/>
                    </a:cubicBezTo>
                    <a:cubicBezTo>
                      <a:pt x="11" y="59"/>
                      <a:pt x="11" y="59"/>
                      <a:pt x="11" y="59"/>
                    </a:cubicBezTo>
                    <a:cubicBezTo>
                      <a:pt x="11" y="59"/>
                      <a:pt x="11" y="59"/>
                      <a:pt x="11" y="59"/>
                    </a:cubicBezTo>
                    <a:cubicBezTo>
                      <a:pt x="16" y="63"/>
                      <a:pt x="16" y="63"/>
                      <a:pt x="16" y="63"/>
                    </a:cubicBezTo>
                    <a:cubicBezTo>
                      <a:pt x="16" y="63"/>
                      <a:pt x="16" y="63"/>
                      <a:pt x="16" y="63"/>
                    </a:cubicBezTo>
                    <a:cubicBezTo>
                      <a:pt x="22" y="58"/>
                      <a:pt x="22" y="58"/>
                      <a:pt x="22" y="58"/>
                    </a:cubicBezTo>
                    <a:cubicBezTo>
                      <a:pt x="23" y="58"/>
                      <a:pt x="23" y="58"/>
                      <a:pt x="23" y="58"/>
                    </a:cubicBezTo>
                    <a:cubicBezTo>
                      <a:pt x="25" y="59"/>
                      <a:pt x="25" y="59"/>
                      <a:pt x="25" y="59"/>
                    </a:cubicBezTo>
                    <a:cubicBezTo>
                      <a:pt x="26" y="60"/>
                      <a:pt x="26" y="60"/>
                      <a:pt x="26" y="60"/>
                    </a:cubicBezTo>
                    <a:cubicBezTo>
                      <a:pt x="26" y="67"/>
                      <a:pt x="26" y="67"/>
                      <a:pt x="26" y="67"/>
                    </a:cubicBezTo>
                    <a:cubicBezTo>
                      <a:pt x="27" y="68"/>
                      <a:pt x="27" y="68"/>
                      <a:pt x="27" y="68"/>
                    </a:cubicBezTo>
                    <a:cubicBezTo>
                      <a:pt x="32" y="68"/>
                      <a:pt x="32" y="68"/>
                      <a:pt x="32" y="68"/>
                    </a:cubicBezTo>
                    <a:cubicBezTo>
                      <a:pt x="33" y="68"/>
                      <a:pt x="33" y="68"/>
                      <a:pt x="33" y="68"/>
                    </a:cubicBezTo>
                    <a:cubicBezTo>
                      <a:pt x="36" y="61"/>
                      <a:pt x="36" y="61"/>
                      <a:pt x="36" y="61"/>
                    </a:cubicBezTo>
                    <a:cubicBezTo>
                      <a:pt x="36" y="61"/>
                      <a:pt x="36" y="61"/>
                      <a:pt x="36" y="61"/>
                    </a:cubicBezTo>
                    <a:cubicBezTo>
                      <a:pt x="39" y="61"/>
                      <a:pt x="39" y="61"/>
                      <a:pt x="39" y="61"/>
                    </a:cubicBezTo>
                    <a:cubicBezTo>
                      <a:pt x="39" y="61"/>
                      <a:pt x="39" y="61"/>
                      <a:pt x="39" y="61"/>
                    </a:cubicBezTo>
                    <a:cubicBezTo>
                      <a:pt x="44" y="67"/>
                      <a:pt x="44" y="67"/>
                      <a:pt x="44" y="67"/>
                    </a:cubicBezTo>
                    <a:cubicBezTo>
                      <a:pt x="44" y="67"/>
                      <a:pt x="44" y="67"/>
                      <a:pt x="44" y="67"/>
                    </a:cubicBezTo>
                    <a:cubicBezTo>
                      <a:pt x="50" y="65"/>
                      <a:pt x="50" y="65"/>
                      <a:pt x="50" y="65"/>
                    </a:cubicBezTo>
                    <a:cubicBezTo>
                      <a:pt x="50" y="65"/>
                      <a:pt x="50" y="65"/>
                      <a:pt x="50" y="65"/>
                    </a:cubicBezTo>
                    <a:cubicBezTo>
                      <a:pt x="49" y="57"/>
                      <a:pt x="49" y="57"/>
                      <a:pt x="49" y="57"/>
                    </a:cubicBezTo>
                    <a:cubicBezTo>
                      <a:pt x="49" y="57"/>
                      <a:pt x="49" y="57"/>
                      <a:pt x="49" y="57"/>
                    </a:cubicBezTo>
                    <a:cubicBezTo>
                      <a:pt x="52" y="55"/>
                      <a:pt x="52" y="55"/>
                      <a:pt x="52" y="55"/>
                    </a:cubicBezTo>
                    <a:cubicBezTo>
                      <a:pt x="52" y="55"/>
                      <a:pt x="52" y="55"/>
                      <a:pt x="52" y="55"/>
                    </a:cubicBezTo>
                    <a:cubicBezTo>
                      <a:pt x="59" y="58"/>
                      <a:pt x="59" y="58"/>
                      <a:pt x="59" y="58"/>
                    </a:cubicBezTo>
                    <a:cubicBezTo>
                      <a:pt x="59" y="58"/>
                      <a:pt x="59" y="58"/>
                      <a:pt x="59" y="58"/>
                    </a:cubicBezTo>
                    <a:cubicBezTo>
                      <a:pt x="63" y="53"/>
                      <a:pt x="63" y="53"/>
                      <a:pt x="63" y="53"/>
                    </a:cubicBezTo>
                    <a:cubicBezTo>
                      <a:pt x="63" y="53"/>
                      <a:pt x="63" y="53"/>
                      <a:pt x="63" y="53"/>
                    </a:cubicBezTo>
                    <a:cubicBezTo>
                      <a:pt x="58" y="47"/>
                      <a:pt x="58" y="47"/>
                      <a:pt x="58" y="47"/>
                    </a:cubicBezTo>
                    <a:cubicBezTo>
                      <a:pt x="58" y="46"/>
                      <a:pt x="58" y="46"/>
                      <a:pt x="58" y="46"/>
                    </a:cubicBezTo>
                    <a:cubicBezTo>
                      <a:pt x="60" y="44"/>
                      <a:pt x="60" y="44"/>
                      <a:pt x="60" y="44"/>
                    </a:cubicBezTo>
                    <a:cubicBezTo>
                      <a:pt x="60" y="43"/>
                      <a:pt x="60" y="43"/>
                      <a:pt x="60" y="43"/>
                    </a:cubicBezTo>
                    <a:cubicBezTo>
                      <a:pt x="67" y="43"/>
                      <a:pt x="67" y="43"/>
                      <a:pt x="67" y="43"/>
                    </a:cubicBezTo>
                    <a:cubicBezTo>
                      <a:pt x="68" y="42"/>
                      <a:pt x="68" y="42"/>
                      <a:pt x="68" y="42"/>
                    </a:cubicBezTo>
                    <a:cubicBezTo>
                      <a:pt x="68" y="37"/>
                      <a:pt x="68" y="37"/>
                      <a:pt x="68" y="37"/>
                    </a:cubicBezTo>
                    <a:cubicBezTo>
                      <a:pt x="68" y="36"/>
                      <a:pt x="68" y="36"/>
                      <a:pt x="68" y="36"/>
                    </a:cubicBezTo>
                    <a:cubicBezTo>
                      <a:pt x="61" y="33"/>
                      <a:pt x="61" y="33"/>
                      <a:pt x="61" y="33"/>
                    </a:cubicBezTo>
                    <a:cubicBezTo>
                      <a:pt x="61" y="33"/>
                      <a:pt x="61" y="33"/>
                      <a:pt x="61" y="33"/>
                    </a:cubicBezTo>
                    <a:cubicBezTo>
                      <a:pt x="61" y="30"/>
                      <a:pt x="61" y="30"/>
                      <a:pt x="61" y="30"/>
                    </a:cubicBezTo>
                    <a:cubicBezTo>
                      <a:pt x="61" y="29"/>
                      <a:pt x="61" y="29"/>
                      <a:pt x="61" y="29"/>
                    </a:cubicBezTo>
                    <a:cubicBezTo>
                      <a:pt x="67" y="25"/>
                      <a:pt x="67" y="25"/>
                      <a:pt x="67" y="25"/>
                    </a:cubicBezTo>
                    <a:cubicBezTo>
                      <a:pt x="67" y="25"/>
                      <a:pt x="67" y="25"/>
                      <a:pt x="67" y="25"/>
                    </a:cubicBezTo>
                    <a:cubicBezTo>
                      <a:pt x="65" y="19"/>
                      <a:pt x="65" y="19"/>
                      <a:pt x="65" y="19"/>
                    </a:cubicBezTo>
                    <a:close/>
                    <a:moveTo>
                      <a:pt x="38" y="44"/>
                    </a:moveTo>
                    <a:cubicBezTo>
                      <a:pt x="32" y="47"/>
                      <a:pt x="25" y="44"/>
                      <a:pt x="23" y="38"/>
                    </a:cubicBezTo>
                    <a:cubicBezTo>
                      <a:pt x="21" y="32"/>
                      <a:pt x="23" y="26"/>
                      <a:pt x="29" y="23"/>
                    </a:cubicBezTo>
                    <a:cubicBezTo>
                      <a:pt x="35" y="21"/>
                      <a:pt x="42" y="24"/>
                      <a:pt x="44" y="30"/>
                    </a:cubicBezTo>
                    <a:cubicBezTo>
                      <a:pt x="46" y="36"/>
                      <a:pt x="43" y="42"/>
                      <a:pt x="3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6" name="Freeform 53"/>
              <p:cNvSpPr>
                <a:spLocks noEditPoints="1"/>
              </p:cNvSpPr>
              <p:nvPr/>
            </p:nvSpPr>
            <p:spPr bwMode="auto">
              <a:xfrm>
                <a:off x="875" y="2182"/>
                <a:ext cx="111" cy="110"/>
              </a:xfrm>
              <a:custGeom>
                <a:avLst/>
                <a:gdLst>
                  <a:gd name="T0" fmla="*/ 63 w 76"/>
                  <a:gd name="T1" fmla="*/ 22 h 76"/>
                  <a:gd name="T2" fmla="*/ 61 w 76"/>
                  <a:gd name="T3" fmla="*/ 19 h 76"/>
                  <a:gd name="T4" fmla="*/ 64 w 76"/>
                  <a:gd name="T5" fmla="*/ 11 h 76"/>
                  <a:gd name="T6" fmla="*/ 59 w 76"/>
                  <a:gd name="T7" fmla="*/ 6 h 76"/>
                  <a:gd name="T8" fmla="*/ 52 w 76"/>
                  <a:gd name="T9" fmla="*/ 11 h 76"/>
                  <a:gd name="T10" fmla="*/ 48 w 76"/>
                  <a:gd name="T11" fmla="*/ 10 h 76"/>
                  <a:gd name="T12" fmla="*/ 47 w 76"/>
                  <a:gd name="T13" fmla="*/ 1 h 76"/>
                  <a:gd name="T14" fmla="*/ 40 w 76"/>
                  <a:gd name="T15" fmla="*/ 0 h 76"/>
                  <a:gd name="T16" fmla="*/ 37 w 76"/>
                  <a:gd name="T17" fmla="*/ 8 h 76"/>
                  <a:gd name="T18" fmla="*/ 33 w 76"/>
                  <a:gd name="T19" fmla="*/ 9 h 76"/>
                  <a:gd name="T20" fmla="*/ 27 w 76"/>
                  <a:gd name="T21" fmla="*/ 2 h 76"/>
                  <a:gd name="T22" fmla="*/ 21 w 76"/>
                  <a:gd name="T23" fmla="*/ 4 h 76"/>
                  <a:gd name="T24" fmla="*/ 22 w 76"/>
                  <a:gd name="T25" fmla="*/ 13 h 76"/>
                  <a:gd name="T26" fmla="*/ 19 w 76"/>
                  <a:gd name="T27" fmla="*/ 15 h 76"/>
                  <a:gd name="T28" fmla="*/ 11 w 76"/>
                  <a:gd name="T29" fmla="*/ 12 h 76"/>
                  <a:gd name="T30" fmla="*/ 6 w 76"/>
                  <a:gd name="T31" fmla="*/ 17 h 76"/>
                  <a:gd name="T32" fmla="*/ 11 w 76"/>
                  <a:gd name="T33" fmla="*/ 24 h 76"/>
                  <a:gd name="T34" fmla="*/ 10 w 76"/>
                  <a:gd name="T35" fmla="*/ 28 h 76"/>
                  <a:gd name="T36" fmla="*/ 1 w 76"/>
                  <a:gd name="T37" fmla="*/ 29 h 76"/>
                  <a:gd name="T38" fmla="*/ 0 w 76"/>
                  <a:gd name="T39" fmla="*/ 36 h 76"/>
                  <a:gd name="T40" fmla="*/ 8 w 76"/>
                  <a:gd name="T41" fmla="*/ 39 h 76"/>
                  <a:gd name="T42" fmla="*/ 9 w 76"/>
                  <a:gd name="T43" fmla="*/ 43 h 76"/>
                  <a:gd name="T44" fmla="*/ 2 w 76"/>
                  <a:gd name="T45" fmla="*/ 49 h 76"/>
                  <a:gd name="T46" fmla="*/ 4 w 76"/>
                  <a:gd name="T47" fmla="*/ 55 h 76"/>
                  <a:gd name="T48" fmla="*/ 13 w 76"/>
                  <a:gd name="T49" fmla="*/ 54 h 76"/>
                  <a:gd name="T50" fmla="*/ 15 w 76"/>
                  <a:gd name="T51" fmla="*/ 57 h 76"/>
                  <a:gd name="T52" fmla="*/ 12 w 76"/>
                  <a:gd name="T53" fmla="*/ 65 h 76"/>
                  <a:gd name="T54" fmla="*/ 17 w 76"/>
                  <a:gd name="T55" fmla="*/ 70 h 76"/>
                  <a:gd name="T56" fmla="*/ 24 w 76"/>
                  <a:gd name="T57" fmla="*/ 65 h 76"/>
                  <a:gd name="T58" fmla="*/ 28 w 76"/>
                  <a:gd name="T59" fmla="*/ 66 h 76"/>
                  <a:gd name="T60" fmla="*/ 29 w 76"/>
                  <a:gd name="T61" fmla="*/ 75 h 76"/>
                  <a:gd name="T62" fmla="*/ 36 w 76"/>
                  <a:gd name="T63" fmla="*/ 76 h 76"/>
                  <a:gd name="T64" fmla="*/ 39 w 76"/>
                  <a:gd name="T65" fmla="*/ 68 h 76"/>
                  <a:gd name="T66" fmla="*/ 43 w 76"/>
                  <a:gd name="T67" fmla="*/ 67 h 76"/>
                  <a:gd name="T68" fmla="*/ 48 w 76"/>
                  <a:gd name="T69" fmla="*/ 74 h 76"/>
                  <a:gd name="T70" fmla="*/ 55 w 76"/>
                  <a:gd name="T71" fmla="*/ 72 h 76"/>
                  <a:gd name="T72" fmla="*/ 54 w 76"/>
                  <a:gd name="T73" fmla="*/ 63 h 76"/>
                  <a:gd name="T74" fmla="*/ 57 w 76"/>
                  <a:gd name="T75" fmla="*/ 61 h 76"/>
                  <a:gd name="T76" fmla="*/ 65 w 76"/>
                  <a:gd name="T77" fmla="*/ 64 h 76"/>
                  <a:gd name="T78" fmla="*/ 70 w 76"/>
                  <a:gd name="T79" fmla="*/ 59 h 76"/>
                  <a:gd name="T80" fmla="*/ 65 w 76"/>
                  <a:gd name="T81" fmla="*/ 52 h 76"/>
                  <a:gd name="T82" fmla="*/ 66 w 76"/>
                  <a:gd name="T83" fmla="*/ 48 h 76"/>
                  <a:gd name="T84" fmla="*/ 75 w 76"/>
                  <a:gd name="T85" fmla="*/ 47 h 76"/>
                  <a:gd name="T86" fmla="*/ 76 w 76"/>
                  <a:gd name="T87" fmla="*/ 40 h 76"/>
                  <a:gd name="T88" fmla="*/ 68 w 76"/>
                  <a:gd name="T89" fmla="*/ 37 h 76"/>
                  <a:gd name="T90" fmla="*/ 67 w 76"/>
                  <a:gd name="T91" fmla="*/ 33 h 76"/>
                  <a:gd name="T92" fmla="*/ 74 w 76"/>
                  <a:gd name="T93" fmla="*/ 28 h 76"/>
                  <a:gd name="T94" fmla="*/ 72 w 76"/>
                  <a:gd name="T95" fmla="*/ 21 h 76"/>
                  <a:gd name="T96" fmla="*/ 25 w 76"/>
                  <a:gd name="T97" fmla="*/ 42 h 76"/>
                  <a:gd name="T98" fmla="*/ 48 w 76"/>
                  <a:gd name="T99" fmla="*/ 3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6" h="76">
                    <a:moveTo>
                      <a:pt x="72" y="21"/>
                    </a:moveTo>
                    <a:cubicBezTo>
                      <a:pt x="63" y="22"/>
                      <a:pt x="63" y="22"/>
                      <a:pt x="63" y="22"/>
                    </a:cubicBezTo>
                    <a:cubicBezTo>
                      <a:pt x="63" y="22"/>
                      <a:pt x="63" y="22"/>
                      <a:pt x="63" y="22"/>
                    </a:cubicBezTo>
                    <a:cubicBezTo>
                      <a:pt x="61" y="19"/>
                      <a:pt x="61" y="19"/>
                      <a:pt x="61" y="19"/>
                    </a:cubicBezTo>
                    <a:cubicBezTo>
                      <a:pt x="61" y="18"/>
                      <a:pt x="61" y="18"/>
                      <a:pt x="61" y="18"/>
                    </a:cubicBezTo>
                    <a:cubicBezTo>
                      <a:pt x="64" y="11"/>
                      <a:pt x="64" y="11"/>
                      <a:pt x="64" y="11"/>
                    </a:cubicBezTo>
                    <a:cubicBezTo>
                      <a:pt x="64" y="10"/>
                      <a:pt x="64" y="10"/>
                      <a:pt x="64" y="10"/>
                    </a:cubicBezTo>
                    <a:cubicBezTo>
                      <a:pt x="59" y="6"/>
                      <a:pt x="59" y="6"/>
                      <a:pt x="59" y="6"/>
                    </a:cubicBezTo>
                    <a:cubicBezTo>
                      <a:pt x="58" y="6"/>
                      <a:pt x="58" y="6"/>
                      <a:pt x="58" y="6"/>
                    </a:cubicBezTo>
                    <a:cubicBezTo>
                      <a:pt x="52" y="11"/>
                      <a:pt x="52" y="11"/>
                      <a:pt x="52" y="11"/>
                    </a:cubicBezTo>
                    <a:cubicBezTo>
                      <a:pt x="51" y="11"/>
                      <a:pt x="51" y="11"/>
                      <a:pt x="51" y="11"/>
                    </a:cubicBezTo>
                    <a:cubicBezTo>
                      <a:pt x="48" y="10"/>
                      <a:pt x="48" y="10"/>
                      <a:pt x="48" y="10"/>
                    </a:cubicBezTo>
                    <a:cubicBezTo>
                      <a:pt x="48" y="10"/>
                      <a:pt x="48" y="10"/>
                      <a:pt x="48" y="10"/>
                    </a:cubicBezTo>
                    <a:cubicBezTo>
                      <a:pt x="47" y="1"/>
                      <a:pt x="47" y="1"/>
                      <a:pt x="47" y="1"/>
                    </a:cubicBezTo>
                    <a:cubicBezTo>
                      <a:pt x="47" y="1"/>
                      <a:pt x="47" y="1"/>
                      <a:pt x="47" y="1"/>
                    </a:cubicBezTo>
                    <a:cubicBezTo>
                      <a:pt x="40" y="0"/>
                      <a:pt x="40" y="0"/>
                      <a:pt x="40" y="0"/>
                    </a:cubicBezTo>
                    <a:cubicBezTo>
                      <a:pt x="40" y="0"/>
                      <a:pt x="40" y="0"/>
                      <a:pt x="40" y="0"/>
                    </a:cubicBezTo>
                    <a:cubicBezTo>
                      <a:pt x="37" y="8"/>
                      <a:pt x="37" y="8"/>
                      <a:pt x="37" y="8"/>
                    </a:cubicBezTo>
                    <a:cubicBezTo>
                      <a:pt x="36" y="8"/>
                      <a:pt x="36" y="8"/>
                      <a:pt x="36" y="8"/>
                    </a:cubicBezTo>
                    <a:cubicBezTo>
                      <a:pt x="33" y="9"/>
                      <a:pt x="33" y="9"/>
                      <a:pt x="33" y="9"/>
                    </a:cubicBezTo>
                    <a:cubicBezTo>
                      <a:pt x="32" y="9"/>
                      <a:pt x="32" y="9"/>
                      <a:pt x="32" y="9"/>
                    </a:cubicBezTo>
                    <a:cubicBezTo>
                      <a:pt x="27" y="2"/>
                      <a:pt x="27" y="2"/>
                      <a:pt x="27" y="2"/>
                    </a:cubicBezTo>
                    <a:cubicBezTo>
                      <a:pt x="27" y="2"/>
                      <a:pt x="27" y="2"/>
                      <a:pt x="27" y="2"/>
                    </a:cubicBezTo>
                    <a:cubicBezTo>
                      <a:pt x="21" y="4"/>
                      <a:pt x="21" y="4"/>
                      <a:pt x="21" y="4"/>
                    </a:cubicBezTo>
                    <a:cubicBezTo>
                      <a:pt x="21" y="5"/>
                      <a:pt x="21" y="5"/>
                      <a:pt x="21" y="5"/>
                    </a:cubicBezTo>
                    <a:cubicBezTo>
                      <a:pt x="22" y="13"/>
                      <a:pt x="22" y="13"/>
                      <a:pt x="22" y="13"/>
                    </a:cubicBezTo>
                    <a:cubicBezTo>
                      <a:pt x="21" y="13"/>
                      <a:pt x="21" y="13"/>
                      <a:pt x="21" y="13"/>
                    </a:cubicBezTo>
                    <a:cubicBezTo>
                      <a:pt x="19" y="15"/>
                      <a:pt x="19" y="15"/>
                      <a:pt x="19" y="15"/>
                    </a:cubicBezTo>
                    <a:cubicBezTo>
                      <a:pt x="18" y="15"/>
                      <a:pt x="18" y="15"/>
                      <a:pt x="18" y="15"/>
                    </a:cubicBezTo>
                    <a:cubicBezTo>
                      <a:pt x="11" y="12"/>
                      <a:pt x="11" y="12"/>
                      <a:pt x="11" y="12"/>
                    </a:cubicBezTo>
                    <a:cubicBezTo>
                      <a:pt x="10" y="12"/>
                      <a:pt x="10" y="12"/>
                      <a:pt x="10" y="12"/>
                    </a:cubicBezTo>
                    <a:cubicBezTo>
                      <a:pt x="6" y="17"/>
                      <a:pt x="6" y="17"/>
                      <a:pt x="6" y="17"/>
                    </a:cubicBezTo>
                    <a:cubicBezTo>
                      <a:pt x="6" y="18"/>
                      <a:pt x="6" y="18"/>
                      <a:pt x="6" y="18"/>
                    </a:cubicBezTo>
                    <a:cubicBezTo>
                      <a:pt x="11" y="24"/>
                      <a:pt x="11" y="24"/>
                      <a:pt x="11" y="24"/>
                    </a:cubicBezTo>
                    <a:cubicBezTo>
                      <a:pt x="11" y="25"/>
                      <a:pt x="11" y="25"/>
                      <a:pt x="11" y="25"/>
                    </a:cubicBezTo>
                    <a:cubicBezTo>
                      <a:pt x="10" y="28"/>
                      <a:pt x="10" y="28"/>
                      <a:pt x="10" y="28"/>
                    </a:cubicBezTo>
                    <a:cubicBezTo>
                      <a:pt x="9" y="28"/>
                      <a:pt x="9" y="28"/>
                      <a:pt x="9" y="28"/>
                    </a:cubicBezTo>
                    <a:cubicBezTo>
                      <a:pt x="1" y="29"/>
                      <a:pt x="1" y="29"/>
                      <a:pt x="1" y="29"/>
                    </a:cubicBezTo>
                    <a:cubicBezTo>
                      <a:pt x="1" y="29"/>
                      <a:pt x="1" y="29"/>
                      <a:pt x="1" y="29"/>
                    </a:cubicBezTo>
                    <a:cubicBezTo>
                      <a:pt x="0" y="36"/>
                      <a:pt x="0" y="36"/>
                      <a:pt x="0" y="36"/>
                    </a:cubicBezTo>
                    <a:cubicBezTo>
                      <a:pt x="0" y="36"/>
                      <a:pt x="0" y="36"/>
                      <a:pt x="0" y="36"/>
                    </a:cubicBezTo>
                    <a:cubicBezTo>
                      <a:pt x="8" y="39"/>
                      <a:pt x="8" y="39"/>
                      <a:pt x="8" y="39"/>
                    </a:cubicBezTo>
                    <a:cubicBezTo>
                      <a:pt x="8" y="40"/>
                      <a:pt x="8" y="40"/>
                      <a:pt x="8" y="40"/>
                    </a:cubicBezTo>
                    <a:cubicBezTo>
                      <a:pt x="9" y="43"/>
                      <a:pt x="9" y="43"/>
                      <a:pt x="9" y="43"/>
                    </a:cubicBezTo>
                    <a:cubicBezTo>
                      <a:pt x="8" y="44"/>
                      <a:pt x="8" y="44"/>
                      <a:pt x="8" y="44"/>
                    </a:cubicBezTo>
                    <a:cubicBezTo>
                      <a:pt x="2" y="49"/>
                      <a:pt x="2" y="49"/>
                      <a:pt x="2" y="49"/>
                    </a:cubicBezTo>
                    <a:cubicBezTo>
                      <a:pt x="1" y="49"/>
                      <a:pt x="1" y="49"/>
                      <a:pt x="1" y="49"/>
                    </a:cubicBezTo>
                    <a:cubicBezTo>
                      <a:pt x="4" y="55"/>
                      <a:pt x="4" y="55"/>
                      <a:pt x="4" y="55"/>
                    </a:cubicBezTo>
                    <a:cubicBezTo>
                      <a:pt x="4" y="55"/>
                      <a:pt x="4" y="55"/>
                      <a:pt x="4" y="55"/>
                    </a:cubicBezTo>
                    <a:cubicBezTo>
                      <a:pt x="13" y="54"/>
                      <a:pt x="13" y="54"/>
                      <a:pt x="13" y="54"/>
                    </a:cubicBezTo>
                    <a:cubicBezTo>
                      <a:pt x="13" y="55"/>
                      <a:pt x="13" y="55"/>
                      <a:pt x="13" y="55"/>
                    </a:cubicBezTo>
                    <a:cubicBezTo>
                      <a:pt x="15" y="57"/>
                      <a:pt x="15" y="57"/>
                      <a:pt x="15" y="57"/>
                    </a:cubicBezTo>
                    <a:cubicBezTo>
                      <a:pt x="15" y="58"/>
                      <a:pt x="15" y="58"/>
                      <a:pt x="15" y="58"/>
                    </a:cubicBezTo>
                    <a:cubicBezTo>
                      <a:pt x="12" y="65"/>
                      <a:pt x="12" y="65"/>
                      <a:pt x="12" y="65"/>
                    </a:cubicBezTo>
                    <a:cubicBezTo>
                      <a:pt x="12" y="66"/>
                      <a:pt x="12" y="66"/>
                      <a:pt x="12" y="66"/>
                    </a:cubicBezTo>
                    <a:cubicBezTo>
                      <a:pt x="17" y="70"/>
                      <a:pt x="17" y="70"/>
                      <a:pt x="17" y="70"/>
                    </a:cubicBezTo>
                    <a:cubicBezTo>
                      <a:pt x="17" y="70"/>
                      <a:pt x="17" y="70"/>
                      <a:pt x="17" y="70"/>
                    </a:cubicBezTo>
                    <a:cubicBezTo>
                      <a:pt x="24" y="65"/>
                      <a:pt x="24" y="65"/>
                      <a:pt x="24" y="65"/>
                    </a:cubicBezTo>
                    <a:cubicBezTo>
                      <a:pt x="25" y="65"/>
                      <a:pt x="25" y="65"/>
                      <a:pt x="25" y="65"/>
                    </a:cubicBezTo>
                    <a:cubicBezTo>
                      <a:pt x="28" y="66"/>
                      <a:pt x="28" y="66"/>
                      <a:pt x="28" y="66"/>
                    </a:cubicBezTo>
                    <a:cubicBezTo>
                      <a:pt x="28" y="67"/>
                      <a:pt x="28" y="67"/>
                      <a:pt x="28" y="67"/>
                    </a:cubicBezTo>
                    <a:cubicBezTo>
                      <a:pt x="29" y="75"/>
                      <a:pt x="29" y="75"/>
                      <a:pt x="29" y="75"/>
                    </a:cubicBezTo>
                    <a:cubicBezTo>
                      <a:pt x="29" y="75"/>
                      <a:pt x="29" y="75"/>
                      <a:pt x="29" y="75"/>
                    </a:cubicBezTo>
                    <a:cubicBezTo>
                      <a:pt x="36" y="76"/>
                      <a:pt x="36" y="76"/>
                      <a:pt x="36" y="76"/>
                    </a:cubicBezTo>
                    <a:cubicBezTo>
                      <a:pt x="36" y="76"/>
                      <a:pt x="36" y="76"/>
                      <a:pt x="36" y="76"/>
                    </a:cubicBezTo>
                    <a:cubicBezTo>
                      <a:pt x="39" y="68"/>
                      <a:pt x="39" y="68"/>
                      <a:pt x="39" y="68"/>
                    </a:cubicBezTo>
                    <a:cubicBezTo>
                      <a:pt x="40" y="68"/>
                      <a:pt x="40" y="68"/>
                      <a:pt x="40" y="68"/>
                    </a:cubicBezTo>
                    <a:cubicBezTo>
                      <a:pt x="43" y="67"/>
                      <a:pt x="43" y="67"/>
                      <a:pt x="43" y="67"/>
                    </a:cubicBezTo>
                    <a:cubicBezTo>
                      <a:pt x="43" y="68"/>
                      <a:pt x="43" y="68"/>
                      <a:pt x="43" y="68"/>
                    </a:cubicBezTo>
                    <a:cubicBezTo>
                      <a:pt x="48" y="74"/>
                      <a:pt x="48" y="74"/>
                      <a:pt x="48" y="74"/>
                    </a:cubicBezTo>
                    <a:cubicBezTo>
                      <a:pt x="49" y="75"/>
                      <a:pt x="49" y="75"/>
                      <a:pt x="49" y="75"/>
                    </a:cubicBezTo>
                    <a:cubicBezTo>
                      <a:pt x="55" y="72"/>
                      <a:pt x="55" y="72"/>
                      <a:pt x="55" y="72"/>
                    </a:cubicBezTo>
                    <a:cubicBezTo>
                      <a:pt x="55" y="72"/>
                      <a:pt x="55" y="72"/>
                      <a:pt x="55" y="72"/>
                    </a:cubicBezTo>
                    <a:cubicBezTo>
                      <a:pt x="54" y="63"/>
                      <a:pt x="54" y="63"/>
                      <a:pt x="54" y="63"/>
                    </a:cubicBezTo>
                    <a:cubicBezTo>
                      <a:pt x="54" y="63"/>
                      <a:pt x="54" y="63"/>
                      <a:pt x="54" y="63"/>
                    </a:cubicBezTo>
                    <a:cubicBezTo>
                      <a:pt x="57" y="61"/>
                      <a:pt x="57" y="61"/>
                      <a:pt x="57" y="61"/>
                    </a:cubicBezTo>
                    <a:cubicBezTo>
                      <a:pt x="58" y="61"/>
                      <a:pt x="58" y="61"/>
                      <a:pt x="58" y="61"/>
                    </a:cubicBezTo>
                    <a:cubicBezTo>
                      <a:pt x="65" y="64"/>
                      <a:pt x="65" y="64"/>
                      <a:pt x="65" y="64"/>
                    </a:cubicBezTo>
                    <a:cubicBezTo>
                      <a:pt x="66" y="64"/>
                      <a:pt x="66" y="64"/>
                      <a:pt x="66" y="64"/>
                    </a:cubicBezTo>
                    <a:cubicBezTo>
                      <a:pt x="70" y="59"/>
                      <a:pt x="70" y="59"/>
                      <a:pt x="70" y="59"/>
                    </a:cubicBezTo>
                    <a:cubicBezTo>
                      <a:pt x="70" y="59"/>
                      <a:pt x="70" y="59"/>
                      <a:pt x="70" y="59"/>
                    </a:cubicBezTo>
                    <a:cubicBezTo>
                      <a:pt x="65" y="52"/>
                      <a:pt x="65" y="52"/>
                      <a:pt x="65" y="52"/>
                    </a:cubicBezTo>
                    <a:cubicBezTo>
                      <a:pt x="65" y="51"/>
                      <a:pt x="65" y="51"/>
                      <a:pt x="65" y="51"/>
                    </a:cubicBezTo>
                    <a:cubicBezTo>
                      <a:pt x="66" y="48"/>
                      <a:pt x="66" y="48"/>
                      <a:pt x="66" y="48"/>
                    </a:cubicBezTo>
                    <a:cubicBezTo>
                      <a:pt x="66" y="48"/>
                      <a:pt x="66" y="48"/>
                      <a:pt x="66" y="48"/>
                    </a:cubicBezTo>
                    <a:cubicBezTo>
                      <a:pt x="75" y="47"/>
                      <a:pt x="75" y="47"/>
                      <a:pt x="75" y="47"/>
                    </a:cubicBezTo>
                    <a:cubicBezTo>
                      <a:pt x="75" y="47"/>
                      <a:pt x="75" y="47"/>
                      <a:pt x="75" y="47"/>
                    </a:cubicBezTo>
                    <a:cubicBezTo>
                      <a:pt x="76" y="40"/>
                      <a:pt x="76" y="40"/>
                      <a:pt x="76" y="40"/>
                    </a:cubicBezTo>
                    <a:cubicBezTo>
                      <a:pt x="76" y="40"/>
                      <a:pt x="76" y="40"/>
                      <a:pt x="76" y="40"/>
                    </a:cubicBezTo>
                    <a:cubicBezTo>
                      <a:pt x="68" y="37"/>
                      <a:pt x="68" y="37"/>
                      <a:pt x="68" y="37"/>
                    </a:cubicBezTo>
                    <a:cubicBezTo>
                      <a:pt x="68" y="36"/>
                      <a:pt x="68" y="36"/>
                      <a:pt x="68" y="36"/>
                    </a:cubicBezTo>
                    <a:cubicBezTo>
                      <a:pt x="67" y="33"/>
                      <a:pt x="67" y="33"/>
                      <a:pt x="67" y="33"/>
                    </a:cubicBezTo>
                    <a:cubicBezTo>
                      <a:pt x="67" y="33"/>
                      <a:pt x="67" y="33"/>
                      <a:pt x="67" y="33"/>
                    </a:cubicBezTo>
                    <a:cubicBezTo>
                      <a:pt x="74" y="28"/>
                      <a:pt x="74" y="28"/>
                      <a:pt x="74" y="28"/>
                    </a:cubicBezTo>
                    <a:cubicBezTo>
                      <a:pt x="74" y="27"/>
                      <a:pt x="74" y="27"/>
                      <a:pt x="74" y="27"/>
                    </a:cubicBezTo>
                    <a:cubicBezTo>
                      <a:pt x="72" y="21"/>
                      <a:pt x="72" y="21"/>
                      <a:pt x="72" y="21"/>
                    </a:cubicBezTo>
                    <a:close/>
                    <a:moveTo>
                      <a:pt x="41" y="49"/>
                    </a:moveTo>
                    <a:cubicBezTo>
                      <a:pt x="35" y="52"/>
                      <a:pt x="28" y="49"/>
                      <a:pt x="25" y="42"/>
                    </a:cubicBezTo>
                    <a:cubicBezTo>
                      <a:pt x="22" y="36"/>
                      <a:pt x="26" y="28"/>
                      <a:pt x="32" y="26"/>
                    </a:cubicBezTo>
                    <a:cubicBezTo>
                      <a:pt x="39" y="23"/>
                      <a:pt x="46" y="26"/>
                      <a:pt x="48" y="33"/>
                    </a:cubicBezTo>
                    <a:cubicBezTo>
                      <a:pt x="51" y="39"/>
                      <a:pt x="48" y="47"/>
                      <a:pt x="4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7" name="Freeform 54"/>
              <p:cNvSpPr>
                <a:spLocks noEditPoints="1"/>
              </p:cNvSpPr>
              <p:nvPr/>
            </p:nvSpPr>
            <p:spPr bwMode="auto">
              <a:xfrm>
                <a:off x="1102" y="2961"/>
                <a:ext cx="99" cy="99"/>
              </a:xfrm>
              <a:custGeom>
                <a:avLst/>
                <a:gdLst>
                  <a:gd name="T0" fmla="*/ 57 w 68"/>
                  <a:gd name="T1" fmla="*/ 19 h 68"/>
                  <a:gd name="T2" fmla="*/ 55 w 68"/>
                  <a:gd name="T3" fmla="*/ 17 h 68"/>
                  <a:gd name="T4" fmla="*/ 58 w 68"/>
                  <a:gd name="T5" fmla="*/ 9 h 68"/>
                  <a:gd name="T6" fmla="*/ 53 w 68"/>
                  <a:gd name="T7" fmla="*/ 5 h 68"/>
                  <a:gd name="T8" fmla="*/ 47 w 68"/>
                  <a:gd name="T9" fmla="*/ 10 h 68"/>
                  <a:gd name="T10" fmla="*/ 44 w 68"/>
                  <a:gd name="T11" fmla="*/ 9 h 68"/>
                  <a:gd name="T12" fmla="*/ 43 w 68"/>
                  <a:gd name="T13" fmla="*/ 1 h 68"/>
                  <a:gd name="T14" fmla="*/ 36 w 68"/>
                  <a:gd name="T15" fmla="*/ 0 h 68"/>
                  <a:gd name="T16" fmla="*/ 33 w 68"/>
                  <a:gd name="T17" fmla="*/ 7 h 68"/>
                  <a:gd name="T18" fmla="*/ 30 w 68"/>
                  <a:gd name="T19" fmla="*/ 7 h 68"/>
                  <a:gd name="T20" fmla="*/ 25 w 68"/>
                  <a:gd name="T21" fmla="*/ 1 h 68"/>
                  <a:gd name="T22" fmla="*/ 19 w 68"/>
                  <a:gd name="T23" fmla="*/ 3 h 68"/>
                  <a:gd name="T24" fmla="*/ 20 w 68"/>
                  <a:gd name="T25" fmla="*/ 11 h 68"/>
                  <a:gd name="T26" fmla="*/ 17 w 68"/>
                  <a:gd name="T27" fmla="*/ 13 h 68"/>
                  <a:gd name="T28" fmla="*/ 10 w 68"/>
                  <a:gd name="T29" fmla="*/ 10 h 68"/>
                  <a:gd name="T30" fmla="*/ 6 w 68"/>
                  <a:gd name="T31" fmla="*/ 15 h 68"/>
                  <a:gd name="T32" fmla="*/ 10 w 68"/>
                  <a:gd name="T33" fmla="*/ 21 h 68"/>
                  <a:gd name="T34" fmla="*/ 9 w 68"/>
                  <a:gd name="T35" fmla="*/ 25 h 68"/>
                  <a:gd name="T36" fmla="*/ 2 w 68"/>
                  <a:gd name="T37" fmla="*/ 26 h 68"/>
                  <a:gd name="T38" fmla="*/ 0 w 68"/>
                  <a:gd name="T39" fmla="*/ 32 h 68"/>
                  <a:gd name="T40" fmla="*/ 7 w 68"/>
                  <a:gd name="T41" fmla="*/ 35 h 68"/>
                  <a:gd name="T42" fmla="*/ 8 w 68"/>
                  <a:gd name="T43" fmla="*/ 38 h 68"/>
                  <a:gd name="T44" fmla="*/ 2 w 68"/>
                  <a:gd name="T45" fmla="*/ 43 h 68"/>
                  <a:gd name="T46" fmla="*/ 4 w 68"/>
                  <a:gd name="T47" fmla="*/ 49 h 68"/>
                  <a:gd name="T48" fmla="*/ 12 w 68"/>
                  <a:gd name="T49" fmla="*/ 48 h 68"/>
                  <a:gd name="T50" fmla="*/ 14 w 68"/>
                  <a:gd name="T51" fmla="*/ 51 h 68"/>
                  <a:gd name="T52" fmla="*/ 11 w 68"/>
                  <a:gd name="T53" fmla="*/ 58 h 68"/>
                  <a:gd name="T54" fmla="*/ 16 w 68"/>
                  <a:gd name="T55" fmla="*/ 62 h 68"/>
                  <a:gd name="T56" fmla="*/ 22 w 68"/>
                  <a:gd name="T57" fmla="*/ 58 h 68"/>
                  <a:gd name="T58" fmla="*/ 25 w 68"/>
                  <a:gd name="T59" fmla="*/ 59 h 68"/>
                  <a:gd name="T60" fmla="*/ 26 w 68"/>
                  <a:gd name="T61" fmla="*/ 67 h 68"/>
                  <a:gd name="T62" fmla="*/ 32 w 68"/>
                  <a:gd name="T63" fmla="*/ 68 h 68"/>
                  <a:gd name="T64" fmla="*/ 36 w 68"/>
                  <a:gd name="T65" fmla="*/ 61 h 68"/>
                  <a:gd name="T66" fmla="*/ 39 w 68"/>
                  <a:gd name="T67" fmla="*/ 60 h 68"/>
                  <a:gd name="T68" fmla="*/ 44 w 68"/>
                  <a:gd name="T69" fmla="*/ 66 h 68"/>
                  <a:gd name="T70" fmla="*/ 50 w 68"/>
                  <a:gd name="T71" fmla="*/ 64 h 68"/>
                  <a:gd name="T72" fmla="*/ 49 w 68"/>
                  <a:gd name="T73" fmla="*/ 56 h 68"/>
                  <a:gd name="T74" fmla="*/ 52 w 68"/>
                  <a:gd name="T75" fmla="*/ 54 h 68"/>
                  <a:gd name="T76" fmla="*/ 59 w 68"/>
                  <a:gd name="T77" fmla="*/ 57 h 68"/>
                  <a:gd name="T78" fmla="*/ 63 w 68"/>
                  <a:gd name="T79" fmla="*/ 52 h 68"/>
                  <a:gd name="T80" fmla="*/ 58 w 68"/>
                  <a:gd name="T81" fmla="*/ 46 h 68"/>
                  <a:gd name="T82" fmla="*/ 59 w 68"/>
                  <a:gd name="T83" fmla="*/ 43 h 68"/>
                  <a:gd name="T84" fmla="*/ 67 w 68"/>
                  <a:gd name="T85" fmla="*/ 42 h 68"/>
                  <a:gd name="T86" fmla="*/ 68 w 68"/>
                  <a:gd name="T87" fmla="*/ 36 h 68"/>
                  <a:gd name="T88" fmla="*/ 61 w 68"/>
                  <a:gd name="T89" fmla="*/ 33 h 68"/>
                  <a:gd name="T90" fmla="*/ 61 w 68"/>
                  <a:gd name="T91" fmla="*/ 29 h 68"/>
                  <a:gd name="T92" fmla="*/ 67 w 68"/>
                  <a:gd name="T93" fmla="*/ 24 h 68"/>
                  <a:gd name="T94" fmla="*/ 65 w 68"/>
                  <a:gd name="T95" fmla="*/ 19 h 68"/>
                  <a:gd name="T96" fmla="*/ 37 w 68"/>
                  <a:gd name="T97" fmla="*/ 44 h 68"/>
                  <a:gd name="T98" fmla="*/ 29 w 68"/>
                  <a:gd name="T99" fmla="*/ 23 h 68"/>
                  <a:gd name="T100" fmla="*/ 37 w 68"/>
                  <a:gd name="T101" fmla="*/ 4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8" h="68">
                    <a:moveTo>
                      <a:pt x="64" y="18"/>
                    </a:moveTo>
                    <a:cubicBezTo>
                      <a:pt x="57" y="19"/>
                      <a:pt x="57" y="19"/>
                      <a:pt x="57" y="19"/>
                    </a:cubicBezTo>
                    <a:cubicBezTo>
                      <a:pt x="57" y="19"/>
                      <a:pt x="57" y="19"/>
                      <a:pt x="57" y="19"/>
                    </a:cubicBezTo>
                    <a:cubicBezTo>
                      <a:pt x="55" y="17"/>
                      <a:pt x="55" y="17"/>
                      <a:pt x="55" y="17"/>
                    </a:cubicBezTo>
                    <a:cubicBezTo>
                      <a:pt x="55" y="16"/>
                      <a:pt x="55" y="16"/>
                      <a:pt x="55" y="16"/>
                    </a:cubicBezTo>
                    <a:cubicBezTo>
                      <a:pt x="58" y="9"/>
                      <a:pt x="58" y="9"/>
                      <a:pt x="58" y="9"/>
                    </a:cubicBezTo>
                    <a:cubicBezTo>
                      <a:pt x="58" y="9"/>
                      <a:pt x="58" y="9"/>
                      <a:pt x="58" y="9"/>
                    </a:cubicBezTo>
                    <a:cubicBezTo>
                      <a:pt x="53" y="5"/>
                      <a:pt x="53" y="5"/>
                      <a:pt x="53" y="5"/>
                    </a:cubicBezTo>
                    <a:cubicBezTo>
                      <a:pt x="53" y="5"/>
                      <a:pt x="53" y="5"/>
                      <a:pt x="53" y="5"/>
                    </a:cubicBezTo>
                    <a:cubicBezTo>
                      <a:pt x="47" y="10"/>
                      <a:pt x="47" y="10"/>
                      <a:pt x="47" y="10"/>
                    </a:cubicBezTo>
                    <a:cubicBezTo>
                      <a:pt x="46" y="10"/>
                      <a:pt x="46" y="10"/>
                      <a:pt x="46" y="10"/>
                    </a:cubicBezTo>
                    <a:cubicBezTo>
                      <a:pt x="44" y="9"/>
                      <a:pt x="44" y="9"/>
                      <a:pt x="44" y="9"/>
                    </a:cubicBezTo>
                    <a:cubicBezTo>
                      <a:pt x="43" y="8"/>
                      <a:pt x="43" y="8"/>
                      <a:pt x="43" y="8"/>
                    </a:cubicBezTo>
                    <a:cubicBezTo>
                      <a:pt x="43" y="1"/>
                      <a:pt x="43" y="1"/>
                      <a:pt x="43" y="1"/>
                    </a:cubicBezTo>
                    <a:cubicBezTo>
                      <a:pt x="42" y="1"/>
                      <a:pt x="42" y="1"/>
                      <a:pt x="42" y="1"/>
                    </a:cubicBezTo>
                    <a:cubicBezTo>
                      <a:pt x="36" y="0"/>
                      <a:pt x="36" y="0"/>
                      <a:pt x="36" y="0"/>
                    </a:cubicBezTo>
                    <a:cubicBezTo>
                      <a:pt x="36" y="0"/>
                      <a:pt x="36" y="0"/>
                      <a:pt x="36" y="0"/>
                    </a:cubicBezTo>
                    <a:cubicBezTo>
                      <a:pt x="33" y="7"/>
                      <a:pt x="33" y="7"/>
                      <a:pt x="33" y="7"/>
                    </a:cubicBezTo>
                    <a:cubicBezTo>
                      <a:pt x="33" y="7"/>
                      <a:pt x="33" y="7"/>
                      <a:pt x="33" y="7"/>
                    </a:cubicBezTo>
                    <a:cubicBezTo>
                      <a:pt x="30" y="7"/>
                      <a:pt x="30" y="7"/>
                      <a:pt x="30" y="7"/>
                    </a:cubicBezTo>
                    <a:cubicBezTo>
                      <a:pt x="29" y="7"/>
                      <a:pt x="29" y="7"/>
                      <a:pt x="29" y="7"/>
                    </a:cubicBezTo>
                    <a:cubicBezTo>
                      <a:pt x="25" y="1"/>
                      <a:pt x="25" y="1"/>
                      <a:pt x="25" y="1"/>
                    </a:cubicBezTo>
                    <a:cubicBezTo>
                      <a:pt x="25" y="1"/>
                      <a:pt x="25" y="1"/>
                      <a:pt x="25" y="1"/>
                    </a:cubicBezTo>
                    <a:cubicBezTo>
                      <a:pt x="19" y="3"/>
                      <a:pt x="19" y="3"/>
                      <a:pt x="19" y="3"/>
                    </a:cubicBezTo>
                    <a:cubicBezTo>
                      <a:pt x="19" y="4"/>
                      <a:pt x="19" y="4"/>
                      <a:pt x="19" y="4"/>
                    </a:cubicBezTo>
                    <a:cubicBezTo>
                      <a:pt x="20" y="11"/>
                      <a:pt x="20" y="11"/>
                      <a:pt x="20" y="11"/>
                    </a:cubicBezTo>
                    <a:cubicBezTo>
                      <a:pt x="20" y="11"/>
                      <a:pt x="20" y="11"/>
                      <a:pt x="20" y="11"/>
                    </a:cubicBezTo>
                    <a:cubicBezTo>
                      <a:pt x="17" y="13"/>
                      <a:pt x="17" y="13"/>
                      <a:pt x="17" y="13"/>
                    </a:cubicBezTo>
                    <a:cubicBezTo>
                      <a:pt x="17" y="13"/>
                      <a:pt x="17" y="13"/>
                      <a:pt x="17" y="13"/>
                    </a:cubicBezTo>
                    <a:cubicBezTo>
                      <a:pt x="10" y="10"/>
                      <a:pt x="10" y="10"/>
                      <a:pt x="10" y="10"/>
                    </a:cubicBezTo>
                    <a:cubicBezTo>
                      <a:pt x="10" y="10"/>
                      <a:pt x="10" y="10"/>
                      <a:pt x="10" y="10"/>
                    </a:cubicBezTo>
                    <a:cubicBezTo>
                      <a:pt x="6" y="15"/>
                      <a:pt x="6" y="15"/>
                      <a:pt x="6" y="15"/>
                    </a:cubicBezTo>
                    <a:cubicBezTo>
                      <a:pt x="6" y="16"/>
                      <a:pt x="6" y="16"/>
                      <a:pt x="6" y="16"/>
                    </a:cubicBezTo>
                    <a:cubicBezTo>
                      <a:pt x="10" y="21"/>
                      <a:pt x="10" y="21"/>
                      <a:pt x="10" y="21"/>
                    </a:cubicBezTo>
                    <a:cubicBezTo>
                      <a:pt x="10" y="22"/>
                      <a:pt x="10" y="22"/>
                      <a:pt x="10" y="22"/>
                    </a:cubicBezTo>
                    <a:cubicBezTo>
                      <a:pt x="9" y="25"/>
                      <a:pt x="9" y="25"/>
                      <a:pt x="9" y="25"/>
                    </a:cubicBezTo>
                    <a:cubicBezTo>
                      <a:pt x="9" y="25"/>
                      <a:pt x="9" y="25"/>
                      <a:pt x="9" y="25"/>
                    </a:cubicBezTo>
                    <a:cubicBezTo>
                      <a:pt x="2" y="26"/>
                      <a:pt x="2" y="26"/>
                      <a:pt x="2" y="26"/>
                    </a:cubicBezTo>
                    <a:cubicBezTo>
                      <a:pt x="1" y="26"/>
                      <a:pt x="1" y="26"/>
                      <a:pt x="1" y="26"/>
                    </a:cubicBezTo>
                    <a:cubicBezTo>
                      <a:pt x="0" y="32"/>
                      <a:pt x="0" y="32"/>
                      <a:pt x="0" y="32"/>
                    </a:cubicBezTo>
                    <a:cubicBezTo>
                      <a:pt x="1" y="32"/>
                      <a:pt x="1" y="32"/>
                      <a:pt x="1" y="32"/>
                    </a:cubicBezTo>
                    <a:cubicBezTo>
                      <a:pt x="7" y="35"/>
                      <a:pt x="7" y="35"/>
                      <a:pt x="7" y="35"/>
                    </a:cubicBezTo>
                    <a:cubicBezTo>
                      <a:pt x="8" y="35"/>
                      <a:pt x="8" y="35"/>
                      <a:pt x="8" y="35"/>
                    </a:cubicBezTo>
                    <a:cubicBezTo>
                      <a:pt x="8" y="38"/>
                      <a:pt x="8" y="38"/>
                      <a:pt x="8" y="38"/>
                    </a:cubicBezTo>
                    <a:cubicBezTo>
                      <a:pt x="8" y="39"/>
                      <a:pt x="8" y="39"/>
                      <a:pt x="8" y="39"/>
                    </a:cubicBezTo>
                    <a:cubicBezTo>
                      <a:pt x="2" y="43"/>
                      <a:pt x="2" y="43"/>
                      <a:pt x="2" y="43"/>
                    </a:cubicBezTo>
                    <a:cubicBezTo>
                      <a:pt x="2" y="44"/>
                      <a:pt x="2" y="44"/>
                      <a:pt x="2" y="44"/>
                    </a:cubicBezTo>
                    <a:cubicBezTo>
                      <a:pt x="4" y="49"/>
                      <a:pt x="4" y="49"/>
                      <a:pt x="4" y="49"/>
                    </a:cubicBezTo>
                    <a:cubicBezTo>
                      <a:pt x="4" y="49"/>
                      <a:pt x="4" y="49"/>
                      <a:pt x="4" y="49"/>
                    </a:cubicBezTo>
                    <a:cubicBezTo>
                      <a:pt x="12" y="48"/>
                      <a:pt x="12" y="48"/>
                      <a:pt x="12" y="48"/>
                    </a:cubicBezTo>
                    <a:cubicBezTo>
                      <a:pt x="12" y="48"/>
                      <a:pt x="12" y="48"/>
                      <a:pt x="12" y="48"/>
                    </a:cubicBezTo>
                    <a:cubicBezTo>
                      <a:pt x="14" y="51"/>
                      <a:pt x="14" y="51"/>
                      <a:pt x="14" y="51"/>
                    </a:cubicBezTo>
                    <a:cubicBezTo>
                      <a:pt x="14" y="51"/>
                      <a:pt x="14" y="51"/>
                      <a:pt x="14" y="51"/>
                    </a:cubicBezTo>
                    <a:cubicBezTo>
                      <a:pt x="11" y="58"/>
                      <a:pt x="11" y="58"/>
                      <a:pt x="11" y="58"/>
                    </a:cubicBezTo>
                    <a:cubicBezTo>
                      <a:pt x="11" y="59"/>
                      <a:pt x="11" y="59"/>
                      <a:pt x="11" y="59"/>
                    </a:cubicBezTo>
                    <a:cubicBezTo>
                      <a:pt x="16" y="62"/>
                      <a:pt x="16" y="62"/>
                      <a:pt x="16" y="62"/>
                    </a:cubicBezTo>
                    <a:cubicBezTo>
                      <a:pt x="16" y="62"/>
                      <a:pt x="16" y="62"/>
                      <a:pt x="16" y="62"/>
                    </a:cubicBezTo>
                    <a:cubicBezTo>
                      <a:pt x="22" y="58"/>
                      <a:pt x="22" y="58"/>
                      <a:pt x="22" y="58"/>
                    </a:cubicBezTo>
                    <a:cubicBezTo>
                      <a:pt x="22" y="58"/>
                      <a:pt x="22" y="58"/>
                      <a:pt x="22" y="58"/>
                    </a:cubicBezTo>
                    <a:cubicBezTo>
                      <a:pt x="25" y="59"/>
                      <a:pt x="25" y="59"/>
                      <a:pt x="25" y="59"/>
                    </a:cubicBezTo>
                    <a:cubicBezTo>
                      <a:pt x="25" y="59"/>
                      <a:pt x="25" y="59"/>
                      <a:pt x="25" y="59"/>
                    </a:cubicBezTo>
                    <a:cubicBezTo>
                      <a:pt x="26" y="67"/>
                      <a:pt x="26" y="67"/>
                      <a:pt x="26" y="67"/>
                    </a:cubicBezTo>
                    <a:cubicBezTo>
                      <a:pt x="26" y="67"/>
                      <a:pt x="26" y="67"/>
                      <a:pt x="26" y="67"/>
                    </a:cubicBezTo>
                    <a:cubicBezTo>
                      <a:pt x="32" y="68"/>
                      <a:pt x="32" y="68"/>
                      <a:pt x="32" y="68"/>
                    </a:cubicBezTo>
                    <a:cubicBezTo>
                      <a:pt x="33" y="68"/>
                      <a:pt x="33" y="68"/>
                      <a:pt x="33" y="68"/>
                    </a:cubicBezTo>
                    <a:cubicBezTo>
                      <a:pt x="36" y="61"/>
                      <a:pt x="36" y="61"/>
                      <a:pt x="36" y="61"/>
                    </a:cubicBezTo>
                    <a:cubicBezTo>
                      <a:pt x="36" y="60"/>
                      <a:pt x="36" y="60"/>
                      <a:pt x="36" y="60"/>
                    </a:cubicBezTo>
                    <a:cubicBezTo>
                      <a:pt x="39" y="60"/>
                      <a:pt x="39" y="60"/>
                      <a:pt x="39" y="60"/>
                    </a:cubicBezTo>
                    <a:cubicBezTo>
                      <a:pt x="39" y="60"/>
                      <a:pt x="39" y="60"/>
                      <a:pt x="39" y="60"/>
                    </a:cubicBezTo>
                    <a:cubicBezTo>
                      <a:pt x="44" y="66"/>
                      <a:pt x="44" y="66"/>
                      <a:pt x="44" y="66"/>
                    </a:cubicBezTo>
                    <a:cubicBezTo>
                      <a:pt x="44" y="66"/>
                      <a:pt x="44" y="66"/>
                      <a:pt x="44" y="66"/>
                    </a:cubicBezTo>
                    <a:cubicBezTo>
                      <a:pt x="50" y="64"/>
                      <a:pt x="50" y="64"/>
                      <a:pt x="50" y="64"/>
                    </a:cubicBezTo>
                    <a:cubicBezTo>
                      <a:pt x="50" y="64"/>
                      <a:pt x="50" y="64"/>
                      <a:pt x="50" y="64"/>
                    </a:cubicBezTo>
                    <a:cubicBezTo>
                      <a:pt x="49" y="56"/>
                      <a:pt x="49" y="56"/>
                      <a:pt x="49" y="56"/>
                    </a:cubicBezTo>
                    <a:cubicBezTo>
                      <a:pt x="49" y="56"/>
                      <a:pt x="49" y="56"/>
                      <a:pt x="49" y="56"/>
                    </a:cubicBezTo>
                    <a:cubicBezTo>
                      <a:pt x="52" y="54"/>
                      <a:pt x="52" y="54"/>
                      <a:pt x="52" y="54"/>
                    </a:cubicBezTo>
                    <a:cubicBezTo>
                      <a:pt x="52" y="54"/>
                      <a:pt x="52" y="54"/>
                      <a:pt x="52" y="54"/>
                    </a:cubicBezTo>
                    <a:cubicBezTo>
                      <a:pt x="59" y="57"/>
                      <a:pt x="59" y="57"/>
                      <a:pt x="59" y="57"/>
                    </a:cubicBezTo>
                    <a:cubicBezTo>
                      <a:pt x="59" y="57"/>
                      <a:pt x="59" y="57"/>
                      <a:pt x="59" y="57"/>
                    </a:cubicBezTo>
                    <a:cubicBezTo>
                      <a:pt x="63" y="52"/>
                      <a:pt x="63" y="52"/>
                      <a:pt x="63" y="52"/>
                    </a:cubicBezTo>
                    <a:cubicBezTo>
                      <a:pt x="63" y="52"/>
                      <a:pt x="63" y="52"/>
                      <a:pt x="63" y="52"/>
                    </a:cubicBezTo>
                    <a:cubicBezTo>
                      <a:pt x="58" y="46"/>
                      <a:pt x="58" y="46"/>
                      <a:pt x="58" y="46"/>
                    </a:cubicBezTo>
                    <a:cubicBezTo>
                      <a:pt x="58" y="46"/>
                      <a:pt x="58" y="46"/>
                      <a:pt x="58" y="46"/>
                    </a:cubicBezTo>
                    <a:cubicBezTo>
                      <a:pt x="59" y="43"/>
                      <a:pt x="59" y="43"/>
                      <a:pt x="59" y="43"/>
                    </a:cubicBezTo>
                    <a:cubicBezTo>
                      <a:pt x="60" y="43"/>
                      <a:pt x="60" y="43"/>
                      <a:pt x="60" y="43"/>
                    </a:cubicBezTo>
                    <a:cubicBezTo>
                      <a:pt x="67" y="42"/>
                      <a:pt x="67" y="42"/>
                      <a:pt x="67" y="42"/>
                    </a:cubicBezTo>
                    <a:cubicBezTo>
                      <a:pt x="68" y="42"/>
                      <a:pt x="68" y="42"/>
                      <a:pt x="68" y="42"/>
                    </a:cubicBezTo>
                    <a:cubicBezTo>
                      <a:pt x="68" y="36"/>
                      <a:pt x="68" y="36"/>
                      <a:pt x="68" y="36"/>
                    </a:cubicBezTo>
                    <a:cubicBezTo>
                      <a:pt x="68" y="35"/>
                      <a:pt x="68" y="35"/>
                      <a:pt x="68" y="35"/>
                    </a:cubicBezTo>
                    <a:cubicBezTo>
                      <a:pt x="61" y="33"/>
                      <a:pt x="61" y="33"/>
                      <a:pt x="61" y="33"/>
                    </a:cubicBezTo>
                    <a:cubicBezTo>
                      <a:pt x="61" y="32"/>
                      <a:pt x="61" y="32"/>
                      <a:pt x="61" y="32"/>
                    </a:cubicBezTo>
                    <a:cubicBezTo>
                      <a:pt x="61" y="29"/>
                      <a:pt x="61" y="29"/>
                      <a:pt x="61" y="29"/>
                    </a:cubicBezTo>
                    <a:cubicBezTo>
                      <a:pt x="61" y="29"/>
                      <a:pt x="61" y="29"/>
                      <a:pt x="61" y="29"/>
                    </a:cubicBezTo>
                    <a:cubicBezTo>
                      <a:pt x="67" y="24"/>
                      <a:pt x="67" y="24"/>
                      <a:pt x="67" y="24"/>
                    </a:cubicBezTo>
                    <a:cubicBezTo>
                      <a:pt x="67" y="24"/>
                      <a:pt x="67" y="24"/>
                      <a:pt x="67" y="24"/>
                    </a:cubicBezTo>
                    <a:cubicBezTo>
                      <a:pt x="65" y="19"/>
                      <a:pt x="65" y="19"/>
                      <a:pt x="65" y="19"/>
                    </a:cubicBezTo>
                    <a:lnTo>
                      <a:pt x="64" y="18"/>
                    </a:lnTo>
                    <a:close/>
                    <a:moveTo>
                      <a:pt x="37" y="44"/>
                    </a:moveTo>
                    <a:cubicBezTo>
                      <a:pt x="32" y="46"/>
                      <a:pt x="25" y="43"/>
                      <a:pt x="23" y="37"/>
                    </a:cubicBezTo>
                    <a:cubicBezTo>
                      <a:pt x="21" y="32"/>
                      <a:pt x="23" y="25"/>
                      <a:pt x="29" y="23"/>
                    </a:cubicBezTo>
                    <a:cubicBezTo>
                      <a:pt x="35" y="20"/>
                      <a:pt x="42" y="23"/>
                      <a:pt x="44" y="29"/>
                    </a:cubicBezTo>
                    <a:cubicBezTo>
                      <a:pt x="46" y="35"/>
                      <a:pt x="43" y="41"/>
                      <a:pt x="37"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8" name="Freeform 55"/>
              <p:cNvSpPr>
                <a:spLocks noEditPoints="1"/>
              </p:cNvSpPr>
              <p:nvPr/>
            </p:nvSpPr>
            <p:spPr bwMode="auto">
              <a:xfrm>
                <a:off x="2080" y="2057"/>
                <a:ext cx="222" cy="222"/>
              </a:xfrm>
              <a:custGeom>
                <a:avLst/>
                <a:gdLst>
                  <a:gd name="T0" fmla="*/ 128 w 153"/>
                  <a:gd name="T1" fmla="*/ 44 h 153"/>
                  <a:gd name="T2" fmla="*/ 123 w 153"/>
                  <a:gd name="T3" fmla="*/ 38 h 153"/>
                  <a:gd name="T4" fmla="*/ 130 w 153"/>
                  <a:gd name="T5" fmla="*/ 21 h 153"/>
                  <a:gd name="T6" fmla="*/ 119 w 153"/>
                  <a:gd name="T7" fmla="*/ 12 h 153"/>
                  <a:gd name="T8" fmla="*/ 105 w 153"/>
                  <a:gd name="T9" fmla="*/ 22 h 153"/>
                  <a:gd name="T10" fmla="*/ 98 w 153"/>
                  <a:gd name="T11" fmla="*/ 20 h 153"/>
                  <a:gd name="T12" fmla="*/ 95 w 153"/>
                  <a:gd name="T13" fmla="*/ 2 h 153"/>
                  <a:gd name="T14" fmla="*/ 82 w 153"/>
                  <a:gd name="T15" fmla="*/ 0 h 153"/>
                  <a:gd name="T16" fmla="*/ 74 w 153"/>
                  <a:gd name="T17" fmla="*/ 16 h 153"/>
                  <a:gd name="T18" fmla="*/ 66 w 153"/>
                  <a:gd name="T19" fmla="*/ 17 h 153"/>
                  <a:gd name="T20" fmla="*/ 56 w 153"/>
                  <a:gd name="T21" fmla="*/ 3 h 153"/>
                  <a:gd name="T22" fmla="*/ 43 w 153"/>
                  <a:gd name="T23" fmla="*/ 8 h 153"/>
                  <a:gd name="T24" fmla="*/ 44 w 153"/>
                  <a:gd name="T25" fmla="*/ 25 h 153"/>
                  <a:gd name="T26" fmla="*/ 38 w 153"/>
                  <a:gd name="T27" fmla="*/ 30 h 153"/>
                  <a:gd name="T28" fmla="*/ 22 w 153"/>
                  <a:gd name="T29" fmla="*/ 23 h 153"/>
                  <a:gd name="T30" fmla="*/ 13 w 153"/>
                  <a:gd name="T31" fmla="*/ 34 h 153"/>
                  <a:gd name="T32" fmla="*/ 23 w 153"/>
                  <a:gd name="T33" fmla="*/ 48 h 153"/>
                  <a:gd name="T34" fmla="*/ 20 w 153"/>
                  <a:gd name="T35" fmla="*/ 55 h 153"/>
                  <a:gd name="T36" fmla="*/ 3 w 153"/>
                  <a:gd name="T37" fmla="*/ 58 h 153"/>
                  <a:gd name="T38" fmla="*/ 0 w 153"/>
                  <a:gd name="T39" fmla="*/ 71 h 153"/>
                  <a:gd name="T40" fmla="*/ 16 w 153"/>
                  <a:gd name="T41" fmla="*/ 79 h 153"/>
                  <a:gd name="T42" fmla="*/ 18 w 153"/>
                  <a:gd name="T43" fmla="*/ 86 h 153"/>
                  <a:gd name="T44" fmla="*/ 4 w 153"/>
                  <a:gd name="T45" fmla="*/ 97 h 153"/>
                  <a:gd name="T46" fmla="*/ 8 w 153"/>
                  <a:gd name="T47" fmla="*/ 110 h 153"/>
                  <a:gd name="T48" fmla="*/ 26 w 153"/>
                  <a:gd name="T49" fmla="*/ 109 h 153"/>
                  <a:gd name="T50" fmla="*/ 31 w 153"/>
                  <a:gd name="T51" fmla="*/ 115 h 153"/>
                  <a:gd name="T52" fmla="*/ 24 w 153"/>
                  <a:gd name="T53" fmla="*/ 131 h 153"/>
                  <a:gd name="T54" fmla="*/ 35 w 153"/>
                  <a:gd name="T55" fmla="*/ 140 h 153"/>
                  <a:gd name="T56" fmla="*/ 49 w 153"/>
                  <a:gd name="T57" fmla="*/ 130 h 153"/>
                  <a:gd name="T58" fmla="*/ 56 w 153"/>
                  <a:gd name="T59" fmla="*/ 132 h 153"/>
                  <a:gd name="T60" fmla="*/ 58 w 153"/>
                  <a:gd name="T61" fmla="*/ 150 h 153"/>
                  <a:gd name="T62" fmla="*/ 72 w 153"/>
                  <a:gd name="T63" fmla="*/ 153 h 153"/>
                  <a:gd name="T64" fmla="*/ 79 w 153"/>
                  <a:gd name="T65" fmla="*/ 137 h 153"/>
                  <a:gd name="T66" fmla="*/ 87 w 153"/>
                  <a:gd name="T67" fmla="*/ 135 h 153"/>
                  <a:gd name="T68" fmla="*/ 98 w 153"/>
                  <a:gd name="T69" fmla="*/ 149 h 153"/>
                  <a:gd name="T70" fmla="*/ 111 w 153"/>
                  <a:gd name="T71" fmla="*/ 145 h 153"/>
                  <a:gd name="T72" fmla="*/ 109 w 153"/>
                  <a:gd name="T73" fmla="*/ 127 h 153"/>
                  <a:gd name="T74" fmla="*/ 115 w 153"/>
                  <a:gd name="T75" fmla="*/ 122 h 153"/>
                  <a:gd name="T76" fmla="*/ 132 w 153"/>
                  <a:gd name="T77" fmla="*/ 129 h 153"/>
                  <a:gd name="T78" fmla="*/ 141 w 153"/>
                  <a:gd name="T79" fmla="*/ 118 h 153"/>
                  <a:gd name="T80" fmla="*/ 131 w 153"/>
                  <a:gd name="T81" fmla="*/ 104 h 153"/>
                  <a:gd name="T82" fmla="*/ 133 w 153"/>
                  <a:gd name="T83" fmla="*/ 97 h 153"/>
                  <a:gd name="T84" fmla="*/ 151 w 153"/>
                  <a:gd name="T85" fmla="*/ 94 h 153"/>
                  <a:gd name="T86" fmla="*/ 153 w 153"/>
                  <a:gd name="T87" fmla="*/ 81 h 153"/>
                  <a:gd name="T88" fmla="*/ 137 w 153"/>
                  <a:gd name="T89" fmla="*/ 73 h 153"/>
                  <a:gd name="T90" fmla="*/ 136 w 153"/>
                  <a:gd name="T91" fmla="*/ 66 h 153"/>
                  <a:gd name="T92" fmla="*/ 150 w 153"/>
                  <a:gd name="T93" fmla="*/ 55 h 153"/>
                  <a:gd name="T94" fmla="*/ 145 w 153"/>
                  <a:gd name="T95" fmla="*/ 42 h 153"/>
                  <a:gd name="T96" fmla="*/ 84 w 153"/>
                  <a:gd name="T97" fmla="*/ 98 h 153"/>
                  <a:gd name="T98" fmla="*/ 65 w 153"/>
                  <a:gd name="T99" fmla="*/ 51 h 153"/>
                  <a:gd name="T100" fmla="*/ 84 w 153"/>
                  <a:gd name="T101" fmla="*/ 9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3" h="153">
                    <a:moveTo>
                      <a:pt x="144" y="41"/>
                    </a:moveTo>
                    <a:cubicBezTo>
                      <a:pt x="128" y="44"/>
                      <a:pt x="128" y="44"/>
                      <a:pt x="128" y="44"/>
                    </a:cubicBezTo>
                    <a:cubicBezTo>
                      <a:pt x="127" y="43"/>
                      <a:pt x="127" y="43"/>
                      <a:pt x="127" y="43"/>
                    </a:cubicBezTo>
                    <a:cubicBezTo>
                      <a:pt x="123" y="38"/>
                      <a:pt x="123" y="38"/>
                      <a:pt x="123" y="38"/>
                    </a:cubicBezTo>
                    <a:cubicBezTo>
                      <a:pt x="123" y="37"/>
                      <a:pt x="123" y="37"/>
                      <a:pt x="123" y="37"/>
                    </a:cubicBezTo>
                    <a:cubicBezTo>
                      <a:pt x="130" y="21"/>
                      <a:pt x="130" y="21"/>
                      <a:pt x="130" y="21"/>
                    </a:cubicBezTo>
                    <a:cubicBezTo>
                      <a:pt x="129" y="20"/>
                      <a:pt x="129" y="20"/>
                      <a:pt x="129" y="20"/>
                    </a:cubicBezTo>
                    <a:cubicBezTo>
                      <a:pt x="119" y="12"/>
                      <a:pt x="119" y="12"/>
                      <a:pt x="119" y="12"/>
                    </a:cubicBezTo>
                    <a:cubicBezTo>
                      <a:pt x="118" y="12"/>
                      <a:pt x="118" y="12"/>
                      <a:pt x="118" y="12"/>
                    </a:cubicBezTo>
                    <a:cubicBezTo>
                      <a:pt x="105" y="22"/>
                      <a:pt x="105" y="22"/>
                      <a:pt x="105" y="22"/>
                    </a:cubicBezTo>
                    <a:cubicBezTo>
                      <a:pt x="104" y="22"/>
                      <a:pt x="104" y="22"/>
                      <a:pt x="104" y="22"/>
                    </a:cubicBezTo>
                    <a:cubicBezTo>
                      <a:pt x="98" y="20"/>
                      <a:pt x="98" y="20"/>
                      <a:pt x="98" y="20"/>
                    </a:cubicBezTo>
                    <a:cubicBezTo>
                      <a:pt x="97" y="19"/>
                      <a:pt x="97" y="19"/>
                      <a:pt x="97" y="19"/>
                    </a:cubicBezTo>
                    <a:cubicBezTo>
                      <a:pt x="95" y="2"/>
                      <a:pt x="95" y="2"/>
                      <a:pt x="95" y="2"/>
                    </a:cubicBezTo>
                    <a:cubicBezTo>
                      <a:pt x="95" y="2"/>
                      <a:pt x="95" y="2"/>
                      <a:pt x="95" y="2"/>
                    </a:cubicBezTo>
                    <a:cubicBezTo>
                      <a:pt x="82" y="0"/>
                      <a:pt x="82" y="0"/>
                      <a:pt x="82" y="0"/>
                    </a:cubicBezTo>
                    <a:cubicBezTo>
                      <a:pt x="81" y="0"/>
                      <a:pt x="81" y="0"/>
                      <a:pt x="81" y="0"/>
                    </a:cubicBezTo>
                    <a:cubicBezTo>
                      <a:pt x="74" y="16"/>
                      <a:pt x="74" y="16"/>
                      <a:pt x="74" y="16"/>
                    </a:cubicBezTo>
                    <a:cubicBezTo>
                      <a:pt x="73" y="16"/>
                      <a:pt x="73" y="16"/>
                      <a:pt x="73" y="16"/>
                    </a:cubicBezTo>
                    <a:cubicBezTo>
                      <a:pt x="66" y="17"/>
                      <a:pt x="66" y="17"/>
                      <a:pt x="66" y="17"/>
                    </a:cubicBezTo>
                    <a:cubicBezTo>
                      <a:pt x="66" y="17"/>
                      <a:pt x="66" y="17"/>
                      <a:pt x="66" y="17"/>
                    </a:cubicBezTo>
                    <a:cubicBezTo>
                      <a:pt x="56" y="3"/>
                      <a:pt x="56" y="3"/>
                      <a:pt x="56" y="3"/>
                    </a:cubicBezTo>
                    <a:cubicBezTo>
                      <a:pt x="55" y="3"/>
                      <a:pt x="55" y="3"/>
                      <a:pt x="55" y="3"/>
                    </a:cubicBezTo>
                    <a:cubicBezTo>
                      <a:pt x="43" y="8"/>
                      <a:pt x="43" y="8"/>
                      <a:pt x="43" y="8"/>
                    </a:cubicBezTo>
                    <a:cubicBezTo>
                      <a:pt x="42" y="8"/>
                      <a:pt x="42" y="8"/>
                      <a:pt x="42" y="8"/>
                    </a:cubicBezTo>
                    <a:cubicBezTo>
                      <a:pt x="44" y="25"/>
                      <a:pt x="44" y="25"/>
                      <a:pt x="44" y="25"/>
                    </a:cubicBezTo>
                    <a:cubicBezTo>
                      <a:pt x="44" y="26"/>
                      <a:pt x="44" y="26"/>
                      <a:pt x="44" y="26"/>
                    </a:cubicBezTo>
                    <a:cubicBezTo>
                      <a:pt x="38" y="30"/>
                      <a:pt x="38" y="30"/>
                      <a:pt x="38" y="30"/>
                    </a:cubicBezTo>
                    <a:cubicBezTo>
                      <a:pt x="37" y="30"/>
                      <a:pt x="37" y="30"/>
                      <a:pt x="37" y="30"/>
                    </a:cubicBezTo>
                    <a:cubicBezTo>
                      <a:pt x="22" y="23"/>
                      <a:pt x="22" y="23"/>
                      <a:pt x="22" y="23"/>
                    </a:cubicBezTo>
                    <a:cubicBezTo>
                      <a:pt x="21" y="24"/>
                      <a:pt x="21" y="24"/>
                      <a:pt x="21" y="24"/>
                    </a:cubicBezTo>
                    <a:cubicBezTo>
                      <a:pt x="13" y="34"/>
                      <a:pt x="13" y="34"/>
                      <a:pt x="13" y="34"/>
                    </a:cubicBezTo>
                    <a:cubicBezTo>
                      <a:pt x="13" y="35"/>
                      <a:pt x="13" y="35"/>
                      <a:pt x="13" y="35"/>
                    </a:cubicBezTo>
                    <a:cubicBezTo>
                      <a:pt x="23" y="48"/>
                      <a:pt x="23" y="48"/>
                      <a:pt x="23" y="48"/>
                    </a:cubicBezTo>
                    <a:cubicBezTo>
                      <a:pt x="23" y="49"/>
                      <a:pt x="23" y="49"/>
                      <a:pt x="23" y="49"/>
                    </a:cubicBezTo>
                    <a:cubicBezTo>
                      <a:pt x="20" y="55"/>
                      <a:pt x="20" y="55"/>
                      <a:pt x="20" y="55"/>
                    </a:cubicBezTo>
                    <a:cubicBezTo>
                      <a:pt x="20" y="56"/>
                      <a:pt x="20" y="56"/>
                      <a:pt x="20" y="56"/>
                    </a:cubicBezTo>
                    <a:cubicBezTo>
                      <a:pt x="3" y="58"/>
                      <a:pt x="3" y="58"/>
                      <a:pt x="3" y="58"/>
                    </a:cubicBezTo>
                    <a:cubicBezTo>
                      <a:pt x="2" y="58"/>
                      <a:pt x="2" y="58"/>
                      <a:pt x="2" y="58"/>
                    </a:cubicBezTo>
                    <a:cubicBezTo>
                      <a:pt x="0" y="71"/>
                      <a:pt x="0" y="71"/>
                      <a:pt x="0" y="71"/>
                    </a:cubicBezTo>
                    <a:cubicBezTo>
                      <a:pt x="1" y="72"/>
                      <a:pt x="1" y="72"/>
                      <a:pt x="1" y="72"/>
                    </a:cubicBezTo>
                    <a:cubicBezTo>
                      <a:pt x="16" y="79"/>
                      <a:pt x="16" y="79"/>
                      <a:pt x="16" y="79"/>
                    </a:cubicBezTo>
                    <a:cubicBezTo>
                      <a:pt x="17" y="80"/>
                      <a:pt x="17" y="80"/>
                      <a:pt x="17" y="80"/>
                    </a:cubicBezTo>
                    <a:cubicBezTo>
                      <a:pt x="18" y="86"/>
                      <a:pt x="18" y="86"/>
                      <a:pt x="18" y="86"/>
                    </a:cubicBezTo>
                    <a:cubicBezTo>
                      <a:pt x="17" y="87"/>
                      <a:pt x="17" y="87"/>
                      <a:pt x="17" y="87"/>
                    </a:cubicBezTo>
                    <a:cubicBezTo>
                      <a:pt x="4" y="97"/>
                      <a:pt x="4" y="97"/>
                      <a:pt x="4" y="97"/>
                    </a:cubicBezTo>
                    <a:cubicBezTo>
                      <a:pt x="3" y="98"/>
                      <a:pt x="3" y="98"/>
                      <a:pt x="3" y="98"/>
                    </a:cubicBezTo>
                    <a:cubicBezTo>
                      <a:pt x="8" y="110"/>
                      <a:pt x="8" y="110"/>
                      <a:pt x="8" y="110"/>
                    </a:cubicBezTo>
                    <a:cubicBezTo>
                      <a:pt x="9" y="111"/>
                      <a:pt x="9" y="111"/>
                      <a:pt x="9" y="111"/>
                    </a:cubicBezTo>
                    <a:cubicBezTo>
                      <a:pt x="26" y="109"/>
                      <a:pt x="26" y="109"/>
                      <a:pt x="26" y="109"/>
                    </a:cubicBezTo>
                    <a:cubicBezTo>
                      <a:pt x="27" y="109"/>
                      <a:pt x="27" y="109"/>
                      <a:pt x="27" y="109"/>
                    </a:cubicBezTo>
                    <a:cubicBezTo>
                      <a:pt x="31" y="115"/>
                      <a:pt x="31" y="115"/>
                      <a:pt x="31" y="115"/>
                    </a:cubicBezTo>
                    <a:cubicBezTo>
                      <a:pt x="31" y="116"/>
                      <a:pt x="31" y="116"/>
                      <a:pt x="31" y="116"/>
                    </a:cubicBezTo>
                    <a:cubicBezTo>
                      <a:pt x="24" y="131"/>
                      <a:pt x="24" y="131"/>
                      <a:pt x="24" y="131"/>
                    </a:cubicBezTo>
                    <a:cubicBezTo>
                      <a:pt x="24" y="132"/>
                      <a:pt x="24" y="132"/>
                      <a:pt x="24" y="132"/>
                    </a:cubicBezTo>
                    <a:cubicBezTo>
                      <a:pt x="35" y="140"/>
                      <a:pt x="35" y="140"/>
                      <a:pt x="35" y="140"/>
                    </a:cubicBezTo>
                    <a:cubicBezTo>
                      <a:pt x="36" y="140"/>
                      <a:pt x="36" y="140"/>
                      <a:pt x="36" y="140"/>
                    </a:cubicBezTo>
                    <a:cubicBezTo>
                      <a:pt x="49" y="130"/>
                      <a:pt x="49" y="130"/>
                      <a:pt x="49" y="130"/>
                    </a:cubicBezTo>
                    <a:cubicBezTo>
                      <a:pt x="50" y="130"/>
                      <a:pt x="50" y="130"/>
                      <a:pt x="50" y="130"/>
                    </a:cubicBezTo>
                    <a:cubicBezTo>
                      <a:pt x="56" y="132"/>
                      <a:pt x="56" y="132"/>
                      <a:pt x="56" y="132"/>
                    </a:cubicBezTo>
                    <a:cubicBezTo>
                      <a:pt x="57" y="133"/>
                      <a:pt x="57" y="133"/>
                      <a:pt x="57" y="133"/>
                    </a:cubicBezTo>
                    <a:cubicBezTo>
                      <a:pt x="58" y="150"/>
                      <a:pt x="58" y="150"/>
                      <a:pt x="58" y="150"/>
                    </a:cubicBezTo>
                    <a:cubicBezTo>
                      <a:pt x="59" y="151"/>
                      <a:pt x="59" y="151"/>
                      <a:pt x="59" y="151"/>
                    </a:cubicBezTo>
                    <a:cubicBezTo>
                      <a:pt x="72" y="153"/>
                      <a:pt x="72" y="153"/>
                      <a:pt x="72" y="153"/>
                    </a:cubicBezTo>
                    <a:cubicBezTo>
                      <a:pt x="73" y="152"/>
                      <a:pt x="73" y="152"/>
                      <a:pt x="73" y="152"/>
                    </a:cubicBezTo>
                    <a:cubicBezTo>
                      <a:pt x="79" y="137"/>
                      <a:pt x="79" y="137"/>
                      <a:pt x="79" y="137"/>
                    </a:cubicBezTo>
                    <a:cubicBezTo>
                      <a:pt x="80" y="136"/>
                      <a:pt x="80" y="136"/>
                      <a:pt x="80" y="136"/>
                    </a:cubicBezTo>
                    <a:cubicBezTo>
                      <a:pt x="87" y="135"/>
                      <a:pt x="87" y="135"/>
                      <a:pt x="87" y="135"/>
                    </a:cubicBezTo>
                    <a:cubicBezTo>
                      <a:pt x="88" y="136"/>
                      <a:pt x="88" y="136"/>
                      <a:pt x="88" y="136"/>
                    </a:cubicBezTo>
                    <a:cubicBezTo>
                      <a:pt x="98" y="149"/>
                      <a:pt x="98" y="149"/>
                      <a:pt x="98" y="149"/>
                    </a:cubicBezTo>
                    <a:cubicBezTo>
                      <a:pt x="99" y="149"/>
                      <a:pt x="99" y="149"/>
                      <a:pt x="99" y="149"/>
                    </a:cubicBezTo>
                    <a:cubicBezTo>
                      <a:pt x="111" y="145"/>
                      <a:pt x="111" y="145"/>
                      <a:pt x="111" y="145"/>
                    </a:cubicBezTo>
                    <a:cubicBezTo>
                      <a:pt x="112" y="144"/>
                      <a:pt x="112" y="144"/>
                      <a:pt x="112" y="144"/>
                    </a:cubicBezTo>
                    <a:cubicBezTo>
                      <a:pt x="109" y="127"/>
                      <a:pt x="109" y="127"/>
                      <a:pt x="109" y="127"/>
                    </a:cubicBezTo>
                    <a:cubicBezTo>
                      <a:pt x="110" y="126"/>
                      <a:pt x="110" y="126"/>
                      <a:pt x="110" y="126"/>
                    </a:cubicBezTo>
                    <a:cubicBezTo>
                      <a:pt x="115" y="122"/>
                      <a:pt x="115" y="122"/>
                      <a:pt x="115" y="122"/>
                    </a:cubicBezTo>
                    <a:cubicBezTo>
                      <a:pt x="116" y="122"/>
                      <a:pt x="116" y="122"/>
                      <a:pt x="116" y="122"/>
                    </a:cubicBezTo>
                    <a:cubicBezTo>
                      <a:pt x="132" y="129"/>
                      <a:pt x="132" y="129"/>
                      <a:pt x="132" y="129"/>
                    </a:cubicBezTo>
                    <a:cubicBezTo>
                      <a:pt x="133" y="128"/>
                      <a:pt x="133" y="128"/>
                      <a:pt x="133" y="128"/>
                    </a:cubicBezTo>
                    <a:cubicBezTo>
                      <a:pt x="141" y="118"/>
                      <a:pt x="141" y="118"/>
                      <a:pt x="141" y="118"/>
                    </a:cubicBezTo>
                    <a:cubicBezTo>
                      <a:pt x="141" y="117"/>
                      <a:pt x="141" y="117"/>
                      <a:pt x="141" y="117"/>
                    </a:cubicBezTo>
                    <a:cubicBezTo>
                      <a:pt x="131" y="104"/>
                      <a:pt x="131" y="104"/>
                      <a:pt x="131" y="104"/>
                    </a:cubicBezTo>
                    <a:cubicBezTo>
                      <a:pt x="130" y="103"/>
                      <a:pt x="130" y="103"/>
                      <a:pt x="130" y="103"/>
                    </a:cubicBezTo>
                    <a:cubicBezTo>
                      <a:pt x="133" y="97"/>
                      <a:pt x="133" y="97"/>
                      <a:pt x="133" y="97"/>
                    </a:cubicBezTo>
                    <a:cubicBezTo>
                      <a:pt x="134" y="96"/>
                      <a:pt x="134" y="96"/>
                      <a:pt x="134" y="96"/>
                    </a:cubicBezTo>
                    <a:cubicBezTo>
                      <a:pt x="151" y="94"/>
                      <a:pt x="151" y="94"/>
                      <a:pt x="151" y="94"/>
                    </a:cubicBezTo>
                    <a:cubicBezTo>
                      <a:pt x="151" y="94"/>
                      <a:pt x="151" y="94"/>
                      <a:pt x="151" y="94"/>
                    </a:cubicBezTo>
                    <a:cubicBezTo>
                      <a:pt x="153" y="81"/>
                      <a:pt x="153" y="81"/>
                      <a:pt x="153" y="81"/>
                    </a:cubicBezTo>
                    <a:cubicBezTo>
                      <a:pt x="153" y="80"/>
                      <a:pt x="153" y="80"/>
                      <a:pt x="153" y="80"/>
                    </a:cubicBezTo>
                    <a:cubicBezTo>
                      <a:pt x="137" y="73"/>
                      <a:pt x="137" y="73"/>
                      <a:pt x="137" y="73"/>
                    </a:cubicBezTo>
                    <a:cubicBezTo>
                      <a:pt x="137" y="73"/>
                      <a:pt x="137" y="73"/>
                      <a:pt x="137" y="73"/>
                    </a:cubicBezTo>
                    <a:cubicBezTo>
                      <a:pt x="136" y="66"/>
                      <a:pt x="136" y="66"/>
                      <a:pt x="136" y="66"/>
                    </a:cubicBezTo>
                    <a:cubicBezTo>
                      <a:pt x="136" y="65"/>
                      <a:pt x="136" y="65"/>
                      <a:pt x="136" y="65"/>
                    </a:cubicBezTo>
                    <a:cubicBezTo>
                      <a:pt x="150" y="55"/>
                      <a:pt x="150" y="55"/>
                      <a:pt x="150" y="55"/>
                    </a:cubicBezTo>
                    <a:cubicBezTo>
                      <a:pt x="150" y="54"/>
                      <a:pt x="150" y="54"/>
                      <a:pt x="150" y="54"/>
                    </a:cubicBezTo>
                    <a:cubicBezTo>
                      <a:pt x="145" y="42"/>
                      <a:pt x="145" y="42"/>
                      <a:pt x="145" y="42"/>
                    </a:cubicBezTo>
                    <a:lnTo>
                      <a:pt x="144" y="41"/>
                    </a:lnTo>
                    <a:close/>
                    <a:moveTo>
                      <a:pt x="84" y="98"/>
                    </a:moveTo>
                    <a:cubicBezTo>
                      <a:pt x="71" y="104"/>
                      <a:pt x="56" y="97"/>
                      <a:pt x="51" y="84"/>
                    </a:cubicBezTo>
                    <a:cubicBezTo>
                      <a:pt x="46" y="71"/>
                      <a:pt x="52" y="56"/>
                      <a:pt x="65" y="51"/>
                    </a:cubicBezTo>
                    <a:cubicBezTo>
                      <a:pt x="78" y="46"/>
                      <a:pt x="93" y="53"/>
                      <a:pt x="98" y="66"/>
                    </a:cubicBezTo>
                    <a:cubicBezTo>
                      <a:pt x="103" y="79"/>
                      <a:pt x="97" y="93"/>
                      <a:pt x="84"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9" name="Freeform 56"/>
              <p:cNvSpPr>
                <a:spLocks noEditPoints="1"/>
              </p:cNvSpPr>
              <p:nvPr/>
            </p:nvSpPr>
            <p:spPr bwMode="auto">
              <a:xfrm>
                <a:off x="1239" y="1703"/>
                <a:ext cx="131" cy="133"/>
              </a:xfrm>
              <a:custGeom>
                <a:avLst/>
                <a:gdLst>
                  <a:gd name="T0" fmla="*/ 75 w 90"/>
                  <a:gd name="T1" fmla="*/ 26 h 91"/>
                  <a:gd name="T2" fmla="*/ 72 w 90"/>
                  <a:gd name="T3" fmla="*/ 23 h 91"/>
                  <a:gd name="T4" fmla="*/ 76 w 90"/>
                  <a:gd name="T5" fmla="*/ 13 h 91"/>
                  <a:gd name="T6" fmla="*/ 70 w 90"/>
                  <a:gd name="T7" fmla="*/ 8 h 91"/>
                  <a:gd name="T8" fmla="*/ 62 w 90"/>
                  <a:gd name="T9" fmla="*/ 14 h 91"/>
                  <a:gd name="T10" fmla="*/ 57 w 90"/>
                  <a:gd name="T11" fmla="*/ 12 h 91"/>
                  <a:gd name="T12" fmla="*/ 56 w 90"/>
                  <a:gd name="T13" fmla="*/ 2 h 91"/>
                  <a:gd name="T14" fmla="*/ 48 w 90"/>
                  <a:gd name="T15" fmla="*/ 0 h 91"/>
                  <a:gd name="T16" fmla="*/ 44 w 90"/>
                  <a:gd name="T17" fmla="*/ 10 h 91"/>
                  <a:gd name="T18" fmla="*/ 39 w 90"/>
                  <a:gd name="T19" fmla="*/ 11 h 91"/>
                  <a:gd name="T20" fmla="*/ 33 w 90"/>
                  <a:gd name="T21" fmla="*/ 2 h 91"/>
                  <a:gd name="T22" fmla="*/ 25 w 90"/>
                  <a:gd name="T23" fmla="*/ 5 h 91"/>
                  <a:gd name="T24" fmla="*/ 26 w 90"/>
                  <a:gd name="T25" fmla="*/ 15 h 91"/>
                  <a:gd name="T26" fmla="*/ 22 w 90"/>
                  <a:gd name="T27" fmla="*/ 18 h 91"/>
                  <a:gd name="T28" fmla="*/ 13 w 90"/>
                  <a:gd name="T29" fmla="*/ 14 h 91"/>
                  <a:gd name="T30" fmla="*/ 7 w 90"/>
                  <a:gd name="T31" fmla="*/ 21 h 91"/>
                  <a:gd name="T32" fmla="*/ 13 w 90"/>
                  <a:gd name="T33" fmla="*/ 29 h 91"/>
                  <a:gd name="T34" fmla="*/ 12 w 90"/>
                  <a:gd name="T35" fmla="*/ 33 h 91"/>
                  <a:gd name="T36" fmla="*/ 2 w 90"/>
                  <a:gd name="T37" fmla="*/ 35 h 91"/>
                  <a:gd name="T38" fmla="*/ 0 w 90"/>
                  <a:gd name="T39" fmla="*/ 43 h 91"/>
                  <a:gd name="T40" fmla="*/ 9 w 90"/>
                  <a:gd name="T41" fmla="*/ 47 h 91"/>
                  <a:gd name="T42" fmla="*/ 10 w 90"/>
                  <a:gd name="T43" fmla="*/ 52 h 91"/>
                  <a:gd name="T44" fmla="*/ 2 w 90"/>
                  <a:gd name="T45" fmla="*/ 58 h 91"/>
                  <a:gd name="T46" fmla="*/ 5 w 90"/>
                  <a:gd name="T47" fmla="*/ 66 h 91"/>
                  <a:gd name="T48" fmla="*/ 15 w 90"/>
                  <a:gd name="T49" fmla="*/ 65 h 91"/>
                  <a:gd name="T50" fmla="*/ 18 w 90"/>
                  <a:gd name="T51" fmla="*/ 68 h 91"/>
                  <a:gd name="T52" fmla="*/ 14 w 90"/>
                  <a:gd name="T53" fmla="*/ 78 h 91"/>
                  <a:gd name="T54" fmla="*/ 20 w 90"/>
                  <a:gd name="T55" fmla="*/ 83 h 91"/>
                  <a:gd name="T56" fmla="*/ 29 w 90"/>
                  <a:gd name="T57" fmla="*/ 77 h 91"/>
                  <a:gd name="T58" fmla="*/ 33 w 90"/>
                  <a:gd name="T59" fmla="*/ 79 h 91"/>
                  <a:gd name="T60" fmla="*/ 34 w 90"/>
                  <a:gd name="T61" fmla="*/ 89 h 91"/>
                  <a:gd name="T62" fmla="*/ 42 w 90"/>
                  <a:gd name="T63" fmla="*/ 91 h 91"/>
                  <a:gd name="T64" fmla="*/ 47 w 90"/>
                  <a:gd name="T65" fmla="*/ 81 h 91"/>
                  <a:gd name="T66" fmla="*/ 51 w 90"/>
                  <a:gd name="T67" fmla="*/ 80 h 91"/>
                  <a:gd name="T68" fmla="*/ 58 w 90"/>
                  <a:gd name="T69" fmla="*/ 89 h 91"/>
                  <a:gd name="T70" fmla="*/ 65 w 90"/>
                  <a:gd name="T71" fmla="*/ 86 h 91"/>
                  <a:gd name="T72" fmla="*/ 64 w 90"/>
                  <a:gd name="T73" fmla="*/ 76 h 91"/>
                  <a:gd name="T74" fmla="*/ 68 w 90"/>
                  <a:gd name="T75" fmla="*/ 73 h 91"/>
                  <a:gd name="T76" fmla="*/ 78 w 90"/>
                  <a:gd name="T77" fmla="*/ 77 h 91"/>
                  <a:gd name="T78" fmla="*/ 83 w 90"/>
                  <a:gd name="T79" fmla="*/ 70 h 91"/>
                  <a:gd name="T80" fmla="*/ 77 w 90"/>
                  <a:gd name="T81" fmla="*/ 62 h 91"/>
                  <a:gd name="T82" fmla="*/ 78 w 90"/>
                  <a:gd name="T83" fmla="*/ 58 h 91"/>
                  <a:gd name="T84" fmla="*/ 89 w 90"/>
                  <a:gd name="T85" fmla="*/ 56 h 91"/>
                  <a:gd name="T86" fmla="*/ 90 w 90"/>
                  <a:gd name="T87" fmla="*/ 48 h 91"/>
                  <a:gd name="T88" fmla="*/ 81 w 90"/>
                  <a:gd name="T89" fmla="*/ 44 h 91"/>
                  <a:gd name="T90" fmla="*/ 80 w 90"/>
                  <a:gd name="T91" fmla="*/ 39 h 91"/>
                  <a:gd name="T92" fmla="*/ 88 w 90"/>
                  <a:gd name="T93" fmla="*/ 33 h 91"/>
                  <a:gd name="T94" fmla="*/ 86 w 90"/>
                  <a:gd name="T95" fmla="*/ 25 h 91"/>
                  <a:gd name="T96" fmla="*/ 49 w 90"/>
                  <a:gd name="T97" fmla="*/ 59 h 91"/>
                  <a:gd name="T98" fmla="*/ 38 w 90"/>
                  <a:gd name="T99" fmla="*/ 31 h 91"/>
                  <a:gd name="T100" fmla="*/ 49 w 90"/>
                  <a:gd name="T101" fmla="*/ 5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91">
                    <a:moveTo>
                      <a:pt x="85" y="25"/>
                    </a:moveTo>
                    <a:cubicBezTo>
                      <a:pt x="75" y="26"/>
                      <a:pt x="75" y="26"/>
                      <a:pt x="75" y="26"/>
                    </a:cubicBezTo>
                    <a:cubicBezTo>
                      <a:pt x="75" y="26"/>
                      <a:pt x="75" y="26"/>
                      <a:pt x="75" y="26"/>
                    </a:cubicBezTo>
                    <a:cubicBezTo>
                      <a:pt x="72" y="23"/>
                      <a:pt x="72" y="23"/>
                      <a:pt x="72" y="23"/>
                    </a:cubicBezTo>
                    <a:cubicBezTo>
                      <a:pt x="72" y="22"/>
                      <a:pt x="72" y="22"/>
                      <a:pt x="72" y="22"/>
                    </a:cubicBezTo>
                    <a:cubicBezTo>
                      <a:pt x="76" y="13"/>
                      <a:pt x="76" y="13"/>
                      <a:pt x="76" y="13"/>
                    </a:cubicBezTo>
                    <a:cubicBezTo>
                      <a:pt x="76" y="13"/>
                      <a:pt x="76" y="13"/>
                      <a:pt x="76" y="13"/>
                    </a:cubicBezTo>
                    <a:cubicBezTo>
                      <a:pt x="70" y="8"/>
                      <a:pt x="70" y="8"/>
                      <a:pt x="70" y="8"/>
                    </a:cubicBezTo>
                    <a:cubicBezTo>
                      <a:pt x="70" y="8"/>
                      <a:pt x="70" y="8"/>
                      <a:pt x="70" y="8"/>
                    </a:cubicBezTo>
                    <a:cubicBezTo>
                      <a:pt x="62" y="14"/>
                      <a:pt x="62" y="14"/>
                      <a:pt x="62" y="14"/>
                    </a:cubicBezTo>
                    <a:cubicBezTo>
                      <a:pt x="61" y="14"/>
                      <a:pt x="61" y="14"/>
                      <a:pt x="61" y="14"/>
                    </a:cubicBezTo>
                    <a:cubicBezTo>
                      <a:pt x="57" y="12"/>
                      <a:pt x="57" y="12"/>
                      <a:pt x="57" y="12"/>
                    </a:cubicBezTo>
                    <a:cubicBezTo>
                      <a:pt x="57" y="12"/>
                      <a:pt x="57" y="12"/>
                      <a:pt x="57" y="12"/>
                    </a:cubicBezTo>
                    <a:cubicBezTo>
                      <a:pt x="56" y="2"/>
                      <a:pt x="56" y="2"/>
                      <a:pt x="56" y="2"/>
                    </a:cubicBezTo>
                    <a:cubicBezTo>
                      <a:pt x="56" y="1"/>
                      <a:pt x="56" y="1"/>
                      <a:pt x="56" y="1"/>
                    </a:cubicBezTo>
                    <a:cubicBezTo>
                      <a:pt x="48" y="0"/>
                      <a:pt x="48" y="0"/>
                      <a:pt x="48" y="0"/>
                    </a:cubicBezTo>
                    <a:cubicBezTo>
                      <a:pt x="48" y="1"/>
                      <a:pt x="48" y="1"/>
                      <a:pt x="48" y="1"/>
                    </a:cubicBezTo>
                    <a:cubicBezTo>
                      <a:pt x="44" y="10"/>
                      <a:pt x="44" y="10"/>
                      <a:pt x="44" y="10"/>
                    </a:cubicBezTo>
                    <a:cubicBezTo>
                      <a:pt x="43" y="10"/>
                      <a:pt x="43" y="10"/>
                      <a:pt x="43" y="10"/>
                    </a:cubicBezTo>
                    <a:cubicBezTo>
                      <a:pt x="39" y="11"/>
                      <a:pt x="39" y="11"/>
                      <a:pt x="39" y="11"/>
                    </a:cubicBezTo>
                    <a:cubicBezTo>
                      <a:pt x="39" y="10"/>
                      <a:pt x="39" y="10"/>
                      <a:pt x="39" y="10"/>
                    </a:cubicBezTo>
                    <a:cubicBezTo>
                      <a:pt x="33" y="2"/>
                      <a:pt x="33" y="2"/>
                      <a:pt x="33" y="2"/>
                    </a:cubicBezTo>
                    <a:cubicBezTo>
                      <a:pt x="32" y="2"/>
                      <a:pt x="32" y="2"/>
                      <a:pt x="32" y="2"/>
                    </a:cubicBezTo>
                    <a:cubicBezTo>
                      <a:pt x="25" y="5"/>
                      <a:pt x="25" y="5"/>
                      <a:pt x="25" y="5"/>
                    </a:cubicBezTo>
                    <a:cubicBezTo>
                      <a:pt x="25" y="5"/>
                      <a:pt x="25" y="5"/>
                      <a:pt x="25" y="5"/>
                    </a:cubicBezTo>
                    <a:cubicBezTo>
                      <a:pt x="26" y="15"/>
                      <a:pt x="26" y="15"/>
                      <a:pt x="26" y="15"/>
                    </a:cubicBezTo>
                    <a:cubicBezTo>
                      <a:pt x="26" y="16"/>
                      <a:pt x="26" y="16"/>
                      <a:pt x="26" y="16"/>
                    </a:cubicBezTo>
                    <a:cubicBezTo>
                      <a:pt x="22" y="18"/>
                      <a:pt x="22" y="18"/>
                      <a:pt x="22" y="18"/>
                    </a:cubicBezTo>
                    <a:cubicBezTo>
                      <a:pt x="22" y="18"/>
                      <a:pt x="22" y="18"/>
                      <a:pt x="22" y="18"/>
                    </a:cubicBezTo>
                    <a:cubicBezTo>
                      <a:pt x="13" y="14"/>
                      <a:pt x="13" y="14"/>
                      <a:pt x="13" y="14"/>
                    </a:cubicBezTo>
                    <a:cubicBezTo>
                      <a:pt x="12" y="15"/>
                      <a:pt x="12" y="15"/>
                      <a:pt x="12" y="15"/>
                    </a:cubicBezTo>
                    <a:cubicBezTo>
                      <a:pt x="7" y="21"/>
                      <a:pt x="7" y="21"/>
                      <a:pt x="7" y="21"/>
                    </a:cubicBezTo>
                    <a:cubicBezTo>
                      <a:pt x="7" y="21"/>
                      <a:pt x="7" y="21"/>
                      <a:pt x="7" y="21"/>
                    </a:cubicBezTo>
                    <a:cubicBezTo>
                      <a:pt x="13" y="29"/>
                      <a:pt x="13" y="29"/>
                      <a:pt x="13" y="29"/>
                    </a:cubicBezTo>
                    <a:cubicBezTo>
                      <a:pt x="13" y="30"/>
                      <a:pt x="13" y="30"/>
                      <a:pt x="13" y="30"/>
                    </a:cubicBezTo>
                    <a:cubicBezTo>
                      <a:pt x="12" y="33"/>
                      <a:pt x="12" y="33"/>
                      <a:pt x="12" y="33"/>
                    </a:cubicBezTo>
                    <a:cubicBezTo>
                      <a:pt x="11" y="34"/>
                      <a:pt x="11" y="34"/>
                      <a:pt x="11" y="34"/>
                    </a:cubicBezTo>
                    <a:cubicBezTo>
                      <a:pt x="2" y="35"/>
                      <a:pt x="2" y="35"/>
                      <a:pt x="2" y="35"/>
                    </a:cubicBezTo>
                    <a:cubicBezTo>
                      <a:pt x="1" y="35"/>
                      <a:pt x="1" y="35"/>
                      <a:pt x="1" y="35"/>
                    </a:cubicBezTo>
                    <a:cubicBezTo>
                      <a:pt x="0" y="43"/>
                      <a:pt x="0" y="43"/>
                      <a:pt x="0" y="43"/>
                    </a:cubicBezTo>
                    <a:cubicBezTo>
                      <a:pt x="0" y="43"/>
                      <a:pt x="0" y="43"/>
                      <a:pt x="0" y="43"/>
                    </a:cubicBezTo>
                    <a:cubicBezTo>
                      <a:pt x="9" y="47"/>
                      <a:pt x="9" y="47"/>
                      <a:pt x="9" y="47"/>
                    </a:cubicBezTo>
                    <a:cubicBezTo>
                      <a:pt x="10" y="48"/>
                      <a:pt x="10" y="48"/>
                      <a:pt x="10" y="48"/>
                    </a:cubicBezTo>
                    <a:cubicBezTo>
                      <a:pt x="10" y="52"/>
                      <a:pt x="10" y="52"/>
                      <a:pt x="10" y="52"/>
                    </a:cubicBezTo>
                    <a:cubicBezTo>
                      <a:pt x="10" y="52"/>
                      <a:pt x="10" y="52"/>
                      <a:pt x="10" y="52"/>
                    </a:cubicBezTo>
                    <a:cubicBezTo>
                      <a:pt x="2" y="58"/>
                      <a:pt x="2" y="58"/>
                      <a:pt x="2" y="58"/>
                    </a:cubicBezTo>
                    <a:cubicBezTo>
                      <a:pt x="2" y="58"/>
                      <a:pt x="2" y="58"/>
                      <a:pt x="2" y="58"/>
                    </a:cubicBezTo>
                    <a:cubicBezTo>
                      <a:pt x="5" y="66"/>
                      <a:pt x="5" y="66"/>
                      <a:pt x="5" y="66"/>
                    </a:cubicBezTo>
                    <a:cubicBezTo>
                      <a:pt x="5" y="66"/>
                      <a:pt x="5" y="66"/>
                      <a:pt x="5" y="66"/>
                    </a:cubicBezTo>
                    <a:cubicBezTo>
                      <a:pt x="15" y="65"/>
                      <a:pt x="15" y="65"/>
                      <a:pt x="15" y="65"/>
                    </a:cubicBezTo>
                    <a:cubicBezTo>
                      <a:pt x="16" y="65"/>
                      <a:pt x="16" y="65"/>
                      <a:pt x="16" y="65"/>
                    </a:cubicBezTo>
                    <a:cubicBezTo>
                      <a:pt x="18" y="68"/>
                      <a:pt x="18" y="68"/>
                      <a:pt x="18" y="68"/>
                    </a:cubicBezTo>
                    <a:cubicBezTo>
                      <a:pt x="18" y="69"/>
                      <a:pt x="18" y="69"/>
                      <a:pt x="18" y="69"/>
                    </a:cubicBezTo>
                    <a:cubicBezTo>
                      <a:pt x="14" y="78"/>
                      <a:pt x="14" y="78"/>
                      <a:pt x="14" y="78"/>
                    </a:cubicBezTo>
                    <a:cubicBezTo>
                      <a:pt x="14" y="78"/>
                      <a:pt x="14" y="78"/>
                      <a:pt x="14" y="78"/>
                    </a:cubicBezTo>
                    <a:cubicBezTo>
                      <a:pt x="20" y="83"/>
                      <a:pt x="20" y="83"/>
                      <a:pt x="20" y="83"/>
                    </a:cubicBezTo>
                    <a:cubicBezTo>
                      <a:pt x="21" y="83"/>
                      <a:pt x="21" y="83"/>
                      <a:pt x="21" y="83"/>
                    </a:cubicBezTo>
                    <a:cubicBezTo>
                      <a:pt x="29" y="77"/>
                      <a:pt x="29" y="77"/>
                      <a:pt x="29" y="77"/>
                    </a:cubicBezTo>
                    <a:cubicBezTo>
                      <a:pt x="29" y="77"/>
                      <a:pt x="29" y="77"/>
                      <a:pt x="29" y="77"/>
                    </a:cubicBezTo>
                    <a:cubicBezTo>
                      <a:pt x="33" y="79"/>
                      <a:pt x="33" y="79"/>
                      <a:pt x="33" y="79"/>
                    </a:cubicBezTo>
                    <a:cubicBezTo>
                      <a:pt x="33" y="79"/>
                      <a:pt x="33" y="79"/>
                      <a:pt x="33" y="79"/>
                    </a:cubicBezTo>
                    <a:cubicBezTo>
                      <a:pt x="34" y="89"/>
                      <a:pt x="34" y="89"/>
                      <a:pt x="34" y="89"/>
                    </a:cubicBezTo>
                    <a:cubicBezTo>
                      <a:pt x="35" y="89"/>
                      <a:pt x="35" y="89"/>
                      <a:pt x="35" y="89"/>
                    </a:cubicBezTo>
                    <a:cubicBezTo>
                      <a:pt x="42" y="91"/>
                      <a:pt x="42" y="91"/>
                      <a:pt x="42" y="91"/>
                    </a:cubicBezTo>
                    <a:cubicBezTo>
                      <a:pt x="43" y="90"/>
                      <a:pt x="43" y="90"/>
                      <a:pt x="43" y="90"/>
                    </a:cubicBezTo>
                    <a:cubicBezTo>
                      <a:pt x="47" y="81"/>
                      <a:pt x="47" y="81"/>
                      <a:pt x="47" y="81"/>
                    </a:cubicBezTo>
                    <a:cubicBezTo>
                      <a:pt x="47" y="81"/>
                      <a:pt x="47" y="81"/>
                      <a:pt x="47" y="81"/>
                    </a:cubicBezTo>
                    <a:cubicBezTo>
                      <a:pt x="51" y="80"/>
                      <a:pt x="51" y="80"/>
                      <a:pt x="51" y="80"/>
                    </a:cubicBezTo>
                    <a:cubicBezTo>
                      <a:pt x="52" y="81"/>
                      <a:pt x="52" y="81"/>
                      <a:pt x="52" y="81"/>
                    </a:cubicBezTo>
                    <a:cubicBezTo>
                      <a:pt x="58" y="89"/>
                      <a:pt x="58" y="89"/>
                      <a:pt x="58" y="89"/>
                    </a:cubicBezTo>
                    <a:cubicBezTo>
                      <a:pt x="58" y="89"/>
                      <a:pt x="58" y="89"/>
                      <a:pt x="58" y="89"/>
                    </a:cubicBezTo>
                    <a:cubicBezTo>
                      <a:pt x="65" y="86"/>
                      <a:pt x="65" y="86"/>
                      <a:pt x="65" y="86"/>
                    </a:cubicBezTo>
                    <a:cubicBezTo>
                      <a:pt x="66" y="85"/>
                      <a:pt x="66" y="85"/>
                      <a:pt x="66" y="85"/>
                    </a:cubicBezTo>
                    <a:cubicBezTo>
                      <a:pt x="64" y="76"/>
                      <a:pt x="64" y="76"/>
                      <a:pt x="64" y="76"/>
                    </a:cubicBezTo>
                    <a:cubicBezTo>
                      <a:pt x="65" y="75"/>
                      <a:pt x="65" y="75"/>
                      <a:pt x="65" y="75"/>
                    </a:cubicBezTo>
                    <a:cubicBezTo>
                      <a:pt x="68" y="73"/>
                      <a:pt x="68" y="73"/>
                      <a:pt x="68" y="73"/>
                    </a:cubicBezTo>
                    <a:cubicBezTo>
                      <a:pt x="69" y="72"/>
                      <a:pt x="69" y="72"/>
                      <a:pt x="69" y="72"/>
                    </a:cubicBezTo>
                    <a:cubicBezTo>
                      <a:pt x="78" y="77"/>
                      <a:pt x="78" y="77"/>
                      <a:pt x="78" y="77"/>
                    </a:cubicBezTo>
                    <a:cubicBezTo>
                      <a:pt x="78" y="76"/>
                      <a:pt x="78" y="76"/>
                      <a:pt x="78" y="76"/>
                    </a:cubicBezTo>
                    <a:cubicBezTo>
                      <a:pt x="83" y="70"/>
                      <a:pt x="83" y="70"/>
                      <a:pt x="83" y="70"/>
                    </a:cubicBezTo>
                    <a:cubicBezTo>
                      <a:pt x="83" y="70"/>
                      <a:pt x="83" y="70"/>
                      <a:pt x="83" y="70"/>
                    </a:cubicBezTo>
                    <a:cubicBezTo>
                      <a:pt x="77" y="62"/>
                      <a:pt x="77" y="62"/>
                      <a:pt x="77" y="62"/>
                    </a:cubicBezTo>
                    <a:cubicBezTo>
                      <a:pt x="77" y="61"/>
                      <a:pt x="77" y="61"/>
                      <a:pt x="77" y="61"/>
                    </a:cubicBezTo>
                    <a:cubicBezTo>
                      <a:pt x="78" y="58"/>
                      <a:pt x="78" y="58"/>
                      <a:pt x="78" y="58"/>
                    </a:cubicBezTo>
                    <a:cubicBezTo>
                      <a:pt x="79" y="57"/>
                      <a:pt x="79" y="57"/>
                      <a:pt x="79" y="57"/>
                    </a:cubicBezTo>
                    <a:cubicBezTo>
                      <a:pt x="89" y="56"/>
                      <a:pt x="89" y="56"/>
                      <a:pt x="89" y="56"/>
                    </a:cubicBezTo>
                    <a:cubicBezTo>
                      <a:pt x="89" y="56"/>
                      <a:pt x="89" y="56"/>
                      <a:pt x="89" y="56"/>
                    </a:cubicBezTo>
                    <a:cubicBezTo>
                      <a:pt x="90" y="48"/>
                      <a:pt x="90" y="48"/>
                      <a:pt x="90" y="48"/>
                    </a:cubicBezTo>
                    <a:cubicBezTo>
                      <a:pt x="90" y="48"/>
                      <a:pt x="90" y="48"/>
                      <a:pt x="90" y="48"/>
                    </a:cubicBezTo>
                    <a:cubicBezTo>
                      <a:pt x="81" y="44"/>
                      <a:pt x="81" y="44"/>
                      <a:pt x="81" y="44"/>
                    </a:cubicBezTo>
                    <a:cubicBezTo>
                      <a:pt x="81" y="43"/>
                      <a:pt x="81" y="43"/>
                      <a:pt x="81" y="43"/>
                    </a:cubicBezTo>
                    <a:cubicBezTo>
                      <a:pt x="80" y="39"/>
                      <a:pt x="80" y="39"/>
                      <a:pt x="80" y="39"/>
                    </a:cubicBezTo>
                    <a:cubicBezTo>
                      <a:pt x="80" y="39"/>
                      <a:pt x="80" y="39"/>
                      <a:pt x="80" y="39"/>
                    </a:cubicBezTo>
                    <a:cubicBezTo>
                      <a:pt x="88" y="33"/>
                      <a:pt x="88" y="33"/>
                      <a:pt x="88" y="33"/>
                    </a:cubicBezTo>
                    <a:cubicBezTo>
                      <a:pt x="89" y="32"/>
                      <a:pt x="89" y="32"/>
                      <a:pt x="89" y="32"/>
                    </a:cubicBezTo>
                    <a:cubicBezTo>
                      <a:pt x="86" y="25"/>
                      <a:pt x="86" y="25"/>
                      <a:pt x="86" y="25"/>
                    </a:cubicBezTo>
                    <a:lnTo>
                      <a:pt x="85" y="25"/>
                    </a:lnTo>
                    <a:close/>
                    <a:moveTo>
                      <a:pt x="49" y="59"/>
                    </a:moveTo>
                    <a:cubicBezTo>
                      <a:pt x="42" y="62"/>
                      <a:pt x="33" y="58"/>
                      <a:pt x="30" y="50"/>
                    </a:cubicBezTo>
                    <a:cubicBezTo>
                      <a:pt x="27" y="43"/>
                      <a:pt x="31" y="34"/>
                      <a:pt x="38" y="31"/>
                    </a:cubicBezTo>
                    <a:cubicBezTo>
                      <a:pt x="46" y="28"/>
                      <a:pt x="55" y="32"/>
                      <a:pt x="58" y="39"/>
                    </a:cubicBezTo>
                    <a:cubicBezTo>
                      <a:pt x="61" y="47"/>
                      <a:pt x="57" y="56"/>
                      <a:pt x="49"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0" name="Freeform 57"/>
              <p:cNvSpPr>
                <a:spLocks noEditPoints="1"/>
              </p:cNvSpPr>
              <p:nvPr/>
            </p:nvSpPr>
            <p:spPr bwMode="auto">
              <a:xfrm>
                <a:off x="2611" y="2208"/>
                <a:ext cx="70" cy="70"/>
              </a:xfrm>
              <a:custGeom>
                <a:avLst/>
                <a:gdLst>
                  <a:gd name="T0" fmla="*/ 40 w 48"/>
                  <a:gd name="T1" fmla="*/ 14 h 48"/>
                  <a:gd name="T2" fmla="*/ 38 w 48"/>
                  <a:gd name="T3" fmla="*/ 12 h 48"/>
                  <a:gd name="T4" fmla="*/ 40 w 48"/>
                  <a:gd name="T5" fmla="*/ 7 h 48"/>
                  <a:gd name="T6" fmla="*/ 37 w 48"/>
                  <a:gd name="T7" fmla="*/ 4 h 48"/>
                  <a:gd name="T8" fmla="*/ 33 w 48"/>
                  <a:gd name="T9" fmla="*/ 7 h 48"/>
                  <a:gd name="T10" fmla="*/ 30 w 48"/>
                  <a:gd name="T11" fmla="*/ 7 h 48"/>
                  <a:gd name="T12" fmla="*/ 30 w 48"/>
                  <a:gd name="T13" fmla="*/ 1 h 48"/>
                  <a:gd name="T14" fmla="*/ 25 w 48"/>
                  <a:gd name="T15" fmla="*/ 0 h 48"/>
                  <a:gd name="T16" fmla="*/ 23 w 48"/>
                  <a:gd name="T17" fmla="*/ 5 h 48"/>
                  <a:gd name="T18" fmla="*/ 21 w 48"/>
                  <a:gd name="T19" fmla="*/ 6 h 48"/>
                  <a:gd name="T20" fmla="*/ 17 w 48"/>
                  <a:gd name="T21" fmla="*/ 1 h 48"/>
                  <a:gd name="T22" fmla="*/ 13 w 48"/>
                  <a:gd name="T23" fmla="*/ 3 h 48"/>
                  <a:gd name="T24" fmla="*/ 14 w 48"/>
                  <a:gd name="T25" fmla="*/ 8 h 48"/>
                  <a:gd name="T26" fmla="*/ 12 w 48"/>
                  <a:gd name="T27" fmla="*/ 10 h 48"/>
                  <a:gd name="T28" fmla="*/ 7 w 48"/>
                  <a:gd name="T29" fmla="*/ 8 h 48"/>
                  <a:gd name="T30" fmla="*/ 4 w 48"/>
                  <a:gd name="T31" fmla="*/ 11 h 48"/>
                  <a:gd name="T32" fmla="*/ 7 w 48"/>
                  <a:gd name="T33" fmla="*/ 15 h 48"/>
                  <a:gd name="T34" fmla="*/ 6 w 48"/>
                  <a:gd name="T35" fmla="*/ 18 h 48"/>
                  <a:gd name="T36" fmla="*/ 1 w 48"/>
                  <a:gd name="T37" fmla="*/ 18 h 48"/>
                  <a:gd name="T38" fmla="*/ 0 w 48"/>
                  <a:gd name="T39" fmla="*/ 23 h 48"/>
                  <a:gd name="T40" fmla="*/ 5 w 48"/>
                  <a:gd name="T41" fmla="*/ 25 h 48"/>
                  <a:gd name="T42" fmla="*/ 6 w 48"/>
                  <a:gd name="T43" fmla="*/ 27 h 48"/>
                  <a:gd name="T44" fmla="*/ 1 w 48"/>
                  <a:gd name="T45" fmla="*/ 31 h 48"/>
                  <a:gd name="T46" fmla="*/ 3 w 48"/>
                  <a:gd name="T47" fmla="*/ 35 h 48"/>
                  <a:gd name="T48" fmla="*/ 8 w 48"/>
                  <a:gd name="T49" fmla="*/ 34 h 48"/>
                  <a:gd name="T50" fmla="*/ 10 w 48"/>
                  <a:gd name="T51" fmla="*/ 36 h 48"/>
                  <a:gd name="T52" fmla="*/ 8 w 48"/>
                  <a:gd name="T53" fmla="*/ 41 h 48"/>
                  <a:gd name="T54" fmla="*/ 11 w 48"/>
                  <a:gd name="T55" fmla="*/ 44 h 48"/>
                  <a:gd name="T56" fmla="*/ 15 w 48"/>
                  <a:gd name="T57" fmla="*/ 41 h 48"/>
                  <a:gd name="T58" fmla="*/ 17 w 48"/>
                  <a:gd name="T59" fmla="*/ 42 h 48"/>
                  <a:gd name="T60" fmla="*/ 18 w 48"/>
                  <a:gd name="T61" fmla="*/ 47 h 48"/>
                  <a:gd name="T62" fmla="*/ 22 w 48"/>
                  <a:gd name="T63" fmla="*/ 48 h 48"/>
                  <a:gd name="T64" fmla="*/ 25 w 48"/>
                  <a:gd name="T65" fmla="*/ 43 h 48"/>
                  <a:gd name="T66" fmla="*/ 27 w 48"/>
                  <a:gd name="T67" fmla="*/ 42 h 48"/>
                  <a:gd name="T68" fmla="*/ 30 w 48"/>
                  <a:gd name="T69" fmla="*/ 47 h 48"/>
                  <a:gd name="T70" fmla="*/ 35 w 48"/>
                  <a:gd name="T71" fmla="*/ 45 h 48"/>
                  <a:gd name="T72" fmla="*/ 34 w 48"/>
                  <a:gd name="T73" fmla="*/ 40 h 48"/>
                  <a:gd name="T74" fmla="*/ 36 w 48"/>
                  <a:gd name="T75" fmla="*/ 38 h 48"/>
                  <a:gd name="T76" fmla="*/ 41 w 48"/>
                  <a:gd name="T77" fmla="*/ 40 h 48"/>
                  <a:gd name="T78" fmla="*/ 44 w 48"/>
                  <a:gd name="T79" fmla="*/ 37 h 48"/>
                  <a:gd name="T80" fmla="*/ 41 w 48"/>
                  <a:gd name="T81" fmla="*/ 33 h 48"/>
                  <a:gd name="T82" fmla="*/ 41 w 48"/>
                  <a:gd name="T83" fmla="*/ 30 h 48"/>
                  <a:gd name="T84" fmla="*/ 47 w 48"/>
                  <a:gd name="T85" fmla="*/ 30 h 48"/>
                  <a:gd name="T86" fmla="*/ 48 w 48"/>
                  <a:gd name="T87" fmla="*/ 25 h 48"/>
                  <a:gd name="T88" fmla="*/ 43 w 48"/>
                  <a:gd name="T89" fmla="*/ 23 h 48"/>
                  <a:gd name="T90" fmla="*/ 42 w 48"/>
                  <a:gd name="T91" fmla="*/ 21 h 48"/>
                  <a:gd name="T92" fmla="*/ 47 w 48"/>
                  <a:gd name="T93" fmla="*/ 18 h 48"/>
                  <a:gd name="T94" fmla="*/ 45 w 48"/>
                  <a:gd name="T95" fmla="*/ 13 h 48"/>
                  <a:gd name="T96" fmla="*/ 16 w 48"/>
                  <a:gd name="T97" fmla="*/ 27 h 48"/>
                  <a:gd name="T98" fmla="*/ 31 w 48"/>
                  <a:gd name="T99"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 h="48">
                    <a:moveTo>
                      <a:pt x="45" y="13"/>
                    </a:moveTo>
                    <a:cubicBezTo>
                      <a:pt x="40" y="14"/>
                      <a:pt x="40" y="14"/>
                      <a:pt x="40" y="14"/>
                    </a:cubicBezTo>
                    <a:cubicBezTo>
                      <a:pt x="39" y="14"/>
                      <a:pt x="39" y="14"/>
                      <a:pt x="39" y="14"/>
                    </a:cubicBezTo>
                    <a:cubicBezTo>
                      <a:pt x="38" y="12"/>
                      <a:pt x="38" y="12"/>
                      <a:pt x="38" y="12"/>
                    </a:cubicBezTo>
                    <a:cubicBezTo>
                      <a:pt x="38" y="12"/>
                      <a:pt x="38" y="12"/>
                      <a:pt x="38" y="12"/>
                    </a:cubicBezTo>
                    <a:cubicBezTo>
                      <a:pt x="40" y="7"/>
                      <a:pt x="40" y="7"/>
                      <a:pt x="40" y="7"/>
                    </a:cubicBezTo>
                    <a:cubicBezTo>
                      <a:pt x="40" y="7"/>
                      <a:pt x="40" y="7"/>
                      <a:pt x="40" y="7"/>
                    </a:cubicBezTo>
                    <a:cubicBezTo>
                      <a:pt x="37" y="4"/>
                      <a:pt x="37" y="4"/>
                      <a:pt x="37" y="4"/>
                    </a:cubicBezTo>
                    <a:cubicBezTo>
                      <a:pt x="37" y="4"/>
                      <a:pt x="37" y="4"/>
                      <a:pt x="37" y="4"/>
                    </a:cubicBezTo>
                    <a:cubicBezTo>
                      <a:pt x="33" y="7"/>
                      <a:pt x="33" y="7"/>
                      <a:pt x="33" y="7"/>
                    </a:cubicBezTo>
                    <a:cubicBezTo>
                      <a:pt x="32" y="7"/>
                      <a:pt x="32" y="7"/>
                      <a:pt x="32" y="7"/>
                    </a:cubicBezTo>
                    <a:cubicBezTo>
                      <a:pt x="30" y="7"/>
                      <a:pt x="30" y="7"/>
                      <a:pt x="30" y="7"/>
                    </a:cubicBezTo>
                    <a:cubicBezTo>
                      <a:pt x="30" y="6"/>
                      <a:pt x="30" y="6"/>
                      <a:pt x="30" y="6"/>
                    </a:cubicBezTo>
                    <a:cubicBezTo>
                      <a:pt x="30" y="1"/>
                      <a:pt x="30" y="1"/>
                      <a:pt x="30" y="1"/>
                    </a:cubicBezTo>
                    <a:cubicBezTo>
                      <a:pt x="29" y="1"/>
                      <a:pt x="29" y="1"/>
                      <a:pt x="29" y="1"/>
                    </a:cubicBezTo>
                    <a:cubicBezTo>
                      <a:pt x="25" y="0"/>
                      <a:pt x="25" y="0"/>
                      <a:pt x="25" y="0"/>
                    </a:cubicBezTo>
                    <a:cubicBezTo>
                      <a:pt x="25" y="0"/>
                      <a:pt x="25" y="0"/>
                      <a:pt x="25" y="0"/>
                    </a:cubicBezTo>
                    <a:cubicBezTo>
                      <a:pt x="23" y="5"/>
                      <a:pt x="23" y="5"/>
                      <a:pt x="23" y="5"/>
                    </a:cubicBezTo>
                    <a:cubicBezTo>
                      <a:pt x="23" y="5"/>
                      <a:pt x="23" y="5"/>
                      <a:pt x="23" y="5"/>
                    </a:cubicBezTo>
                    <a:cubicBezTo>
                      <a:pt x="21" y="6"/>
                      <a:pt x="21" y="6"/>
                      <a:pt x="21" y="6"/>
                    </a:cubicBezTo>
                    <a:cubicBezTo>
                      <a:pt x="20" y="6"/>
                      <a:pt x="20" y="6"/>
                      <a:pt x="20" y="6"/>
                    </a:cubicBezTo>
                    <a:cubicBezTo>
                      <a:pt x="17" y="1"/>
                      <a:pt x="17" y="1"/>
                      <a:pt x="17" y="1"/>
                    </a:cubicBezTo>
                    <a:cubicBezTo>
                      <a:pt x="17" y="1"/>
                      <a:pt x="17" y="1"/>
                      <a:pt x="17" y="1"/>
                    </a:cubicBezTo>
                    <a:cubicBezTo>
                      <a:pt x="13" y="3"/>
                      <a:pt x="13" y="3"/>
                      <a:pt x="13" y="3"/>
                    </a:cubicBezTo>
                    <a:cubicBezTo>
                      <a:pt x="13" y="3"/>
                      <a:pt x="13" y="3"/>
                      <a:pt x="13" y="3"/>
                    </a:cubicBezTo>
                    <a:cubicBezTo>
                      <a:pt x="14" y="8"/>
                      <a:pt x="14" y="8"/>
                      <a:pt x="14" y="8"/>
                    </a:cubicBezTo>
                    <a:cubicBezTo>
                      <a:pt x="14" y="9"/>
                      <a:pt x="14" y="9"/>
                      <a:pt x="14" y="9"/>
                    </a:cubicBezTo>
                    <a:cubicBezTo>
                      <a:pt x="12" y="10"/>
                      <a:pt x="12" y="10"/>
                      <a:pt x="12" y="10"/>
                    </a:cubicBezTo>
                    <a:cubicBezTo>
                      <a:pt x="12" y="10"/>
                      <a:pt x="12" y="10"/>
                      <a:pt x="12" y="10"/>
                    </a:cubicBezTo>
                    <a:cubicBezTo>
                      <a:pt x="7" y="8"/>
                      <a:pt x="7" y="8"/>
                      <a:pt x="7" y="8"/>
                    </a:cubicBezTo>
                    <a:cubicBezTo>
                      <a:pt x="7" y="8"/>
                      <a:pt x="7" y="8"/>
                      <a:pt x="7" y="8"/>
                    </a:cubicBezTo>
                    <a:cubicBezTo>
                      <a:pt x="4" y="11"/>
                      <a:pt x="4" y="11"/>
                      <a:pt x="4" y="11"/>
                    </a:cubicBezTo>
                    <a:cubicBezTo>
                      <a:pt x="4" y="11"/>
                      <a:pt x="4" y="11"/>
                      <a:pt x="4" y="11"/>
                    </a:cubicBezTo>
                    <a:cubicBezTo>
                      <a:pt x="7" y="15"/>
                      <a:pt x="7" y="15"/>
                      <a:pt x="7" y="15"/>
                    </a:cubicBezTo>
                    <a:cubicBezTo>
                      <a:pt x="7" y="16"/>
                      <a:pt x="7" y="16"/>
                      <a:pt x="7" y="16"/>
                    </a:cubicBezTo>
                    <a:cubicBezTo>
                      <a:pt x="6" y="18"/>
                      <a:pt x="6" y="18"/>
                      <a:pt x="6" y="18"/>
                    </a:cubicBezTo>
                    <a:cubicBezTo>
                      <a:pt x="6" y="18"/>
                      <a:pt x="6" y="18"/>
                      <a:pt x="6" y="18"/>
                    </a:cubicBezTo>
                    <a:cubicBezTo>
                      <a:pt x="1" y="18"/>
                      <a:pt x="1" y="18"/>
                      <a:pt x="1" y="18"/>
                    </a:cubicBezTo>
                    <a:cubicBezTo>
                      <a:pt x="1" y="19"/>
                      <a:pt x="1" y="19"/>
                      <a:pt x="1" y="19"/>
                    </a:cubicBezTo>
                    <a:cubicBezTo>
                      <a:pt x="0" y="23"/>
                      <a:pt x="0" y="23"/>
                      <a:pt x="0" y="23"/>
                    </a:cubicBezTo>
                    <a:cubicBezTo>
                      <a:pt x="0" y="23"/>
                      <a:pt x="0" y="23"/>
                      <a:pt x="0" y="23"/>
                    </a:cubicBezTo>
                    <a:cubicBezTo>
                      <a:pt x="5" y="25"/>
                      <a:pt x="5" y="25"/>
                      <a:pt x="5" y="25"/>
                    </a:cubicBezTo>
                    <a:cubicBezTo>
                      <a:pt x="5" y="25"/>
                      <a:pt x="5" y="25"/>
                      <a:pt x="5" y="25"/>
                    </a:cubicBezTo>
                    <a:cubicBezTo>
                      <a:pt x="6" y="27"/>
                      <a:pt x="6" y="27"/>
                      <a:pt x="6" y="27"/>
                    </a:cubicBezTo>
                    <a:cubicBezTo>
                      <a:pt x="5" y="28"/>
                      <a:pt x="5" y="28"/>
                      <a:pt x="5" y="28"/>
                    </a:cubicBezTo>
                    <a:cubicBezTo>
                      <a:pt x="1" y="31"/>
                      <a:pt x="1" y="31"/>
                      <a:pt x="1" y="31"/>
                    </a:cubicBezTo>
                    <a:cubicBezTo>
                      <a:pt x="1" y="31"/>
                      <a:pt x="1" y="31"/>
                      <a:pt x="1" y="31"/>
                    </a:cubicBezTo>
                    <a:cubicBezTo>
                      <a:pt x="3" y="35"/>
                      <a:pt x="3" y="35"/>
                      <a:pt x="3" y="35"/>
                    </a:cubicBezTo>
                    <a:cubicBezTo>
                      <a:pt x="3" y="35"/>
                      <a:pt x="3" y="35"/>
                      <a:pt x="3" y="35"/>
                    </a:cubicBezTo>
                    <a:cubicBezTo>
                      <a:pt x="8" y="34"/>
                      <a:pt x="8" y="34"/>
                      <a:pt x="8" y="34"/>
                    </a:cubicBezTo>
                    <a:cubicBezTo>
                      <a:pt x="8" y="34"/>
                      <a:pt x="8" y="34"/>
                      <a:pt x="8" y="34"/>
                    </a:cubicBezTo>
                    <a:cubicBezTo>
                      <a:pt x="10" y="36"/>
                      <a:pt x="10" y="36"/>
                      <a:pt x="10" y="36"/>
                    </a:cubicBezTo>
                    <a:cubicBezTo>
                      <a:pt x="10" y="36"/>
                      <a:pt x="10" y="36"/>
                      <a:pt x="10" y="36"/>
                    </a:cubicBezTo>
                    <a:cubicBezTo>
                      <a:pt x="8" y="41"/>
                      <a:pt x="8" y="41"/>
                      <a:pt x="8" y="41"/>
                    </a:cubicBezTo>
                    <a:cubicBezTo>
                      <a:pt x="8" y="41"/>
                      <a:pt x="8" y="41"/>
                      <a:pt x="8" y="41"/>
                    </a:cubicBezTo>
                    <a:cubicBezTo>
                      <a:pt x="11" y="44"/>
                      <a:pt x="11" y="44"/>
                      <a:pt x="11" y="44"/>
                    </a:cubicBezTo>
                    <a:cubicBezTo>
                      <a:pt x="11" y="44"/>
                      <a:pt x="11" y="44"/>
                      <a:pt x="11" y="44"/>
                    </a:cubicBezTo>
                    <a:cubicBezTo>
                      <a:pt x="15" y="41"/>
                      <a:pt x="15" y="41"/>
                      <a:pt x="15" y="41"/>
                    </a:cubicBezTo>
                    <a:cubicBezTo>
                      <a:pt x="16" y="41"/>
                      <a:pt x="16" y="41"/>
                      <a:pt x="16" y="41"/>
                    </a:cubicBezTo>
                    <a:cubicBezTo>
                      <a:pt x="17" y="42"/>
                      <a:pt x="17" y="42"/>
                      <a:pt x="17" y="42"/>
                    </a:cubicBezTo>
                    <a:cubicBezTo>
                      <a:pt x="18" y="42"/>
                      <a:pt x="18" y="42"/>
                      <a:pt x="18" y="42"/>
                    </a:cubicBezTo>
                    <a:cubicBezTo>
                      <a:pt x="18" y="47"/>
                      <a:pt x="18" y="47"/>
                      <a:pt x="18" y="47"/>
                    </a:cubicBezTo>
                    <a:cubicBezTo>
                      <a:pt x="18" y="47"/>
                      <a:pt x="18" y="47"/>
                      <a:pt x="18" y="47"/>
                    </a:cubicBezTo>
                    <a:cubicBezTo>
                      <a:pt x="22" y="48"/>
                      <a:pt x="22" y="48"/>
                      <a:pt x="22" y="48"/>
                    </a:cubicBezTo>
                    <a:cubicBezTo>
                      <a:pt x="23" y="48"/>
                      <a:pt x="23" y="48"/>
                      <a:pt x="23" y="48"/>
                    </a:cubicBezTo>
                    <a:cubicBezTo>
                      <a:pt x="25" y="43"/>
                      <a:pt x="25" y="43"/>
                      <a:pt x="25" y="43"/>
                    </a:cubicBezTo>
                    <a:cubicBezTo>
                      <a:pt x="25" y="43"/>
                      <a:pt x="25" y="43"/>
                      <a:pt x="25" y="43"/>
                    </a:cubicBezTo>
                    <a:cubicBezTo>
                      <a:pt x="27" y="42"/>
                      <a:pt x="27" y="42"/>
                      <a:pt x="27" y="42"/>
                    </a:cubicBezTo>
                    <a:cubicBezTo>
                      <a:pt x="27" y="43"/>
                      <a:pt x="27" y="43"/>
                      <a:pt x="27" y="43"/>
                    </a:cubicBezTo>
                    <a:cubicBezTo>
                      <a:pt x="30" y="47"/>
                      <a:pt x="30" y="47"/>
                      <a:pt x="30" y="47"/>
                    </a:cubicBezTo>
                    <a:cubicBezTo>
                      <a:pt x="31" y="47"/>
                      <a:pt x="31" y="47"/>
                      <a:pt x="31" y="47"/>
                    </a:cubicBezTo>
                    <a:cubicBezTo>
                      <a:pt x="35" y="45"/>
                      <a:pt x="35" y="45"/>
                      <a:pt x="35" y="45"/>
                    </a:cubicBezTo>
                    <a:cubicBezTo>
                      <a:pt x="35" y="45"/>
                      <a:pt x="35" y="45"/>
                      <a:pt x="35" y="45"/>
                    </a:cubicBezTo>
                    <a:cubicBezTo>
                      <a:pt x="34" y="40"/>
                      <a:pt x="34" y="40"/>
                      <a:pt x="34" y="40"/>
                    </a:cubicBezTo>
                    <a:cubicBezTo>
                      <a:pt x="34" y="40"/>
                      <a:pt x="34" y="40"/>
                      <a:pt x="34" y="40"/>
                    </a:cubicBezTo>
                    <a:cubicBezTo>
                      <a:pt x="36" y="38"/>
                      <a:pt x="36" y="38"/>
                      <a:pt x="36" y="38"/>
                    </a:cubicBezTo>
                    <a:cubicBezTo>
                      <a:pt x="36" y="38"/>
                      <a:pt x="36" y="38"/>
                      <a:pt x="36" y="38"/>
                    </a:cubicBezTo>
                    <a:cubicBezTo>
                      <a:pt x="41" y="40"/>
                      <a:pt x="41" y="40"/>
                      <a:pt x="41" y="40"/>
                    </a:cubicBezTo>
                    <a:cubicBezTo>
                      <a:pt x="41" y="40"/>
                      <a:pt x="41" y="40"/>
                      <a:pt x="41" y="40"/>
                    </a:cubicBezTo>
                    <a:cubicBezTo>
                      <a:pt x="44" y="37"/>
                      <a:pt x="44" y="37"/>
                      <a:pt x="44" y="37"/>
                    </a:cubicBezTo>
                    <a:cubicBezTo>
                      <a:pt x="44" y="37"/>
                      <a:pt x="44" y="37"/>
                      <a:pt x="44" y="37"/>
                    </a:cubicBezTo>
                    <a:cubicBezTo>
                      <a:pt x="41" y="33"/>
                      <a:pt x="41" y="33"/>
                      <a:pt x="41" y="33"/>
                    </a:cubicBezTo>
                    <a:cubicBezTo>
                      <a:pt x="41" y="32"/>
                      <a:pt x="41" y="32"/>
                      <a:pt x="41" y="32"/>
                    </a:cubicBezTo>
                    <a:cubicBezTo>
                      <a:pt x="41" y="30"/>
                      <a:pt x="41" y="30"/>
                      <a:pt x="41" y="30"/>
                    </a:cubicBezTo>
                    <a:cubicBezTo>
                      <a:pt x="42" y="30"/>
                      <a:pt x="42" y="30"/>
                      <a:pt x="42" y="30"/>
                    </a:cubicBezTo>
                    <a:cubicBezTo>
                      <a:pt x="47" y="30"/>
                      <a:pt x="47" y="30"/>
                      <a:pt x="47" y="30"/>
                    </a:cubicBezTo>
                    <a:cubicBezTo>
                      <a:pt x="47" y="30"/>
                      <a:pt x="47" y="30"/>
                      <a:pt x="47" y="30"/>
                    </a:cubicBezTo>
                    <a:cubicBezTo>
                      <a:pt x="48" y="25"/>
                      <a:pt x="48" y="25"/>
                      <a:pt x="48" y="25"/>
                    </a:cubicBezTo>
                    <a:cubicBezTo>
                      <a:pt x="48" y="25"/>
                      <a:pt x="48" y="25"/>
                      <a:pt x="48" y="25"/>
                    </a:cubicBezTo>
                    <a:cubicBezTo>
                      <a:pt x="43" y="23"/>
                      <a:pt x="43" y="23"/>
                      <a:pt x="43" y="23"/>
                    </a:cubicBezTo>
                    <a:cubicBezTo>
                      <a:pt x="43" y="23"/>
                      <a:pt x="43" y="23"/>
                      <a:pt x="43" y="23"/>
                    </a:cubicBezTo>
                    <a:cubicBezTo>
                      <a:pt x="42" y="21"/>
                      <a:pt x="42" y="21"/>
                      <a:pt x="42" y="21"/>
                    </a:cubicBezTo>
                    <a:cubicBezTo>
                      <a:pt x="42" y="21"/>
                      <a:pt x="42" y="21"/>
                      <a:pt x="42" y="21"/>
                    </a:cubicBezTo>
                    <a:cubicBezTo>
                      <a:pt x="47" y="18"/>
                      <a:pt x="47" y="18"/>
                      <a:pt x="47" y="18"/>
                    </a:cubicBezTo>
                    <a:cubicBezTo>
                      <a:pt x="47" y="17"/>
                      <a:pt x="47" y="17"/>
                      <a:pt x="47" y="17"/>
                    </a:cubicBezTo>
                    <a:cubicBezTo>
                      <a:pt x="45" y="13"/>
                      <a:pt x="45" y="13"/>
                      <a:pt x="45" y="13"/>
                    </a:cubicBezTo>
                    <a:close/>
                    <a:moveTo>
                      <a:pt x="26" y="31"/>
                    </a:moveTo>
                    <a:cubicBezTo>
                      <a:pt x="22" y="33"/>
                      <a:pt x="17" y="31"/>
                      <a:pt x="16" y="27"/>
                    </a:cubicBezTo>
                    <a:cubicBezTo>
                      <a:pt x="14" y="23"/>
                      <a:pt x="16" y="18"/>
                      <a:pt x="20" y="16"/>
                    </a:cubicBezTo>
                    <a:cubicBezTo>
                      <a:pt x="24" y="15"/>
                      <a:pt x="29" y="17"/>
                      <a:pt x="31" y="21"/>
                    </a:cubicBezTo>
                    <a:cubicBezTo>
                      <a:pt x="32" y="25"/>
                      <a:pt x="30" y="29"/>
                      <a:pt x="26"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1" name="Freeform 58"/>
              <p:cNvSpPr>
                <a:spLocks noEditPoints="1"/>
              </p:cNvSpPr>
              <p:nvPr/>
            </p:nvSpPr>
            <p:spPr bwMode="auto">
              <a:xfrm>
                <a:off x="810" y="1523"/>
                <a:ext cx="131" cy="131"/>
              </a:xfrm>
              <a:custGeom>
                <a:avLst/>
                <a:gdLst>
                  <a:gd name="T0" fmla="*/ 75 w 90"/>
                  <a:gd name="T1" fmla="*/ 26 h 90"/>
                  <a:gd name="T2" fmla="*/ 72 w 90"/>
                  <a:gd name="T3" fmla="*/ 22 h 90"/>
                  <a:gd name="T4" fmla="*/ 76 w 90"/>
                  <a:gd name="T5" fmla="*/ 13 h 90"/>
                  <a:gd name="T6" fmla="*/ 70 w 90"/>
                  <a:gd name="T7" fmla="*/ 7 h 90"/>
                  <a:gd name="T8" fmla="*/ 61 w 90"/>
                  <a:gd name="T9" fmla="*/ 13 h 90"/>
                  <a:gd name="T10" fmla="*/ 57 w 90"/>
                  <a:gd name="T11" fmla="*/ 12 h 90"/>
                  <a:gd name="T12" fmla="*/ 56 w 90"/>
                  <a:gd name="T13" fmla="*/ 2 h 90"/>
                  <a:gd name="T14" fmla="*/ 48 w 90"/>
                  <a:gd name="T15" fmla="*/ 0 h 90"/>
                  <a:gd name="T16" fmla="*/ 43 w 90"/>
                  <a:gd name="T17" fmla="*/ 9 h 90"/>
                  <a:gd name="T18" fmla="*/ 39 w 90"/>
                  <a:gd name="T19" fmla="*/ 10 h 90"/>
                  <a:gd name="T20" fmla="*/ 32 w 90"/>
                  <a:gd name="T21" fmla="*/ 2 h 90"/>
                  <a:gd name="T22" fmla="*/ 25 w 90"/>
                  <a:gd name="T23" fmla="*/ 5 h 90"/>
                  <a:gd name="T24" fmla="*/ 26 w 90"/>
                  <a:gd name="T25" fmla="*/ 15 h 90"/>
                  <a:gd name="T26" fmla="*/ 22 w 90"/>
                  <a:gd name="T27" fmla="*/ 18 h 90"/>
                  <a:gd name="T28" fmla="*/ 12 w 90"/>
                  <a:gd name="T29" fmla="*/ 14 h 90"/>
                  <a:gd name="T30" fmla="*/ 7 w 90"/>
                  <a:gd name="T31" fmla="*/ 20 h 90"/>
                  <a:gd name="T32" fmla="*/ 13 w 90"/>
                  <a:gd name="T33" fmla="*/ 29 h 90"/>
                  <a:gd name="T34" fmla="*/ 12 w 90"/>
                  <a:gd name="T35" fmla="*/ 33 h 90"/>
                  <a:gd name="T36" fmla="*/ 1 w 90"/>
                  <a:gd name="T37" fmla="*/ 34 h 90"/>
                  <a:gd name="T38" fmla="*/ 0 w 90"/>
                  <a:gd name="T39" fmla="*/ 42 h 90"/>
                  <a:gd name="T40" fmla="*/ 9 w 90"/>
                  <a:gd name="T41" fmla="*/ 47 h 90"/>
                  <a:gd name="T42" fmla="*/ 10 w 90"/>
                  <a:gd name="T43" fmla="*/ 51 h 90"/>
                  <a:gd name="T44" fmla="*/ 2 w 90"/>
                  <a:gd name="T45" fmla="*/ 58 h 90"/>
                  <a:gd name="T46" fmla="*/ 4 w 90"/>
                  <a:gd name="T47" fmla="*/ 65 h 90"/>
                  <a:gd name="T48" fmla="*/ 15 w 90"/>
                  <a:gd name="T49" fmla="*/ 64 h 90"/>
                  <a:gd name="T50" fmla="*/ 18 w 90"/>
                  <a:gd name="T51" fmla="*/ 68 h 90"/>
                  <a:gd name="T52" fmla="*/ 14 w 90"/>
                  <a:gd name="T53" fmla="*/ 77 h 90"/>
                  <a:gd name="T54" fmla="*/ 20 w 90"/>
                  <a:gd name="T55" fmla="*/ 83 h 90"/>
                  <a:gd name="T56" fmla="*/ 28 w 90"/>
                  <a:gd name="T57" fmla="*/ 77 h 90"/>
                  <a:gd name="T58" fmla="*/ 33 w 90"/>
                  <a:gd name="T59" fmla="*/ 78 h 90"/>
                  <a:gd name="T60" fmla="*/ 34 w 90"/>
                  <a:gd name="T61" fmla="*/ 89 h 90"/>
                  <a:gd name="T62" fmla="*/ 42 w 90"/>
                  <a:gd name="T63" fmla="*/ 90 h 90"/>
                  <a:gd name="T64" fmla="*/ 46 w 90"/>
                  <a:gd name="T65" fmla="*/ 81 h 90"/>
                  <a:gd name="T66" fmla="*/ 51 w 90"/>
                  <a:gd name="T67" fmla="*/ 80 h 90"/>
                  <a:gd name="T68" fmla="*/ 57 w 90"/>
                  <a:gd name="T69" fmla="*/ 88 h 90"/>
                  <a:gd name="T70" fmla="*/ 65 w 90"/>
                  <a:gd name="T71" fmla="*/ 86 h 90"/>
                  <a:gd name="T72" fmla="*/ 64 w 90"/>
                  <a:gd name="T73" fmla="*/ 75 h 90"/>
                  <a:gd name="T74" fmla="*/ 68 w 90"/>
                  <a:gd name="T75" fmla="*/ 72 h 90"/>
                  <a:gd name="T76" fmla="*/ 77 w 90"/>
                  <a:gd name="T77" fmla="*/ 76 h 90"/>
                  <a:gd name="T78" fmla="*/ 83 w 90"/>
                  <a:gd name="T79" fmla="*/ 70 h 90"/>
                  <a:gd name="T80" fmla="*/ 77 w 90"/>
                  <a:gd name="T81" fmla="*/ 61 h 90"/>
                  <a:gd name="T82" fmla="*/ 78 w 90"/>
                  <a:gd name="T83" fmla="*/ 57 h 90"/>
                  <a:gd name="T84" fmla="*/ 88 w 90"/>
                  <a:gd name="T85" fmla="*/ 56 h 90"/>
                  <a:gd name="T86" fmla="*/ 90 w 90"/>
                  <a:gd name="T87" fmla="*/ 48 h 90"/>
                  <a:gd name="T88" fmla="*/ 81 w 90"/>
                  <a:gd name="T89" fmla="*/ 44 h 90"/>
                  <a:gd name="T90" fmla="*/ 80 w 90"/>
                  <a:gd name="T91" fmla="*/ 39 h 90"/>
                  <a:gd name="T92" fmla="*/ 88 w 90"/>
                  <a:gd name="T93" fmla="*/ 33 h 90"/>
                  <a:gd name="T94" fmla="*/ 85 w 90"/>
                  <a:gd name="T95" fmla="*/ 25 h 90"/>
                  <a:gd name="T96" fmla="*/ 30 w 90"/>
                  <a:gd name="T97" fmla="*/ 50 h 90"/>
                  <a:gd name="T98" fmla="*/ 57 w 90"/>
                  <a:gd name="T99"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 h="90">
                    <a:moveTo>
                      <a:pt x="85" y="25"/>
                    </a:moveTo>
                    <a:cubicBezTo>
                      <a:pt x="75" y="26"/>
                      <a:pt x="75" y="26"/>
                      <a:pt x="75" y="26"/>
                    </a:cubicBezTo>
                    <a:cubicBezTo>
                      <a:pt x="74" y="26"/>
                      <a:pt x="74" y="26"/>
                      <a:pt x="74" y="26"/>
                    </a:cubicBezTo>
                    <a:cubicBezTo>
                      <a:pt x="72" y="22"/>
                      <a:pt x="72" y="22"/>
                      <a:pt x="72" y="22"/>
                    </a:cubicBezTo>
                    <a:cubicBezTo>
                      <a:pt x="72" y="22"/>
                      <a:pt x="72" y="22"/>
                      <a:pt x="72" y="22"/>
                    </a:cubicBezTo>
                    <a:cubicBezTo>
                      <a:pt x="76" y="13"/>
                      <a:pt x="76" y="13"/>
                      <a:pt x="76" y="13"/>
                    </a:cubicBezTo>
                    <a:cubicBezTo>
                      <a:pt x="76" y="12"/>
                      <a:pt x="76" y="12"/>
                      <a:pt x="76" y="12"/>
                    </a:cubicBezTo>
                    <a:cubicBezTo>
                      <a:pt x="70" y="7"/>
                      <a:pt x="70" y="7"/>
                      <a:pt x="70" y="7"/>
                    </a:cubicBezTo>
                    <a:cubicBezTo>
                      <a:pt x="69" y="7"/>
                      <a:pt x="69" y="7"/>
                      <a:pt x="69" y="7"/>
                    </a:cubicBezTo>
                    <a:cubicBezTo>
                      <a:pt x="61" y="13"/>
                      <a:pt x="61" y="13"/>
                      <a:pt x="61" y="13"/>
                    </a:cubicBezTo>
                    <a:cubicBezTo>
                      <a:pt x="61" y="13"/>
                      <a:pt x="61" y="13"/>
                      <a:pt x="61" y="13"/>
                    </a:cubicBezTo>
                    <a:cubicBezTo>
                      <a:pt x="57" y="12"/>
                      <a:pt x="57" y="12"/>
                      <a:pt x="57" y="12"/>
                    </a:cubicBezTo>
                    <a:cubicBezTo>
                      <a:pt x="57" y="11"/>
                      <a:pt x="57" y="11"/>
                      <a:pt x="57" y="11"/>
                    </a:cubicBezTo>
                    <a:cubicBezTo>
                      <a:pt x="56" y="2"/>
                      <a:pt x="56" y="2"/>
                      <a:pt x="56" y="2"/>
                    </a:cubicBezTo>
                    <a:cubicBezTo>
                      <a:pt x="55" y="1"/>
                      <a:pt x="55" y="1"/>
                      <a:pt x="55" y="1"/>
                    </a:cubicBezTo>
                    <a:cubicBezTo>
                      <a:pt x="48" y="0"/>
                      <a:pt x="48" y="0"/>
                      <a:pt x="48" y="0"/>
                    </a:cubicBezTo>
                    <a:cubicBezTo>
                      <a:pt x="47" y="0"/>
                      <a:pt x="47" y="0"/>
                      <a:pt x="47" y="0"/>
                    </a:cubicBezTo>
                    <a:cubicBezTo>
                      <a:pt x="43" y="9"/>
                      <a:pt x="43" y="9"/>
                      <a:pt x="43" y="9"/>
                    </a:cubicBezTo>
                    <a:cubicBezTo>
                      <a:pt x="43" y="10"/>
                      <a:pt x="43" y="10"/>
                      <a:pt x="43" y="10"/>
                    </a:cubicBezTo>
                    <a:cubicBezTo>
                      <a:pt x="39" y="10"/>
                      <a:pt x="39" y="10"/>
                      <a:pt x="39" y="10"/>
                    </a:cubicBezTo>
                    <a:cubicBezTo>
                      <a:pt x="38" y="10"/>
                      <a:pt x="38" y="10"/>
                      <a:pt x="38" y="10"/>
                    </a:cubicBezTo>
                    <a:cubicBezTo>
                      <a:pt x="32" y="2"/>
                      <a:pt x="32" y="2"/>
                      <a:pt x="32" y="2"/>
                    </a:cubicBezTo>
                    <a:cubicBezTo>
                      <a:pt x="32" y="2"/>
                      <a:pt x="32" y="2"/>
                      <a:pt x="32" y="2"/>
                    </a:cubicBezTo>
                    <a:cubicBezTo>
                      <a:pt x="25" y="5"/>
                      <a:pt x="25" y="5"/>
                      <a:pt x="25" y="5"/>
                    </a:cubicBezTo>
                    <a:cubicBezTo>
                      <a:pt x="24" y="5"/>
                      <a:pt x="24" y="5"/>
                      <a:pt x="24" y="5"/>
                    </a:cubicBezTo>
                    <a:cubicBezTo>
                      <a:pt x="26" y="15"/>
                      <a:pt x="26" y="15"/>
                      <a:pt x="26" y="15"/>
                    </a:cubicBezTo>
                    <a:cubicBezTo>
                      <a:pt x="25" y="16"/>
                      <a:pt x="25" y="16"/>
                      <a:pt x="25" y="16"/>
                    </a:cubicBezTo>
                    <a:cubicBezTo>
                      <a:pt x="22" y="18"/>
                      <a:pt x="22" y="18"/>
                      <a:pt x="22" y="18"/>
                    </a:cubicBezTo>
                    <a:cubicBezTo>
                      <a:pt x="21" y="18"/>
                      <a:pt x="21" y="18"/>
                      <a:pt x="21" y="18"/>
                    </a:cubicBezTo>
                    <a:cubicBezTo>
                      <a:pt x="12" y="14"/>
                      <a:pt x="12" y="14"/>
                      <a:pt x="12" y="14"/>
                    </a:cubicBezTo>
                    <a:cubicBezTo>
                      <a:pt x="12" y="14"/>
                      <a:pt x="12" y="14"/>
                      <a:pt x="12" y="14"/>
                    </a:cubicBezTo>
                    <a:cubicBezTo>
                      <a:pt x="7" y="20"/>
                      <a:pt x="7" y="20"/>
                      <a:pt x="7" y="20"/>
                    </a:cubicBezTo>
                    <a:cubicBezTo>
                      <a:pt x="7" y="21"/>
                      <a:pt x="7" y="21"/>
                      <a:pt x="7" y="21"/>
                    </a:cubicBezTo>
                    <a:cubicBezTo>
                      <a:pt x="13" y="29"/>
                      <a:pt x="13" y="29"/>
                      <a:pt x="13" y="29"/>
                    </a:cubicBezTo>
                    <a:cubicBezTo>
                      <a:pt x="13" y="29"/>
                      <a:pt x="13" y="29"/>
                      <a:pt x="13" y="29"/>
                    </a:cubicBezTo>
                    <a:cubicBezTo>
                      <a:pt x="12" y="33"/>
                      <a:pt x="12" y="33"/>
                      <a:pt x="12" y="33"/>
                    </a:cubicBezTo>
                    <a:cubicBezTo>
                      <a:pt x="11" y="33"/>
                      <a:pt x="11" y="33"/>
                      <a:pt x="11" y="33"/>
                    </a:cubicBezTo>
                    <a:cubicBezTo>
                      <a:pt x="1" y="34"/>
                      <a:pt x="1" y="34"/>
                      <a:pt x="1" y="34"/>
                    </a:cubicBezTo>
                    <a:cubicBezTo>
                      <a:pt x="1" y="35"/>
                      <a:pt x="1" y="35"/>
                      <a:pt x="1" y="35"/>
                    </a:cubicBezTo>
                    <a:cubicBezTo>
                      <a:pt x="0" y="42"/>
                      <a:pt x="0" y="42"/>
                      <a:pt x="0" y="42"/>
                    </a:cubicBezTo>
                    <a:cubicBezTo>
                      <a:pt x="0" y="43"/>
                      <a:pt x="0" y="43"/>
                      <a:pt x="0" y="43"/>
                    </a:cubicBezTo>
                    <a:cubicBezTo>
                      <a:pt x="9" y="47"/>
                      <a:pt x="9" y="47"/>
                      <a:pt x="9" y="47"/>
                    </a:cubicBezTo>
                    <a:cubicBezTo>
                      <a:pt x="10" y="47"/>
                      <a:pt x="10" y="47"/>
                      <a:pt x="10" y="47"/>
                    </a:cubicBezTo>
                    <a:cubicBezTo>
                      <a:pt x="10" y="51"/>
                      <a:pt x="10" y="51"/>
                      <a:pt x="10" y="51"/>
                    </a:cubicBezTo>
                    <a:cubicBezTo>
                      <a:pt x="10" y="52"/>
                      <a:pt x="10" y="52"/>
                      <a:pt x="10" y="52"/>
                    </a:cubicBezTo>
                    <a:cubicBezTo>
                      <a:pt x="2" y="58"/>
                      <a:pt x="2" y="58"/>
                      <a:pt x="2" y="58"/>
                    </a:cubicBezTo>
                    <a:cubicBezTo>
                      <a:pt x="2" y="58"/>
                      <a:pt x="2" y="58"/>
                      <a:pt x="2" y="58"/>
                    </a:cubicBezTo>
                    <a:cubicBezTo>
                      <a:pt x="4" y="65"/>
                      <a:pt x="4" y="65"/>
                      <a:pt x="4" y="65"/>
                    </a:cubicBezTo>
                    <a:cubicBezTo>
                      <a:pt x="5" y="66"/>
                      <a:pt x="5" y="66"/>
                      <a:pt x="5" y="66"/>
                    </a:cubicBezTo>
                    <a:cubicBezTo>
                      <a:pt x="15" y="64"/>
                      <a:pt x="15" y="64"/>
                      <a:pt x="15" y="64"/>
                    </a:cubicBezTo>
                    <a:cubicBezTo>
                      <a:pt x="15" y="65"/>
                      <a:pt x="15" y="65"/>
                      <a:pt x="15" y="65"/>
                    </a:cubicBezTo>
                    <a:cubicBezTo>
                      <a:pt x="18" y="68"/>
                      <a:pt x="18" y="68"/>
                      <a:pt x="18" y="68"/>
                    </a:cubicBezTo>
                    <a:cubicBezTo>
                      <a:pt x="18" y="68"/>
                      <a:pt x="18" y="68"/>
                      <a:pt x="18" y="68"/>
                    </a:cubicBezTo>
                    <a:cubicBezTo>
                      <a:pt x="14" y="77"/>
                      <a:pt x="14" y="77"/>
                      <a:pt x="14" y="77"/>
                    </a:cubicBezTo>
                    <a:cubicBezTo>
                      <a:pt x="14" y="78"/>
                      <a:pt x="14" y="78"/>
                      <a:pt x="14" y="78"/>
                    </a:cubicBezTo>
                    <a:cubicBezTo>
                      <a:pt x="20" y="83"/>
                      <a:pt x="20" y="83"/>
                      <a:pt x="20" y="83"/>
                    </a:cubicBezTo>
                    <a:cubicBezTo>
                      <a:pt x="21" y="83"/>
                      <a:pt x="21" y="83"/>
                      <a:pt x="21" y="83"/>
                    </a:cubicBezTo>
                    <a:cubicBezTo>
                      <a:pt x="28" y="77"/>
                      <a:pt x="28" y="77"/>
                      <a:pt x="28" y="77"/>
                    </a:cubicBezTo>
                    <a:cubicBezTo>
                      <a:pt x="29" y="77"/>
                      <a:pt x="29" y="77"/>
                      <a:pt x="29" y="77"/>
                    </a:cubicBezTo>
                    <a:cubicBezTo>
                      <a:pt x="33" y="78"/>
                      <a:pt x="33" y="78"/>
                      <a:pt x="33" y="78"/>
                    </a:cubicBezTo>
                    <a:cubicBezTo>
                      <a:pt x="33" y="79"/>
                      <a:pt x="33" y="79"/>
                      <a:pt x="33" y="79"/>
                    </a:cubicBezTo>
                    <a:cubicBezTo>
                      <a:pt x="34" y="89"/>
                      <a:pt x="34" y="89"/>
                      <a:pt x="34" y="89"/>
                    </a:cubicBezTo>
                    <a:cubicBezTo>
                      <a:pt x="34" y="89"/>
                      <a:pt x="34" y="89"/>
                      <a:pt x="34" y="89"/>
                    </a:cubicBezTo>
                    <a:cubicBezTo>
                      <a:pt x="42" y="90"/>
                      <a:pt x="42" y="90"/>
                      <a:pt x="42" y="90"/>
                    </a:cubicBezTo>
                    <a:cubicBezTo>
                      <a:pt x="43" y="90"/>
                      <a:pt x="43" y="90"/>
                      <a:pt x="43" y="90"/>
                    </a:cubicBezTo>
                    <a:cubicBezTo>
                      <a:pt x="46" y="81"/>
                      <a:pt x="46" y="81"/>
                      <a:pt x="46" y="81"/>
                    </a:cubicBezTo>
                    <a:cubicBezTo>
                      <a:pt x="47" y="80"/>
                      <a:pt x="47" y="80"/>
                      <a:pt x="47" y="80"/>
                    </a:cubicBezTo>
                    <a:cubicBezTo>
                      <a:pt x="51" y="80"/>
                      <a:pt x="51" y="80"/>
                      <a:pt x="51" y="80"/>
                    </a:cubicBezTo>
                    <a:cubicBezTo>
                      <a:pt x="52" y="80"/>
                      <a:pt x="52" y="80"/>
                      <a:pt x="52" y="80"/>
                    </a:cubicBezTo>
                    <a:cubicBezTo>
                      <a:pt x="57" y="88"/>
                      <a:pt x="57" y="88"/>
                      <a:pt x="57" y="88"/>
                    </a:cubicBezTo>
                    <a:cubicBezTo>
                      <a:pt x="58" y="88"/>
                      <a:pt x="58" y="88"/>
                      <a:pt x="58" y="88"/>
                    </a:cubicBezTo>
                    <a:cubicBezTo>
                      <a:pt x="65" y="86"/>
                      <a:pt x="65" y="86"/>
                      <a:pt x="65" y="86"/>
                    </a:cubicBezTo>
                    <a:cubicBezTo>
                      <a:pt x="65" y="85"/>
                      <a:pt x="65" y="85"/>
                      <a:pt x="65" y="85"/>
                    </a:cubicBezTo>
                    <a:cubicBezTo>
                      <a:pt x="64" y="75"/>
                      <a:pt x="64" y="75"/>
                      <a:pt x="64" y="75"/>
                    </a:cubicBezTo>
                    <a:cubicBezTo>
                      <a:pt x="64" y="75"/>
                      <a:pt x="64" y="75"/>
                      <a:pt x="64" y="75"/>
                    </a:cubicBezTo>
                    <a:cubicBezTo>
                      <a:pt x="68" y="72"/>
                      <a:pt x="68" y="72"/>
                      <a:pt x="68" y="72"/>
                    </a:cubicBezTo>
                    <a:cubicBezTo>
                      <a:pt x="68" y="72"/>
                      <a:pt x="68" y="72"/>
                      <a:pt x="68" y="72"/>
                    </a:cubicBezTo>
                    <a:cubicBezTo>
                      <a:pt x="77" y="76"/>
                      <a:pt x="77" y="76"/>
                      <a:pt x="77" y="76"/>
                    </a:cubicBezTo>
                    <a:cubicBezTo>
                      <a:pt x="78" y="76"/>
                      <a:pt x="78" y="76"/>
                      <a:pt x="78" y="76"/>
                    </a:cubicBezTo>
                    <a:cubicBezTo>
                      <a:pt x="83" y="70"/>
                      <a:pt x="83" y="70"/>
                      <a:pt x="83" y="70"/>
                    </a:cubicBezTo>
                    <a:cubicBezTo>
                      <a:pt x="83" y="69"/>
                      <a:pt x="83" y="69"/>
                      <a:pt x="83" y="69"/>
                    </a:cubicBezTo>
                    <a:cubicBezTo>
                      <a:pt x="77" y="61"/>
                      <a:pt x="77" y="61"/>
                      <a:pt x="77" y="61"/>
                    </a:cubicBezTo>
                    <a:cubicBezTo>
                      <a:pt x="77" y="61"/>
                      <a:pt x="77" y="61"/>
                      <a:pt x="77" y="61"/>
                    </a:cubicBezTo>
                    <a:cubicBezTo>
                      <a:pt x="78" y="57"/>
                      <a:pt x="78" y="57"/>
                      <a:pt x="78" y="57"/>
                    </a:cubicBezTo>
                    <a:cubicBezTo>
                      <a:pt x="79" y="57"/>
                      <a:pt x="79" y="57"/>
                      <a:pt x="79" y="57"/>
                    </a:cubicBezTo>
                    <a:cubicBezTo>
                      <a:pt x="88" y="56"/>
                      <a:pt x="88" y="56"/>
                      <a:pt x="88" y="56"/>
                    </a:cubicBezTo>
                    <a:cubicBezTo>
                      <a:pt x="89" y="56"/>
                      <a:pt x="89" y="56"/>
                      <a:pt x="89" y="56"/>
                    </a:cubicBezTo>
                    <a:cubicBezTo>
                      <a:pt x="90" y="48"/>
                      <a:pt x="90" y="48"/>
                      <a:pt x="90" y="48"/>
                    </a:cubicBezTo>
                    <a:cubicBezTo>
                      <a:pt x="90" y="47"/>
                      <a:pt x="90" y="47"/>
                      <a:pt x="90" y="47"/>
                    </a:cubicBezTo>
                    <a:cubicBezTo>
                      <a:pt x="81" y="44"/>
                      <a:pt x="81" y="44"/>
                      <a:pt x="81" y="44"/>
                    </a:cubicBezTo>
                    <a:cubicBezTo>
                      <a:pt x="80" y="43"/>
                      <a:pt x="80" y="43"/>
                      <a:pt x="80" y="43"/>
                    </a:cubicBezTo>
                    <a:cubicBezTo>
                      <a:pt x="80" y="39"/>
                      <a:pt x="80" y="39"/>
                      <a:pt x="80" y="39"/>
                    </a:cubicBezTo>
                    <a:cubicBezTo>
                      <a:pt x="80" y="38"/>
                      <a:pt x="80" y="38"/>
                      <a:pt x="80" y="38"/>
                    </a:cubicBezTo>
                    <a:cubicBezTo>
                      <a:pt x="88" y="33"/>
                      <a:pt x="88" y="33"/>
                      <a:pt x="88" y="33"/>
                    </a:cubicBezTo>
                    <a:cubicBezTo>
                      <a:pt x="88" y="32"/>
                      <a:pt x="88" y="32"/>
                      <a:pt x="88" y="32"/>
                    </a:cubicBezTo>
                    <a:cubicBezTo>
                      <a:pt x="85" y="25"/>
                      <a:pt x="85" y="25"/>
                      <a:pt x="85" y="25"/>
                    </a:cubicBezTo>
                    <a:close/>
                    <a:moveTo>
                      <a:pt x="49" y="58"/>
                    </a:moveTo>
                    <a:cubicBezTo>
                      <a:pt x="41" y="61"/>
                      <a:pt x="33" y="58"/>
                      <a:pt x="30" y="50"/>
                    </a:cubicBezTo>
                    <a:cubicBezTo>
                      <a:pt x="27" y="42"/>
                      <a:pt x="30" y="33"/>
                      <a:pt x="38" y="30"/>
                    </a:cubicBezTo>
                    <a:cubicBezTo>
                      <a:pt x="46" y="27"/>
                      <a:pt x="54" y="31"/>
                      <a:pt x="57" y="39"/>
                    </a:cubicBezTo>
                    <a:cubicBezTo>
                      <a:pt x="60" y="47"/>
                      <a:pt x="57" y="55"/>
                      <a:pt x="49"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2" name="Freeform 59"/>
              <p:cNvSpPr>
                <a:spLocks noEditPoints="1"/>
              </p:cNvSpPr>
              <p:nvPr/>
            </p:nvSpPr>
            <p:spPr bwMode="auto">
              <a:xfrm>
                <a:off x="813" y="2170"/>
                <a:ext cx="58" cy="58"/>
              </a:xfrm>
              <a:custGeom>
                <a:avLst/>
                <a:gdLst>
                  <a:gd name="T0" fmla="*/ 33 w 40"/>
                  <a:gd name="T1" fmla="*/ 12 h 40"/>
                  <a:gd name="T2" fmla="*/ 32 w 40"/>
                  <a:gd name="T3" fmla="*/ 10 h 40"/>
                  <a:gd name="T4" fmla="*/ 34 w 40"/>
                  <a:gd name="T5" fmla="*/ 6 h 40"/>
                  <a:gd name="T6" fmla="*/ 31 w 40"/>
                  <a:gd name="T7" fmla="*/ 4 h 40"/>
                  <a:gd name="T8" fmla="*/ 27 w 40"/>
                  <a:gd name="T9" fmla="*/ 6 h 40"/>
                  <a:gd name="T10" fmla="*/ 25 w 40"/>
                  <a:gd name="T11" fmla="*/ 6 h 40"/>
                  <a:gd name="T12" fmla="*/ 25 w 40"/>
                  <a:gd name="T13" fmla="*/ 1 h 40"/>
                  <a:gd name="T14" fmla="*/ 21 w 40"/>
                  <a:gd name="T15" fmla="*/ 0 h 40"/>
                  <a:gd name="T16" fmla="*/ 19 w 40"/>
                  <a:gd name="T17" fmla="*/ 4 h 40"/>
                  <a:gd name="T18" fmla="*/ 17 w 40"/>
                  <a:gd name="T19" fmla="*/ 5 h 40"/>
                  <a:gd name="T20" fmla="*/ 15 w 40"/>
                  <a:gd name="T21" fmla="*/ 1 h 40"/>
                  <a:gd name="T22" fmla="*/ 11 w 40"/>
                  <a:gd name="T23" fmla="*/ 2 h 40"/>
                  <a:gd name="T24" fmla="*/ 12 w 40"/>
                  <a:gd name="T25" fmla="*/ 7 h 40"/>
                  <a:gd name="T26" fmla="*/ 10 w 40"/>
                  <a:gd name="T27" fmla="*/ 8 h 40"/>
                  <a:gd name="T28" fmla="*/ 6 w 40"/>
                  <a:gd name="T29" fmla="*/ 7 h 40"/>
                  <a:gd name="T30" fmla="*/ 3 w 40"/>
                  <a:gd name="T31" fmla="*/ 9 h 40"/>
                  <a:gd name="T32" fmla="*/ 6 w 40"/>
                  <a:gd name="T33" fmla="*/ 13 h 40"/>
                  <a:gd name="T34" fmla="*/ 5 w 40"/>
                  <a:gd name="T35" fmla="*/ 15 h 40"/>
                  <a:gd name="T36" fmla="*/ 1 w 40"/>
                  <a:gd name="T37" fmla="*/ 15 h 40"/>
                  <a:gd name="T38" fmla="*/ 0 w 40"/>
                  <a:gd name="T39" fmla="*/ 19 h 40"/>
                  <a:gd name="T40" fmla="*/ 4 w 40"/>
                  <a:gd name="T41" fmla="*/ 21 h 40"/>
                  <a:gd name="T42" fmla="*/ 5 w 40"/>
                  <a:gd name="T43" fmla="*/ 23 h 40"/>
                  <a:gd name="T44" fmla="*/ 1 w 40"/>
                  <a:gd name="T45" fmla="*/ 26 h 40"/>
                  <a:gd name="T46" fmla="*/ 2 w 40"/>
                  <a:gd name="T47" fmla="*/ 29 h 40"/>
                  <a:gd name="T48" fmla="*/ 7 w 40"/>
                  <a:gd name="T49" fmla="*/ 29 h 40"/>
                  <a:gd name="T50" fmla="*/ 8 w 40"/>
                  <a:gd name="T51" fmla="*/ 30 h 40"/>
                  <a:gd name="T52" fmla="*/ 6 w 40"/>
                  <a:gd name="T53" fmla="*/ 35 h 40"/>
                  <a:gd name="T54" fmla="*/ 9 w 40"/>
                  <a:gd name="T55" fmla="*/ 37 h 40"/>
                  <a:gd name="T56" fmla="*/ 13 w 40"/>
                  <a:gd name="T57" fmla="*/ 34 h 40"/>
                  <a:gd name="T58" fmla="*/ 15 w 40"/>
                  <a:gd name="T59" fmla="*/ 35 h 40"/>
                  <a:gd name="T60" fmla="*/ 15 w 40"/>
                  <a:gd name="T61" fmla="*/ 39 h 40"/>
                  <a:gd name="T62" fmla="*/ 19 w 40"/>
                  <a:gd name="T63" fmla="*/ 40 h 40"/>
                  <a:gd name="T64" fmla="*/ 21 w 40"/>
                  <a:gd name="T65" fmla="*/ 36 h 40"/>
                  <a:gd name="T66" fmla="*/ 23 w 40"/>
                  <a:gd name="T67" fmla="*/ 36 h 40"/>
                  <a:gd name="T68" fmla="*/ 25 w 40"/>
                  <a:gd name="T69" fmla="*/ 39 h 40"/>
                  <a:gd name="T70" fmla="*/ 29 w 40"/>
                  <a:gd name="T71" fmla="*/ 38 h 40"/>
                  <a:gd name="T72" fmla="*/ 28 w 40"/>
                  <a:gd name="T73" fmla="*/ 34 h 40"/>
                  <a:gd name="T74" fmla="*/ 30 w 40"/>
                  <a:gd name="T75" fmla="*/ 32 h 40"/>
                  <a:gd name="T76" fmla="*/ 34 w 40"/>
                  <a:gd name="T77" fmla="*/ 34 h 40"/>
                  <a:gd name="T78" fmla="*/ 37 w 40"/>
                  <a:gd name="T79" fmla="*/ 31 h 40"/>
                  <a:gd name="T80" fmla="*/ 34 w 40"/>
                  <a:gd name="T81" fmla="*/ 27 h 40"/>
                  <a:gd name="T82" fmla="*/ 35 w 40"/>
                  <a:gd name="T83" fmla="*/ 26 h 40"/>
                  <a:gd name="T84" fmla="*/ 39 w 40"/>
                  <a:gd name="T85" fmla="*/ 25 h 40"/>
                  <a:gd name="T86" fmla="*/ 40 w 40"/>
                  <a:gd name="T87" fmla="*/ 21 h 40"/>
                  <a:gd name="T88" fmla="*/ 36 w 40"/>
                  <a:gd name="T89" fmla="*/ 20 h 40"/>
                  <a:gd name="T90" fmla="*/ 35 w 40"/>
                  <a:gd name="T91" fmla="*/ 18 h 40"/>
                  <a:gd name="T92" fmla="*/ 39 w 40"/>
                  <a:gd name="T93" fmla="*/ 15 h 40"/>
                  <a:gd name="T94" fmla="*/ 38 w 40"/>
                  <a:gd name="T95" fmla="*/ 11 h 40"/>
                  <a:gd name="T96" fmla="*/ 13 w 40"/>
                  <a:gd name="T97" fmla="*/ 22 h 40"/>
                  <a:gd name="T98" fmla="*/ 26 w 40"/>
                  <a:gd name="T99"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 h="40">
                    <a:moveTo>
                      <a:pt x="38" y="11"/>
                    </a:moveTo>
                    <a:cubicBezTo>
                      <a:pt x="33" y="12"/>
                      <a:pt x="33" y="12"/>
                      <a:pt x="33" y="12"/>
                    </a:cubicBezTo>
                    <a:cubicBezTo>
                      <a:pt x="33" y="12"/>
                      <a:pt x="33" y="12"/>
                      <a:pt x="33" y="12"/>
                    </a:cubicBezTo>
                    <a:cubicBezTo>
                      <a:pt x="32" y="10"/>
                      <a:pt x="32" y="10"/>
                      <a:pt x="32" y="10"/>
                    </a:cubicBezTo>
                    <a:cubicBezTo>
                      <a:pt x="32" y="10"/>
                      <a:pt x="32" y="10"/>
                      <a:pt x="32" y="10"/>
                    </a:cubicBezTo>
                    <a:cubicBezTo>
                      <a:pt x="34" y="6"/>
                      <a:pt x="34" y="6"/>
                      <a:pt x="34" y="6"/>
                    </a:cubicBezTo>
                    <a:cubicBezTo>
                      <a:pt x="34" y="6"/>
                      <a:pt x="34" y="6"/>
                      <a:pt x="34" y="6"/>
                    </a:cubicBezTo>
                    <a:cubicBezTo>
                      <a:pt x="31" y="4"/>
                      <a:pt x="31" y="4"/>
                      <a:pt x="31" y="4"/>
                    </a:cubicBezTo>
                    <a:cubicBezTo>
                      <a:pt x="31" y="4"/>
                      <a:pt x="31" y="4"/>
                      <a:pt x="31" y="4"/>
                    </a:cubicBezTo>
                    <a:cubicBezTo>
                      <a:pt x="27" y="6"/>
                      <a:pt x="27" y="6"/>
                      <a:pt x="27" y="6"/>
                    </a:cubicBezTo>
                    <a:cubicBezTo>
                      <a:pt x="27" y="6"/>
                      <a:pt x="27" y="6"/>
                      <a:pt x="27" y="6"/>
                    </a:cubicBezTo>
                    <a:cubicBezTo>
                      <a:pt x="25" y="6"/>
                      <a:pt x="25" y="6"/>
                      <a:pt x="25" y="6"/>
                    </a:cubicBezTo>
                    <a:cubicBezTo>
                      <a:pt x="25" y="5"/>
                      <a:pt x="25" y="5"/>
                      <a:pt x="25" y="5"/>
                    </a:cubicBezTo>
                    <a:cubicBezTo>
                      <a:pt x="25" y="1"/>
                      <a:pt x="25" y="1"/>
                      <a:pt x="25" y="1"/>
                    </a:cubicBezTo>
                    <a:cubicBezTo>
                      <a:pt x="25" y="1"/>
                      <a:pt x="25" y="1"/>
                      <a:pt x="25" y="1"/>
                    </a:cubicBezTo>
                    <a:cubicBezTo>
                      <a:pt x="21" y="0"/>
                      <a:pt x="21" y="0"/>
                      <a:pt x="21" y="0"/>
                    </a:cubicBezTo>
                    <a:cubicBezTo>
                      <a:pt x="21" y="0"/>
                      <a:pt x="21" y="0"/>
                      <a:pt x="21" y="0"/>
                    </a:cubicBezTo>
                    <a:cubicBezTo>
                      <a:pt x="19" y="4"/>
                      <a:pt x="19" y="4"/>
                      <a:pt x="19" y="4"/>
                    </a:cubicBezTo>
                    <a:cubicBezTo>
                      <a:pt x="19" y="5"/>
                      <a:pt x="19" y="5"/>
                      <a:pt x="19" y="5"/>
                    </a:cubicBezTo>
                    <a:cubicBezTo>
                      <a:pt x="17" y="5"/>
                      <a:pt x="17" y="5"/>
                      <a:pt x="17" y="5"/>
                    </a:cubicBezTo>
                    <a:cubicBezTo>
                      <a:pt x="17" y="5"/>
                      <a:pt x="17" y="5"/>
                      <a:pt x="17" y="5"/>
                    </a:cubicBezTo>
                    <a:cubicBezTo>
                      <a:pt x="15" y="1"/>
                      <a:pt x="15" y="1"/>
                      <a:pt x="15" y="1"/>
                    </a:cubicBezTo>
                    <a:cubicBezTo>
                      <a:pt x="14" y="1"/>
                      <a:pt x="14" y="1"/>
                      <a:pt x="14" y="1"/>
                    </a:cubicBezTo>
                    <a:cubicBezTo>
                      <a:pt x="11" y="2"/>
                      <a:pt x="11" y="2"/>
                      <a:pt x="11" y="2"/>
                    </a:cubicBezTo>
                    <a:cubicBezTo>
                      <a:pt x="11" y="3"/>
                      <a:pt x="11" y="3"/>
                      <a:pt x="11" y="3"/>
                    </a:cubicBezTo>
                    <a:cubicBezTo>
                      <a:pt x="12" y="7"/>
                      <a:pt x="12" y="7"/>
                      <a:pt x="12" y="7"/>
                    </a:cubicBezTo>
                    <a:cubicBezTo>
                      <a:pt x="11" y="7"/>
                      <a:pt x="11" y="7"/>
                      <a:pt x="11" y="7"/>
                    </a:cubicBezTo>
                    <a:cubicBezTo>
                      <a:pt x="10" y="8"/>
                      <a:pt x="10" y="8"/>
                      <a:pt x="10" y="8"/>
                    </a:cubicBezTo>
                    <a:cubicBezTo>
                      <a:pt x="10" y="8"/>
                      <a:pt x="10" y="8"/>
                      <a:pt x="10" y="8"/>
                    </a:cubicBezTo>
                    <a:cubicBezTo>
                      <a:pt x="6" y="7"/>
                      <a:pt x="6" y="7"/>
                      <a:pt x="6" y="7"/>
                    </a:cubicBezTo>
                    <a:cubicBezTo>
                      <a:pt x="5" y="7"/>
                      <a:pt x="5" y="7"/>
                      <a:pt x="5" y="7"/>
                    </a:cubicBezTo>
                    <a:cubicBezTo>
                      <a:pt x="3" y="9"/>
                      <a:pt x="3" y="9"/>
                      <a:pt x="3" y="9"/>
                    </a:cubicBezTo>
                    <a:cubicBezTo>
                      <a:pt x="3" y="10"/>
                      <a:pt x="3" y="10"/>
                      <a:pt x="3" y="10"/>
                    </a:cubicBezTo>
                    <a:cubicBezTo>
                      <a:pt x="6" y="13"/>
                      <a:pt x="6" y="13"/>
                      <a:pt x="6" y="13"/>
                    </a:cubicBezTo>
                    <a:cubicBezTo>
                      <a:pt x="6" y="13"/>
                      <a:pt x="6" y="13"/>
                      <a:pt x="6" y="13"/>
                    </a:cubicBezTo>
                    <a:cubicBezTo>
                      <a:pt x="5" y="15"/>
                      <a:pt x="5" y="15"/>
                      <a:pt x="5" y="15"/>
                    </a:cubicBezTo>
                    <a:cubicBezTo>
                      <a:pt x="5" y="15"/>
                      <a:pt x="5" y="15"/>
                      <a:pt x="5" y="15"/>
                    </a:cubicBezTo>
                    <a:cubicBezTo>
                      <a:pt x="1" y="15"/>
                      <a:pt x="1" y="15"/>
                      <a:pt x="1" y="15"/>
                    </a:cubicBezTo>
                    <a:cubicBezTo>
                      <a:pt x="1" y="16"/>
                      <a:pt x="1" y="16"/>
                      <a:pt x="1" y="16"/>
                    </a:cubicBezTo>
                    <a:cubicBezTo>
                      <a:pt x="0" y="19"/>
                      <a:pt x="0" y="19"/>
                      <a:pt x="0" y="19"/>
                    </a:cubicBezTo>
                    <a:cubicBezTo>
                      <a:pt x="0" y="19"/>
                      <a:pt x="0" y="19"/>
                      <a:pt x="0" y="19"/>
                    </a:cubicBezTo>
                    <a:cubicBezTo>
                      <a:pt x="4" y="21"/>
                      <a:pt x="4" y="21"/>
                      <a:pt x="4" y="21"/>
                    </a:cubicBezTo>
                    <a:cubicBezTo>
                      <a:pt x="4" y="21"/>
                      <a:pt x="4" y="21"/>
                      <a:pt x="4" y="21"/>
                    </a:cubicBezTo>
                    <a:cubicBezTo>
                      <a:pt x="5" y="23"/>
                      <a:pt x="5" y="23"/>
                      <a:pt x="5" y="23"/>
                    </a:cubicBezTo>
                    <a:cubicBezTo>
                      <a:pt x="5" y="23"/>
                      <a:pt x="5" y="23"/>
                      <a:pt x="5" y="23"/>
                    </a:cubicBezTo>
                    <a:cubicBezTo>
                      <a:pt x="1" y="26"/>
                      <a:pt x="1" y="26"/>
                      <a:pt x="1" y="26"/>
                    </a:cubicBezTo>
                    <a:cubicBezTo>
                      <a:pt x="1" y="26"/>
                      <a:pt x="1" y="26"/>
                      <a:pt x="1" y="26"/>
                    </a:cubicBezTo>
                    <a:cubicBezTo>
                      <a:pt x="2" y="29"/>
                      <a:pt x="2" y="29"/>
                      <a:pt x="2" y="29"/>
                    </a:cubicBezTo>
                    <a:cubicBezTo>
                      <a:pt x="2" y="29"/>
                      <a:pt x="2" y="29"/>
                      <a:pt x="2" y="29"/>
                    </a:cubicBezTo>
                    <a:cubicBezTo>
                      <a:pt x="7" y="29"/>
                      <a:pt x="7" y="29"/>
                      <a:pt x="7" y="29"/>
                    </a:cubicBezTo>
                    <a:cubicBezTo>
                      <a:pt x="7" y="29"/>
                      <a:pt x="7" y="29"/>
                      <a:pt x="7" y="29"/>
                    </a:cubicBezTo>
                    <a:cubicBezTo>
                      <a:pt x="8" y="30"/>
                      <a:pt x="8" y="30"/>
                      <a:pt x="8" y="30"/>
                    </a:cubicBezTo>
                    <a:cubicBezTo>
                      <a:pt x="8" y="31"/>
                      <a:pt x="8" y="31"/>
                      <a:pt x="8" y="31"/>
                    </a:cubicBezTo>
                    <a:cubicBezTo>
                      <a:pt x="6" y="35"/>
                      <a:pt x="6" y="35"/>
                      <a:pt x="6" y="35"/>
                    </a:cubicBezTo>
                    <a:cubicBezTo>
                      <a:pt x="6" y="35"/>
                      <a:pt x="6" y="35"/>
                      <a:pt x="6" y="35"/>
                    </a:cubicBezTo>
                    <a:cubicBezTo>
                      <a:pt x="9" y="37"/>
                      <a:pt x="9" y="37"/>
                      <a:pt x="9" y="37"/>
                    </a:cubicBezTo>
                    <a:cubicBezTo>
                      <a:pt x="9" y="37"/>
                      <a:pt x="9" y="37"/>
                      <a:pt x="9" y="37"/>
                    </a:cubicBezTo>
                    <a:cubicBezTo>
                      <a:pt x="13" y="34"/>
                      <a:pt x="13" y="34"/>
                      <a:pt x="13" y="34"/>
                    </a:cubicBezTo>
                    <a:cubicBezTo>
                      <a:pt x="13" y="34"/>
                      <a:pt x="13" y="34"/>
                      <a:pt x="13" y="34"/>
                    </a:cubicBezTo>
                    <a:cubicBezTo>
                      <a:pt x="15" y="35"/>
                      <a:pt x="15" y="35"/>
                      <a:pt x="15" y="35"/>
                    </a:cubicBezTo>
                    <a:cubicBezTo>
                      <a:pt x="15" y="35"/>
                      <a:pt x="15" y="35"/>
                      <a:pt x="15" y="35"/>
                    </a:cubicBezTo>
                    <a:cubicBezTo>
                      <a:pt x="15" y="39"/>
                      <a:pt x="15" y="39"/>
                      <a:pt x="15" y="39"/>
                    </a:cubicBezTo>
                    <a:cubicBezTo>
                      <a:pt x="15" y="40"/>
                      <a:pt x="15" y="40"/>
                      <a:pt x="15" y="40"/>
                    </a:cubicBezTo>
                    <a:cubicBezTo>
                      <a:pt x="19" y="40"/>
                      <a:pt x="19" y="40"/>
                      <a:pt x="19" y="40"/>
                    </a:cubicBezTo>
                    <a:cubicBezTo>
                      <a:pt x="19" y="40"/>
                      <a:pt x="19" y="40"/>
                      <a:pt x="19" y="40"/>
                    </a:cubicBezTo>
                    <a:cubicBezTo>
                      <a:pt x="21" y="36"/>
                      <a:pt x="21" y="36"/>
                      <a:pt x="21" y="36"/>
                    </a:cubicBezTo>
                    <a:cubicBezTo>
                      <a:pt x="21" y="36"/>
                      <a:pt x="21" y="36"/>
                      <a:pt x="21" y="36"/>
                    </a:cubicBezTo>
                    <a:cubicBezTo>
                      <a:pt x="23" y="36"/>
                      <a:pt x="23" y="36"/>
                      <a:pt x="23" y="36"/>
                    </a:cubicBezTo>
                    <a:cubicBezTo>
                      <a:pt x="23" y="36"/>
                      <a:pt x="23" y="36"/>
                      <a:pt x="23" y="36"/>
                    </a:cubicBezTo>
                    <a:cubicBezTo>
                      <a:pt x="25" y="39"/>
                      <a:pt x="25" y="39"/>
                      <a:pt x="25" y="39"/>
                    </a:cubicBezTo>
                    <a:cubicBezTo>
                      <a:pt x="26" y="39"/>
                      <a:pt x="26" y="39"/>
                      <a:pt x="26" y="39"/>
                    </a:cubicBezTo>
                    <a:cubicBezTo>
                      <a:pt x="29" y="38"/>
                      <a:pt x="29" y="38"/>
                      <a:pt x="29" y="38"/>
                    </a:cubicBezTo>
                    <a:cubicBezTo>
                      <a:pt x="29" y="38"/>
                      <a:pt x="29" y="38"/>
                      <a:pt x="29" y="38"/>
                    </a:cubicBezTo>
                    <a:cubicBezTo>
                      <a:pt x="28" y="34"/>
                      <a:pt x="28" y="34"/>
                      <a:pt x="28" y="34"/>
                    </a:cubicBezTo>
                    <a:cubicBezTo>
                      <a:pt x="29" y="33"/>
                      <a:pt x="29" y="33"/>
                      <a:pt x="29" y="33"/>
                    </a:cubicBezTo>
                    <a:cubicBezTo>
                      <a:pt x="30" y="32"/>
                      <a:pt x="30" y="32"/>
                      <a:pt x="30" y="32"/>
                    </a:cubicBezTo>
                    <a:cubicBezTo>
                      <a:pt x="30" y="32"/>
                      <a:pt x="30" y="32"/>
                      <a:pt x="30" y="32"/>
                    </a:cubicBezTo>
                    <a:cubicBezTo>
                      <a:pt x="34" y="34"/>
                      <a:pt x="34" y="34"/>
                      <a:pt x="34" y="34"/>
                    </a:cubicBezTo>
                    <a:cubicBezTo>
                      <a:pt x="35" y="34"/>
                      <a:pt x="35" y="34"/>
                      <a:pt x="35" y="34"/>
                    </a:cubicBezTo>
                    <a:cubicBezTo>
                      <a:pt x="37" y="31"/>
                      <a:pt x="37" y="31"/>
                      <a:pt x="37" y="31"/>
                    </a:cubicBezTo>
                    <a:cubicBezTo>
                      <a:pt x="37" y="31"/>
                      <a:pt x="37" y="31"/>
                      <a:pt x="37" y="31"/>
                    </a:cubicBezTo>
                    <a:cubicBezTo>
                      <a:pt x="34" y="27"/>
                      <a:pt x="34" y="27"/>
                      <a:pt x="34" y="27"/>
                    </a:cubicBezTo>
                    <a:cubicBezTo>
                      <a:pt x="34" y="27"/>
                      <a:pt x="34" y="27"/>
                      <a:pt x="34" y="27"/>
                    </a:cubicBezTo>
                    <a:cubicBezTo>
                      <a:pt x="35" y="26"/>
                      <a:pt x="35" y="26"/>
                      <a:pt x="35" y="26"/>
                    </a:cubicBezTo>
                    <a:cubicBezTo>
                      <a:pt x="35" y="25"/>
                      <a:pt x="35" y="25"/>
                      <a:pt x="35" y="25"/>
                    </a:cubicBezTo>
                    <a:cubicBezTo>
                      <a:pt x="39" y="25"/>
                      <a:pt x="39" y="25"/>
                      <a:pt x="39" y="25"/>
                    </a:cubicBezTo>
                    <a:cubicBezTo>
                      <a:pt x="39" y="25"/>
                      <a:pt x="39" y="25"/>
                      <a:pt x="39" y="25"/>
                    </a:cubicBezTo>
                    <a:cubicBezTo>
                      <a:pt x="40" y="21"/>
                      <a:pt x="40" y="21"/>
                      <a:pt x="40" y="21"/>
                    </a:cubicBezTo>
                    <a:cubicBezTo>
                      <a:pt x="40" y="21"/>
                      <a:pt x="40" y="21"/>
                      <a:pt x="40" y="21"/>
                    </a:cubicBezTo>
                    <a:cubicBezTo>
                      <a:pt x="36" y="20"/>
                      <a:pt x="36" y="20"/>
                      <a:pt x="36" y="20"/>
                    </a:cubicBezTo>
                    <a:cubicBezTo>
                      <a:pt x="36" y="19"/>
                      <a:pt x="36" y="19"/>
                      <a:pt x="36" y="19"/>
                    </a:cubicBezTo>
                    <a:cubicBezTo>
                      <a:pt x="35" y="18"/>
                      <a:pt x="35" y="18"/>
                      <a:pt x="35" y="18"/>
                    </a:cubicBezTo>
                    <a:cubicBezTo>
                      <a:pt x="35" y="17"/>
                      <a:pt x="35" y="17"/>
                      <a:pt x="35" y="17"/>
                    </a:cubicBezTo>
                    <a:cubicBezTo>
                      <a:pt x="39" y="15"/>
                      <a:pt x="39" y="15"/>
                      <a:pt x="39" y="15"/>
                    </a:cubicBezTo>
                    <a:cubicBezTo>
                      <a:pt x="39" y="15"/>
                      <a:pt x="39" y="15"/>
                      <a:pt x="39" y="15"/>
                    </a:cubicBezTo>
                    <a:cubicBezTo>
                      <a:pt x="38" y="11"/>
                      <a:pt x="38" y="11"/>
                      <a:pt x="38" y="11"/>
                    </a:cubicBezTo>
                    <a:close/>
                    <a:moveTo>
                      <a:pt x="22" y="26"/>
                    </a:moveTo>
                    <a:cubicBezTo>
                      <a:pt x="18" y="27"/>
                      <a:pt x="15" y="26"/>
                      <a:pt x="13" y="22"/>
                    </a:cubicBezTo>
                    <a:cubicBezTo>
                      <a:pt x="12" y="19"/>
                      <a:pt x="14" y="15"/>
                      <a:pt x="17" y="14"/>
                    </a:cubicBezTo>
                    <a:cubicBezTo>
                      <a:pt x="20" y="12"/>
                      <a:pt x="24" y="14"/>
                      <a:pt x="26" y="17"/>
                    </a:cubicBezTo>
                    <a:cubicBezTo>
                      <a:pt x="27" y="21"/>
                      <a:pt x="25" y="25"/>
                      <a:pt x="2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3" name="Freeform 60"/>
              <p:cNvSpPr>
                <a:spLocks noEditPoints="1"/>
              </p:cNvSpPr>
              <p:nvPr/>
            </p:nvSpPr>
            <p:spPr bwMode="auto">
              <a:xfrm>
                <a:off x="2182" y="1299"/>
                <a:ext cx="67" cy="67"/>
              </a:xfrm>
              <a:custGeom>
                <a:avLst/>
                <a:gdLst>
                  <a:gd name="T0" fmla="*/ 38 w 46"/>
                  <a:gd name="T1" fmla="*/ 13 h 46"/>
                  <a:gd name="T2" fmla="*/ 37 w 46"/>
                  <a:gd name="T3" fmla="*/ 11 h 46"/>
                  <a:gd name="T4" fmla="*/ 39 w 46"/>
                  <a:gd name="T5" fmla="*/ 7 h 46"/>
                  <a:gd name="T6" fmla="*/ 36 w 46"/>
                  <a:gd name="T7" fmla="*/ 4 h 46"/>
                  <a:gd name="T8" fmla="*/ 31 w 46"/>
                  <a:gd name="T9" fmla="*/ 7 h 46"/>
                  <a:gd name="T10" fmla="*/ 29 w 46"/>
                  <a:gd name="T11" fmla="*/ 6 h 46"/>
                  <a:gd name="T12" fmla="*/ 29 w 46"/>
                  <a:gd name="T13" fmla="*/ 1 h 46"/>
                  <a:gd name="T14" fmla="*/ 25 w 46"/>
                  <a:gd name="T15" fmla="*/ 0 h 46"/>
                  <a:gd name="T16" fmla="*/ 22 w 46"/>
                  <a:gd name="T17" fmla="*/ 5 h 46"/>
                  <a:gd name="T18" fmla="*/ 20 w 46"/>
                  <a:gd name="T19" fmla="*/ 5 h 46"/>
                  <a:gd name="T20" fmla="*/ 17 w 46"/>
                  <a:gd name="T21" fmla="*/ 1 h 46"/>
                  <a:gd name="T22" fmla="*/ 13 w 46"/>
                  <a:gd name="T23" fmla="*/ 2 h 46"/>
                  <a:gd name="T24" fmla="*/ 13 w 46"/>
                  <a:gd name="T25" fmla="*/ 8 h 46"/>
                  <a:gd name="T26" fmla="*/ 11 w 46"/>
                  <a:gd name="T27" fmla="*/ 9 h 46"/>
                  <a:gd name="T28" fmla="*/ 7 w 46"/>
                  <a:gd name="T29" fmla="*/ 7 h 46"/>
                  <a:gd name="T30" fmla="*/ 4 w 46"/>
                  <a:gd name="T31" fmla="*/ 10 h 46"/>
                  <a:gd name="T32" fmla="*/ 7 w 46"/>
                  <a:gd name="T33" fmla="*/ 15 h 46"/>
                  <a:gd name="T34" fmla="*/ 6 w 46"/>
                  <a:gd name="T35" fmla="*/ 17 h 46"/>
                  <a:gd name="T36" fmla="*/ 1 w 46"/>
                  <a:gd name="T37" fmla="*/ 18 h 46"/>
                  <a:gd name="T38" fmla="*/ 0 w 46"/>
                  <a:gd name="T39" fmla="*/ 22 h 46"/>
                  <a:gd name="T40" fmla="*/ 5 w 46"/>
                  <a:gd name="T41" fmla="*/ 24 h 46"/>
                  <a:gd name="T42" fmla="*/ 5 w 46"/>
                  <a:gd name="T43" fmla="*/ 26 h 46"/>
                  <a:gd name="T44" fmla="*/ 1 w 46"/>
                  <a:gd name="T45" fmla="*/ 29 h 46"/>
                  <a:gd name="T46" fmla="*/ 2 w 46"/>
                  <a:gd name="T47" fmla="*/ 33 h 46"/>
                  <a:gd name="T48" fmla="*/ 8 w 46"/>
                  <a:gd name="T49" fmla="*/ 33 h 46"/>
                  <a:gd name="T50" fmla="*/ 9 w 46"/>
                  <a:gd name="T51" fmla="*/ 35 h 46"/>
                  <a:gd name="T52" fmla="*/ 7 w 46"/>
                  <a:gd name="T53" fmla="*/ 40 h 46"/>
                  <a:gd name="T54" fmla="*/ 10 w 46"/>
                  <a:gd name="T55" fmla="*/ 42 h 46"/>
                  <a:gd name="T56" fmla="*/ 15 w 46"/>
                  <a:gd name="T57" fmla="*/ 39 h 46"/>
                  <a:gd name="T58" fmla="*/ 17 w 46"/>
                  <a:gd name="T59" fmla="*/ 40 h 46"/>
                  <a:gd name="T60" fmla="*/ 18 w 46"/>
                  <a:gd name="T61" fmla="*/ 45 h 46"/>
                  <a:gd name="T62" fmla="*/ 22 w 46"/>
                  <a:gd name="T63" fmla="*/ 46 h 46"/>
                  <a:gd name="T64" fmla="*/ 24 w 46"/>
                  <a:gd name="T65" fmla="*/ 41 h 46"/>
                  <a:gd name="T66" fmla="*/ 26 w 46"/>
                  <a:gd name="T67" fmla="*/ 41 h 46"/>
                  <a:gd name="T68" fmla="*/ 29 w 46"/>
                  <a:gd name="T69" fmla="*/ 45 h 46"/>
                  <a:gd name="T70" fmla="*/ 33 w 46"/>
                  <a:gd name="T71" fmla="*/ 44 h 46"/>
                  <a:gd name="T72" fmla="*/ 33 w 46"/>
                  <a:gd name="T73" fmla="*/ 38 h 46"/>
                  <a:gd name="T74" fmla="*/ 35 w 46"/>
                  <a:gd name="T75" fmla="*/ 37 h 46"/>
                  <a:gd name="T76" fmla="*/ 40 w 46"/>
                  <a:gd name="T77" fmla="*/ 39 h 46"/>
                  <a:gd name="T78" fmla="*/ 42 w 46"/>
                  <a:gd name="T79" fmla="*/ 36 h 46"/>
                  <a:gd name="T80" fmla="*/ 39 w 46"/>
                  <a:gd name="T81" fmla="*/ 31 h 46"/>
                  <a:gd name="T82" fmla="*/ 40 w 46"/>
                  <a:gd name="T83" fmla="*/ 29 h 46"/>
                  <a:gd name="T84" fmla="*/ 45 w 46"/>
                  <a:gd name="T85" fmla="*/ 29 h 46"/>
                  <a:gd name="T86" fmla="*/ 46 w 46"/>
                  <a:gd name="T87" fmla="*/ 24 h 46"/>
                  <a:gd name="T88" fmla="*/ 41 w 46"/>
                  <a:gd name="T89" fmla="*/ 22 h 46"/>
                  <a:gd name="T90" fmla="*/ 41 w 46"/>
                  <a:gd name="T91" fmla="*/ 20 h 46"/>
                  <a:gd name="T92" fmla="*/ 45 w 46"/>
                  <a:gd name="T93" fmla="*/ 17 h 46"/>
                  <a:gd name="T94" fmla="*/ 44 w 46"/>
                  <a:gd name="T95" fmla="*/ 13 h 46"/>
                  <a:gd name="T96" fmla="*/ 25 w 46"/>
                  <a:gd name="T97" fmla="*/ 30 h 46"/>
                  <a:gd name="T98" fmla="*/ 20 w 46"/>
                  <a:gd name="T99" fmla="*/ 16 h 46"/>
                  <a:gd name="T100" fmla="*/ 25 w 46"/>
                  <a:gd name="T101" fmla="*/ 3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 h="46">
                    <a:moveTo>
                      <a:pt x="43" y="13"/>
                    </a:moveTo>
                    <a:cubicBezTo>
                      <a:pt x="38" y="13"/>
                      <a:pt x="38" y="13"/>
                      <a:pt x="38" y="13"/>
                    </a:cubicBezTo>
                    <a:cubicBezTo>
                      <a:pt x="38" y="13"/>
                      <a:pt x="38" y="13"/>
                      <a:pt x="38" y="13"/>
                    </a:cubicBezTo>
                    <a:cubicBezTo>
                      <a:pt x="37" y="11"/>
                      <a:pt x="37" y="11"/>
                      <a:pt x="37" y="11"/>
                    </a:cubicBezTo>
                    <a:cubicBezTo>
                      <a:pt x="37" y="11"/>
                      <a:pt x="37" y="11"/>
                      <a:pt x="37" y="11"/>
                    </a:cubicBezTo>
                    <a:cubicBezTo>
                      <a:pt x="39" y="7"/>
                      <a:pt x="39" y="7"/>
                      <a:pt x="39" y="7"/>
                    </a:cubicBezTo>
                    <a:cubicBezTo>
                      <a:pt x="39" y="6"/>
                      <a:pt x="39" y="6"/>
                      <a:pt x="39" y="6"/>
                    </a:cubicBezTo>
                    <a:cubicBezTo>
                      <a:pt x="36" y="4"/>
                      <a:pt x="36" y="4"/>
                      <a:pt x="36" y="4"/>
                    </a:cubicBezTo>
                    <a:cubicBezTo>
                      <a:pt x="35" y="4"/>
                      <a:pt x="35" y="4"/>
                      <a:pt x="35" y="4"/>
                    </a:cubicBezTo>
                    <a:cubicBezTo>
                      <a:pt x="31" y="7"/>
                      <a:pt x="31" y="7"/>
                      <a:pt x="31" y="7"/>
                    </a:cubicBezTo>
                    <a:cubicBezTo>
                      <a:pt x="31" y="7"/>
                      <a:pt x="31" y="7"/>
                      <a:pt x="31" y="7"/>
                    </a:cubicBezTo>
                    <a:cubicBezTo>
                      <a:pt x="29" y="6"/>
                      <a:pt x="29" y="6"/>
                      <a:pt x="29" y="6"/>
                    </a:cubicBezTo>
                    <a:cubicBezTo>
                      <a:pt x="29" y="6"/>
                      <a:pt x="29" y="6"/>
                      <a:pt x="29" y="6"/>
                    </a:cubicBezTo>
                    <a:cubicBezTo>
                      <a:pt x="29" y="1"/>
                      <a:pt x="29" y="1"/>
                      <a:pt x="29" y="1"/>
                    </a:cubicBezTo>
                    <a:cubicBezTo>
                      <a:pt x="28" y="1"/>
                      <a:pt x="28" y="1"/>
                      <a:pt x="28" y="1"/>
                    </a:cubicBezTo>
                    <a:cubicBezTo>
                      <a:pt x="25" y="0"/>
                      <a:pt x="25" y="0"/>
                      <a:pt x="25" y="0"/>
                    </a:cubicBezTo>
                    <a:cubicBezTo>
                      <a:pt x="24" y="0"/>
                      <a:pt x="24" y="0"/>
                      <a:pt x="24" y="0"/>
                    </a:cubicBezTo>
                    <a:cubicBezTo>
                      <a:pt x="22" y="5"/>
                      <a:pt x="22" y="5"/>
                      <a:pt x="22" y="5"/>
                    </a:cubicBezTo>
                    <a:cubicBezTo>
                      <a:pt x="22" y="5"/>
                      <a:pt x="22" y="5"/>
                      <a:pt x="22" y="5"/>
                    </a:cubicBezTo>
                    <a:cubicBezTo>
                      <a:pt x="20" y="5"/>
                      <a:pt x="20" y="5"/>
                      <a:pt x="20" y="5"/>
                    </a:cubicBezTo>
                    <a:cubicBezTo>
                      <a:pt x="20" y="5"/>
                      <a:pt x="20" y="5"/>
                      <a:pt x="20" y="5"/>
                    </a:cubicBezTo>
                    <a:cubicBezTo>
                      <a:pt x="17" y="1"/>
                      <a:pt x="17" y="1"/>
                      <a:pt x="17" y="1"/>
                    </a:cubicBezTo>
                    <a:cubicBezTo>
                      <a:pt x="16" y="1"/>
                      <a:pt x="16" y="1"/>
                      <a:pt x="16" y="1"/>
                    </a:cubicBezTo>
                    <a:cubicBezTo>
                      <a:pt x="13" y="2"/>
                      <a:pt x="13" y="2"/>
                      <a:pt x="13" y="2"/>
                    </a:cubicBezTo>
                    <a:cubicBezTo>
                      <a:pt x="13" y="3"/>
                      <a:pt x="13" y="3"/>
                      <a:pt x="13" y="3"/>
                    </a:cubicBezTo>
                    <a:cubicBezTo>
                      <a:pt x="13" y="8"/>
                      <a:pt x="13" y="8"/>
                      <a:pt x="13" y="8"/>
                    </a:cubicBezTo>
                    <a:cubicBezTo>
                      <a:pt x="13" y="8"/>
                      <a:pt x="13" y="8"/>
                      <a:pt x="13" y="8"/>
                    </a:cubicBezTo>
                    <a:cubicBezTo>
                      <a:pt x="11" y="9"/>
                      <a:pt x="11" y="9"/>
                      <a:pt x="11" y="9"/>
                    </a:cubicBezTo>
                    <a:cubicBezTo>
                      <a:pt x="11" y="9"/>
                      <a:pt x="11" y="9"/>
                      <a:pt x="11" y="9"/>
                    </a:cubicBezTo>
                    <a:cubicBezTo>
                      <a:pt x="7" y="7"/>
                      <a:pt x="7" y="7"/>
                      <a:pt x="7" y="7"/>
                    </a:cubicBezTo>
                    <a:cubicBezTo>
                      <a:pt x="6" y="7"/>
                      <a:pt x="6" y="7"/>
                      <a:pt x="6" y="7"/>
                    </a:cubicBezTo>
                    <a:cubicBezTo>
                      <a:pt x="4" y="10"/>
                      <a:pt x="4" y="10"/>
                      <a:pt x="4" y="10"/>
                    </a:cubicBezTo>
                    <a:cubicBezTo>
                      <a:pt x="4" y="11"/>
                      <a:pt x="4" y="11"/>
                      <a:pt x="4" y="11"/>
                    </a:cubicBezTo>
                    <a:cubicBezTo>
                      <a:pt x="7" y="15"/>
                      <a:pt x="7" y="15"/>
                      <a:pt x="7" y="15"/>
                    </a:cubicBezTo>
                    <a:cubicBezTo>
                      <a:pt x="7" y="15"/>
                      <a:pt x="7" y="15"/>
                      <a:pt x="7" y="15"/>
                    </a:cubicBezTo>
                    <a:cubicBezTo>
                      <a:pt x="6" y="17"/>
                      <a:pt x="6" y="17"/>
                      <a:pt x="6" y="17"/>
                    </a:cubicBezTo>
                    <a:cubicBezTo>
                      <a:pt x="6" y="17"/>
                      <a:pt x="6" y="17"/>
                      <a:pt x="6" y="17"/>
                    </a:cubicBezTo>
                    <a:cubicBezTo>
                      <a:pt x="1" y="18"/>
                      <a:pt x="1" y="18"/>
                      <a:pt x="1" y="18"/>
                    </a:cubicBezTo>
                    <a:cubicBezTo>
                      <a:pt x="1" y="18"/>
                      <a:pt x="1" y="18"/>
                      <a:pt x="1" y="18"/>
                    </a:cubicBezTo>
                    <a:cubicBezTo>
                      <a:pt x="0" y="22"/>
                      <a:pt x="0" y="22"/>
                      <a:pt x="0" y="22"/>
                    </a:cubicBezTo>
                    <a:cubicBezTo>
                      <a:pt x="0" y="22"/>
                      <a:pt x="0" y="22"/>
                      <a:pt x="0" y="22"/>
                    </a:cubicBezTo>
                    <a:cubicBezTo>
                      <a:pt x="5" y="24"/>
                      <a:pt x="5" y="24"/>
                      <a:pt x="5" y="24"/>
                    </a:cubicBezTo>
                    <a:cubicBezTo>
                      <a:pt x="5" y="24"/>
                      <a:pt x="5" y="24"/>
                      <a:pt x="5" y="24"/>
                    </a:cubicBezTo>
                    <a:cubicBezTo>
                      <a:pt x="5" y="26"/>
                      <a:pt x="5" y="26"/>
                      <a:pt x="5" y="26"/>
                    </a:cubicBezTo>
                    <a:cubicBezTo>
                      <a:pt x="5" y="26"/>
                      <a:pt x="5" y="26"/>
                      <a:pt x="5" y="26"/>
                    </a:cubicBezTo>
                    <a:cubicBezTo>
                      <a:pt x="1" y="29"/>
                      <a:pt x="1" y="29"/>
                      <a:pt x="1" y="29"/>
                    </a:cubicBezTo>
                    <a:cubicBezTo>
                      <a:pt x="1" y="30"/>
                      <a:pt x="1" y="30"/>
                      <a:pt x="1" y="30"/>
                    </a:cubicBezTo>
                    <a:cubicBezTo>
                      <a:pt x="2" y="33"/>
                      <a:pt x="2" y="33"/>
                      <a:pt x="2" y="33"/>
                    </a:cubicBezTo>
                    <a:cubicBezTo>
                      <a:pt x="3" y="34"/>
                      <a:pt x="3" y="34"/>
                      <a:pt x="3" y="34"/>
                    </a:cubicBezTo>
                    <a:cubicBezTo>
                      <a:pt x="8" y="33"/>
                      <a:pt x="8" y="33"/>
                      <a:pt x="8" y="33"/>
                    </a:cubicBezTo>
                    <a:cubicBezTo>
                      <a:pt x="8" y="33"/>
                      <a:pt x="8" y="33"/>
                      <a:pt x="8" y="33"/>
                    </a:cubicBezTo>
                    <a:cubicBezTo>
                      <a:pt x="9" y="35"/>
                      <a:pt x="9" y="35"/>
                      <a:pt x="9" y="35"/>
                    </a:cubicBezTo>
                    <a:cubicBezTo>
                      <a:pt x="9" y="35"/>
                      <a:pt x="9" y="35"/>
                      <a:pt x="9" y="35"/>
                    </a:cubicBezTo>
                    <a:cubicBezTo>
                      <a:pt x="7" y="40"/>
                      <a:pt x="7" y="40"/>
                      <a:pt x="7" y="40"/>
                    </a:cubicBezTo>
                    <a:cubicBezTo>
                      <a:pt x="7" y="40"/>
                      <a:pt x="7" y="40"/>
                      <a:pt x="7" y="40"/>
                    </a:cubicBezTo>
                    <a:cubicBezTo>
                      <a:pt x="10" y="42"/>
                      <a:pt x="10" y="42"/>
                      <a:pt x="10" y="42"/>
                    </a:cubicBezTo>
                    <a:cubicBezTo>
                      <a:pt x="11" y="42"/>
                      <a:pt x="11" y="42"/>
                      <a:pt x="11" y="42"/>
                    </a:cubicBezTo>
                    <a:cubicBezTo>
                      <a:pt x="15" y="39"/>
                      <a:pt x="15" y="39"/>
                      <a:pt x="15" y="39"/>
                    </a:cubicBezTo>
                    <a:cubicBezTo>
                      <a:pt x="15" y="39"/>
                      <a:pt x="15" y="39"/>
                      <a:pt x="15" y="39"/>
                    </a:cubicBezTo>
                    <a:cubicBezTo>
                      <a:pt x="17" y="40"/>
                      <a:pt x="17" y="40"/>
                      <a:pt x="17" y="40"/>
                    </a:cubicBezTo>
                    <a:cubicBezTo>
                      <a:pt x="17" y="40"/>
                      <a:pt x="17" y="40"/>
                      <a:pt x="17" y="40"/>
                    </a:cubicBezTo>
                    <a:cubicBezTo>
                      <a:pt x="18" y="45"/>
                      <a:pt x="18" y="45"/>
                      <a:pt x="18" y="45"/>
                    </a:cubicBezTo>
                    <a:cubicBezTo>
                      <a:pt x="18" y="45"/>
                      <a:pt x="18" y="45"/>
                      <a:pt x="18" y="45"/>
                    </a:cubicBezTo>
                    <a:cubicBezTo>
                      <a:pt x="22" y="46"/>
                      <a:pt x="22" y="46"/>
                      <a:pt x="22" y="46"/>
                    </a:cubicBezTo>
                    <a:cubicBezTo>
                      <a:pt x="22" y="46"/>
                      <a:pt x="22" y="46"/>
                      <a:pt x="22" y="46"/>
                    </a:cubicBezTo>
                    <a:cubicBezTo>
                      <a:pt x="24" y="41"/>
                      <a:pt x="24" y="41"/>
                      <a:pt x="24" y="41"/>
                    </a:cubicBezTo>
                    <a:cubicBezTo>
                      <a:pt x="24" y="41"/>
                      <a:pt x="24" y="41"/>
                      <a:pt x="24" y="41"/>
                    </a:cubicBezTo>
                    <a:cubicBezTo>
                      <a:pt x="26" y="41"/>
                      <a:pt x="26" y="41"/>
                      <a:pt x="26" y="41"/>
                    </a:cubicBezTo>
                    <a:cubicBezTo>
                      <a:pt x="26" y="41"/>
                      <a:pt x="26" y="41"/>
                      <a:pt x="26" y="41"/>
                    </a:cubicBezTo>
                    <a:cubicBezTo>
                      <a:pt x="29" y="45"/>
                      <a:pt x="29" y="45"/>
                      <a:pt x="29" y="45"/>
                    </a:cubicBezTo>
                    <a:cubicBezTo>
                      <a:pt x="30" y="45"/>
                      <a:pt x="30" y="45"/>
                      <a:pt x="30" y="45"/>
                    </a:cubicBezTo>
                    <a:cubicBezTo>
                      <a:pt x="33" y="44"/>
                      <a:pt x="33" y="44"/>
                      <a:pt x="33" y="44"/>
                    </a:cubicBezTo>
                    <a:cubicBezTo>
                      <a:pt x="34" y="43"/>
                      <a:pt x="34" y="43"/>
                      <a:pt x="34" y="43"/>
                    </a:cubicBezTo>
                    <a:cubicBezTo>
                      <a:pt x="33" y="38"/>
                      <a:pt x="33" y="38"/>
                      <a:pt x="33" y="38"/>
                    </a:cubicBezTo>
                    <a:cubicBezTo>
                      <a:pt x="33" y="38"/>
                      <a:pt x="33" y="38"/>
                      <a:pt x="33" y="38"/>
                    </a:cubicBezTo>
                    <a:cubicBezTo>
                      <a:pt x="35" y="37"/>
                      <a:pt x="35" y="37"/>
                      <a:pt x="35" y="37"/>
                    </a:cubicBezTo>
                    <a:cubicBezTo>
                      <a:pt x="35" y="37"/>
                      <a:pt x="35" y="37"/>
                      <a:pt x="35" y="37"/>
                    </a:cubicBezTo>
                    <a:cubicBezTo>
                      <a:pt x="40" y="39"/>
                      <a:pt x="40" y="39"/>
                      <a:pt x="40" y="39"/>
                    </a:cubicBezTo>
                    <a:cubicBezTo>
                      <a:pt x="40" y="39"/>
                      <a:pt x="40" y="39"/>
                      <a:pt x="40" y="39"/>
                    </a:cubicBezTo>
                    <a:cubicBezTo>
                      <a:pt x="42" y="36"/>
                      <a:pt x="42" y="36"/>
                      <a:pt x="42" y="36"/>
                    </a:cubicBezTo>
                    <a:cubicBezTo>
                      <a:pt x="42" y="35"/>
                      <a:pt x="42" y="35"/>
                      <a:pt x="42" y="35"/>
                    </a:cubicBezTo>
                    <a:cubicBezTo>
                      <a:pt x="39" y="31"/>
                      <a:pt x="39" y="31"/>
                      <a:pt x="39" y="31"/>
                    </a:cubicBezTo>
                    <a:cubicBezTo>
                      <a:pt x="39" y="31"/>
                      <a:pt x="39" y="31"/>
                      <a:pt x="39" y="31"/>
                    </a:cubicBezTo>
                    <a:cubicBezTo>
                      <a:pt x="40" y="29"/>
                      <a:pt x="40" y="29"/>
                      <a:pt x="40" y="29"/>
                    </a:cubicBezTo>
                    <a:cubicBezTo>
                      <a:pt x="40" y="29"/>
                      <a:pt x="40" y="29"/>
                      <a:pt x="40" y="29"/>
                    </a:cubicBezTo>
                    <a:cubicBezTo>
                      <a:pt x="45" y="29"/>
                      <a:pt x="45" y="29"/>
                      <a:pt x="45" y="29"/>
                    </a:cubicBezTo>
                    <a:cubicBezTo>
                      <a:pt x="46" y="28"/>
                      <a:pt x="46" y="28"/>
                      <a:pt x="46" y="28"/>
                    </a:cubicBezTo>
                    <a:cubicBezTo>
                      <a:pt x="46" y="24"/>
                      <a:pt x="46" y="24"/>
                      <a:pt x="46" y="24"/>
                    </a:cubicBezTo>
                    <a:cubicBezTo>
                      <a:pt x="46" y="24"/>
                      <a:pt x="46" y="24"/>
                      <a:pt x="46" y="24"/>
                    </a:cubicBezTo>
                    <a:cubicBezTo>
                      <a:pt x="41" y="22"/>
                      <a:pt x="41" y="22"/>
                      <a:pt x="41" y="22"/>
                    </a:cubicBezTo>
                    <a:cubicBezTo>
                      <a:pt x="41" y="22"/>
                      <a:pt x="41" y="22"/>
                      <a:pt x="41" y="22"/>
                    </a:cubicBezTo>
                    <a:cubicBezTo>
                      <a:pt x="41" y="20"/>
                      <a:pt x="41" y="20"/>
                      <a:pt x="41" y="20"/>
                    </a:cubicBezTo>
                    <a:cubicBezTo>
                      <a:pt x="41" y="20"/>
                      <a:pt x="41" y="20"/>
                      <a:pt x="41" y="20"/>
                    </a:cubicBezTo>
                    <a:cubicBezTo>
                      <a:pt x="45" y="17"/>
                      <a:pt x="45" y="17"/>
                      <a:pt x="45" y="17"/>
                    </a:cubicBezTo>
                    <a:cubicBezTo>
                      <a:pt x="45" y="16"/>
                      <a:pt x="45" y="16"/>
                      <a:pt x="45" y="16"/>
                    </a:cubicBezTo>
                    <a:cubicBezTo>
                      <a:pt x="44" y="13"/>
                      <a:pt x="44" y="13"/>
                      <a:pt x="44" y="13"/>
                    </a:cubicBezTo>
                    <a:lnTo>
                      <a:pt x="43" y="13"/>
                    </a:lnTo>
                    <a:close/>
                    <a:moveTo>
                      <a:pt x="25" y="30"/>
                    </a:moveTo>
                    <a:cubicBezTo>
                      <a:pt x="21" y="31"/>
                      <a:pt x="17" y="29"/>
                      <a:pt x="15" y="26"/>
                    </a:cubicBezTo>
                    <a:cubicBezTo>
                      <a:pt x="14" y="22"/>
                      <a:pt x="16" y="17"/>
                      <a:pt x="20" y="16"/>
                    </a:cubicBezTo>
                    <a:cubicBezTo>
                      <a:pt x="23" y="14"/>
                      <a:pt x="28" y="16"/>
                      <a:pt x="29" y="20"/>
                    </a:cubicBezTo>
                    <a:cubicBezTo>
                      <a:pt x="31" y="24"/>
                      <a:pt x="29" y="28"/>
                      <a:pt x="2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4" name="Freeform 61"/>
              <p:cNvSpPr>
                <a:spLocks noEditPoints="1"/>
              </p:cNvSpPr>
              <p:nvPr/>
            </p:nvSpPr>
            <p:spPr bwMode="auto">
              <a:xfrm>
                <a:off x="2279" y="1559"/>
                <a:ext cx="183" cy="184"/>
              </a:xfrm>
              <a:custGeom>
                <a:avLst/>
                <a:gdLst>
                  <a:gd name="T0" fmla="*/ 105 w 126"/>
                  <a:gd name="T1" fmla="*/ 36 h 126"/>
                  <a:gd name="T2" fmla="*/ 101 w 126"/>
                  <a:gd name="T3" fmla="*/ 31 h 126"/>
                  <a:gd name="T4" fmla="*/ 106 w 126"/>
                  <a:gd name="T5" fmla="*/ 18 h 126"/>
                  <a:gd name="T6" fmla="*/ 98 w 126"/>
                  <a:gd name="T7" fmla="*/ 10 h 126"/>
                  <a:gd name="T8" fmla="*/ 86 w 126"/>
                  <a:gd name="T9" fmla="*/ 19 h 126"/>
                  <a:gd name="T10" fmla="*/ 80 w 126"/>
                  <a:gd name="T11" fmla="*/ 17 h 126"/>
                  <a:gd name="T12" fmla="*/ 78 w 126"/>
                  <a:gd name="T13" fmla="*/ 2 h 126"/>
                  <a:gd name="T14" fmla="*/ 67 w 126"/>
                  <a:gd name="T15" fmla="*/ 0 h 126"/>
                  <a:gd name="T16" fmla="*/ 61 w 126"/>
                  <a:gd name="T17" fmla="*/ 13 h 126"/>
                  <a:gd name="T18" fmla="*/ 54 w 126"/>
                  <a:gd name="T19" fmla="*/ 14 h 126"/>
                  <a:gd name="T20" fmla="*/ 45 w 126"/>
                  <a:gd name="T21" fmla="*/ 3 h 126"/>
                  <a:gd name="T22" fmla="*/ 34 w 126"/>
                  <a:gd name="T23" fmla="*/ 7 h 126"/>
                  <a:gd name="T24" fmla="*/ 36 w 126"/>
                  <a:gd name="T25" fmla="*/ 21 h 126"/>
                  <a:gd name="T26" fmla="*/ 31 w 126"/>
                  <a:gd name="T27" fmla="*/ 25 h 126"/>
                  <a:gd name="T28" fmla="*/ 17 w 126"/>
                  <a:gd name="T29" fmla="*/ 20 h 126"/>
                  <a:gd name="T30" fmla="*/ 10 w 126"/>
                  <a:gd name="T31" fmla="*/ 29 h 126"/>
                  <a:gd name="T32" fmla="*/ 18 w 126"/>
                  <a:gd name="T33" fmla="*/ 40 h 126"/>
                  <a:gd name="T34" fmla="*/ 16 w 126"/>
                  <a:gd name="T35" fmla="*/ 46 h 126"/>
                  <a:gd name="T36" fmla="*/ 2 w 126"/>
                  <a:gd name="T37" fmla="*/ 48 h 126"/>
                  <a:gd name="T38" fmla="*/ 0 w 126"/>
                  <a:gd name="T39" fmla="*/ 59 h 126"/>
                  <a:gd name="T40" fmla="*/ 13 w 126"/>
                  <a:gd name="T41" fmla="*/ 65 h 126"/>
                  <a:gd name="T42" fmla="*/ 14 w 126"/>
                  <a:gd name="T43" fmla="*/ 72 h 126"/>
                  <a:gd name="T44" fmla="*/ 2 w 126"/>
                  <a:gd name="T45" fmla="*/ 81 h 126"/>
                  <a:gd name="T46" fmla="*/ 6 w 126"/>
                  <a:gd name="T47" fmla="*/ 92 h 126"/>
                  <a:gd name="T48" fmla="*/ 21 w 126"/>
                  <a:gd name="T49" fmla="*/ 90 h 126"/>
                  <a:gd name="T50" fmla="*/ 25 w 126"/>
                  <a:gd name="T51" fmla="*/ 95 h 126"/>
                  <a:gd name="T52" fmla="*/ 19 w 126"/>
                  <a:gd name="T53" fmla="*/ 109 h 126"/>
                  <a:gd name="T54" fmla="*/ 28 w 126"/>
                  <a:gd name="T55" fmla="*/ 116 h 126"/>
                  <a:gd name="T56" fmla="*/ 40 w 126"/>
                  <a:gd name="T57" fmla="*/ 108 h 126"/>
                  <a:gd name="T58" fmla="*/ 46 w 126"/>
                  <a:gd name="T59" fmla="*/ 110 h 126"/>
                  <a:gd name="T60" fmla="*/ 48 w 126"/>
                  <a:gd name="T61" fmla="*/ 124 h 126"/>
                  <a:gd name="T62" fmla="*/ 59 w 126"/>
                  <a:gd name="T63" fmla="*/ 126 h 126"/>
                  <a:gd name="T64" fmla="*/ 65 w 126"/>
                  <a:gd name="T65" fmla="*/ 113 h 126"/>
                  <a:gd name="T66" fmla="*/ 71 w 126"/>
                  <a:gd name="T67" fmla="*/ 112 h 126"/>
                  <a:gd name="T68" fmla="*/ 80 w 126"/>
                  <a:gd name="T69" fmla="*/ 124 h 126"/>
                  <a:gd name="T70" fmla="*/ 91 w 126"/>
                  <a:gd name="T71" fmla="*/ 120 h 126"/>
                  <a:gd name="T72" fmla="*/ 90 w 126"/>
                  <a:gd name="T73" fmla="*/ 105 h 126"/>
                  <a:gd name="T74" fmla="*/ 95 w 126"/>
                  <a:gd name="T75" fmla="*/ 101 h 126"/>
                  <a:gd name="T76" fmla="*/ 108 w 126"/>
                  <a:gd name="T77" fmla="*/ 107 h 126"/>
                  <a:gd name="T78" fmla="*/ 116 w 126"/>
                  <a:gd name="T79" fmla="*/ 98 h 126"/>
                  <a:gd name="T80" fmla="*/ 107 w 126"/>
                  <a:gd name="T81" fmla="*/ 86 h 126"/>
                  <a:gd name="T82" fmla="*/ 109 w 126"/>
                  <a:gd name="T83" fmla="*/ 80 h 126"/>
                  <a:gd name="T84" fmla="*/ 124 w 126"/>
                  <a:gd name="T85" fmla="*/ 78 h 126"/>
                  <a:gd name="T86" fmla="*/ 126 w 126"/>
                  <a:gd name="T87" fmla="*/ 67 h 126"/>
                  <a:gd name="T88" fmla="*/ 113 w 126"/>
                  <a:gd name="T89" fmla="*/ 61 h 126"/>
                  <a:gd name="T90" fmla="*/ 112 w 126"/>
                  <a:gd name="T91" fmla="*/ 55 h 126"/>
                  <a:gd name="T92" fmla="*/ 123 w 126"/>
                  <a:gd name="T93" fmla="*/ 46 h 126"/>
                  <a:gd name="T94" fmla="*/ 119 w 126"/>
                  <a:gd name="T95" fmla="*/ 35 h 126"/>
                  <a:gd name="T96" fmla="*/ 41 w 126"/>
                  <a:gd name="T97" fmla="*/ 70 h 126"/>
                  <a:gd name="T98" fmla="*/ 80 w 126"/>
                  <a:gd name="T99" fmla="*/ 5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6" h="126">
                    <a:moveTo>
                      <a:pt x="119" y="35"/>
                    </a:moveTo>
                    <a:cubicBezTo>
                      <a:pt x="105" y="36"/>
                      <a:pt x="105" y="36"/>
                      <a:pt x="105" y="36"/>
                    </a:cubicBezTo>
                    <a:cubicBezTo>
                      <a:pt x="104" y="36"/>
                      <a:pt x="104" y="36"/>
                      <a:pt x="104" y="36"/>
                    </a:cubicBezTo>
                    <a:cubicBezTo>
                      <a:pt x="101" y="31"/>
                      <a:pt x="101" y="31"/>
                      <a:pt x="101" y="31"/>
                    </a:cubicBezTo>
                    <a:cubicBezTo>
                      <a:pt x="101" y="31"/>
                      <a:pt x="101" y="31"/>
                      <a:pt x="101" y="31"/>
                    </a:cubicBezTo>
                    <a:cubicBezTo>
                      <a:pt x="106" y="18"/>
                      <a:pt x="106" y="18"/>
                      <a:pt x="106" y="18"/>
                    </a:cubicBezTo>
                    <a:cubicBezTo>
                      <a:pt x="106" y="17"/>
                      <a:pt x="106" y="17"/>
                      <a:pt x="106" y="17"/>
                    </a:cubicBezTo>
                    <a:cubicBezTo>
                      <a:pt x="98" y="10"/>
                      <a:pt x="98" y="10"/>
                      <a:pt x="98" y="10"/>
                    </a:cubicBezTo>
                    <a:cubicBezTo>
                      <a:pt x="97" y="10"/>
                      <a:pt x="97" y="10"/>
                      <a:pt x="97" y="10"/>
                    </a:cubicBezTo>
                    <a:cubicBezTo>
                      <a:pt x="86" y="19"/>
                      <a:pt x="86" y="19"/>
                      <a:pt x="86" y="19"/>
                    </a:cubicBezTo>
                    <a:cubicBezTo>
                      <a:pt x="85" y="19"/>
                      <a:pt x="85" y="19"/>
                      <a:pt x="85" y="19"/>
                    </a:cubicBezTo>
                    <a:cubicBezTo>
                      <a:pt x="80" y="17"/>
                      <a:pt x="80" y="17"/>
                      <a:pt x="80" y="17"/>
                    </a:cubicBezTo>
                    <a:cubicBezTo>
                      <a:pt x="79" y="16"/>
                      <a:pt x="79" y="16"/>
                      <a:pt x="79" y="16"/>
                    </a:cubicBezTo>
                    <a:cubicBezTo>
                      <a:pt x="78" y="2"/>
                      <a:pt x="78" y="2"/>
                      <a:pt x="78" y="2"/>
                    </a:cubicBezTo>
                    <a:cubicBezTo>
                      <a:pt x="77" y="2"/>
                      <a:pt x="77" y="2"/>
                      <a:pt x="77" y="2"/>
                    </a:cubicBezTo>
                    <a:cubicBezTo>
                      <a:pt x="67" y="0"/>
                      <a:pt x="67" y="0"/>
                      <a:pt x="67" y="0"/>
                    </a:cubicBezTo>
                    <a:cubicBezTo>
                      <a:pt x="66" y="1"/>
                      <a:pt x="66" y="1"/>
                      <a:pt x="66" y="1"/>
                    </a:cubicBezTo>
                    <a:cubicBezTo>
                      <a:pt x="61" y="13"/>
                      <a:pt x="61" y="13"/>
                      <a:pt x="61" y="13"/>
                    </a:cubicBezTo>
                    <a:cubicBezTo>
                      <a:pt x="60" y="14"/>
                      <a:pt x="60" y="14"/>
                      <a:pt x="60" y="14"/>
                    </a:cubicBezTo>
                    <a:cubicBezTo>
                      <a:pt x="54" y="14"/>
                      <a:pt x="54" y="14"/>
                      <a:pt x="54" y="14"/>
                    </a:cubicBezTo>
                    <a:cubicBezTo>
                      <a:pt x="53" y="14"/>
                      <a:pt x="53" y="14"/>
                      <a:pt x="53" y="14"/>
                    </a:cubicBezTo>
                    <a:cubicBezTo>
                      <a:pt x="45" y="3"/>
                      <a:pt x="45" y="3"/>
                      <a:pt x="45" y="3"/>
                    </a:cubicBezTo>
                    <a:cubicBezTo>
                      <a:pt x="45" y="3"/>
                      <a:pt x="45" y="3"/>
                      <a:pt x="45" y="3"/>
                    </a:cubicBezTo>
                    <a:cubicBezTo>
                      <a:pt x="34" y="7"/>
                      <a:pt x="34" y="7"/>
                      <a:pt x="34" y="7"/>
                    </a:cubicBezTo>
                    <a:cubicBezTo>
                      <a:pt x="34" y="7"/>
                      <a:pt x="34" y="7"/>
                      <a:pt x="34" y="7"/>
                    </a:cubicBezTo>
                    <a:cubicBezTo>
                      <a:pt x="36" y="21"/>
                      <a:pt x="36" y="21"/>
                      <a:pt x="36" y="21"/>
                    </a:cubicBezTo>
                    <a:cubicBezTo>
                      <a:pt x="35" y="22"/>
                      <a:pt x="35" y="22"/>
                      <a:pt x="35" y="22"/>
                    </a:cubicBezTo>
                    <a:cubicBezTo>
                      <a:pt x="31" y="25"/>
                      <a:pt x="31" y="25"/>
                      <a:pt x="31" y="25"/>
                    </a:cubicBezTo>
                    <a:cubicBezTo>
                      <a:pt x="30" y="25"/>
                      <a:pt x="30" y="25"/>
                      <a:pt x="30" y="25"/>
                    </a:cubicBezTo>
                    <a:cubicBezTo>
                      <a:pt x="17" y="20"/>
                      <a:pt x="17" y="20"/>
                      <a:pt x="17" y="20"/>
                    </a:cubicBezTo>
                    <a:cubicBezTo>
                      <a:pt x="17" y="20"/>
                      <a:pt x="17" y="20"/>
                      <a:pt x="17" y="20"/>
                    </a:cubicBezTo>
                    <a:cubicBezTo>
                      <a:pt x="10" y="29"/>
                      <a:pt x="10" y="29"/>
                      <a:pt x="10" y="29"/>
                    </a:cubicBezTo>
                    <a:cubicBezTo>
                      <a:pt x="10" y="29"/>
                      <a:pt x="10" y="29"/>
                      <a:pt x="10" y="29"/>
                    </a:cubicBezTo>
                    <a:cubicBezTo>
                      <a:pt x="18" y="40"/>
                      <a:pt x="18" y="40"/>
                      <a:pt x="18" y="40"/>
                    </a:cubicBezTo>
                    <a:cubicBezTo>
                      <a:pt x="18" y="41"/>
                      <a:pt x="18" y="41"/>
                      <a:pt x="18" y="41"/>
                    </a:cubicBezTo>
                    <a:cubicBezTo>
                      <a:pt x="16" y="46"/>
                      <a:pt x="16" y="46"/>
                      <a:pt x="16" y="46"/>
                    </a:cubicBezTo>
                    <a:cubicBezTo>
                      <a:pt x="16" y="47"/>
                      <a:pt x="16" y="47"/>
                      <a:pt x="16" y="47"/>
                    </a:cubicBezTo>
                    <a:cubicBezTo>
                      <a:pt x="2" y="48"/>
                      <a:pt x="2" y="48"/>
                      <a:pt x="2" y="48"/>
                    </a:cubicBezTo>
                    <a:cubicBezTo>
                      <a:pt x="1" y="49"/>
                      <a:pt x="1" y="49"/>
                      <a:pt x="1" y="49"/>
                    </a:cubicBezTo>
                    <a:cubicBezTo>
                      <a:pt x="0" y="59"/>
                      <a:pt x="0" y="59"/>
                      <a:pt x="0" y="59"/>
                    </a:cubicBezTo>
                    <a:cubicBezTo>
                      <a:pt x="0" y="60"/>
                      <a:pt x="0" y="60"/>
                      <a:pt x="0" y="60"/>
                    </a:cubicBezTo>
                    <a:cubicBezTo>
                      <a:pt x="13" y="65"/>
                      <a:pt x="13" y="65"/>
                      <a:pt x="13" y="65"/>
                    </a:cubicBezTo>
                    <a:cubicBezTo>
                      <a:pt x="13" y="66"/>
                      <a:pt x="13" y="66"/>
                      <a:pt x="13" y="66"/>
                    </a:cubicBezTo>
                    <a:cubicBezTo>
                      <a:pt x="14" y="72"/>
                      <a:pt x="14" y="72"/>
                      <a:pt x="14" y="72"/>
                    </a:cubicBezTo>
                    <a:cubicBezTo>
                      <a:pt x="14" y="73"/>
                      <a:pt x="14" y="73"/>
                      <a:pt x="14" y="73"/>
                    </a:cubicBezTo>
                    <a:cubicBezTo>
                      <a:pt x="2" y="81"/>
                      <a:pt x="2" y="81"/>
                      <a:pt x="2" y="81"/>
                    </a:cubicBezTo>
                    <a:cubicBezTo>
                      <a:pt x="2" y="81"/>
                      <a:pt x="2" y="81"/>
                      <a:pt x="2" y="81"/>
                    </a:cubicBezTo>
                    <a:cubicBezTo>
                      <a:pt x="6" y="92"/>
                      <a:pt x="6" y="92"/>
                      <a:pt x="6" y="92"/>
                    </a:cubicBezTo>
                    <a:cubicBezTo>
                      <a:pt x="7" y="92"/>
                      <a:pt x="7" y="92"/>
                      <a:pt x="7" y="92"/>
                    </a:cubicBezTo>
                    <a:cubicBezTo>
                      <a:pt x="21" y="90"/>
                      <a:pt x="21" y="90"/>
                      <a:pt x="21" y="90"/>
                    </a:cubicBezTo>
                    <a:cubicBezTo>
                      <a:pt x="21" y="91"/>
                      <a:pt x="21" y="91"/>
                      <a:pt x="21" y="91"/>
                    </a:cubicBezTo>
                    <a:cubicBezTo>
                      <a:pt x="25" y="95"/>
                      <a:pt x="25" y="95"/>
                      <a:pt x="25" y="95"/>
                    </a:cubicBezTo>
                    <a:cubicBezTo>
                      <a:pt x="25" y="96"/>
                      <a:pt x="25" y="96"/>
                      <a:pt x="25" y="96"/>
                    </a:cubicBezTo>
                    <a:cubicBezTo>
                      <a:pt x="19" y="109"/>
                      <a:pt x="19" y="109"/>
                      <a:pt x="19" y="109"/>
                    </a:cubicBezTo>
                    <a:cubicBezTo>
                      <a:pt x="19" y="109"/>
                      <a:pt x="19" y="109"/>
                      <a:pt x="19" y="109"/>
                    </a:cubicBezTo>
                    <a:cubicBezTo>
                      <a:pt x="28" y="116"/>
                      <a:pt x="28" y="116"/>
                      <a:pt x="28" y="116"/>
                    </a:cubicBezTo>
                    <a:cubicBezTo>
                      <a:pt x="29" y="116"/>
                      <a:pt x="29" y="116"/>
                      <a:pt x="29" y="116"/>
                    </a:cubicBezTo>
                    <a:cubicBezTo>
                      <a:pt x="40" y="108"/>
                      <a:pt x="40" y="108"/>
                      <a:pt x="40" y="108"/>
                    </a:cubicBezTo>
                    <a:cubicBezTo>
                      <a:pt x="41" y="108"/>
                      <a:pt x="41" y="108"/>
                      <a:pt x="41" y="108"/>
                    </a:cubicBezTo>
                    <a:cubicBezTo>
                      <a:pt x="46" y="110"/>
                      <a:pt x="46" y="110"/>
                      <a:pt x="46" y="110"/>
                    </a:cubicBezTo>
                    <a:cubicBezTo>
                      <a:pt x="46" y="110"/>
                      <a:pt x="46" y="110"/>
                      <a:pt x="46" y="110"/>
                    </a:cubicBezTo>
                    <a:cubicBezTo>
                      <a:pt x="48" y="124"/>
                      <a:pt x="48" y="124"/>
                      <a:pt x="48" y="124"/>
                    </a:cubicBezTo>
                    <a:cubicBezTo>
                      <a:pt x="48" y="125"/>
                      <a:pt x="48" y="125"/>
                      <a:pt x="48" y="125"/>
                    </a:cubicBezTo>
                    <a:cubicBezTo>
                      <a:pt x="59" y="126"/>
                      <a:pt x="59" y="126"/>
                      <a:pt x="59" y="126"/>
                    </a:cubicBezTo>
                    <a:cubicBezTo>
                      <a:pt x="60" y="126"/>
                      <a:pt x="60" y="126"/>
                      <a:pt x="60" y="126"/>
                    </a:cubicBezTo>
                    <a:cubicBezTo>
                      <a:pt x="65" y="113"/>
                      <a:pt x="65" y="113"/>
                      <a:pt x="65" y="113"/>
                    </a:cubicBezTo>
                    <a:cubicBezTo>
                      <a:pt x="66" y="113"/>
                      <a:pt x="66" y="113"/>
                      <a:pt x="66" y="113"/>
                    </a:cubicBezTo>
                    <a:cubicBezTo>
                      <a:pt x="71" y="112"/>
                      <a:pt x="71" y="112"/>
                      <a:pt x="71" y="112"/>
                    </a:cubicBezTo>
                    <a:cubicBezTo>
                      <a:pt x="72" y="112"/>
                      <a:pt x="72" y="112"/>
                      <a:pt x="72" y="112"/>
                    </a:cubicBezTo>
                    <a:cubicBezTo>
                      <a:pt x="80" y="124"/>
                      <a:pt x="80" y="124"/>
                      <a:pt x="80" y="124"/>
                    </a:cubicBezTo>
                    <a:cubicBezTo>
                      <a:pt x="81" y="124"/>
                      <a:pt x="81" y="124"/>
                      <a:pt x="81" y="124"/>
                    </a:cubicBezTo>
                    <a:cubicBezTo>
                      <a:pt x="91" y="120"/>
                      <a:pt x="91" y="120"/>
                      <a:pt x="91" y="120"/>
                    </a:cubicBezTo>
                    <a:cubicBezTo>
                      <a:pt x="91" y="119"/>
                      <a:pt x="91" y="119"/>
                      <a:pt x="91" y="119"/>
                    </a:cubicBezTo>
                    <a:cubicBezTo>
                      <a:pt x="90" y="105"/>
                      <a:pt x="90" y="105"/>
                      <a:pt x="90" y="105"/>
                    </a:cubicBezTo>
                    <a:cubicBezTo>
                      <a:pt x="90" y="105"/>
                      <a:pt x="90" y="105"/>
                      <a:pt x="90" y="105"/>
                    </a:cubicBezTo>
                    <a:cubicBezTo>
                      <a:pt x="95" y="101"/>
                      <a:pt x="95" y="101"/>
                      <a:pt x="95" y="101"/>
                    </a:cubicBezTo>
                    <a:cubicBezTo>
                      <a:pt x="95" y="101"/>
                      <a:pt x="95" y="101"/>
                      <a:pt x="95" y="101"/>
                    </a:cubicBezTo>
                    <a:cubicBezTo>
                      <a:pt x="108" y="107"/>
                      <a:pt x="108" y="107"/>
                      <a:pt x="108" y="107"/>
                    </a:cubicBezTo>
                    <a:cubicBezTo>
                      <a:pt x="109" y="107"/>
                      <a:pt x="109" y="107"/>
                      <a:pt x="109" y="107"/>
                    </a:cubicBezTo>
                    <a:cubicBezTo>
                      <a:pt x="116" y="98"/>
                      <a:pt x="116" y="98"/>
                      <a:pt x="116" y="98"/>
                    </a:cubicBezTo>
                    <a:cubicBezTo>
                      <a:pt x="116" y="97"/>
                      <a:pt x="116" y="97"/>
                      <a:pt x="116" y="97"/>
                    </a:cubicBezTo>
                    <a:cubicBezTo>
                      <a:pt x="107" y="86"/>
                      <a:pt x="107" y="86"/>
                      <a:pt x="107" y="86"/>
                    </a:cubicBezTo>
                    <a:cubicBezTo>
                      <a:pt x="107" y="85"/>
                      <a:pt x="107" y="85"/>
                      <a:pt x="107" y="85"/>
                    </a:cubicBezTo>
                    <a:cubicBezTo>
                      <a:pt x="109" y="80"/>
                      <a:pt x="109" y="80"/>
                      <a:pt x="109" y="80"/>
                    </a:cubicBezTo>
                    <a:cubicBezTo>
                      <a:pt x="110" y="80"/>
                      <a:pt x="110" y="80"/>
                      <a:pt x="110" y="80"/>
                    </a:cubicBezTo>
                    <a:cubicBezTo>
                      <a:pt x="124" y="78"/>
                      <a:pt x="124" y="78"/>
                      <a:pt x="124" y="78"/>
                    </a:cubicBezTo>
                    <a:cubicBezTo>
                      <a:pt x="124" y="78"/>
                      <a:pt x="124" y="78"/>
                      <a:pt x="124" y="78"/>
                    </a:cubicBezTo>
                    <a:cubicBezTo>
                      <a:pt x="126" y="67"/>
                      <a:pt x="126" y="67"/>
                      <a:pt x="126" y="67"/>
                    </a:cubicBezTo>
                    <a:cubicBezTo>
                      <a:pt x="126" y="66"/>
                      <a:pt x="126" y="66"/>
                      <a:pt x="126" y="66"/>
                    </a:cubicBezTo>
                    <a:cubicBezTo>
                      <a:pt x="113" y="61"/>
                      <a:pt x="113" y="61"/>
                      <a:pt x="113" y="61"/>
                    </a:cubicBezTo>
                    <a:cubicBezTo>
                      <a:pt x="112" y="60"/>
                      <a:pt x="112" y="60"/>
                      <a:pt x="112" y="60"/>
                    </a:cubicBezTo>
                    <a:cubicBezTo>
                      <a:pt x="112" y="55"/>
                      <a:pt x="112" y="55"/>
                      <a:pt x="112" y="55"/>
                    </a:cubicBezTo>
                    <a:cubicBezTo>
                      <a:pt x="112" y="54"/>
                      <a:pt x="112" y="54"/>
                      <a:pt x="112" y="54"/>
                    </a:cubicBezTo>
                    <a:cubicBezTo>
                      <a:pt x="123" y="46"/>
                      <a:pt x="123" y="46"/>
                      <a:pt x="123" y="46"/>
                    </a:cubicBezTo>
                    <a:cubicBezTo>
                      <a:pt x="123" y="45"/>
                      <a:pt x="123" y="45"/>
                      <a:pt x="123" y="45"/>
                    </a:cubicBezTo>
                    <a:cubicBezTo>
                      <a:pt x="119" y="35"/>
                      <a:pt x="119" y="35"/>
                      <a:pt x="119" y="35"/>
                    </a:cubicBezTo>
                    <a:close/>
                    <a:moveTo>
                      <a:pt x="69" y="82"/>
                    </a:moveTo>
                    <a:cubicBezTo>
                      <a:pt x="58" y="86"/>
                      <a:pt x="46" y="81"/>
                      <a:pt x="41" y="70"/>
                    </a:cubicBezTo>
                    <a:cubicBezTo>
                      <a:pt x="37" y="59"/>
                      <a:pt x="42" y="47"/>
                      <a:pt x="53" y="43"/>
                    </a:cubicBezTo>
                    <a:cubicBezTo>
                      <a:pt x="64" y="38"/>
                      <a:pt x="76" y="44"/>
                      <a:pt x="80" y="55"/>
                    </a:cubicBezTo>
                    <a:cubicBezTo>
                      <a:pt x="85" y="65"/>
                      <a:pt x="79" y="78"/>
                      <a:pt x="69"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5" name="Freeform 62"/>
              <p:cNvSpPr>
                <a:spLocks noEditPoints="1"/>
              </p:cNvSpPr>
              <p:nvPr/>
            </p:nvSpPr>
            <p:spPr bwMode="auto">
              <a:xfrm>
                <a:off x="1464" y="2020"/>
                <a:ext cx="233" cy="235"/>
              </a:xfrm>
              <a:custGeom>
                <a:avLst/>
                <a:gdLst>
                  <a:gd name="T0" fmla="*/ 134 w 160"/>
                  <a:gd name="T1" fmla="*/ 47 h 161"/>
                  <a:gd name="T2" fmla="*/ 128 w 160"/>
                  <a:gd name="T3" fmla="*/ 40 h 161"/>
                  <a:gd name="T4" fmla="*/ 135 w 160"/>
                  <a:gd name="T5" fmla="*/ 23 h 161"/>
                  <a:gd name="T6" fmla="*/ 124 w 160"/>
                  <a:gd name="T7" fmla="*/ 14 h 161"/>
                  <a:gd name="T8" fmla="*/ 109 w 160"/>
                  <a:gd name="T9" fmla="*/ 24 h 161"/>
                  <a:gd name="T10" fmla="*/ 102 w 160"/>
                  <a:gd name="T11" fmla="*/ 22 h 161"/>
                  <a:gd name="T12" fmla="*/ 99 w 160"/>
                  <a:gd name="T13" fmla="*/ 3 h 161"/>
                  <a:gd name="T14" fmla="*/ 85 w 160"/>
                  <a:gd name="T15" fmla="*/ 0 h 161"/>
                  <a:gd name="T16" fmla="*/ 77 w 160"/>
                  <a:gd name="T17" fmla="*/ 17 h 161"/>
                  <a:gd name="T18" fmla="*/ 69 w 160"/>
                  <a:gd name="T19" fmla="*/ 19 h 161"/>
                  <a:gd name="T20" fmla="*/ 58 w 160"/>
                  <a:gd name="T21" fmla="*/ 4 h 161"/>
                  <a:gd name="T22" fmla="*/ 44 w 160"/>
                  <a:gd name="T23" fmla="*/ 9 h 161"/>
                  <a:gd name="T24" fmla="*/ 46 w 160"/>
                  <a:gd name="T25" fmla="*/ 27 h 161"/>
                  <a:gd name="T26" fmla="*/ 39 w 160"/>
                  <a:gd name="T27" fmla="*/ 33 h 161"/>
                  <a:gd name="T28" fmla="*/ 22 w 160"/>
                  <a:gd name="T29" fmla="*/ 26 h 161"/>
                  <a:gd name="T30" fmla="*/ 13 w 160"/>
                  <a:gd name="T31" fmla="*/ 37 h 161"/>
                  <a:gd name="T32" fmla="*/ 23 w 160"/>
                  <a:gd name="T33" fmla="*/ 52 h 161"/>
                  <a:gd name="T34" fmla="*/ 21 w 160"/>
                  <a:gd name="T35" fmla="*/ 59 h 161"/>
                  <a:gd name="T36" fmla="*/ 2 w 160"/>
                  <a:gd name="T37" fmla="*/ 62 h 161"/>
                  <a:gd name="T38" fmla="*/ 0 w 160"/>
                  <a:gd name="T39" fmla="*/ 76 h 161"/>
                  <a:gd name="T40" fmla="*/ 16 w 160"/>
                  <a:gd name="T41" fmla="*/ 84 h 161"/>
                  <a:gd name="T42" fmla="*/ 18 w 160"/>
                  <a:gd name="T43" fmla="*/ 92 h 161"/>
                  <a:gd name="T44" fmla="*/ 3 w 160"/>
                  <a:gd name="T45" fmla="*/ 103 h 161"/>
                  <a:gd name="T46" fmla="*/ 8 w 160"/>
                  <a:gd name="T47" fmla="*/ 117 h 161"/>
                  <a:gd name="T48" fmla="*/ 26 w 160"/>
                  <a:gd name="T49" fmla="*/ 115 h 161"/>
                  <a:gd name="T50" fmla="*/ 32 w 160"/>
                  <a:gd name="T51" fmla="*/ 121 h 161"/>
                  <a:gd name="T52" fmla="*/ 25 w 160"/>
                  <a:gd name="T53" fmla="*/ 138 h 161"/>
                  <a:gd name="T54" fmla="*/ 36 w 160"/>
                  <a:gd name="T55" fmla="*/ 148 h 161"/>
                  <a:gd name="T56" fmla="*/ 51 w 160"/>
                  <a:gd name="T57" fmla="*/ 137 h 161"/>
                  <a:gd name="T58" fmla="*/ 58 w 160"/>
                  <a:gd name="T59" fmla="*/ 140 h 161"/>
                  <a:gd name="T60" fmla="*/ 61 w 160"/>
                  <a:gd name="T61" fmla="*/ 158 h 161"/>
                  <a:gd name="T62" fmla="*/ 75 w 160"/>
                  <a:gd name="T63" fmla="*/ 161 h 161"/>
                  <a:gd name="T64" fmla="*/ 83 w 160"/>
                  <a:gd name="T65" fmla="*/ 144 h 161"/>
                  <a:gd name="T66" fmla="*/ 91 w 160"/>
                  <a:gd name="T67" fmla="*/ 143 h 161"/>
                  <a:gd name="T68" fmla="*/ 102 w 160"/>
                  <a:gd name="T69" fmla="*/ 158 h 161"/>
                  <a:gd name="T70" fmla="*/ 116 w 160"/>
                  <a:gd name="T71" fmla="*/ 153 h 161"/>
                  <a:gd name="T72" fmla="*/ 114 w 160"/>
                  <a:gd name="T73" fmla="*/ 135 h 161"/>
                  <a:gd name="T74" fmla="*/ 121 w 160"/>
                  <a:gd name="T75" fmla="*/ 129 h 161"/>
                  <a:gd name="T76" fmla="*/ 138 w 160"/>
                  <a:gd name="T77" fmla="*/ 136 h 161"/>
                  <a:gd name="T78" fmla="*/ 147 w 160"/>
                  <a:gd name="T79" fmla="*/ 125 h 161"/>
                  <a:gd name="T80" fmla="*/ 137 w 160"/>
                  <a:gd name="T81" fmla="*/ 110 h 161"/>
                  <a:gd name="T82" fmla="*/ 139 w 160"/>
                  <a:gd name="T83" fmla="*/ 103 h 161"/>
                  <a:gd name="T84" fmla="*/ 158 w 160"/>
                  <a:gd name="T85" fmla="*/ 100 h 161"/>
                  <a:gd name="T86" fmla="*/ 160 w 160"/>
                  <a:gd name="T87" fmla="*/ 86 h 161"/>
                  <a:gd name="T88" fmla="*/ 144 w 160"/>
                  <a:gd name="T89" fmla="*/ 78 h 161"/>
                  <a:gd name="T90" fmla="*/ 142 w 160"/>
                  <a:gd name="T91" fmla="*/ 70 h 161"/>
                  <a:gd name="T92" fmla="*/ 157 w 160"/>
                  <a:gd name="T93" fmla="*/ 59 h 161"/>
                  <a:gd name="T94" fmla="*/ 152 w 160"/>
                  <a:gd name="T95" fmla="*/ 45 h 161"/>
                  <a:gd name="T96" fmla="*/ 87 w 160"/>
                  <a:gd name="T97" fmla="*/ 104 h 161"/>
                  <a:gd name="T98" fmla="*/ 68 w 160"/>
                  <a:gd name="T99" fmla="*/ 55 h 161"/>
                  <a:gd name="T100" fmla="*/ 87 w 160"/>
                  <a:gd name="T101" fmla="*/ 10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0" h="161">
                    <a:moveTo>
                      <a:pt x="151" y="44"/>
                    </a:moveTo>
                    <a:cubicBezTo>
                      <a:pt x="134" y="47"/>
                      <a:pt x="134" y="47"/>
                      <a:pt x="134" y="47"/>
                    </a:cubicBezTo>
                    <a:cubicBezTo>
                      <a:pt x="133" y="46"/>
                      <a:pt x="133" y="46"/>
                      <a:pt x="133" y="46"/>
                    </a:cubicBezTo>
                    <a:cubicBezTo>
                      <a:pt x="128" y="40"/>
                      <a:pt x="128" y="40"/>
                      <a:pt x="128" y="40"/>
                    </a:cubicBezTo>
                    <a:cubicBezTo>
                      <a:pt x="128" y="39"/>
                      <a:pt x="128" y="39"/>
                      <a:pt x="128" y="39"/>
                    </a:cubicBezTo>
                    <a:cubicBezTo>
                      <a:pt x="135" y="23"/>
                      <a:pt x="135" y="23"/>
                      <a:pt x="135" y="23"/>
                    </a:cubicBezTo>
                    <a:cubicBezTo>
                      <a:pt x="135" y="22"/>
                      <a:pt x="135" y="22"/>
                      <a:pt x="135" y="22"/>
                    </a:cubicBezTo>
                    <a:cubicBezTo>
                      <a:pt x="124" y="14"/>
                      <a:pt x="124" y="14"/>
                      <a:pt x="124" y="14"/>
                    </a:cubicBezTo>
                    <a:cubicBezTo>
                      <a:pt x="123" y="14"/>
                      <a:pt x="123" y="14"/>
                      <a:pt x="123" y="14"/>
                    </a:cubicBezTo>
                    <a:cubicBezTo>
                      <a:pt x="109" y="24"/>
                      <a:pt x="109" y="24"/>
                      <a:pt x="109" y="24"/>
                    </a:cubicBezTo>
                    <a:cubicBezTo>
                      <a:pt x="108" y="24"/>
                      <a:pt x="108" y="24"/>
                      <a:pt x="108" y="24"/>
                    </a:cubicBezTo>
                    <a:cubicBezTo>
                      <a:pt x="102" y="22"/>
                      <a:pt x="102" y="22"/>
                      <a:pt x="102" y="22"/>
                    </a:cubicBezTo>
                    <a:cubicBezTo>
                      <a:pt x="101" y="21"/>
                      <a:pt x="101" y="21"/>
                      <a:pt x="101" y="21"/>
                    </a:cubicBezTo>
                    <a:cubicBezTo>
                      <a:pt x="99" y="3"/>
                      <a:pt x="99" y="3"/>
                      <a:pt x="99" y="3"/>
                    </a:cubicBezTo>
                    <a:cubicBezTo>
                      <a:pt x="99" y="3"/>
                      <a:pt x="99" y="3"/>
                      <a:pt x="99" y="3"/>
                    </a:cubicBezTo>
                    <a:cubicBezTo>
                      <a:pt x="85" y="0"/>
                      <a:pt x="85" y="0"/>
                      <a:pt x="85" y="0"/>
                    </a:cubicBezTo>
                    <a:cubicBezTo>
                      <a:pt x="84" y="1"/>
                      <a:pt x="84" y="1"/>
                      <a:pt x="84" y="1"/>
                    </a:cubicBezTo>
                    <a:cubicBezTo>
                      <a:pt x="77" y="17"/>
                      <a:pt x="77" y="17"/>
                      <a:pt x="77" y="17"/>
                    </a:cubicBezTo>
                    <a:cubicBezTo>
                      <a:pt x="76" y="18"/>
                      <a:pt x="76" y="18"/>
                      <a:pt x="76" y="18"/>
                    </a:cubicBezTo>
                    <a:cubicBezTo>
                      <a:pt x="69" y="19"/>
                      <a:pt x="69" y="19"/>
                      <a:pt x="69" y="19"/>
                    </a:cubicBezTo>
                    <a:cubicBezTo>
                      <a:pt x="68" y="18"/>
                      <a:pt x="68" y="18"/>
                      <a:pt x="68" y="18"/>
                    </a:cubicBezTo>
                    <a:cubicBezTo>
                      <a:pt x="58" y="4"/>
                      <a:pt x="58" y="4"/>
                      <a:pt x="58" y="4"/>
                    </a:cubicBezTo>
                    <a:cubicBezTo>
                      <a:pt x="57" y="4"/>
                      <a:pt x="57" y="4"/>
                      <a:pt x="57" y="4"/>
                    </a:cubicBezTo>
                    <a:cubicBezTo>
                      <a:pt x="44" y="9"/>
                      <a:pt x="44" y="9"/>
                      <a:pt x="44" y="9"/>
                    </a:cubicBezTo>
                    <a:cubicBezTo>
                      <a:pt x="43" y="10"/>
                      <a:pt x="43" y="10"/>
                      <a:pt x="43" y="10"/>
                    </a:cubicBezTo>
                    <a:cubicBezTo>
                      <a:pt x="46" y="27"/>
                      <a:pt x="46" y="27"/>
                      <a:pt x="46" y="27"/>
                    </a:cubicBezTo>
                    <a:cubicBezTo>
                      <a:pt x="45" y="28"/>
                      <a:pt x="45" y="28"/>
                      <a:pt x="45" y="28"/>
                    </a:cubicBezTo>
                    <a:cubicBezTo>
                      <a:pt x="39" y="33"/>
                      <a:pt x="39" y="33"/>
                      <a:pt x="39" y="33"/>
                    </a:cubicBezTo>
                    <a:cubicBezTo>
                      <a:pt x="38" y="33"/>
                      <a:pt x="38" y="33"/>
                      <a:pt x="38" y="33"/>
                    </a:cubicBezTo>
                    <a:cubicBezTo>
                      <a:pt x="22" y="26"/>
                      <a:pt x="22" y="26"/>
                      <a:pt x="22" y="26"/>
                    </a:cubicBezTo>
                    <a:cubicBezTo>
                      <a:pt x="21" y="26"/>
                      <a:pt x="21" y="26"/>
                      <a:pt x="21" y="26"/>
                    </a:cubicBezTo>
                    <a:cubicBezTo>
                      <a:pt x="13" y="37"/>
                      <a:pt x="13" y="37"/>
                      <a:pt x="13" y="37"/>
                    </a:cubicBezTo>
                    <a:cubicBezTo>
                      <a:pt x="13" y="38"/>
                      <a:pt x="13" y="38"/>
                      <a:pt x="13" y="38"/>
                    </a:cubicBezTo>
                    <a:cubicBezTo>
                      <a:pt x="23" y="52"/>
                      <a:pt x="23" y="52"/>
                      <a:pt x="23" y="52"/>
                    </a:cubicBezTo>
                    <a:cubicBezTo>
                      <a:pt x="24" y="53"/>
                      <a:pt x="24" y="53"/>
                      <a:pt x="24" y="53"/>
                    </a:cubicBezTo>
                    <a:cubicBezTo>
                      <a:pt x="21" y="59"/>
                      <a:pt x="21" y="59"/>
                      <a:pt x="21" y="59"/>
                    </a:cubicBezTo>
                    <a:cubicBezTo>
                      <a:pt x="21" y="59"/>
                      <a:pt x="20" y="60"/>
                      <a:pt x="20" y="60"/>
                    </a:cubicBezTo>
                    <a:cubicBezTo>
                      <a:pt x="2" y="62"/>
                      <a:pt x="2" y="62"/>
                      <a:pt x="2" y="62"/>
                    </a:cubicBezTo>
                    <a:cubicBezTo>
                      <a:pt x="2" y="62"/>
                      <a:pt x="2" y="62"/>
                      <a:pt x="2" y="62"/>
                    </a:cubicBezTo>
                    <a:cubicBezTo>
                      <a:pt x="0" y="76"/>
                      <a:pt x="0" y="76"/>
                      <a:pt x="0" y="76"/>
                    </a:cubicBezTo>
                    <a:cubicBezTo>
                      <a:pt x="0" y="77"/>
                      <a:pt x="0" y="77"/>
                      <a:pt x="0" y="77"/>
                    </a:cubicBezTo>
                    <a:cubicBezTo>
                      <a:pt x="16" y="84"/>
                      <a:pt x="16" y="84"/>
                      <a:pt x="16" y="84"/>
                    </a:cubicBezTo>
                    <a:cubicBezTo>
                      <a:pt x="17" y="85"/>
                      <a:pt x="17" y="85"/>
                      <a:pt x="17" y="85"/>
                    </a:cubicBezTo>
                    <a:cubicBezTo>
                      <a:pt x="18" y="92"/>
                      <a:pt x="18" y="92"/>
                      <a:pt x="18" y="92"/>
                    </a:cubicBezTo>
                    <a:cubicBezTo>
                      <a:pt x="17" y="93"/>
                      <a:pt x="17" y="93"/>
                      <a:pt x="17" y="93"/>
                    </a:cubicBezTo>
                    <a:cubicBezTo>
                      <a:pt x="3" y="103"/>
                      <a:pt x="3" y="103"/>
                      <a:pt x="3" y="103"/>
                    </a:cubicBezTo>
                    <a:cubicBezTo>
                      <a:pt x="3" y="104"/>
                      <a:pt x="3" y="104"/>
                      <a:pt x="3" y="104"/>
                    </a:cubicBezTo>
                    <a:cubicBezTo>
                      <a:pt x="8" y="117"/>
                      <a:pt x="8" y="117"/>
                      <a:pt x="8" y="117"/>
                    </a:cubicBezTo>
                    <a:cubicBezTo>
                      <a:pt x="9" y="117"/>
                      <a:pt x="9" y="117"/>
                      <a:pt x="9" y="117"/>
                    </a:cubicBezTo>
                    <a:cubicBezTo>
                      <a:pt x="26" y="115"/>
                      <a:pt x="26" y="115"/>
                      <a:pt x="26" y="115"/>
                    </a:cubicBezTo>
                    <a:cubicBezTo>
                      <a:pt x="27" y="116"/>
                      <a:pt x="27" y="116"/>
                      <a:pt x="27" y="116"/>
                    </a:cubicBezTo>
                    <a:cubicBezTo>
                      <a:pt x="32" y="121"/>
                      <a:pt x="32" y="121"/>
                      <a:pt x="32" y="121"/>
                    </a:cubicBezTo>
                    <a:cubicBezTo>
                      <a:pt x="32" y="122"/>
                      <a:pt x="32" y="122"/>
                      <a:pt x="32" y="122"/>
                    </a:cubicBezTo>
                    <a:cubicBezTo>
                      <a:pt x="25" y="138"/>
                      <a:pt x="25" y="138"/>
                      <a:pt x="25" y="138"/>
                    </a:cubicBezTo>
                    <a:cubicBezTo>
                      <a:pt x="25" y="139"/>
                      <a:pt x="25" y="139"/>
                      <a:pt x="25" y="139"/>
                    </a:cubicBezTo>
                    <a:cubicBezTo>
                      <a:pt x="36" y="148"/>
                      <a:pt x="36" y="148"/>
                      <a:pt x="36" y="148"/>
                    </a:cubicBezTo>
                    <a:cubicBezTo>
                      <a:pt x="37" y="148"/>
                      <a:pt x="37" y="148"/>
                      <a:pt x="37" y="148"/>
                    </a:cubicBezTo>
                    <a:cubicBezTo>
                      <a:pt x="51" y="137"/>
                      <a:pt x="51" y="137"/>
                      <a:pt x="51" y="137"/>
                    </a:cubicBezTo>
                    <a:cubicBezTo>
                      <a:pt x="52" y="137"/>
                      <a:pt x="52" y="137"/>
                      <a:pt x="52" y="137"/>
                    </a:cubicBezTo>
                    <a:cubicBezTo>
                      <a:pt x="58" y="140"/>
                      <a:pt x="58" y="140"/>
                      <a:pt x="58" y="140"/>
                    </a:cubicBezTo>
                    <a:cubicBezTo>
                      <a:pt x="59" y="141"/>
                      <a:pt x="59" y="141"/>
                      <a:pt x="59" y="141"/>
                    </a:cubicBezTo>
                    <a:cubicBezTo>
                      <a:pt x="61" y="158"/>
                      <a:pt x="61" y="158"/>
                      <a:pt x="61" y="158"/>
                    </a:cubicBezTo>
                    <a:cubicBezTo>
                      <a:pt x="61" y="159"/>
                      <a:pt x="61" y="159"/>
                      <a:pt x="61" y="159"/>
                    </a:cubicBezTo>
                    <a:cubicBezTo>
                      <a:pt x="75" y="161"/>
                      <a:pt x="75" y="161"/>
                      <a:pt x="75" y="161"/>
                    </a:cubicBezTo>
                    <a:cubicBezTo>
                      <a:pt x="76" y="161"/>
                      <a:pt x="76" y="161"/>
                      <a:pt x="76" y="161"/>
                    </a:cubicBezTo>
                    <a:cubicBezTo>
                      <a:pt x="83" y="144"/>
                      <a:pt x="83" y="144"/>
                      <a:pt x="83" y="144"/>
                    </a:cubicBezTo>
                    <a:cubicBezTo>
                      <a:pt x="84" y="144"/>
                      <a:pt x="84" y="144"/>
                      <a:pt x="84" y="144"/>
                    </a:cubicBezTo>
                    <a:cubicBezTo>
                      <a:pt x="91" y="143"/>
                      <a:pt x="91" y="143"/>
                      <a:pt x="91" y="143"/>
                    </a:cubicBezTo>
                    <a:cubicBezTo>
                      <a:pt x="91" y="143"/>
                      <a:pt x="92" y="143"/>
                      <a:pt x="92" y="143"/>
                    </a:cubicBezTo>
                    <a:cubicBezTo>
                      <a:pt x="102" y="158"/>
                      <a:pt x="102" y="158"/>
                      <a:pt x="102" y="158"/>
                    </a:cubicBezTo>
                    <a:cubicBezTo>
                      <a:pt x="103" y="158"/>
                      <a:pt x="103" y="158"/>
                      <a:pt x="103" y="158"/>
                    </a:cubicBezTo>
                    <a:cubicBezTo>
                      <a:pt x="116" y="153"/>
                      <a:pt x="116" y="153"/>
                      <a:pt x="116" y="153"/>
                    </a:cubicBezTo>
                    <a:cubicBezTo>
                      <a:pt x="117" y="152"/>
                      <a:pt x="117" y="152"/>
                      <a:pt x="117" y="152"/>
                    </a:cubicBezTo>
                    <a:cubicBezTo>
                      <a:pt x="114" y="135"/>
                      <a:pt x="114" y="135"/>
                      <a:pt x="114" y="135"/>
                    </a:cubicBezTo>
                    <a:cubicBezTo>
                      <a:pt x="115" y="133"/>
                      <a:pt x="115" y="133"/>
                      <a:pt x="115" y="133"/>
                    </a:cubicBezTo>
                    <a:cubicBezTo>
                      <a:pt x="121" y="129"/>
                      <a:pt x="121" y="129"/>
                      <a:pt x="121" y="129"/>
                    </a:cubicBezTo>
                    <a:cubicBezTo>
                      <a:pt x="122" y="129"/>
                      <a:pt x="122" y="129"/>
                      <a:pt x="122" y="129"/>
                    </a:cubicBezTo>
                    <a:cubicBezTo>
                      <a:pt x="138" y="136"/>
                      <a:pt x="138" y="136"/>
                      <a:pt x="138" y="136"/>
                    </a:cubicBezTo>
                    <a:cubicBezTo>
                      <a:pt x="139" y="136"/>
                      <a:pt x="139" y="136"/>
                      <a:pt x="139" y="136"/>
                    </a:cubicBezTo>
                    <a:cubicBezTo>
                      <a:pt x="147" y="125"/>
                      <a:pt x="147" y="125"/>
                      <a:pt x="147" y="125"/>
                    </a:cubicBezTo>
                    <a:cubicBezTo>
                      <a:pt x="147" y="124"/>
                      <a:pt x="147" y="124"/>
                      <a:pt x="147" y="124"/>
                    </a:cubicBezTo>
                    <a:cubicBezTo>
                      <a:pt x="137" y="110"/>
                      <a:pt x="137" y="110"/>
                      <a:pt x="137" y="110"/>
                    </a:cubicBezTo>
                    <a:cubicBezTo>
                      <a:pt x="136" y="109"/>
                      <a:pt x="136" y="109"/>
                      <a:pt x="136" y="109"/>
                    </a:cubicBezTo>
                    <a:cubicBezTo>
                      <a:pt x="139" y="103"/>
                      <a:pt x="139" y="103"/>
                      <a:pt x="139" y="103"/>
                    </a:cubicBezTo>
                    <a:cubicBezTo>
                      <a:pt x="140" y="102"/>
                      <a:pt x="140" y="102"/>
                      <a:pt x="140" y="102"/>
                    </a:cubicBezTo>
                    <a:cubicBezTo>
                      <a:pt x="158" y="100"/>
                      <a:pt x="158" y="100"/>
                      <a:pt x="158" y="100"/>
                    </a:cubicBezTo>
                    <a:cubicBezTo>
                      <a:pt x="158" y="100"/>
                      <a:pt x="158" y="100"/>
                      <a:pt x="158" y="99"/>
                    </a:cubicBezTo>
                    <a:cubicBezTo>
                      <a:pt x="160" y="86"/>
                      <a:pt x="160" y="86"/>
                      <a:pt x="160" y="86"/>
                    </a:cubicBezTo>
                    <a:cubicBezTo>
                      <a:pt x="160" y="85"/>
                      <a:pt x="160" y="85"/>
                      <a:pt x="160" y="85"/>
                    </a:cubicBezTo>
                    <a:cubicBezTo>
                      <a:pt x="144" y="78"/>
                      <a:pt x="144" y="78"/>
                      <a:pt x="144" y="78"/>
                    </a:cubicBezTo>
                    <a:cubicBezTo>
                      <a:pt x="143" y="77"/>
                      <a:pt x="143" y="77"/>
                      <a:pt x="143" y="77"/>
                    </a:cubicBezTo>
                    <a:cubicBezTo>
                      <a:pt x="142" y="70"/>
                      <a:pt x="142" y="70"/>
                      <a:pt x="142" y="70"/>
                    </a:cubicBezTo>
                    <a:cubicBezTo>
                      <a:pt x="143" y="69"/>
                      <a:pt x="143" y="69"/>
                      <a:pt x="143" y="69"/>
                    </a:cubicBezTo>
                    <a:cubicBezTo>
                      <a:pt x="157" y="59"/>
                      <a:pt x="157" y="59"/>
                      <a:pt x="157" y="59"/>
                    </a:cubicBezTo>
                    <a:cubicBezTo>
                      <a:pt x="157" y="58"/>
                      <a:pt x="157" y="58"/>
                      <a:pt x="157" y="58"/>
                    </a:cubicBezTo>
                    <a:cubicBezTo>
                      <a:pt x="152" y="45"/>
                      <a:pt x="152" y="45"/>
                      <a:pt x="152" y="45"/>
                    </a:cubicBezTo>
                    <a:lnTo>
                      <a:pt x="151" y="44"/>
                    </a:lnTo>
                    <a:close/>
                    <a:moveTo>
                      <a:pt x="87" y="104"/>
                    </a:moveTo>
                    <a:cubicBezTo>
                      <a:pt x="74" y="110"/>
                      <a:pt x="58" y="103"/>
                      <a:pt x="53" y="89"/>
                    </a:cubicBezTo>
                    <a:cubicBezTo>
                      <a:pt x="47" y="76"/>
                      <a:pt x="54" y="60"/>
                      <a:pt x="68" y="55"/>
                    </a:cubicBezTo>
                    <a:cubicBezTo>
                      <a:pt x="81" y="49"/>
                      <a:pt x="97" y="56"/>
                      <a:pt x="102" y="70"/>
                    </a:cubicBezTo>
                    <a:cubicBezTo>
                      <a:pt x="108" y="83"/>
                      <a:pt x="101" y="99"/>
                      <a:pt x="87"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6" name="Freeform 63"/>
              <p:cNvSpPr>
                <a:spLocks/>
              </p:cNvSpPr>
              <p:nvPr/>
            </p:nvSpPr>
            <p:spPr bwMode="auto">
              <a:xfrm>
                <a:off x="1952" y="3065"/>
                <a:ext cx="233" cy="152"/>
              </a:xfrm>
              <a:custGeom>
                <a:avLst/>
                <a:gdLst>
                  <a:gd name="T0" fmla="*/ 2 w 160"/>
                  <a:gd name="T1" fmla="*/ 5 h 105"/>
                  <a:gd name="T2" fmla="*/ 4 w 160"/>
                  <a:gd name="T3" fmla="*/ 1 h 105"/>
                  <a:gd name="T4" fmla="*/ 8 w 160"/>
                  <a:gd name="T5" fmla="*/ 0 h 105"/>
                  <a:gd name="T6" fmla="*/ 15 w 160"/>
                  <a:gd name="T7" fmla="*/ 0 h 105"/>
                  <a:gd name="T8" fmla="*/ 34 w 160"/>
                  <a:gd name="T9" fmla="*/ 2 h 105"/>
                  <a:gd name="T10" fmla="*/ 36 w 160"/>
                  <a:gd name="T11" fmla="*/ 2 h 105"/>
                  <a:gd name="T12" fmla="*/ 36 w 160"/>
                  <a:gd name="T13" fmla="*/ 2 h 105"/>
                  <a:gd name="T14" fmla="*/ 39 w 160"/>
                  <a:gd name="T15" fmla="*/ 8 h 105"/>
                  <a:gd name="T16" fmla="*/ 35 w 160"/>
                  <a:gd name="T17" fmla="*/ 13 h 105"/>
                  <a:gd name="T18" fmla="*/ 33 w 160"/>
                  <a:gd name="T19" fmla="*/ 13 h 105"/>
                  <a:gd name="T20" fmla="*/ 27 w 160"/>
                  <a:gd name="T21" fmla="*/ 12 h 105"/>
                  <a:gd name="T22" fmla="*/ 23 w 160"/>
                  <a:gd name="T23" fmla="*/ 12 h 105"/>
                  <a:gd name="T24" fmla="*/ 29 w 160"/>
                  <a:gd name="T25" fmla="*/ 17 h 105"/>
                  <a:gd name="T26" fmla="*/ 40 w 160"/>
                  <a:gd name="T27" fmla="*/ 28 h 105"/>
                  <a:gd name="T28" fmla="*/ 46 w 160"/>
                  <a:gd name="T29" fmla="*/ 34 h 105"/>
                  <a:gd name="T30" fmla="*/ 54 w 160"/>
                  <a:gd name="T31" fmla="*/ 41 h 105"/>
                  <a:gd name="T32" fmla="*/ 59 w 160"/>
                  <a:gd name="T33" fmla="*/ 45 h 105"/>
                  <a:gd name="T34" fmla="*/ 65 w 160"/>
                  <a:gd name="T35" fmla="*/ 40 h 105"/>
                  <a:gd name="T36" fmla="*/ 67 w 160"/>
                  <a:gd name="T37" fmla="*/ 38 h 105"/>
                  <a:gd name="T38" fmla="*/ 74 w 160"/>
                  <a:gd name="T39" fmla="*/ 32 h 105"/>
                  <a:gd name="T40" fmla="*/ 75 w 160"/>
                  <a:gd name="T41" fmla="*/ 31 h 105"/>
                  <a:gd name="T42" fmla="*/ 83 w 160"/>
                  <a:gd name="T43" fmla="*/ 31 h 105"/>
                  <a:gd name="T44" fmla="*/ 89 w 160"/>
                  <a:gd name="T45" fmla="*/ 36 h 105"/>
                  <a:gd name="T46" fmla="*/ 95 w 160"/>
                  <a:gd name="T47" fmla="*/ 41 h 105"/>
                  <a:gd name="T48" fmla="*/ 99 w 160"/>
                  <a:gd name="T49" fmla="*/ 44 h 105"/>
                  <a:gd name="T50" fmla="*/ 101 w 160"/>
                  <a:gd name="T51" fmla="*/ 46 h 105"/>
                  <a:gd name="T52" fmla="*/ 121 w 160"/>
                  <a:gd name="T53" fmla="*/ 64 h 105"/>
                  <a:gd name="T54" fmla="*/ 122 w 160"/>
                  <a:gd name="T55" fmla="*/ 64 h 105"/>
                  <a:gd name="T56" fmla="*/ 128 w 160"/>
                  <a:gd name="T57" fmla="*/ 69 h 105"/>
                  <a:gd name="T58" fmla="*/ 154 w 160"/>
                  <a:gd name="T59" fmla="*/ 92 h 105"/>
                  <a:gd name="T60" fmla="*/ 157 w 160"/>
                  <a:gd name="T61" fmla="*/ 95 h 105"/>
                  <a:gd name="T62" fmla="*/ 158 w 160"/>
                  <a:gd name="T63" fmla="*/ 103 h 105"/>
                  <a:gd name="T64" fmla="*/ 152 w 160"/>
                  <a:gd name="T65" fmla="*/ 104 h 105"/>
                  <a:gd name="T66" fmla="*/ 150 w 160"/>
                  <a:gd name="T67" fmla="*/ 103 h 105"/>
                  <a:gd name="T68" fmla="*/ 127 w 160"/>
                  <a:gd name="T69" fmla="*/ 83 h 105"/>
                  <a:gd name="T70" fmla="*/ 121 w 160"/>
                  <a:gd name="T71" fmla="*/ 78 h 105"/>
                  <a:gd name="T72" fmla="*/ 120 w 160"/>
                  <a:gd name="T73" fmla="*/ 78 h 105"/>
                  <a:gd name="T74" fmla="*/ 100 w 160"/>
                  <a:gd name="T75" fmla="*/ 61 h 105"/>
                  <a:gd name="T76" fmla="*/ 98 w 160"/>
                  <a:gd name="T77" fmla="*/ 59 h 105"/>
                  <a:gd name="T78" fmla="*/ 94 w 160"/>
                  <a:gd name="T79" fmla="*/ 55 h 105"/>
                  <a:gd name="T80" fmla="*/ 88 w 160"/>
                  <a:gd name="T81" fmla="*/ 50 h 105"/>
                  <a:gd name="T82" fmla="*/ 79 w 160"/>
                  <a:gd name="T83" fmla="*/ 42 h 105"/>
                  <a:gd name="T84" fmla="*/ 73 w 160"/>
                  <a:gd name="T85" fmla="*/ 48 h 105"/>
                  <a:gd name="T86" fmla="*/ 66 w 160"/>
                  <a:gd name="T87" fmla="*/ 54 h 105"/>
                  <a:gd name="T88" fmla="*/ 64 w 160"/>
                  <a:gd name="T89" fmla="*/ 56 h 105"/>
                  <a:gd name="T90" fmla="*/ 63 w 160"/>
                  <a:gd name="T91" fmla="*/ 57 h 105"/>
                  <a:gd name="T92" fmla="*/ 55 w 160"/>
                  <a:gd name="T93" fmla="*/ 57 h 105"/>
                  <a:gd name="T94" fmla="*/ 53 w 160"/>
                  <a:gd name="T95" fmla="*/ 55 h 105"/>
                  <a:gd name="T96" fmla="*/ 45 w 160"/>
                  <a:gd name="T97" fmla="*/ 48 h 105"/>
                  <a:gd name="T98" fmla="*/ 39 w 160"/>
                  <a:gd name="T99" fmla="*/ 42 h 105"/>
                  <a:gd name="T100" fmla="*/ 31 w 160"/>
                  <a:gd name="T101" fmla="*/ 35 h 105"/>
                  <a:gd name="T102" fmla="*/ 13 w 160"/>
                  <a:gd name="T103" fmla="*/ 18 h 105"/>
                  <a:gd name="T104" fmla="*/ 13 w 160"/>
                  <a:gd name="T105" fmla="*/ 18 h 105"/>
                  <a:gd name="T106" fmla="*/ 12 w 160"/>
                  <a:gd name="T107" fmla="*/ 30 h 105"/>
                  <a:gd name="T108" fmla="*/ 6 w 160"/>
                  <a:gd name="T109" fmla="*/ 36 h 105"/>
                  <a:gd name="T110" fmla="*/ 1 w 160"/>
                  <a:gd name="T111" fmla="*/ 30 h 105"/>
                  <a:gd name="T112" fmla="*/ 2 w 160"/>
                  <a:gd name="T113" fmla="*/ 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 h="105">
                    <a:moveTo>
                      <a:pt x="2" y="5"/>
                    </a:moveTo>
                    <a:cubicBezTo>
                      <a:pt x="2" y="4"/>
                      <a:pt x="3" y="2"/>
                      <a:pt x="4" y="1"/>
                    </a:cubicBezTo>
                    <a:cubicBezTo>
                      <a:pt x="5" y="0"/>
                      <a:pt x="7" y="0"/>
                      <a:pt x="8" y="0"/>
                    </a:cubicBezTo>
                    <a:cubicBezTo>
                      <a:pt x="15" y="0"/>
                      <a:pt x="15" y="0"/>
                      <a:pt x="15" y="0"/>
                    </a:cubicBezTo>
                    <a:cubicBezTo>
                      <a:pt x="34" y="2"/>
                      <a:pt x="34" y="2"/>
                      <a:pt x="34" y="2"/>
                    </a:cubicBezTo>
                    <a:cubicBezTo>
                      <a:pt x="35" y="2"/>
                      <a:pt x="35" y="2"/>
                      <a:pt x="36" y="2"/>
                    </a:cubicBezTo>
                    <a:cubicBezTo>
                      <a:pt x="36" y="2"/>
                      <a:pt x="36" y="2"/>
                      <a:pt x="36" y="2"/>
                    </a:cubicBezTo>
                    <a:cubicBezTo>
                      <a:pt x="38" y="3"/>
                      <a:pt x="39" y="5"/>
                      <a:pt x="39" y="8"/>
                    </a:cubicBezTo>
                    <a:cubicBezTo>
                      <a:pt x="39" y="10"/>
                      <a:pt x="37" y="12"/>
                      <a:pt x="35" y="13"/>
                    </a:cubicBezTo>
                    <a:cubicBezTo>
                      <a:pt x="35" y="13"/>
                      <a:pt x="34" y="13"/>
                      <a:pt x="33" y="13"/>
                    </a:cubicBezTo>
                    <a:cubicBezTo>
                      <a:pt x="27" y="12"/>
                      <a:pt x="27" y="12"/>
                      <a:pt x="27" y="12"/>
                    </a:cubicBezTo>
                    <a:cubicBezTo>
                      <a:pt x="23" y="12"/>
                      <a:pt x="23" y="12"/>
                      <a:pt x="23" y="12"/>
                    </a:cubicBezTo>
                    <a:cubicBezTo>
                      <a:pt x="29" y="17"/>
                      <a:pt x="29" y="17"/>
                      <a:pt x="29" y="17"/>
                    </a:cubicBezTo>
                    <a:cubicBezTo>
                      <a:pt x="40" y="28"/>
                      <a:pt x="40" y="28"/>
                      <a:pt x="40" y="28"/>
                    </a:cubicBezTo>
                    <a:cubicBezTo>
                      <a:pt x="46" y="34"/>
                      <a:pt x="46" y="34"/>
                      <a:pt x="46" y="34"/>
                    </a:cubicBezTo>
                    <a:cubicBezTo>
                      <a:pt x="54" y="41"/>
                      <a:pt x="54" y="41"/>
                      <a:pt x="54" y="41"/>
                    </a:cubicBezTo>
                    <a:cubicBezTo>
                      <a:pt x="59" y="45"/>
                      <a:pt x="59" y="45"/>
                      <a:pt x="59" y="45"/>
                    </a:cubicBezTo>
                    <a:cubicBezTo>
                      <a:pt x="65" y="40"/>
                      <a:pt x="65" y="40"/>
                      <a:pt x="65" y="40"/>
                    </a:cubicBezTo>
                    <a:cubicBezTo>
                      <a:pt x="67" y="38"/>
                      <a:pt x="67" y="38"/>
                      <a:pt x="67" y="38"/>
                    </a:cubicBezTo>
                    <a:cubicBezTo>
                      <a:pt x="74" y="32"/>
                      <a:pt x="74" y="32"/>
                      <a:pt x="74" y="32"/>
                    </a:cubicBezTo>
                    <a:cubicBezTo>
                      <a:pt x="75" y="31"/>
                      <a:pt x="75" y="31"/>
                      <a:pt x="75" y="31"/>
                    </a:cubicBezTo>
                    <a:cubicBezTo>
                      <a:pt x="77" y="29"/>
                      <a:pt x="81" y="29"/>
                      <a:pt x="83" y="31"/>
                    </a:cubicBezTo>
                    <a:cubicBezTo>
                      <a:pt x="89" y="36"/>
                      <a:pt x="89" y="36"/>
                      <a:pt x="89" y="36"/>
                    </a:cubicBezTo>
                    <a:cubicBezTo>
                      <a:pt x="95" y="41"/>
                      <a:pt x="95" y="41"/>
                      <a:pt x="95" y="41"/>
                    </a:cubicBezTo>
                    <a:cubicBezTo>
                      <a:pt x="99" y="44"/>
                      <a:pt x="99" y="44"/>
                      <a:pt x="99" y="44"/>
                    </a:cubicBezTo>
                    <a:cubicBezTo>
                      <a:pt x="101" y="46"/>
                      <a:pt x="101" y="46"/>
                      <a:pt x="101" y="46"/>
                    </a:cubicBezTo>
                    <a:cubicBezTo>
                      <a:pt x="121" y="64"/>
                      <a:pt x="121" y="64"/>
                      <a:pt x="121" y="64"/>
                    </a:cubicBezTo>
                    <a:cubicBezTo>
                      <a:pt x="122" y="64"/>
                      <a:pt x="122" y="64"/>
                      <a:pt x="122" y="64"/>
                    </a:cubicBezTo>
                    <a:cubicBezTo>
                      <a:pt x="128" y="69"/>
                      <a:pt x="128" y="69"/>
                      <a:pt x="128" y="69"/>
                    </a:cubicBezTo>
                    <a:cubicBezTo>
                      <a:pt x="154" y="92"/>
                      <a:pt x="154" y="92"/>
                      <a:pt x="154" y="92"/>
                    </a:cubicBezTo>
                    <a:cubicBezTo>
                      <a:pt x="157" y="95"/>
                      <a:pt x="157" y="95"/>
                      <a:pt x="157" y="95"/>
                    </a:cubicBezTo>
                    <a:cubicBezTo>
                      <a:pt x="160" y="97"/>
                      <a:pt x="160" y="100"/>
                      <a:pt x="158" y="103"/>
                    </a:cubicBezTo>
                    <a:cubicBezTo>
                      <a:pt x="156" y="104"/>
                      <a:pt x="154" y="105"/>
                      <a:pt x="152" y="104"/>
                    </a:cubicBezTo>
                    <a:cubicBezTo>
                      <a:pt x="151" y="104"/>
                      <a:pt x="150" y="104"/>
                      <a:pt x="150" y="103"/>
                    </a:cubicBezTo>
                    <a:cubicBezTo>
                      <a:pt x="127" y="83"/>
                      <a:pt x="127" y="83"/>
                      <a:pt x="127" y="83"/>
                    </a:cubicBezTo>
                    <a:cubicBezTo>
                      <a:pt x="121" y="78"/>
                      <a:pt x="121" y="78"/>
                      <a:pt x="121" y="78"/>
                    </a:cubicBezTo>
                    <a:cubicBezTo>
                      <a:pt x="120" y="78"/>
                      <a:pt x="120" y="78"/>
                      <a:pt x="120" y="78"/>
                    </a:cubicBezTo>
                    <a:cubicBezTo>
                      <a:pt x="100" y="61"/>
                      <a:pt x="100" y="61"/>
                      <a:pt x="100" y="61"/>
                    </a:cubicBezTo>
                    <a:cubicBezTo>
                      <a:pt x="98" y="59"/>
                      <a:pt x="98" y="59"/>
                      <a:pt x="98" y="59"/>
                    </a:cubicBezTo>
                    <a:cubicBezTo>
                      <a:pt x="94" y="55"/>
                      <a:pt x="94" y="55"/>
                      <a:pt x="94" y="55"/>
                    </a:cubicBezTo>
                    <a:cubicBezTo>
                      <a:pt x="88" y="50"/>
                      <a:pt x="88" y="50"/>
                      <a:pt x="88" y="50"/>
                    </a:cubicBezTo>
                    <a:cubicBezTo>
                      <a:pt x="79" y="42"/>
                      <a:pt x="79" y="42"/>
                      <a:pt x="79" y="42"/>
                    </a:cubicBezTo>
                    <a:cubicBezTo>
                      <a:pt x="73" y="48"/>
                      <a:pt x="73" y="48"/>
                      <a:pt x="73" y="48"/>
                    </a:cubicBezTo>
                    <a:cubicBezTo>
                      <a:pt x="66" y="54"/>
                      <a:pt x="66" y="54"/>
                      <a:pt x="66" y="54"/>
                    </a:cubicBezTo>
                    <a:cubicBezTo>
                      <a:pt x="64" y="56"/>
                      <a:pt x="64" y="56"/>
                      <a:pt x="64" y="56"/>
                    </a:cubicBezTo>
                    <a:cubicBezTo>
                      <a:pt x="63" y="57"/>
                      <a:pt x="63" y="57"/>
                      <a:pt x="63" y="57"/>
                    </a:cubicBezTo>
                    <a:cubicBezTo>
                      <a:pt x="61" y="59"/>
                      <a:pt x="57" y="59"/>
                      <a:pt x="55" y="57"/>
                    </a:cubicBezTo>
                    <a:cubicBezTo>
                      <a:pt x="53" y="55"/>
                      <a:pt x="53" y="55"/>
                      <a:pt x="53" y="55"/>
                    </a:cubicBezTo>
                    <a:cubicBezTo>
                      <a:pt x="45" y="48"/>
                      <a:pt x="45" y="48"/>
                      <a:pt x="45" y="48"/>
                    </a:cubicBezTo>
                    <a:cubicBezTo>
                      <a:pt x="39" y="42"/>
                      <a:pt x="39" y="42"/>
                      <a:pt x="39" y="42"/>
                    </a:cubicBezTo>
                    <a:cubicBezTo>
                      <a:pt x="31" y="35"/>
                      <a:pt x="31" y="35"/>
                      <a:pt x="31" y="35"/>
                    </a:cubicBezTo>
                    <a:cubicBezTo>
                      <a:pt x="13" y="18"/>
                      <a:pt x="13" y="18"/>
                      <a:pt x="13" y="18"/>
                    </a:cubicBezTo>
                    <a:cubicBezTo>
                      <a:pt x="13" y="18"/>
                      <a:pt x="13" y="18"/>
                      <a:pt x="13" y="18"/>
                    </a:cubicBezTo>
                    <a:cubicBezTo>
                      <a:pt x="12" y="30"/>
                      <a:pt x="12" y="30"/>
                      <a:pt x="12" y="30"/>
                    </a:cubicBezTo>
                    <a:cubicBezTo>
                      <a:pt x="12" y="34"/>
                      <a:pt x="9" y="36"/>
                      <a:pt x="6" y="36"/>
                    </a:cubicBezTo>
                    <a:cubicBezTo>
                      <a:pt x="3" y="35"/>
                      <a:pt x="0" y="33"/>
                      <a:pt x="1" y="30"/>
                    </a:cubicBezTo>
                    <a:lnTo>
                      <a:pt x="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7" name="Freeform 64"/>
              <p:cNvSpPr>
                <a:spLocks/>
              </p:cNvSpPr>
              <p:nvPr/>
            </p:nvSpPr>
            <p:spPr bwMode="auto">
              <a:xfrm>
                <a:off x="1963" y="3107"/>
                <a:ext cx="192" cy="115"/>
              </a:xfrm>
              <a:custGeom>
                <a:avLst/>
                <a:gdLst>
                  <a:gd name="T0" fmla="*/ 0 w 192"/>
                  <a:gd name="T1" fmla="*/ 115 h 115"/>
                  <a:gd name="T2" fmla="*/ 192 w 192"/>
                  <a:gd name="T3" fmla="*/ 115 h 115"/>
                  <a:gd name="T4" fmla="*/ 107 w 192"/>
                  <a:gd name="T5" fmla="*/ 58 h 115"/>
                  <a:gd name="T6" fmla="*/ 79 w 192"/>
                  <a:gd name="T7" fmla="*/ 67 h 115"/>
                  <a:gd name="T8" fmla="*/ 0 w 192"/>
                  <a:gd name="T9" fmla="*/ 0 h 115"/>
                  <a:gd name="T10" fmla="*/ 0 w 192"/>
                  <a:gd name="T11" fmla="*/ 115 h 115"/>
                </a:gdLst>
                <a:ahLst/>
                <a:cxnLst>
                  <a:cxn ang="0">
                    <a:pos x="T0" y="T1"/>
                  </a:cxn>
                  <a:cxn ang="0">
                    <a:pos x="T2" y="T3"/>
                  </a:cxn>
                  <a:cxn ang="0">
                    <a:pos x="T4" y="T5"/>
                  </a:cxn>
                  <a:cxn ang="0">
                    <a:pos x="T6" y="T7"/>
                  </a:cxn>
                  <a:cxn ang="0">
                    <a:pos x="T8" y="T9"/>
                  </a:cxn>
                  <a:cxn ang="0">
                    <a:pos x="T10" y="T11"/>
                  </a:cxn>
                </a:cxnLst>
                <a:rect l="0" t="0" r="r" b="b"/>
                <a:pathLst>
                  <a:path w="192" h="115">
                    <a:moveTo>
                      <a:pt x="0" y="115"/>
                    </a:moveTo>
                    <a:lnTo>
                      <a:pt x="192" y="115"/>
                    </a:lnTo>
                    <a:lnTo>
                      <a:pt x="107" y="58"/>
                    </a:lnTo>
                    <a:lnTo>
                      <a:pt x="79" y="67"/>
                    </a:lnTo>
                    <a:lnTo>
                      <a:pt x="0"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8" name="Freeform 65"/>
              <p:cNvSpPr>
                <a:spLocks/>
              </p:cNvSpPr>
              <p:nvPr/>
            </p:nvSpPr>
            <p:spPr bwMode="auto">
              <a:xfrm>
                <a:off x="2062" y="1853"/>
                <a:ext cx="259" cy="172"/>
              </a:xfrm>
              <a:custGeom>
                <a:avLst/>
                <a:gdLst>
                  <a:gd name="T0" fmla="*/ 2 w 178"/>
                  <a:gd name="T1" fmla="*/ 6 h 118"/>
                  <a:gd name="T2" fmla="*/ 4 w 178"/>
                  <a:gd name="T3" fmla="*/ 1 h 118"/>
                  <a:gd name="T4" fmla="*/ 8 w 178"/>
                  <a:gd name="T5" fmla="*/ 0 h 118"/>
                  <a:gd name="T6" fmla="*/ 15 w 178"/>
                  <a:gd name="T7" fmla="*/ 0 h 118"/>
                  <a:gd name="T8" fmla="*/ 37 w 178"/>
                  <a:gd name="T9" fmla="*/ 2 h 118"/>
                  <a:gd name="T10" fmla="*/ 40 w 178"/>
                  <a:gd name="T11" fmla="*/ 2 h 118"/>
                  <a:gd name="T12" fmla="*/ 40 w 178"/>
                  <a:gd name="T13" fmla="*/ 3 h 118"/>
                  <a:gd name="T14" fmla="*/ 43 w 178"/>
                  <a:gd name="T15" fmla="*/ 9 h 118"/>
                  <a:gd name="T16" fmla="*/ 39 w 178"/>
                  <a:gd name="T17" fmla="*/ 14 h 118"/>
                  <a:gd name="T18" fmla="*/ 37 w 178"/>
                  <a:gd name="T19" fmla="*/ 14 h 118"/>
                  <a:gd name="T20" fmla="*/ 29 w 178"/>
                  <a:gd name="T21" fmla="*/ 14 h 118"/>
                  <a:gd name="T22" fmla="*/ 25 w 178"/>
                  <a:gd name="T23" fmla="*/ 14 h 118"/>
                  <a:gd name="T24" fmla="*/ 32 w 178"/>
                  <a:gd name="T25" fmla="*/ 19 h 118"/>
                  <a:gd name="T26" fmla="*/ 44 w 178"/>
                  <a:gd name="T27" fmla="*/ 31 h 118"/>
                  <a:gd name="T28" fmla="*/ 51 w 178"/>
                  <a:gd name="T29" fmla="*/ 38 h 118"/>
                  <a:gd name="T30" fmla="*/ 60 w 178"/>
                  <a:gd name="T31" fmla="*/ 46 h 118"/>
                  <a:gd name="T32" fmla="*/ 65 w 178"/>
                  <a:gd name="T33" fmla="*/ 51 h 118"/>
                  <a:gd name="T34" fmla="*/ 72 w 178"/>
                  <a:gd name="T35" fmla="*/ 45 h 118"/>
                  <a:gd name="T36" fmla="*/ 75 w 178"/>
                  <a:gd name="T37" fmla="*/ 43 h 118"/>
                  <a:gd name="T38" fmla="*/ 82 w 178"/>
                  <a:gd name="T39" fmla="*/ 36 h 118"/>
                  <a:gd name="T40" fmla="*/ 84 w 178"/>
                  <a:gd name="T41" fmla="*/ 34 h 118"/>
                  <a:gd name="T42" fmla="*/ 92 w 178"/>
                  <a:gd name="T43" fmla="*/ 34 h 118"/>
                  <a:gd name="T44" fmla="*/ 99 w 178"/>
                  <a:gd name="T45" fmla="*/ 40 h 118"/>
                  <a:gd name="T46" fmla="*/ 106 w 178"/>
                  <a:gd name="T47" fmla="*/ 46 h 118"/>
                  <a:gd name="T48" fmla="*/ 110 w 178"/>
                  <a:gd name="T49" fmla="*/ 50 h 118"/>
                  <a:gd name="T50" fmla="*/ 113 w 178"/>
                  <a:gd name="T51" fmla="*/ 52 h 118"/>
                  <a:gd name="T52" fmla="*/ 135 w 178"/>
                  <a:gd name="T53" fmla="*/ 71 h 118"/>
                  <a:gd name="T54" fmla="*/ 136 w 178"/>
                  <a:gd name="T55" fmla="*/ 72 h 118"/>
                  <a:gd name="T56" fmla="*/ 143 w 178"/>
                  <a:gd name="T57" fmla="*/ 78 h 118"/>
                  <a:gd name="T58" fmla="*/ 172 w 178"/>
                  <a:gd name="T59" fmla="*/ 103 h 118"/>
                  <a:gd name="T60" fmla="*/ 176 w 178"/>
                  <a:gd name="T61" fmla="*/ 106 h 118"/>
                  <a:gd name="T62" fmla="*/ 176 w 178"/>
                  <a:gd name="T63" fmla="*/ 115 h 118"/>
                  <a:gd name="T64" fmla="*/ 170 w 178"/>
                  <a:gd name="T65" fmla="*/ 117 h 118"/>
                  <a:gd name="T66" fmla="*/ 167 w 178"/>
                  <a:gd name="T67" fmla="*/ 116 h 118"/>
                  <a:gd name="T68" fmla="*/ 141 w 178"/>
                  <a:gd name="T69" fmla="*/ 94 h 118"/>
                  <a:gd name="T70" fmla="*/ 135 w 178"/>
                  <a:gd name="T71" fmla="*/ 88 h 118"/>
                  <a:gd name="T72" fmla="*/ 134 w 178"/>
                  <a:gd name="T73" fmla="*/ 87 h 118"/>
                  <a:gd name="T74" fmla="*/ 112 w 178"/>
                  <a:gd name="T75" fmla="*/ 68 h 118"/>
                  <a:gd name="T76" fmla="*/ 109 w 178"/>
                  <a:gd name="T77" fmla="*/ 66 h 118"/>
                  <a:gd name="T78" fmla="*/ 105 w 178"/>
                  <a:gd name="T79" fmla="*/ 62 h 118"/>
                  <a:gd name="T80" fmla="*/ 98 w 178"/>
                  <a:gd name="T81" fmla="*/ 56 h 118"/>
                  <a:gd name="T82" fmla="*/ 88 w 178"/>
                  <a:gd name="T83" fmla="*/ 47 h 118"/>
                  <a:gd name="T84" fmla="*/ 81 w 178"/>
                  <a:gd name="T85" fmla="*/ 54 h 118"/>
                  <a:gd name="T86" fmla="*/ 73 w 178"/>
                  <a:gd name="T87" fmla="*/ 60 h 118"/>
                  <a:gd name="T88" fmla="*/ 71 w 178"/>
                  <a:gd name="T89" fmla="*/ 63 h 118"/>
                  <a:gd name="T90" fmla="*/ 69 w 178"/>
                  <a:gd name="T91" fmla="*/ 64 h 118"/>
                  <a:gd name="T92" fmla="*/ 61 w 178"/>
                  <a:gd name="T93" fmla="*/ 64 h 118"/>
                  <a:gd name="T94" fmla="*/ 59 w 178"/>
                  <a:gd name="T95" fmla="*/ 62 h 118"/>
                  <a:gd name="T96" fmla="*/ 50 w 178"/>
                  <a:gd name="T97" fmla="*/ 54 h 118"/>
                  <a:gd name="T98" fmla="*/ 43 w 178"/>
                  <a:gd name="T99" fmla="*/ 47 h 118"/>
                  <a:gd name="T100" fmla="*/ 34 w 178"/>
                  <a:gd name="T101" fmla="*/ 39 h 118"/>
                  <a:gd name="T102" fmla="*/ 14 w 178"/>
                  <a:gd name="T103" fmla="*/ 20 h 118"/>
                  <a:gd name="T104" fmla="*/ 13 w 178"/>
                  <a:gd name="T105" fmla="*/ 20 h 118"/>
                  <a:gd name="T106" fmla="*/ 12 w 178"/>
                  <a:gd name="T107" fmla="*/ 34 h 118"/>
                  <a:gd name="T108" fmla="*/ 6 w 178"/>
                  <a:gd name="T109" fmla="*/ 40 h 118"/>
                  <a:gd name="T110" fmla="*/ 0 w 178"/>
                  <a:gd name="T111" fmla="*/ 33 h 118"/>
                  <a:gd name="T112" fmla="*/ 2 w 178"/>
                  <a:gd name="T113" fmla="*/ 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118">
                    <a:moveTo>
                      <a:pt x="2" y="6"/>
                    </a:moveTo>
                    <a:cubicBezTo>
                      <a:pt x="2" y="4"/>
                      <a:pt x="3" y="2"/>
                      <a:pt x="4" y="1"/>
                    </a:cubicBezTo>
                    <a:cubicBezTo>
                      <a:pt x="5" y="0"/>
                      <a:pt x="7" y="0"/>
                      <a:pt x="8" y="0"/>
                    </a:cubicBezTo>
                    <a:cubicBezTo>
                      <a:pt x="15" y="0"/>
                      <a:pt x="15" y="0"/>
                      <a:pt x="15" y="0"/>
                    </a:cubicBezTo>
                    <a:cubicBezTo>
                      <a:pt x="37" y="2"/>
                      <a:pt x="37" y="2"/>
                      <a:pt x="37" y="2"/>
                    </a:cubicBezTo>
                    <a:cubicBezTo>
                      <a:pt x="38" y="2"/>
                      <a:pt x="39" y="2"/>
                      <a:pt x="40" y="2"/>
                    </a:cubicBezTo>
                    <a:cubicBezTo>
                      <a:pt x="40" y="3"/>
                      <a:pt x="40" y="3"/>
                      <a:pt x="40" y="3"/>
                    </a:cubicBezTo>
                    <a:cubicBezTo>
                      <a:pt x="42" y="4"/>
                      <a:pt x="43" y="6"/>
                      <a:pt x="43" y="9"/>
                    </a:cubicBezTo>
                    <a:cubicBezTo>
                      <a:pt x="43" y="11"/>
                      <a:pt x="41" y="13"/>
                      <a:pt x="39" y="14"/>
                    </a:cubicBezTo>
                    <a:cubicBezTo>
                      <a:pt x="38" y="14"/>
                      <a:pt x="37" y="14"/>
                      <a:pt x="37" y="14"/>
                    </a:cubicBezTo>
                    <a:cubicBezTo>
                      <a:pt x="29" y="14"/>
                      <a:pt x="29" y="14"/>
                      <a:pt x="29" y="14"/>
                    </a:cubicBezTo>
                    <a:cubicBezTo>
                      <a:pt x="25" y="14"/>
                      <a:pt x="25" y="14"/>
                      <a:pt x="25" y="14"/>
                    </a:cubicBezTo>
                    <a:cubicBezTo>
                      <a:pt x="32" y="19"/>
                      <a:pt x="32" y="19"/>
                      <a:pt x="32" y="19"/>
                    </a:cubicBezTo>
                    <a:cubicBezTo>
                      <a:pt x="44" y="31"/>
                      <a:pt x="44" y="31"/>
                      <a:pt x="44" y="31"/>
                    </a:cubicBezTo>
                    <a:cubicBezTo>
                      <a:pt x="51" y="38"/>
                      <a:pt x="51" y="38"/>
                      <a:pt x="51" y="38"/>
                    </a:cubicBezTo>
                    <a:cubicBezTo>
                      <a:pt x="60" y="46"/>
                      <a:pt x="60" y="46"/>
                      <a:pt x="60" y="46"/>
                    </a:cubicBezTo>
                    <a:cubicBezTo>
                      <a:pt x="65" y="51"/>
                      <a:pt x="65" y="51"/>
                      <a:pt x="65" y="51"/>
                    </a:cubicBezTo>
                    <a:cubicBezTo>
                      <a:pt x="72" y="45"/>
                      <a:pt x="72" y="45"/>
                      <a:pt x="72" y="45"/>
                    </a:cubicBezTo>
                    <a:cubicBezTo>
                      <a:pt x="75" y="43"/>
                      <a:pt x="75" y="43"/>
                      <a:pt x="75" y="43"/>
                    </a:cubicBezTo>
                    <a:cubicBezTo>
                      <a:pt x="82" y="36"/>
                      <a:pt x="82" y="36"/>
                      <a:pt x="82" y="36"/>
                    </a:cubicBezTo>
                    <a:cubicBezTo>
                      <a:pt x="84" y="34"/>
                      <a:pt x="84" y="34"/>
                      <a:pt x="84" y="34"/>
                    </a:cubicBezTo>
                    <a:cubicBezTo>
                      <a:pt x="86" y="32"/>
                      <a:pt x="90" y="32"/>
                      <a:pt x="92" y="34"/>
                    </a:cubicBezTo>
                    <a:cubicBezTo>
                      <a:pt x="99" y="40"/>
                      <a:pt x="99" y="40"/>
                      <a:pt x="99" y="40"/>
                    </a:cubicBezTo>
                    <a:cubicBezTo>
                      <a:pt x="106" y="46"/>
                      <a:pt x="106" y="46"/>
                      <a:pt x="106" y="46"/>
                    </a:cubicBezTo>
                    <a:cubicBezTo>
                      <a:pt x="110" y="50"/>
                      <a:pt x="110" y="50"/>
                      <a:pt x="110" y="50"/>
                    </a:cubicBezTo>
                    <a:cubicBezTo>
                      <a:pt x="113" y="52"/>
                      <a:pt x="113" y="52"/>
                      <a:pt x="113" y="52"/>
                    </a:cubicBezTo>
                    <a:cubicBezTo>
                      <a:pt x="135" y="71"/>
                      <a:pt x="135" y="71"/>
                      <a:pt x="135" y="71"/>
                    </a:cubicBezTo>
                    <a:cubicBezTo>
                      <a:pt x="136" y="72"/>
                      <a:pt x="136" y="72"/>
                      <a:pt x="136" y="72"/>
                    </a:cubicBezTo>
                    <a:cubicBezTo>
                      <a:pt x="143" y="78"/>
                      <a:pt x="143" y="78"/>
                      <a:pt x="143" y="78"/>
                    </a:cubicBezTo>
                    <a:cubicBezTo>
                      <a:pt x="172" y="103"/>
                      <a:pt x="172" y="103"/>
                      <a:pt x="172" y="103"/>
                    </a:cubicBezTo>
                    <a:cubicBezTo>
                      <a:pt x="176" y="106"/>
                      <a:pt x="176" y="106"/>
                      <a:pt x="176" y="106"/>
                    </a:cubicBezTo>
                    <a:cubicBezTo>
                      <a:pt x="178" y="108"/>
                      <a:pt x="178" y="112"/>
                      <a:pt x="176" y="115"/>
                    </a:cubicBezTo>
                    <a:cubicBezTo>
                      <a:pt x="175" y="117"/>
                      <a:pt x="172" y="118"/>
                      <a:pt x="170" y="117"/>
                    </a:cubicBezTo>
                    <a:cubicBezTo>
                      <a:pt x="169" y="117"/>
                      <a:pt x="168" y="116"/>
                      <a:pt x="167" y="116"/>
                    </a:cubicBezTo>
                    <a:cubicBezTo>
                      <a:pt x="141" y="94"/>
                      <a:pt x="141" y="94"/>
                      <a:pt x="141" y="94"/>
                    </a:cubicBezTo>
                    <a:cubicBezTo>
                      <a:pt x="135" y="88"/>
                      <a:pt x="135" y="88"/>
                      <a:pt x="135" y="88"/>
                    </a:cubicBezTo>
                    <a:cubicBezTo>
                      <a:pt x="134" y="87"/>
                      <a:pt x="134" y="87"/>
                      <a:pt x="134" y="87"/>
                    </a:cubicBezTo>
                    <a:cubicBezTo>
                      <a:pt x="112" y="68"/>
                      <a:pt x="112" y="68"/>
                      <a:pt x="112" y="68"/>
                    </a:cubicBezTo>
                    <a:cubicBezTo>
                      <a:pt x="109" y="66"/>
                      <a:pt x="109" y="66"/>
                      <a:pt x="109" y="66"/>
                    </a:cubicBezTo>
                    <a:cubicBezTo>
                      <a:pt x="105" y="62"/>
                      <a:pt x="105" y="62"/>
                      <a:pt x="105" y="62"/>
                    </a:cubicBezTo>
                    <a:cubicBezTo>
                      <a:pt x="98" y="56"/>
                      <a:pt x="98" y="56"/>
                      <a:pt x="98" y="56"/>
                    </a:cubicBezTo>
                    <a:cubicBezTo>
                      <a:pt x="88" y="47"/>
                      <a:pt x="88" y="47"/>
                      <a:pt x="88" y="47"/>
                    </a:cubicBezTo>
                    <a:cubicBezTo>
                      <a:pt x="81" y="54"/>
                      <a:pt x="81" y="54"/>
                      <a:pt x="81" y="54"/>
                    </a:cubicBezTo>
                    <a:cubicBezTo>
                      <a:pt x="73" y="60"/>
                      <a:pt x="73" y="60"/>
                      <a:pt x="73" y="60"/>
                    </a:cubicBezTo>
                    <a:cubicBezTo>
                      <a:pt x="71" y="63"/>
                      <a:pt x="71" y="63"/>
                      <a:pt x="71" y="63"/>
                    </a:cubicBezTo>
                    <a:cubicBezTo>
                      <a:pt x="69" y="64"/>
                      <a:pt x="69" y="64"/>
                      <a:pt x="69" y="64"/>
                    </a:cubicBezTo>
                    <a:cubicBezTo>
                      <a:pt x="67" y="66"/>
                      <a:pt x="63" y="66"/>
                      <a:pt x="61" y="64"/>
                    </a:cubicBezTo>
                    <a:cubicBezTo>
                      <a:pt x="59" y="62"/>
                      <a:pt x="59" y="62"/>
                      <a:pt x="59" y="62"/>
                    </a:cubicBezTo>
                    <a:cubicBezTo>
                      <a:pt x="50" y="54"/>
                      <a:pt x="50" y="54"/>
                      <a:pt x="50" y="54"/>
                    </a:cubicBezTo>
                    <a:cubicBezTo>
                      <a:pt x="43" y="47"/>
                      <a:pt x="43" y="47"/>
                      <a:pt x="43" y="47"/>
                    </a:cubicBezTo>
                    <a:cubicBezTo>
                      <a:pt x="34" y="39"/>
                      <a:pt x="34" y="39"/>
                      <a:pt x="34" y="39"/>
                    </a:cubicBezTo>
                    <a:cubicBezTo>
                      <a:pt x="14" y="20"/>
                      <a:pt x="14" y="20"/>
                      <a:pt x="14" y="20"/>
                    </a:cubicBezTo>
                    <a:cubicBezTo>
                      <a:pt x="13" y="20"/>
                      <a:pt x="13" y="20"/>
                      <a:pt x="13" y="20"/>
                    </a:cubicBezTo>
                    <a:cubicBezTo>
                      <a:pt x="12" y="34"/>
                      <a:pt x="12" y="34"/>
                      <a:pt x="12" y="34"/>
                    </a:cubicBezTo>
                    <a:cubicBezTo>
                      <a:pt x="12" y="38"/>
                      <a:pt x="9" y="40"/>
                      <a:pt x="6" y="40"/>
                    </a:cubicBezTo>
                    <a:cubicBezTo>
                      <a:pt x="2" y="40"/>
                      <a:pt x="0" y="37"/>
                      <a:pt x="0" y="33"/>
                    </a:cubicBezTo>
                    <a:lnTo>
                      <a:pt x="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9" name="Freeform 66"/>
              <p:cNvSpPr>
                <a:spLocks/>
              </p:cNvSpPr>
              <p:nvPr/>
            </p:nvSpPr>
            <p:spPr bwMode="auto">
              <a:xfrm>
                <a:off x="2074" y="1901"/>
                <a:ext cx="215" cy="130"/>
              </a:xfrm>
              <a:custGeom>
                <a:avLst/>
                <a:gdLst>
                  <a:gd name="T0" fmla="*/ 0 w 215"/>
                  <a:gd name="T1" fmla="*/ 130 h 130"/>
                  <a:gd name="T2" fmla="*/ 215 w 215"/>
                  <a:gd name="T3" fmla="*/ 130 h 130"/>
                  <a:gd name="T4" fmla="*/ 121 w 215"/>
                  <a:gd name="T5" fmla="*/ 64 h 130"/>
                  <a:gd name="T6" fmla="*/ 87 w 215"/>
                  <a:gd name="T7" fmla="*/ 74 h 130"/>
                  <a:gd name="T8" fmla="*/ 0 w 215"/>
                  <a:gd name="T9" fmla="*/ 0 h 130"/>
                  <a:gd name="T10" fmla="*/ 0 w 215"/>
                  <a:gd name="T11" fmla="*/ 130 h 130"/>
                </a:gdLst>
                <a:ahLst/>
                <a:cxnLst>
                  <a:cxn ang="0">
                    <a:pos x="T0" y="T1"/>
                  </a:cxn>
                  <a:cxn ang="0">
                    <a:pos x="T2" y="T3"/>
                  </a:cxn>
                  <a:cxn ang="0">
                    <a:pos x="T4" y="T5"/>
                  </a:cxn>
                  <a:cxn ang="0">
                    <a:pos x="T6" y="T7"/>
                  </a:cxn>
                  <a:cxn ang="0">
                    <a:pos x="T8" y="T9"/>
                  </a:cxn>
                  <a:cxn ang="0">
                    <a:pos x="T10" y="T11"/>
                  </a:cxn>
                </a:cxnLst>
                <a:rect l="0" t="0" r="r" b="b"/>
                <a:pathLst>
                  <a:path w="215" h="130">
                    <a:moveTo>
                      <a:pt x="0" y="130"/>
                    </a:moveTo>
                    <a:lnTo>
                      <a:pt x="215" y="130"/>
                    </a:lnTo>
                    <a:lnTo>
                      <a:pt x="121" y="64"/>
                    </a:lnTo>
                    <a:lnTo>
                      <a:pt x="87" y="74"/>
                    </a:lnTo>
                    <a:lnTo>
                      <a:pt x="0" y="0"/>
                    </a:lnTo>
                    <a:lnTo>
                      <a:pt x="0"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0" name="Freeform 67"/>
              <p:cNvSpPr>
                <a:spLocks/>
              </p:cNvSpPr>
              <p:nvPr/>
            </p:nvSpPr>
            <p:spPr bwMode="auto">
              <a:xfrm>
                <a:off x="670" y="1382"/>
                <a:ext cx="125" cy="55"/>
              </a:xfrm>
              <a:custGeom>
                <a:avLst/>
                <a:gdLst>
                  <a:gd name="T0" fmla="*/ 86 w 86"/>
                  <a:gd name="T1" fmla="*/ 30 h 38"/>
                  <a:gd name="T2" fmla="*/ 78 w 86"/>
                  <a:gd name="T3" fmla="*/ 38 h 38"/>
                  <a:gd name="T4" fmla="*/ 8 w 86"/>
                  <a:gd name="T5" fmla="*/ 38 h 38"/>
                  <a:gd name="T6" fmla="*/ 0 w 86"/>
                  <a:gd name="T7" fmla="*/ 30 h 38"/>
                  <a:gd name="T8" fmla="*/ 0 w 86"/>
                  <a:gd name="T9" fmla="*/ 8 h 38"/>
                  <a:gd name="T10" fmla="*/ 8 w 86"/>
                  <a:gd name="T11" fmla="*/ 0 h 38"/>
                  <a:gd name="T12" fmla="*/ 78 w 86"/>
                  <a:gd name="T13" fmla="*/ 0 h 38"/>
                  <a:gd name="T14" fmla="*/ 86 w 86"/>
                  <a:gd name="T15" fmla="*/ 8 h 38"/>
                  <a:gd name="T16" fmla="*/ 86 w 86"/>
                  <a:gd name="T17"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38">
                    <a:moveTo>
                      <a:pt x="86" y="30"/>
                    </a:moveTo>
                    <a:cubicBezTo>
                      <a:pt x="86" y="35"/>
                      <a:pt x="82" y="38"/>
                      <a:pt x="78" y="38"/>
                    </a:cubicBezTo>
                    <a:cubicBezTo>
                      <a:pt x="8" y="38"/>
                      <a:pt x="8" y="38"/>
                      <a:pt x="8" y="38"/>
                    </a:cubicBezTo>
                    <a:cubicBezTo>
                      <a:pt x="4" y="38"/>
                      <a:pt x="0" y="35"/>
                      <a:pt x="0" y="30"/>
                    </a:cubicBezTo>
                    <a:cubicBezTo>
                      <a:pt x="0" y="8"/>
                      <a:pt x="0" y="8"/>
                      <a:pt x="0" y="8"/>
                    </a:cubicBezTo>
                    <a:cubicBezTo>
                      <a:pt x="0" y="3"/>
                      <a:pt x="4" y="0"/>
                      <a:pt x="8" y="0"/>
                    </a:cubicBezTo>
                    <a:cubicBezTo>
                      <a:pt x="78" y="0"/>
                      <a:pt x="78" y="0"/>
                      <a:pt x="78" y="0"/>
                    </a:cubicBezTo>
                    <a:cubicBezTo>
                      <a:pt x="82" y="0"/>
                      <a:pt x="86" y="3"/>
                      <a:pt x="86" y="8"/>
                    </a:cubicBezTo>
                    <a:lnTo>
                      <a:pt x="8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1" name="Freeform 68"/>
              <p:cNvSpPr>
                <a:spLocks/>
              </p:cNvSpPr>
              <p:nvPr/>
            </p:nvSpPr>
            <p:spPr bwMode="auto">
              <a:xfrm>
                <a:off x="718" y="1424"/>
                <a:ext cx="29" cy="125"/>
              </a:xfrm>
              <a:custGeom>
                <a:avLst/>
                <a:gdLst>
                  <a:gd name="T0" fmla="*/ 4 w 20"/>
                  <a:gd name="T1" fmla="*/ 86 h 86"/>
                  <a:gd name="T2" fmla="*/ 0 w 20"/>
                  <a:gd name="T3" fmla="*/ 78 h 86"/>
                  <a:gd name="T4" fmla="*/ 0 w 20"/>
                  <a:gd name="T5" fmla="*/ 8 h 86"/>
                  <a:gd name="T6" fmla="*/ 4 w 20"/>
                  <a:gd name="T7" fmla="*/ 0 h 86"/>
                  <a:gd name="T8" fmla="*/ 16 w 20"/>
                  <a:gd name="T9" fmla="*/ 0 h 86"/>
                  <a:gd name="T10" fmla="*/ 20 w 20"/>
                  <a:gd name="T11" fmla="*/ 8 h 86"/>
                  <a:gd name="T12" fmla="*/ 20 w 20"/>
                  <a:gd name="T13" fmla="*/ 78 h 86"/>
                  <a:gd name="T14" fmla="*/ 16 w 20"/>
                  <a:gd name="T15" fmla="*/ 86 h 86"/>
                  <a:gd name="T16" fmla="*/ 4 w 20"/>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86">
                    <a:moveTo>
                      <a:pt x="4" y="86"/>
                    </a:moveTo>
                    <a:cubicBezTo>
                      <a:pt x="2" y="86"/>
                      <a:pt x="0" y="82"/>
                      <a:pt x="0" y="78"/>
                    </a:cubicBezTo>
                    <a:cubicBezTo>
                      <a:pt x="0" y="8"/>
                      <a:pt x="0" y="8"/>
                      <a:pt x="0" y="8"/>
                    </a:cubicBezTo>
                    <a:cubicBezTo>
                      <a:pt x="0" y="4"/>
                      <a:pt x="2" y="0"/>
                      <a:pt x="4" y="0"/>
                    </a:cubicBezTo>
                    <a:cubicBezTo>
                      <a:pt x="16" y="0"/>
                      <a:pt x="16" y="0"/>
                      <a:pt x="16" y="0"/>
                    </a:cubicBezTo>
                    <a:cubicBezTo>
                      <a:pt x="18" y="0"/>
                      <a:pt x="20" y="4"/>
                      <a:pt x="20" y="8"/>
                    </a:cubicBezTo>
                    <a:cubicBezTo>
                      <a:pt x="20" y="78"/>
                      <a:pt x="20" y="78"/>
                      <a:pt x="20" y="78"/>
                    </a:cubicBezTo>
                    <a:cubicBezTo>
                      <a:pt x="20" y="82"/>
                      <a:pt x="18" y="86"/>
                      <a:pt x="16" y="86"/>
                    </a:cubicBezTo>
                    <a:lnTo>
                      <a:pt x="4"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2" name="Freeform 69"/>
              <p:cNvSpPr>
                <a:spLocks/>
              </p:cNvSpPr>
              <p:nvPr/>
            </p:nvSpPr>
            <p:spPr bwMode="auto">
              <a:xfrm>
                <a:off x="2426" y="2381"/>
                <a:ext cx="90" cy="41"/>
              </a:xfrm>
              <a:custGeom>
                <a:avLst/>
                <a:gdLst>
                  <a:gd name="T0" fmla="*/ 62 w 62"/>
                  <a:gd name="T1" fmla="*/ 22 h 28"/>
                  <a:gd name="T2" fmla="*/ 56 w 62"/>
                  <a:gd name="T3" fmla="*/ 28 h 28"/>
                  <a:gd name="T4" fmla="*/ 6 w 62"/>
                  <a:gd name="T5" fmla="*/ 28 h 28"/>
                  <a:gd name="T6" fmla="*/ 0 w 62"/>
                  <a:gd name="T7" fmla="*/ 22 h 28"/>
                  <a:gd name="T8" fmla="*/ 0 w 62"/>
                  <a:gd name="T9" fmla="*/ 5 h 28"/>
                  <a:gd name="T10" fmla="*/ 6 w 62"/>
                  <a:gd name="T11" fmla="*/ 0 h 28"/>
                  <a:gd name="T12" fmla="*/ 56 w 62"/>
                  <a:gd name="T13" fmla="*/ 0 h 28"/>
                  <a:gd name="T14" fmla="*/ 62 w 62"/>
                  <a:gd name="T15" fmla="*/ 5 h 28"/>
                  <a:gd name="T16" fmla="*/ 62 w 62"/>
                  <a:gd name="T17"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8">
                    <a:moveTo>
                      <a:pt x="62" y="22"/>
                    </a:moveTo>
                    <a:cubicBezTo>
                      <a:pt x="62" y="25"/>
                      <a:pt x="59" y="28"/>
                      <a:pt x="56" y="28"/>
                    </a:cubicBezTo>
                    <a:cubicBezTo>
                      <a:pt x="6" y="28"/>
                      <a:pt x="6" y="28"/>
                      <a:pt x="6" y="28"/>
                    </a:cubicBezTo>
                    <a:cubicBezTo>
                      <a:pt x="2" y="28"/>
                      <a:pt x="0" y="25"/>
                      <a:pt x="0" y="22"/>
                    </a:cubicBezTo>
                    <a:cubicBezTo>
                      <a:pt x="0" y="5"/>
                      <a:pt x="0" y="5"/>
                      <a:pt x="0" y="5"/>
                    </a:cubicBezTo>
                    <a:cubicBezTo>
                      <a:pt x="0" y="2"/>
                      <a:pt x="2" y="0"/>
                      <a:pt x="6" y="0"/>
                    </a:cubicBezTo>
                    <a:cubicBezTo>
                      <a:pt x="56" y="0"/>
                      <a:pt x="56" y="0"/>
                      <a:pt x="56" y="0"/>
                    </a:cubicBezTo>
                    <a:cubicBezTo>
                      <a:pt x="59" y="0"/>
                      <a:pt x="62" y="2"/>
                      <a:pt x="62" y="5"/>
                    </a:cubicBezTo>
                    <a:lnTo>
                      <a:pt x="6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3" name="Freeform 70"/>
              <p:cNvSpPr>
                <a:spLocks/>
              </p:cNvSpPr>
              <p:nvPr/>
            </p:nvSpPr>
            <p:spPr bwMode="auto">
              <a:xfrm>
                <a:off x="2461" y="2412"/>
                <a:ext cx="20" cy="90"/>
              </a:xfrm>
              <a:custGeom>
                <a:avLst/>
                <a:gdLst>
                  <a:gd name="T0" fmla="*/ 3 w 14"/>
                  <a:gd name="T1" fmla="*/ 62 h 62"/>
                  <a:gd name="T2" fmla="*/ 0 w 14"/>
                  <a:gd name="T3" fmla="*/ 56 h 62"/>
                  <a:gd name="T4" fmla="*/ 0 w 14"/>
                  <a:gd name="T5" fmla="*/ 6 h 62"/>
                  <a:gd name="T6" fmla="*/ 3 w 14"/>
                  <a:gd name="T7" fmla="*/ 0 h 62"/>
                  <a:gd name="T8" fmla="*/ 11 w 14"/>
                  <a:gd name="T9" fmla="*/ 0 h 62"/>
                  <a:gd name="T10" fmla="*/ 14 w 14"/>
                  <a:gd name="T11" fmla="*/ 6 h 62"/>
                  <a:gd name="T12" fmla="*/ 14 w 14"/>
                  <a:gd name="T13" fmla="*/ 56 h 62"/>
                  <a:gd name="T14" fmla="*/ 11 w 14"/>
                  <a:gd name="T15" fmla="*/ 62 h 62"/>
                  <a:gd name="T16" fmla="*/ 3 w 14"/>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62">
                    <a:moveTo>
                      <a:pt x="3" y="62"/>
                    </a:moveTo>
                    <a:cubicBezTo>
                      <a:pt x="1" y="62"/>
                      <a:pt x="0" y="59"/>
                      <a:pt x="0" y="56"/>
                    </a:cubicBezTo>
                    <a:cubicBezTo>
                      <a:pt x="0" y="6"/>
                      <a:pt x="0" y="6"/>
                      <a:pt x="0" y="6"/>
                    </a:cubicBezTo>
                    <a:cubicBezTo>
                      <a:pt x="0" y="3"/>
                      <a:pt x="1" y="0"/>
                      <a:pt x="3" y="0"/>
                    </a:cubicBezTo>
                    <a:cubicBezTo>
                      <a:pt x="11" y="0"/>
                      <a:pt x="11" y="0"/>
                      <a:pt x="11" y="0"/>
                    </a:cubicBezTo>
                    <a:cubicBezTo>
                      <a:pt x="12" y="0"/>
                      <a:pt x="14" y="3"/>
                      <a:pt x="14" y="6"/>
                    </a:cubicBezTo>
                    <a:cubicBezTo>
                      <a:pt x="14" y="56"/>
                      <a:pt x="14" y="56"/>
                      <a:pt x="14" y="56"/>
                    </a:cubicBezTo>
                    <a:cubicBezTo>
                      <a:pt x="14" y="59"/>
                      <a:pt x="12" y="62"/>
                      <a:pt x="11" y="62"/>
                    </a:cubicBezTo>
                    <a:lnTo>
                      <a:pt x="3"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4" name="Freeform 71"/>
              <p:cNvSpPr>
                <a:spLocks/>
              </p:cNvSpPr>
              <p:nvPr/>
            </p:nvSpPr>
            <p:spPr bwMode="auto">
              <a:xfrm>
                <a:off x="2006" y="678"/>
                <a:ext cx="136" cy="61"/>
              </a:xfrm>
              <a:custGeom>
                <a:avLst/>
                <a:gdLst>
                  <a:gd name="T0" fmla="*/ 94 w 94"/>
                  <a:gd name="T1" fmla="*/ 33 h 42"/>
                  <a:gd name="T2" fmla="*/ 85 w 94"/>
                  <a:gd name="T3" fmla="*/ 42 h 42"/>
                  <a:gd name="T4" fmla="*/ 9 w 94"/>
                  <a:gd name="T5" fmla="*/ 42 h 42"/>
                  <a:gd name="T6" fmla="*/ 0 w 94"/>
                  <a:gd name="T7" fmla="*/ 33 h 42"/>
                  <a:gd name="T8" fmla="*/ 0 w 94"/>
                  <a:gd name="T9" fmla="*/ 9 h 42"/>
                  <a:gd name="T10" fmla="*/ 9 w 94"/>
                  <a:gd name="T11" fmla="*/ 0 h 42"/>
                  <a:gd name="T12" fmla="*/ 85 w 94"/>
                  <a:gd name="T13" fmla="*/ 0 h 42"/>
                  <a:gd name="T14" fmla="*/ 94 w 94"/>
                  <a:gd name="T15" fmla="*/ 9 h 42"/>
                  <a:gd name="T16" fmla="*/ 94 w 94"/>
                  <a:gd name="T17"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42">
                    <a:moveTo>
                      <a:pt x="94" y="33"/>
                    </a:moveTo>
                    <a:cubicBezTo>
                      <a:pt x="94" y="38"/>
                      <a:pt x="90" y="42"/>
                      <a:pt x="85" y="42"/>
                    </a:cubicBezTo>
                    <a:cubicBezTo>
                      <a:pt x="9" y="42"/>
                      <a:pt x="9" y="42"/>
                      <a:pt x="9" y="42"/>
                    </a:cubicBezTo>
                    <a:cubicBezTo>
                      <a:pt x="4" y="42"/>
                      <a:pt x="0" y="38"/>
                      <a:pt x="0" y="33"/>
                    </a:cubicBezTo>
                    <a:cubicBezTo>
                      <a:pt x="0" y="9"/>
                      <a:pt x="0" y="9"/>
                      <a:pt x="0" y="9"/>
                    </a:cubicBezTo>
                    <a:cubicBezTo>
                      <a:pt x="0" y="4"/>
                      <a:pt x="4" y="0"/>
                      <a:pt x="9" y="0"/>
                    </a:cubicBezTo>
                    <a:cubicBezTo>
                      <a:pt x="85" y="0"/>
                      <a:pt x="85" y="0"/>
                      <a:pt x="85" y="0"/>
                    </a:cubicBezTo>
                    <a:cubicBezTo>
                      <a:pt x="90" y="0"/>
                      <a:pt x="94" y="4"/>
                      <a:pt x="94" y="9"/>
                    </a:cubicBezTo>
                    <a:lnTo>
                      <a:pt x="9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5" name="Freeform 72"/>
              <p:cNvSpPr>
                <a:spLocks/>
              </p:cNvSpPr>
              <p:nvPr/>
            </p:nvSpPr>
            <p:spPr bwMode="auto">
              <a:xfrm>
                <a:off x="2059" y="725"/>
                <a:ext cx="31" cy="136"/>
              </a:xfrm>
              <a:custGeom>
                <a:avLst/>
                <a:gdLst>
                  <a:gd name="T0" fmla="*/ 4 w 21"/>
                  <a:gd name="T1" fmla="*/ 94 h 94"/>
                  <a:gd name="T2" fmla="*/ 0 w 21"/>
                  <a:gd name="T3" fmla="*/ 85 h 94"/>
                  <a:gd name="T4" fmla="*/ 0 w 21"/>
                  <a:gd name="T5" fmla="*/ 9 h 94"/>
                  <a:gd name="T6" fmla="*/ 4 w 21"/>
                  <a:gd name="T7" fmla="*/ 0 h 94"/>
                  <a:gd name="T8" fmla="*/ 16 w 21"/>
                  <a:gd name="T9" fmla="*/ 0 h 94"/>
                  <a:gd name="T10" fmla="*/ 21 w 21"/>
                  <a:gd name="T11" fmla="*/ 9 h 94"/>
                  <a:gd name="T12" fmla="*/ 21 w 21"/>
                  <a:gd name="T13" fmla="*/ 85 h 94"/>
                  <a:gd name="T14" fmla="*/ 16 w 21"/>
                  <a:gd name="T15" fmla="*/ 94 h 94"/>
                  <a:gd name="T16" fmla="*/ 4 w 21"/>
                  <a:gd name="T1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94">
                    <a:moveTo>
                      <a:pt x="4" y="94"/>
                    </a:moveTo>
                    <a:cubicBezTo>
                      <a:pt x="1" y="94"/>
                      <a:pt x="0" y="90"/>
                      <a:pt x="0" y="85"/>
                    </a:cubicBezTo>
                    <a:cubicBezTo>
                      <a:pt x="0" y="9"/>
                      <a:pt x="0" y="9"/>
                      <a:pt x="0" y="9"/>
                    </a:cubicBezTo>
                    <a:cubicBezTo>
                      <a:pt x="0" y="4"/>
                      <a:pt x="1" y="0"/>
                      <a:pt x="4" y="0"/>
                    </a:cubicBezTo>
                    <a:cubicBezTo>
                      <a:pt x="16" y="0"/>
                      <a:pt x="16" y="0"/>
                      <a:pt x="16" y="0"/>
                    </a:cubicBezTo>
                    <a:cubicBezTo>
                      <a:pt x="19" y="0"/>
                      <a:pt x="21" y="4"/>
                      <a:pt x="21" y="9"/>
                    </a:cubicBezTo>
                    <a:cubicBezTo>
                      <a:pt x="21" y="85"/>
                      <a:pt x="21" y="85"/>
                      <a:pt x="21" y="85"/>
                    </a:cubicBezTo>
                    <a:cubicBezTo>
                      <a:pt x="21" y="90"/>
                      <a:pt x="19" y="94"/>
                      <a:pt x="16" y="94"/>
                    </a:cubicBezTo>
                    <a:lnTo>
                      <a:pt x="4"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6" name="Freeform 73"/>
              <p:cNvSpPr>
                <a:spLocks noEditPoints="1"/>
              </p:cNvSpPr>
              <p:nvPr/>
            </p:nvSpPr>
            <p:spPr bwMode="auto">
              <a:xfrm>
                <a:off x="1364" y="597"/>
                <a:ext cx="247" cy="247"/>
              </a:xfrm>
              <a:custGeom>
                <a:avLst/>
                <a:gdLst>
                  <a:gd name="T0" fmla="*/ 1 w 170"/>
                  <a:gd name="T1" fmla="*/ 87 h 170"/>
                  <a:gd name="T2" fmla="*/ 169 w 170"/>
                  <a:gd name="T3" fmla="*/ 83 h 170"/>
                  <a:gd name="T4" fmla="*/ 140 w 170"/>
                  <a:gd name="T5" fmla="*/ 131 h 170"/>
                  <a:gd name="T6" fmla="*/ 125 w 170"/>
                  <a:gd name="T7" fmla="*/ 123 h 170"/>
                  <a:gd name="T8" fmla="*/ 133 w 170"/>
                  <a:gd name="T9" fmla="*/ 139 h 170"/>
                  <a:gd name="T10" fmla="*/ 114 w 170"/>
                  <a:gd name="T11" fmla="*/ 141 h 170"/>
                  <a:gd name="T12" fmla="*/ 107 w 170"/>
                  <a:gd name="T13" fmla="*/ 144 h 170"/>
                  <a:gd name="T14" fmla="*/ 92 w 170"/>
                  <a:gd name="T15" fmla="*/ 156 h 170"/>
                  <a:gd name="T16" fmla="*/ 86 w 170"/>
                  <a:gd name="T17" fmla="*/ 140 h 170"/>
                  <a:gd name="T18" fmla="*/ 81 w 170"/>
                  <a:gd name="T19" fmla="*/ 157 h 170"/>
                  <a:gd name="T20" fmla="*/ 66 w 170"/>
                  <a:gd name="T21" fmla="*/ 145 h 170"/>
                  <a:gd name="T22" fmla="*/ 59 w 170"/>
                  <a:gd name="T23" fmla="*/ 142 h 170"/>
                  <a:gd name="T24" fmla="*/ 40 w 170"/>
                  <a:gd name="T25" fmla="*/ 141 h 170"/>
                  <a:gd name="T26" fmla="*/ 47 w 170"/>
                  <a:gd name="T27" fmla="*/ 125 h 170"/>
                  <a:gd name="T28" fmla="*/ 32 w 170"/>
                  <a:gd name="T29" fmla="*/ 133 h 170"/>
                  <a:gd name="T30" fmla="*/ 29 w 170"/>
                  <a:gd name="T31" fmla="*/ 114 h 170"/>
                  <a:gd name="T32" fmla="*/ 26 w 170"/>
                  <a:gd name="T33" fmla="*/ 107 h 170"/>
                  <a:gd name="T34" fmla="*/ 14 w 170"/>
                  <a:gd name="T35" fmla="*/ 93 h 170"/>
                  <a:gd name="T36" fmla="*/ 30 w 170"/>
                  <a:gd name="T37" fmla="*/ 87 h 170"/>
                  <a:gd name="T38" fmla="*/ 14 w 170"/>
                  <a:gd name="T39" fmla="*/ 81 h 170"/>
                  <a:gd name="T40" fmla="*/ 25 w 170"/>
                  <a:gd name="T41" fmla="*/ 67 h 170"/>
                  <a:gd name="T42" fmla="*/ 28 w 170"/>
                  <a:gd name="T43" fmla="*/ 60 h 170"/>
                  <a:gd name="T44" fmla="*/ 30 w 170"/>
                  <a:gd name="T45" fmla="*/ 40 h 170"/>
                  <a:gd name="T46" fmla="*/ 45 w 170"/>
                  <a:gd name="T47" fmla="*/ 47 h 170"/>
                  <a:gd name="T48" fmla="*/ 37 w 170"/>
                  <a:gd name="T49" fmla="*/ 32 h 170"/>
                  <a:gd name="T50" fmla="*/ 56 w 170"/>
                  <a:gd name="T51" fmla="*/ 30 h 170"/>
                  <a:gd name="T52" fmla="*/ 63 w 170"/>
                  <a:gd name="T53" fmla="*/ 27 h 170"/>
                  <a:gd name="T54" fmla="*/ 78 w 170"/>
                  <a:gd name="T55" fmla="*/ 14 h 170"/>
                  <a:gd name="T56" fmla="*/ 84 w 170"/>
                  <a:gd name="T57" fmla="*/ 30 h 170"/>
                  <a:gd name="T58" fmla="*/ 89 w 170"/>
                  <a:gd name="T59" fmla="*/ 14 h 170"/>
                  <a:gd name="T60" fmla="*/ 104 w 170"/>
                  <a:gd name="T61" fmla="*/ 26 h 170"/>
                  <a:gd name="T62" fmla="*/ 111 w 170"/>
                  <a:gd name="T63" fmla="*/ 29 h 170"/>
                  <a:gd name="T64" fmla="*/ 130 w 170"/>
                  <a:gd name="T65" fmla="*/ 30 h 170"/>
                  <a:gd name="T66" fmla="*/ 123 w 170"/>
                  <a:gd name="T67" fmla="*/ 46 h 170"/>
                  <a:gd name="T68" fmla="*/ 138 w 170"/>
                  <a:gd name="T69" fmla="*/ 38 h 170"/>
                  <a:gd name="T70" fmla="*/ 141 w 170"/>
                  <a:gd name="T71" fmla="*/ 57 h 170"/>
                  <a:gd name="T72" fmla="*/ 144 w 170"/>
                  <a:gd name="T73" fmla="*/ 65 h 170"/>
                  <a:gd name="T74" fmla="*/ 156 w 170"/>
                  <a:gd name="T75" fmla="*/ 78 h 170"/>
                  <a:gd name="T76" fmla="*/ 140 w 170"/>
                  <a:gd name="T77" fmla="*/ 84 h 170"/>
                  <a:gd name="T78" fmla="*/ 157 w 170"/>
                  <a:gd name="T79" fmla="*/ 89 h 170"/>
                  <a:gd name="T80" fmla="*/ 145 w 170"/>
                  <a:gd name="T81" fmla="*/ 104 h 170"/>
                  <a:gd name="T82" fmla="*/ 142 w 170"/>
                  <a:gd name="T83" fmla="*/ 112 h 170"/>
                  <a:gd name="T84" fmla="*/ 140 w 170"/>
                  <a:gd name="T85" fmla="*/ 131 h 170"/>
                  <a:gd name="T86" fmla="*/ 85 w 170"/>
                  <a:gd name="T87" fmla="*/ 97 h 170"/>
                  <a:gd name="T88" fmla="*/ 81 w 170"/>
                  <a:gd name="T89" fmla="*/ 73 h 170"/>
                  <a:gd name="T90" fmla="*/ 84 w 170"/>
                  <a:gd name="T91" fmla="*/ 35 h 170"/>
                  <a:gd name="T92" fmla="*/ 89 w 170"/>
                  <a:gd name="T93" fmla="*/ 73 h 170"/>
                  <a:gd name="T94" fmla="*/ 85 w 170"/>
                  <a:gd name="T95" fmla="*/ 103 h 170"/>
                  <a:gd name="T96" fmla="*/ 92 w 170"/>
                  <a:gd name="T97" fmla="*/ 126 h 170"/>
                  <a:gd name="T98" fmla="*/ 79 w 170"/>
                  <a:gd name="T99" fmla="*/ 127 h 170"/>
                  <a:gd name="T100" fmla="*/ 85 w 170"/>
                  <a:gd name="T101" fmla="*/ 10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 h="170">
                    <a:moveTo>
                      <a:pt x="83" y="1"/>
                    </a:moveTo>
                    <a:cubicBezTo>
                      <a:pt x="37" y="2"/>
                      <a:pt x="0" y="41"/>
                      <a:pt x="1" y="87"/>
                    </a:cubicBezTo>
                    <a:cubicBezTo>
                      <a:pt x="2" y="134"/>
                      <a:pt x="40" y="170"/>
                      <a:pt x="87" y="169"/>
                    </a:cubicBezTo>
                    <a:cubicBezTo>
                      <a:pt x="133" y="168"/>
                      <a:pt x="170" y="130"/>
                      <a:pt x="169" y="83"/>
                    </a:cubicBezTo>
                    <a:cubicBezTo>
                      <a:pt x="168" y="37"/>
                      <a:pt x="130" y="0"/>
                      <a:pt x="83" y="1"/>
                    </a:cubicBezTo>
                    <a:close/>
                    <a:moveTo>
                      <a:pt x="140" y="131"/>
                    </a:moveTo>
                    <a:cubicBezTo>
                      <a:pt x="133" y="123"/>
                      <a:pt x="133" y="123"/>
                      <a:pt x="133" y="123"/>
                    </a:cubicBezTo>
                    <a:cubicBezTo>
                      <a:pt x="131" y="121"/>
                      <a:pt x="127" y="121"/>
                      <a:pt x="125" y="123"/>
                    </a:cubicBezTo>
                    <a:cubicBezTo>
                      <a:pt x="123" y="126"/>
                      <a:pt x="123" y="129"/>
                      <a:pt x="125" y="131"/>
                    </a:cubicBezTo>
                    <a:cubicBezTo>
                      <a:pt x="133" y="139"/>
                      <a:pt x="133" y="139"/>
                      <a:pt x="133" y="139"/>
                    </a:cubicBezTo>
                    <a:cubicBezTo>
                      <a:pt x="128" y="143"/>
                      <a:pt x="123" y="146"/>
                      <a:pt x="117" y="149"/>
                    </a:cubicBezTo>
                    <a:cubicBezTo>
                      <a:pt x="114" y="141"/>
                      <a:pt x="114" y="141"/>
                      <a:pt x="114" y="141"/>
                    </a:cubicBezTo>
                    <a:cubicBezTo>
                      <a:pt x="113" y="139"/>
                      <a:pt x="111" y="138"/>
                      <a:pt x="109" y="139"/>
                    </a:cubicBezTo>
                    <a:cubicBezTo>
                      <a:pt x="107" y="140"/>
                      <a:pt x="106" y="142"/>
                      <a:pt x="107" y="144"/>
                    </a:cubicBezTo>
                    <a:cubicBezTo>
                      <a:pt x="110" y="152"/>
                      <a:pt x="110" y="152"/>
                      <a:pt x="110" y="152"/>
                    </a:cubicBezTo>
                    <a:cubicBezTo>
                      <a:pt x="105" y="154"/>
                      <a:pt x="99" y="156"/>
                      <a:pt x="92" y="156"/>
                    </a:cubicBezTo>
                    <a:cubicBezTo>
                      <a:pt x="92" y="146"/>
                      <a:pt x="92" y="146"/>
                      <a:pt x="92" y="146"/>
                    </a:cubicBezTo>
                    <a:cubicBezTo>
                      <a:pt x="92" y="143"/>
                      <a:pt x="89" y="140"/>
                      <a:pt x="86" y="140"/>
                    </a:cubicBezTo>
                    <a:cubicBezTo>
                      <a:pt x="83" y="141"/>
                      <a:pt x="81" y="143"/>
                      <a:pt x="81" y="146"/>
                    </a:cubicBezTo>
                    <a:cubicBezTo>
                      <a:pt x="81" y="157"/>
                      <a:pt x="81" y="157"/>
                      <a:pt x="81" y="157"/>
                    </a:cubicBezTo>
                    <a:cubicBezTo>
                      <a:pt x="75" y="156"/>
                      <a:pt x="69" y="155"/>
                      <a:pt x="63" y="153"/>
                    </a:cubicBezTo>
                    <a:cubicBezTo>
                      <a:pt x="66" y="145"/>
                      <a:pt x="66" y="145"/>
                      <a:pt x="66" y="145"/>
                    </a:cubicBezTo>
                    <a:cubicBezTo>
                      <a:pt x="67" y="143"/>
                      <a:pt x="66" y="141"/>
                      <a:pt x="64" y="140"/>
                    </a:cubicBezTo>
                    <a:cubicBezTo>
                      <a:pt x="62" y="139"/>
                      <a:pt x="60" y="140"/>
                      <a:pt x="59" y="142"/>
                    </a:cubicBezTo>
                    <a:cubicBezTo>
                      <a:pt x="56" y="151"/>
                      <a:pt x="56" y="151"/>
                      <a:pt x="56" y="151"/>
                    </a:cubicBezTo>
                    <a:cubicBezTo>
                      <a:pt x="50" y="148"/>
                      <a:pt x="45" y="145"/>
                      <a:pt x="40" y="141"/>
                    </a:cubicBezTo>
                    <a:cubicBezTo>
                      <a:pt x="47" y="133"/>
                      <a:pt x="47" y="133"/>
                      <a:pt x="47" y="133"/>
                    </a:cubicBezTo>
                    <a:cubicBezTo>
                      <a:pt x="49" y="131"/>
                      <a:pt x="49" y="127"/>
                      <a:pt x="47" y="125"/>
                    </a:cubicBezTo>
                    <a:cubicBezTo>
                      <a:pt x="45" y="123"/>
                      <a:pt x="41" y="123"/>
                      <a:pt x="39" y="125"/>
                    </a:cubicBezTo>
                    <a:cubicBezTo>
                      <a:pt x="32" y="133"/>
                      <a:pt x="32" y="133"/>
                      <a:pt x="32" y="133"/>
                    </a:cubicBezTo>
                    <a:cubicBezTo>
                      <a:pt x="27" y="128"/>
                      <a:pt x="24" y="123"/>
                      <a:pt x="21" y="118"/>
                    </a:cubicBezTo>
                    <a:cubicBezTo>
                      <a:pt x="29" y="114"/>
                      <a:pt x="29" y="114"/>
                      <a:pt x="29" y="114"/>
                    </a:cubicBezTo>
                    <a:cubicBezTo>
                      <a:pt x="31" y="113"/>
                      <a:pt x="32" y="111"/>
                      <a:pt x="31" y="109"/>
                    </a:cubicBezTo>
                    <a:cubicBezTo>
                      <a:pt x="30" y="107"/>
                      <a:pt x="28" y="106"/>
                      <a:pt x="26" y="107"/>
                    </a:cubicBezTo>
                    <a:cubicBezTo>
                      <a:pt x="18" y="110"/>
                      <a:pt x="18" y="110"/>
                      <a:pt x="18" y="110"/>
                    </a:cubicBezTo>
                    <a:cubicBezTo>
                      <a:pt x="16" y="105"/>
                      <a:pt x="14" y="99"/>
                      <a:pt x="14" y="93"/>
                    </a:cubicBezTo>
                    <a:cubicBezTo>
                      <a:pt x="24" y="92"/>
                      <a:pt x="24" y="92"/>
                      <a:pt x="24" y="92"/>
                    </a:cubicBezTo>
                    <a:cubicBezTo>
                      <a:pt x="27" y="92"/>
                      <a:pt x="30" y="90"/>
                      <a:pt x="30" y="87"/>
                    </a:cubicBezTo>
                    <a:cubicBezTo>
                      <a:pt x="30" y="83"/>
                      <a:pt x="27" y="81"/>
                      <a:pt x="24" y="81"/>
                    </a:cubicBezTo>
                    <a:cubicBezTo>
                      <a:pt x="14" y="81"/>
                      <a:pt x="14" y="81"/>
                      <a:pt x="14" y="81"/>
                    </a:cubicBezTo>
                    <a:cubicBezTo>
                      <a:pt x="14" y="75"/>
                      <a:pt x="15" y="69"/>
                      <a:pt x="17" y="64"/>
                    </a:cubicBezTo>
                    <a:cubicBezTo>
                      <a:pt x="25" y="67"/>
                      <a:pt x="25" y="67"/>
                      <a:pt x="25" y="67"/>
                    </a:cubicBezTo>
                    <a:cubicBezTo>
                      <a:pt x="27" y="68"/>
                      <a:pt x="30" y="67"/>
                      <a:pt x="30" y="65"/>
                    </a:cubicBezTo>
                    <a:cubicBezTo>
                      <a:pt x="31" y="63"/>
                      <a:pt x="30" y="61"/>
                      <a:pt x="28" y="60"/>
                    </a:cubicBezTo>
                    <a:cubicBezTo>
                      <a:pt x="19" y="57"/>
                      <a:pt x="19" y="57"/>
                      <a:pt x="19" y="57"/>
                    </a:cubicBezTo>
                    <a:cubicBezTo>
                      <a:pt x="22" y="51"/>
                      <a:pt x="25" y="45"/>
                      <a:pt x="30" y="40"/>
                    </a:cubicBezTo>
                    <a:cubicBezTo>
                      <a:pt x="37" y="47"/>
                      <a:pt x="37" y="47"/>
                      <a:pt x="37" y="47"/>
                    </a:cubicBezTo>
                    <a:cubicBezTo>
                      <a:pt x="39" y="50"/>
                      <a:pt x="43" y="50"/>
                      <a:pt x="45" y="47"/>
                    </a:cubicBezTo>
                    <a:cubicBezTo>
                      <a:pt x="47" y="45"/>
                      <a:pt x="47" y="41"/>
                      <a:pt x="45" y="39"/>
                    </a:cubicBezTo>
                    <a:cubicBezTo>
                      <a:pt x="37" y="32"/>
                      <a:pt x="37" y="32"/>
                      <a:pt x="37" y="32"/>
                    </a:cubicBezTo>
                    <a:cubicBezTo>
                      <a:pt x="42" y="28"/>
                      <a:pt x="47" y="24"/>
                      <a:pt x="52" y="22"/>
                    </a:cubicBezTo>
                    <a:cubicBezTo>
                      <a:pt x="56" y="30"/>
                      <a:pt x="56" y="30"/>
                      <a:pt x="56" y="30"/>
                    </a:cubicBezTo>
                    <a:cubicBezTo>
                      <a:pt x="57" y="32"/>
                      <a:pt x="59" y="33"/>
                      <a:pt x="61" y="32"/>
                    </a:cubicBezTo>
                    <a:cubicBezTo>
                      <a:pt x="63" y="31"/>
                      <a:pt x="64" y="29"/>
                      <a:pt x="63" y="27"/>
                    </a:cubicBezTo>
                    <a:cubicBezTo>
                      <a:pt x="60" y="18"/>
                      <a:pt x="60" y="18"/>
                      <a:pt x="60" y="18"/>
                    </a:cubicBezTo>
                    <a:cubicBezTo>
                      <a:pt x="65" y="16"/>
                      <a:pt x="71" y="15"/>
                      <a:pt x="78" y="14"/>
                    </a:cubicBezTo>
                    <a:cubicBezTo>
                      <a:pt x="78" y="25"/>
                      <a:pt x="78" y="25"/>
                      <a:pt x="78" y="25"/>
                    </a:cubicBezTo>
                    <a:cubicBezTo>
                      <a:pt x="78" y="28"/>
                      <a:pt x="81" y="30"/>
                      <a:pt x="84" y="30"/>
                    </a:cubicBezTo>
                    <a:cubicBezTo>
                      <a:pt x="87" y="30"/>
                      <a:pt x="89" y="28"/>
                      <a:pt x="89" y="24"/>
                    </a:cubicBezTo>
                    <a:cubicBezTo>
                      <a:pt x="89" y="14"/>
                      <a:pt x="89" y="14"/>
                      <a:pt x="89" y="14"/>
                    </a:cubicBezTo>
                    <a:cubicBezTo>
                      <a:pt x="96" y="14"/>
                      <a:pt x="102" y="15"/>
                      <a:pt x="107" y="17"/>
                    </a:cubicBezTo>
                    <a:cubicBezTo>
                      <a:pt x="104" y="26"/>
                      <a:pt x="104" y="26"/>
                      <a:pt x="104" y="26"/>
                    </a:cubicBezTo>
                    <a:cubicBezTo>
                      <a:pt x="103" y="28"/>
                      <a:pt x="104" y="30"/>
                      <a:pt x="106" y="31"/>
                    </a:cubicBezTo>
                    <a:cubicBezTo>
                      <a:pt x="108" y="32"/>
                      <a:pt x="111" y="31"/>
                      <a:pt x="111" y="29"/>
                    </a:cubicBezTo>
                    <a:cubicBezTo>
                      <a:pt x="115" y="20"/>
                      <a:pt x="115" y="20"/>
                      <a:pt x="115" y="20"/>
                    </a:cubicBezTo>
                    <a:cubicBezTo>
                      <a:pt x="120" y="23"/>
                      <a:pt x="126" y="26"/>
                      <a:pt x="130" y="30"/>
                    </a:cubicBezTo>
                    <a:cubicBezTo>
                      <a:pt x="123" y="38"/>
                      <a:pt x="123" y="38"/>
                      <a:pt x="123" y="38"/>
                    </a:cubicBezTo>
                    <a:cubicBezTo>
                      <a:pt x="121" y="40"/>
                      <a:pt x="121" y="43"/>
                      <a:pt x="123" y="46"/>
                    </a:cubicBezTo>
                    <a:cubicBezTo>
                      <a:pt x="125" y="48"/>
                      <a:pt x="129" y="48"/>
                      <a:pt x="131" y="45"/>
                    </a:cubicBezTo>
                    <a:cubicBezTo>
                      <a:pt x="138" y="38"/>
                      <a:pt x="138" y="38"/>
                      <a:pt x="138" y="38"/>
                    </a:cubicBezTo>
                    <a:cubicBezTo>
                      <a:pt x="143" y="43"/>
                      <a:pt x="146" y="48"/>
                      <a:pt x="149" y="54"/>
                    </a:cubicBezTo>
                    <a:cubicBezTo>
                      <a:pt x="141" y="57"/>
                      <a:pt x="141" y="57"/>
                      <a:pt x="141" y="57"/>
                    </a:cubicBezTo>
                    <a:cubicBezTo>
                      <a:pt x="139" y="58"/>
                      <a:pt x="138" y="61"/>
                      <a:pt x="139" y="63"/>
                    </a:cubicBezTo>
                    <a:cubicBezTo>
                      <a:pt x="140" y="64"/>
                      <a:pt x="142" y="65"/>
                      <a:pt x="144" y="65"/>
                    </a:cubicBezTo>
                    <a:cubicBezTo>
                      <a:pt x="152" y="61"/>
                      <a:pt x="152" y="61"/>
                      <a:pt x="152" y="61"/>
                    </a:cubicBezTo>
                    <a:cubicBezTo>
                      <a:pt x="154" y="66"/>
                      <a:pt x="156" y="72"/>
                      <a:pt x="156" y="78"/>
                    </a:cubicBezTo>
                    <a:cubicBezTo>
                      <a:pt x="146" y="78"/>
                      <a:pt x="146" y="78"/>
                      <a:pt x="146" y="78"/>
                    </a:cubicBezTo>
                    <a:cubicBezTo>
                      <a:pt x="143" y="78"/>
                      <a:pt x="140" y="81"/>
                      <a:pt x="140" y="84"/>
                    </a:cubicBezTo>
                    <a:cubicBezTo>
                      <a:pt x="140" y="87"/>
                      <a:pt x="143" y="90"/>
                      <a:pt x="146" y="90"/>
                    </a:cubicBezTo>
                    <a:cubicBezTo>
                      <a:pt x="157" y="89"/>
                      <a:pt x="157" y="89"/>
                      <a:pt x="157" y="89"/>
                    </a:cubicBezTo>
                    <a:cubicBezTo>
                      <a:pt x="156" y="96"/>
                      <a:pt x="155" y="102"/>
                      <a:pt x="153" y="107"/>
                    </a:cubicBezTo>
                    <a:cubicBezTo>
                      <a:pt x="145" y="104"/>
                      <a:pt x="145" y="104"/>
                      <a:pt x="145" y="104"/>
                    </a:cubicBezTo>
                    <a:cubicBezTo>
                      <a:pt x="143" y="104"/>
                      <a:pt x="141" y="105"/>
                      <a:pt x="140" y="107"/>
                    </a:cubicBezTo>
                    <a:cubicBezTo>
                      <a:pt x="139" y="109"/>
                      <a:pt x="140" y="111"/>
                      <a:pt x="142" y="112"/>
                    </a:cubicBezTo>
                    <a:cubicBezTo>
                      <a:pt x="150" y="115"/>
                      <a:pt x="150" y="115"/>
                      <a:pt x="150" y="115"/>
                    </a:cubicBezTo>
                    <a:cubicBezTo>
                      <a:pt x="148" y="120"/>
                      <a:pt x="144" y="126"/>
                      <a:pt x="140" y="131"/>
                    </a:cubicBezTo>
                    <a:close/>
                    <a:moveTo>
                      <a:pt x="97" y="84"/>
                    </a:moveTo>
                    <a:cubicBezTo>
                      <a:pt x="97" y="91"/>
                      <a:pt x="92" y="97"/>
                      <a:pt x="85" y="97"/>
                    </a:cubicBezTo>
                    <a:cubicBezTo>
                      <a:pt x="78" y="97"/>
                      <a:pt x="73" y="92"/>
                      <a:pt x="73" y="85"/>
                    </a:cubicBezTo>
                    <a:cubicBezTo>
                      <a:pt x="73" y="80"/>
                      <a:pt x="76" y="75"/>
                      <a:pt x="81" y="73"/>
                    </a:cubicBezTo>
                    <a:cubicBezTo>
                      <a:pt x="80" y="40"/>
                      <a:pt x="80" y="40"/>
                      <a:pt x="80" y="40"/>
                    </a:cubicBezTo>
                    <a:cubicBezTo>
                      <a:pt x="80" y="37"/>
                      <a:pt x="82" y="35"/>
                      <a:pt x="84" y="35"/>
                    </a:cubicBezTo>
                    <a:cubicBezTo>
                      <a:pt x="86" y="35"/>
                      <a:pt x="88" y="37"/>
                      <a:pt x="88" y="40"/>
                    </a:cubicBezTo>
                    <a:cubicBezTo>
                      <a:pt x="89" y="73"/>
                      <a:pt x="89" y="73"/>
                      <a:pt x="89" y="73"/>
                    </a:cubicBezTo>
                    <a:cubicBezTo>
                      <a:pt x="94" y="75"/>
                      <a:pt x="97" y="79"/>
                      <a:pt x="97" y="84"/>
                    </a:cubicBezTo>
                    <a:close/>
                    <a:moveTo>
                      <a:pt x="85" y="103"/>
                    </a:moveTo>
                    <a:cubicBezTo>
                      <a:pt x="87" y="103"/>
                      <a:pt x="89" y="103"/>
                      <a:pt x="91" y="102"/>
                    </a:cubicBezTo>
                    <a:cubicBezTo>
                      <a:pt x="92" y="126"/>
                      <a:pt x="92" y="126"/>
                      <a:pt x="92" y="126"/>
                    </a:cubicBezTo>
                    <a:cubicBezTo>
                      <a:pt x="92" y="130"/>
                      <a:pt x="89" y="133"/>
                      <a:pt x="85" y="133"/>
                    </a:cubicBezTo>
                    <a:cubicBezTo>
                      <a:pt x="82" y="133"/>
                      <a:pt x="79" y="130"/>
                      <a:pt x="79" y="127"/>
                    </a:cubicBezTo>
                    <a:cubicBezTo>
                      <a:pt x="78" y="102"/>
                      <a:pt x="78" y="102"/>
                      <a:pt x="78" y="102"/>
                    </a:cubicBezTo>
                    <a:cubicBezTo>
                      <a:pt x="80" y="103"/>
                      <a:pt x="82" y="103"/>
                      <a:pt x="85"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7" name="Freeform 74"/>
              <p:cNvSpPr>
                <a:spLocks noEditPoints="1"/>
              </p:cNvSpPr>
              <p:nvPr/>
            </p:nvSpPr>
            <p:spPr bwMode="auto">
              <a:xfrm>
                <a:off x="1287" y="1855"/>
                <a:ext cx="221" cy="221"/>
              </a:xfrm>
              <a:custGeom>
                <a:avLst/>
                <a:gdLst>
                  <a:gd name="T0" fmla="*/ 1 w 152"/>
                  <a:gd name="T1" fmla="*/ 78 h 152"/>
                  <a:gd name="T2" fmla="*/ 151 w 152"/>
                  <a:gd name="T3" fmla="*/ 74 h 152"/>
                  <a:gd name="T4" fmla="*/ 125 w 152"/>
                  <a:gd name="T5" fmla="*/ 116 h 152"/>
                  <a:gd name="T6" fmla="*/ 112 w 152"/>
                  <a:gd name="T7" fmla="*/ 110 h 152"/>
                  <a:gd name="T8" fmla="*/ 118 w 152"/>
                  <a:gd name="T9" fmla="*/ 124 h 152"/>
                  <a:gd name="T10" fmla="*/ 102 w 152"/>
                  <a:gd name="T11" fmla="*/ 126 h 152"/>
                  <a:gd name="T12" fmla="*/ 95 w 152"/>
                  <a:gd name="T13" fmla="*/ 129 h 152"/>
                  <a:gd name="T14" fmla="*/ 83 w 152"/>
                  <a:gd name="T15" fmla="*/ 139 h 152"/>
                  <a:gd name="T16" fmla="*/ 77 w 152"/>
                  <a:gd name="T17" fmla="*/ 125 h 152"/>
                  <a:gd name="T18" fmla="*/ 72 w 152"/>
                  <a:gd name="T19" fmla="*/ 140 h 152"/>
                  <a:gd name="T20" fmla="*/ 59 w 152"/>
                  <a:gd name="T21" fmla="*/ 129 h 152"/>
                  <a:gd name="T22" fmla="*/ 53 w 152"/>
                  <a:gd name="T23" fmla="*/ 127 h 152"/>
                  <a:gd name="T24" fmla="*/ 36 w 152"/>
                  <a:gd name="T25" fmla="*/ 125 h 152"/>
                  <a:gd name="T26" fmla="*/ 42 w 152"/>
                  <a:gd name="T27" fmla="*/ 112 h 152"/>
                  <a:gd name="T28" fmla="*/ 29 w 152"/>
                  <a:gd name="T29" fmla="*/ 118 h 152"/>
                  <a:gd name="T30" fmla="*/ 27 w 152"/>
                  <a:gd name="T31" fmla="*/ 102 h 152"/>
                  <a:gd name="T32" fmla="*/ 24 w 152"/>
                  <a:gd name="T33" fmla="*/ 95 h 152"/>
                  <a:gd name="T34" fmla="*/ 13 w 152"/>
                  <a:gd name="T35" fmla="*/ 83 h 152"/>
                  <a:gd name="T36" fmla="*/ 27 w 152"/>
                  <a:gd name="T37" fmla="*/ 77 h 152"/>
                  <a:gd name="T38" fmla="*/ 13 w 152"/>
                  <a:gd name="T39" fmla="*/ 72 h 152"/>
                  <a:gd name="T40" fmla="*/ 23 w 152"/>
                  <a:gd name="T41" fmla="*/ 60 h 152"/>
                  <a:gd name="T42" fmla="*/ 25 w 152"/>
                  <a:gd name="T43" fmla="*/ 54 h 152"/>
                  <a:gd name="T44" fmla="*/ 27 w 152"/>
                  <a:gd name="T45" fmla="*/ 36 h 152"/>
                  <a:gd name="T46" fmla="*/ 41 w 152"/>
                  <a:gd name="T47" fmla="*/ 42 h 152"/>
                  <a:gd name="T48" fmla="*/ 34 w 152"/>
                  <a:gd name="T49" fmla="*/ 29 h 152"/>
                  <a:gd name="T50" fmla="*/ 51 w 152"/>
                  <a:gd name="T51" fmla="*/ 27 h 152"/>
                  <a:gd name="T52" fmla="*/ 57 w 152"/>
                  <a:gd name="T53" fmla="*/ 24 h 152"/>
                  <a:gd name="T54" fmla="*/ 70 w 152"/>
                  <a:gd name="T55" fmla="*/ 13 h 152"/>
                  <a:gd name="T56" fmla="*/ 75 w 152"/>
                  <a:gd name="T57" fmla="*/ 27 h 152"/>
                  <a:gd name="T58" fmla="*/ 80 w 152"/>
                  <a:gd name="T59" fmla="*/ 13 h 152"/>
                  <a:gd name="T60" fmla="*/ 93 w 152"/>
                  <a:gd name="T61" fmla="*/ 24 h 152"/>
                  <a:gd name="T62" fmla="*/ 99 w 152"/>
                  <a:gd name="T63" fmla="*/ 26 h 152"/>
                  <a:gd name="T64" fmla="*/ 116 w 152"/>
                  <a:gd name="T65" fmla="*/ 27 h 152"/>
                  <a:gd name="T66" fmla="*/ 110 w 152"/>
                  <a:gd name="T67" fmla="*/ 41 h 152"/>
                  <a:gd name="T68" fmla="*/ 124 w 152"/>
                  <a:gd name="T69" fmla="*/ 34 h 152"/>
                  <a:gd name="T70" fmla="*/ 126 w 152"/>
                  <a:gd name="T71" fmla="*/ 51 h 152"/>
                  <a:gd name="T72" fmla="*/ 128 w 152"/>
                  <a:gd name="T73" fmla="*/ 58 h 152"/>
                  <a:gd name="T74" fmla="*/ 139 w 152"/>
                  <a:gd name="T75" fmla="*/ 70 h 152"/>
                  <a:gd name="T76" fmla="*/ 125 w 152"/>
                  <a:gd name="T77" fmla="*/ 75 h 152"/>
                  <a:gd name="T78" fmla="*/ 140 w 152"/>
                  <a:gd name="T79" fmla="*/ 80 h 152"/>
                  <a:gd name="T80" fmla="*/ 129 w 152"/>
                  <a:gd name="T81" fmla="*/ 93 h 152"/>
                  <a:gd name="T82" fmla="*/ 127 w 152"/>
                  <a:gd name="T83" fmla="*/ 99 h 152"/>
                  <a:gd name="T84" fmla="*/ 125 w 152"/>
                  <a:gd name="T85" fmla="*/ 116 h 152"/>
                  <a:gd name="T86" fmla="*/ 76 w 152"/>
                  <a:gd name="T87" fmla="*/ 86 h 152"/>
                  <a:gd name="T88" fmla="*/ 72 w 152"/>
                  <a:gd name="T89" fmla="*/ 65 h 152"/>
                  <a:gd name="T90" fmla="*/ 75 w 152"/>
                  <a:gd name="T91" fmla="*/ 32 h 152"/>
                  <a:gd name="T92" fmla="*/ 80 w 152"/>
                  <a:gd name="T93" fmla="*/ 65 h 152"/>
                  <a:gd name="T94" fmla="*/ 76 w 152"/>
                  <a:gd name="T95" fmla="*/ 92 h 152"/>
                  <a:gd name="T96" fmla="*/ 82 w 152"/>
                  <a:gd name="T97" fmla="*/ 113 h 152"/>
                  <a:gd name="T98" fmla="*/ 70 w 152"/>
                  <a:gd name="T99" fmla="*/ 113 h 152"/>
                  <a:gd name="T100" fmla="*/ 76 w 152"/>
                  <a:gd name="T101" fmla="*/ 9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2" h="152">
                    <a:moveTo>
                      <a:pt x="74" y="1"/>
                    </a:moveTo>
                    <a:cubicBezTo>
                      <a:pt x="33" y="2"/>
                      <a:pt x="0" y="37"/>
                      <a:pt x="1" y="78"/>
                    </a:cubicBezTo>
                    <a:cubicBezTo>
                      <a:pt x="2" y="119"/>
                      <a:pt x="36" y="152"/>
                      <a:pt x="78" y="151"/>
                    </a:cubicBezTo>
                    <a:cubicBezTo>
                      <a:pt x="119" y="150"/>
                      <a:pt x="152" y="116"/>
                      <a:pt x="151" y="74"/>
                    </a:cubicBezTo>
                    <a:cubicBezTo>
                      <a:pt x="150" y="33"/>
                      <a:pt x="116" y="0"/>
                      <a:pt x="74" y="1"/>
                    </a:cubicBezTo>
                    <a:close/>
                    <a:moveTo>
                      <a:pt x="125" y="116"/>
                    </a:moveTo>
                    <a:cubicBezTo>
                      <a:pt x="119" y="110"/>
                      <a:pt x="119" y="110"/>
                      <a:pt x="119" y="110"/>
                    </a:cubicBezTo>
                    <a:cubicBezTo>
                      <a:pt x="117" y="108"/>
                      <a:pt x="113" y="108"/>
                      <a:pt x="112" y="110"/>
                    </a:cubicBezTo>
                    <a:cubicBezTo>
                      <a:pt x="110" y="112"/>
                      <a:pt x="110" y="115"/>
                      <a:pt x="112" y="117"/>
                    </a:cubicBezTo>
                    <a:cubicBezTo>
                      <a:pt x="118" y="124"/>
                      <a:pt x="118" y="124"/>
                      <a:pt x="118" y="124"/>
                    </a:cubicBezTo>
                    <a:cubicBezTo>
                      <a:pt x="114" y="127"/>
                      <a:pt x="110" y="130"/>
                      <a:pt x="105" y="133"/>
                    </a:cubicBezTo>
                    <a:cubicBezTo>
                      <a:pt x="102" y="126"/>
                      <a:pt x="102" y="126"/>
                      <a:pt x="102" y="126"/>
                    </a:cubicBezTo>
                    <a:cubicBezTo>
                      <a:pt x="101" y="124"/>
                      <a:pt x="99" y="123"/>
                      <a:pt x="97" y="124"/>
                    </a:cubicBezTo>
                    <a:cubicBezTo>
                      <a:pt x="95" y="125"/>
                      <a:pt x="95" y="127"/>
                      <a:pt x="95" y="129"/>
                    </a:cubicBezTo>
                    <a:cubicBezTo>
                      <a:pt x="98" y="136"/>
                      <a:pt x="98" y="136"/>
                      <a:pt x="98" y="136"/>
                    </a:cubicBezTo>
                    <a:cubicBezTo>
                      <a:pt x="93" y="138"/>
                      <a:pt x="88" y="139"/>
                      <a:pt x="83" y="139"/>
                    </a:cubicBezTo>
                    <a:cubicBezTo>
                      <a:pt x="82" y="130"/>
                      <a:pt x="82" y="130"/>
                      <a:pt x="82" y="130"/>
                    </a:cubicBezTo>
                    <a:cubicBezTo>
                      <a:pt x="82" y="127"/>
                      <a:pt x="80" y="125"/>
                      <a:pt x="77" y="125"/>
                    </a:cubicBezTo>
                    <a:cubicBezTo>
                      <a:pt x="74" y="125"/>
                      <a:pt x="72" y="128"/>
                      <a:pt x="72" y="130"/>
                    </a:cubicBezTo>
                    <a:cubicBezTo>
                      <a:pt x="72" y="140"/>
                      <a:pt x="72" y="140"/>
                      <a:pt x="72" y="140"/>
                    </a:cubicBezTo>
                    <a:cubicBezTo>
                      <a:pt x="67" y="139"/>
                      <a:pt x="61" y="138"/>
                      <a:pt x="56" y="137"/>
                    </a:cubicBezTo>
                    <a:cubicBezTo>
                      <a:pt x="59" y="129"/>
                      <a:pt x="59" y="129"/>
                      <a:pt x="59" y="129"/>
                    </a:cubicBezTo>
                    <a:cubicBezTo>
                      <a:pt x="60" y="128"/>
                      <a:pt x="59" y="126"/>
                      <a:pt x="57" y="125"/>
                    </a:cubicBezTo>
                    <a:cubicBezTo>
                      <a:pt x="55" y="124"/>
                      <a:pt x="53" y="125"/>
                      <a:pt x="53" y="127"/>
                    </a:cubicBezTo>
                    <a:cubicBezTo>
                      <a:pt x="50" y="134"/>
                      <a:pt x="50" y="134"/>
                      <a:pt x="50" y="134"/>
                    </a:cubicBezTo>
                    <a:cubicBezTo>
                      <a:pt x="45" y="132"/>
                      <a:pt x="40" y="129"/>
                      <a:pt x="36" y="125"/>
                    </a:cubicBezTo>
                    <a:cubicBezTo>
                      <a:pt x="42" y="119"/>
                      <a:pt x="42" y="119"/>
                      <a:pt x="42" y="119"/>
                    </a:cubicBezTo>
                    <a:cubicBezTo>
                      <a:pt x="44" y="117"/>
                      <a:pt x="44" y="113"/>
                      <a:pt x="42" y="112"/>
                    </a:cubicBezTo>
                    <a:cubicBezTo>
                      <a:pt x="40" y="110"/>
                      <a:pt x="37" y="110"/>
                      <a:pt x="35" y="112"/>
                    </a:cubicBezTo>
                    <a:cubicBezTo>
                      <a:pt x="29" y="118"/>
                      <a:pt x="29" y="118"/>
                      <a:pt x="29" y="118"/>
                    </a:cubicBezTo>
                    <a:cubicBezTo>
                      <a:pt x="25" y="114"/>
                      <a:pt x="22" y="110"/>
                      <a:pt x="19" y="105"/>
                    </a:cubicBezTo>
                    <a:cubicBezTo>
                      <a:pt x="27" y="102"/>
                      <a:pt x="27" y="102"/>
                      <a:pt x="27" y="102"/>
                    </a:cubicBezTo>
                    <a:cubicBezTo>
                      <a:pt x="28" y="101"/>
                      <a:pt x="29" y="99"/>
                      <a:pt x="28" y="97"/>
                    </a:cubicBezTo>
                    <a:cubicBezTo>
                      <a:pt x="28" y="95"/>
                      <a:pt x="25" y="95"/>
                      <a:pt x="24" y="95"/>
                    </a:cubicBezTo>
                    <a:cubicBezTo>
                      <a:pt x="17" y="98"/>
                      <a:pt x="17" y="98"/>
                      <a:pt x="17" y="98"/>
                    </a:cubicBezTo>
                    <a:cubicBezTo>
                      <a:pt x="15" y="93"/>
                      <a:pt x="13" y="88"/>
                      <a:pt x="13" y="83"/>
                    </a:cubicBezTo>
                    <a:cubicBezTo>
                      <a:pt x="22" y="82"/>
                      <a:pt x="22" y="82"/>
                      <a:pt x="22" y="82"/>
                    </a:cubicBezTo>
                    <a:cubicBezTo>
                      <a:pt x="25" y="82"/>
                      <a:pt x="27" y="80"/>
                      <a:pt x="27" y="77"/>
                    </a:cubicBezTo>
                    <a:cubicBezTo>
                      <a:pt x="27" y="74"/>
                      <a:pt x="25" y="72"/>
                      <a:pt x="22" y="72"/>
                    </a:cubicBezTo>
                    <a:cubicBezTo>
                      <a:pt x="13" y="72"/>
                      <a:pt x="13" y="72"/>
                      <a:pt x="13" y="72"/>
                    </a:cubicBezTo>
                    <a:cubicBezTo>
                      <a:pt x="13" y="67"/>
                      <a:pt x="14" y="62"/>
                      <a:pt x="15" y="57"/>
                    </a:cubicBezTo>
                    <a:cubicBezTo>
                      <a:pt x="23" y="60"/>
                      <a:pt x="23" y="60"/>
                      <a:pt x="23" y="60"/>
                    </a:cubicBezTo>
                    <a:cubicBezTo>
                      <a:pt x="25" y="61"/>
                      <a:pt x="27" y="60"/>
                      <a:pt x="27" y="58"/>
                    </a:cubicBezTo>
                    <a:cubicBezTo>
                      <a:pt x="28" y="56"/>
                      <a:pt x="27" y="54"/>
                      <a:pt x="25" y="54"/>
                    </a:cubicBezTo>
                    <a:cubicBezTo>
                      <a:pt x="18" y="51"/>
                      <a:pt x="18" y="51"/>
                      <a:pt x="18" y="51"/>
                    </a:cubicBezTo>
                    <a:cubicBezTo>
                      <a:pt x="20" y="45"/>
                      <a:pt x="23" y="40"/>
                      <a:pt x="27" y="36"/>
                    </a:cubicBezTo>
                    <a:cubicBezTo>
                      <a:pt x="34" y="42"/>
                      <a:pt x="34" y="42"/>
                      <a:pt x="34" y="42"/>
                    </a:cubicBezTo>
                    <a:cubicBezTo>
                      <a:pt x="36" y="44"/>
                      <a:pt x="39" y="44"/>
                      <a:pt x="41" y="42"/>
                    </a:cubicBezTo>
                    <a:cubicBezTo>
                      <a:pt x="43" y="40"/>
                      <a:pt x="43" y="37"/>
                      <a:pt x="41" y="35"/>
                    </a:cubicBezTo>
                    <a:cubicBezTo>
                      <a:pt x="34" y="29"/>
                      <a:pt x="34" y="29"/>
                      <a:pt x="34" y="29"/>
                    </a:cubicBezTo>
                    <a:cubicBezTo>
                      <a:pt x="38" y="25"/>
                      <a:pt x="42" y="22"/>
                      <a:pt x="47" y="20"/>
                    </a:cubicBezTo>
                    <a:cubicBezTo>
                      <a:pt x="51" y="27"/>
                      <a:pt x="51" y="27"/>
                      <a:pt x="51" y="27"/>
                    </a:cubicBezTo>
                    <a:cubicBezTo>
                      <a:pt x="51" y="29"/>
                      <a:pt x="53" y="30"/>
                      <a:pt x="55" y="29"/>
                    </a:cubicBezTo>
                    <a:cubicBezTo>
                      <a:pt x="57" y="28"/>
                      <a:pt x="58" y="26"/>
                      <a:pt x="57" y="24"/>
                    </a:cubicBezTo>
                    <a:cubicBezTo>
                      <a:pt x="53" y="17"/>
                      <a:pt x="53" y="17"/>
                      <a:pt x="53" y="17"/>
                    </a:cubicBezTo>
                    <a:cubicBezTo>
                      <a:pt x="59" y="15"/>
                      <a:pt x="64" y="13"/>
                      <a:pt x="70" y="13"/>
                    </a:cubicBezTo>
                    <a:cubicBezTo>
                      <a:pt x="70" y="22"/>
                      <a:pt x="70" y="22"/>
                      <a:pt x="70" y="22"/>
                    </a:cubicBezTo>
                    <a:cubicBezTo>
                      <a:pt x="70" y="25"/>
                      <a:pt x="72" y="27"/>
                      <a:pt x="75" y="27"/>
                    </a:cubicBezTo>
                    <a:cubicBezTo>
                      <a:pt x="78" y="27"/>
                      <a:pt x="80" y="25"/>
                      <a:pt x="80" y="22"/>
                    </a:cubicBezTo>
                    <a:cubicBezTo>
                      <a:pt x="80" y="13"/>
                      <a:pt x="80" y="13"/>
                      <a:pt x="80" y="13"/>
                    </a:cubicBezTo>
                    <a:cubicBezTo>
                      <a:pt x="85" y="13"/>
                      <a:pt x="91" y="14"/>
                      <a:pt x="96" y="16"/>
                    </a:cubicBezTo>
                    <a:cubicBezTo>
                      <a:pt x="93" y="24"/>
                      <a:pt x="93" y="24"/>
                      <a:pt x="93" y="24"/>
                    </a:cubicBezTo>
                    <a:cubicBezTo>
                      <a:pt x="92" y="25"/>
                      <a:pt x="93" y="27"/>
                      <a:pt x="95" y="28"/>
                    </a:cubicBezTo>
                    <a:cubicBezTo>
                      <a:pt x="97" y="29"/>
                      <a:pt x="99" y="28"/>
                      <a:pt x="99" y="26"/>
                    </a:cubicBezTo>
                    <a:cubicBezTo>
                      <a:pt x="102" y="18"/>
                      <a:pt x="102" y="18"/>
                      <a:pt x="102" y="18"/>
                    </a:cubicBezTo>
                    <a:cubicBezTo>
                      <a:pt x="107" y="21"/>
                      <a:pt x="112" y="23"/>
                      <a:pt x="116" y="27"/>
                    </a:cubicBezTo>
                    <a:cubicBezTo>
                      <a:pt x="110" y="34"/>
                      <a:pt x="110" y="34"/>
                      <a:pt x="110" y="34"/>
                    </a:cubicBezTo>
                    <a:cubicBezTo>
                      <a:pt x="108" y="36"/>
                      <a:pt x="108" y="39"/>
                      <a:pt x="110" y="41"/>
                    </a:cubicBezTo>
                    <a:cubicBezTo>
                      <a:pt x="112" y="43"/>
                      <a:pt x="115" y="43"/>
                      <a:pt x="117" y="41"/>
                    </a:cubicBezTo>
                    <a:cubicBezTo>
                      <a:pt x="124" y="34"/>
                      <a:pt x="124" y="34"/>
                      <a:pt x="124" y="34"/>
                    </a:cubicBezTo>
                    <a:cubicBezTo>
                      <a:pt x="127" y="38"/>
                      <a:pt x="131" y="43"/>
                      <a:pt x="133" y="48"/>
                    </a:cubicBezTo>
                    <a:cubicBezTo>
                      <a:pt x="126" y="51"/>
                      <a:pt x="126" y="51"/>
                      <a:pt x="126" y="51"/>
                    </a:cubicBezTo>
                    <a:cubicBezTo>
                      <a:pt x="124" y="52"/>
                      <a:pt x="123" y="54"/>
                      <a:pt x="124" y="56"/>
                    </a:cubicBezTo>
                    <a:cubicBezTo>
                      <a:pt x="125" y="58"/>
                      <a:pt x="127" y="58"/>
                      <a:pt x="128" y="58"/>
                    </a:cubicBezTo>
                    <a:cubicBezTo>
                      <a:pt x="136" y="54"/>
                      <a:pt x="136" y="54"/>
                      <a:pt x="136" y="54"/>
                    </a:cubicBezTo>
                    <a:cubicBezTo>
                      <a:pt x="138" y="59"/>
                      <a:pt x="139" y="64"/>
                      <a:pt x="139" y="70"/>
                    </a:cubicBezTo>
                    <a:cubicBezTo>
                      <a:pt x="130" y="70"/>
                      <a:pt x="130" y="70"/>
                      <a:pt x="130" y="70"/>
                    </a:cubicBezTo>
                    <a:cubicBezTo>
                      <a:pt x="127" y="70"/>
                      <a:pt x="125" y="72"/>
                      <a:pt x="125" y="75"/>
                    </a:cubicBezTo>
                    <a:cubicBezTo>
                      <a:pt x="125" y="78"/>
                      <a:pt x="128" y="80"/>
                      <a:pt x="130" y="80"/>
                    </a:cubicBezTo>
                    <a:cubicBezTo>
                      <a:pt x="140" y="80"/>
                      <a:pt x="140" y="80"/>
                      <a:pt x="140" y="80"/>
                    </a:cubicBezTo>
                    <a:cubicBezTo>
                      <a:pt x="139" y="85"/>
                      <a:pt x="138" y="91"/>
                      <a:pt x="137" y="96"/>
                    </a:cubicBezTo>
                    <a:cubicBezTo>
                      <a:pt x="129" y="93"/>
                      <a:pt x="129" y="93"/>
                      <a:pt x="129" y="93"/>
                    </a:cubicBezTo>
                    <a:cubicBezTo>
                      <a:pt x="127" y="92"/>
                      <a:pt x="125" y="93"/>
                      <a:pt x="125" y="95"/>
                    </a:cubicBezTo>
                    <a:cubicBezTo>
                      <a:pt x="124" y="97"/>
                      <a:pt x="125" y="99"/>
                      <a:pt x="127" y="99"/>
                    </a:cubicBezTo>
                    <a:cubicBezTo>
                      <a:pt x="134" y="102"/>
                      <a:pt x="134" y="102"/>
                      <a:pt x="134" y="102"/>
                    </a:cubicBezTo>
                    <a:cubicBezTo>
                      <a:pt x="132" y="107"/>
                      <a:pt x="129" y="112"/>
                      <a:pt x="125" y="116"/>
                    </a:cubicBezTo>
                    <a:close/>
                    <a:moveTo>
                      <a:pt x="87" y="75"/>
                    </a:moveTo>
                    <a:cubicBezTo>
                      <a:pt x="87" y="81"/>
                      <a:pt x="82" y="86"/>
                      <a:pt x="76" y="86"/>
                    </a:cubicBezTo>
                    <a:cubicBezTo>
                      <a:pt x="70" y="86"/>
                      <a:pt x="65" y="82"/>
                      <a:pt x="65" y="76"/>
                    </a:cubicBezTo>
                    <a:cubicBezTo>
                      <a:pt x="65" y="71"/>
                      <a:pt x="68" y="67"/>
                      <a:pt x="72" y="65"/>
                    </a:cubicBezTo>
                    <a:cubicBezTo>
                      <a:pt x="71" y="36"/>
                      <a:pt x="71" y="36"/>
                      <a:pt x="71" y="36"/>
                    </a:cubicBezTo>
                    <a:cubicBezTo>
                      <a:pt x="71" y="34"/>
                      <a:pt x="73" y="32"/>
                      <a:pt x="75" y="32"/>
                    </a:cubicBezTo>
                    <a:cubicBezTo>
                      <a:pt x="77" y="32"/>
                      <a:pt x="79" y="33"/>
                      <a:pt x="79" y="35"/>
                    </a:cubicBezTo>
                    <a:cubicBezTo>
                      <a:pt x="80" y="65"/>
                      <a:pt x="80" y="65"/>
                      <a:pt x="80" y="65"/>
                    </a:cubicBezTo>
                    <a:cubicBezTo>
                      <a:pt x="84" y="67"/>
                      <a:pt x="87" y="70"/>
                      <a:pt x="87" y="75"/>
                    </a:cubicBezTo>
                    <a:close/>
                    <a:moveTo>
                      <a:pt x="76" y="92"/>
                    </a:moveTo>
                    <a:cubicBezTo>
                      <a:pt x="78" y="92"/>
                      <a:pt x="80" y="92"/>
                      <a:pt x="82" y="91"/>
                    </a:cubicBezTo>
                    <a:cubicBezTo>
                      <a:pt x="82" y="113"/>
                      <a:pt x="82" y="113"/>
                      <a:pt x="82" y="113"/>
                    </a:cubicBezTo>
                    <a:cubicBezTo>
                      <a:pt x="82" y="116"/>
                      <a:pt x="80" y="119"/>
                      <a:pt x="76" y="119"/>
                    </a:cubicBezTo>
                    <a:cubicBezTo>
                      <a:pt x="73" y="119"/>
                      <a:pt x="70" y="116"/>
                      <a:pt x="70" y="113"/>
                    </a:cubicBezTo>
                    <a:cubicBezTo>
                      <a:pt x="70" y="91"/>
                      <a:pt x="70" y="91"/>
                      <a:pt x="70" y="91"/>
                    </a:cubicBezTo>
                    <a:cubicBezTo>
                      <a:pt x="72" y="92"/>
                      <a:pt x="74" y="92"/>
                      <a:pt x="76" y="9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8" name="Freeform 75"/>
              <p:cNvSpPr>
                <a:spLocks/>
              </p:cNvSpPr>
              <p:nvPr/>
            </p:nvSpPr>
            <p:spPr bwMode="auto">
              <a:xfrm>
                <a:off x="2061" y="2652"/>
                <a:ext cx="68" cy="127"/>
              </a:xfrm>
              <a:custGeom>
                <a:avLst/>
                <a:gdLst>
                  <a:gd name="T0" fmla="*/ 47 w 47"/>
                  <a:gd name="T1" fmla="*/ 60 h 88"/>
                  <a:gd name="T2" fmla="*/ 45 w 47"/>
                  <a:gd name="T3" fmla="*/ 68 h 88"/>
                  <a:gd name="T4" fmla="*/ 42 w 47"/>
                  <a:gd name="T5" fmla="*/ 73 h 88"/>
                  <a:gd name="T6" fmla="*/ 36 w 47"/>
                  <a:gd name="T7" fmla="*/ 77 h 88"/>
                  <a:gd name="T8" fmla="*/ 30 w 47"/>
                  <a:gd name="T9" fmla="*/ 79 h 88"/>
                  <a:gd name="T10" fmla="*/ 30 w 47"/>
                  <a:gd name="T11" fmla="*/ 85 h 88"/>
                  <a:gd name="T12" fmla="*/ 29 w 47"/>
                  <a:gd name="T13" fmla="*/ 88 h 88"/>
                  <a:gd name="T14" fmla="*/ 27 w 47"/>
                  <a:gd name="T15" fmla="*/ 88 h 88"/>
                  <a:gd name="T16" fmla="*/ 20 w 47"/>
                  <a:gd name="T17" fmla="*/ 88 h 88"/>
                  <a:gd name="T18" fmla="*/ 17 w 47"/>
                  <a:gd name="T19" fmla="*/ 88 h 88"/>
                  <a:gd name="T20" fmla="*/ 17 w 47"/>
                  <a:gd name="T21" fmla="*/ 84 h 88"/>
                  <a:gd name="T22" fmla="*/ 17 w 47"/>
                  <a:gd name="T23" fmla="*/ 80 h 88"/>
                  <a:gd name="T24" fmla="*/ 6 w 47"/>
                  <a:gd name="T25" fmla="*/ 79 h 88"/>
                  <a:gd name="T26" fmla="*/ 0 w 47"/>
                  <a:gd name="T27" fmla="*/ 76 h 88"/>
                  <a:gd name="T28" fmla="*/ 0 w 47"/>
                  <a:gd name="T29" fmla="*/ 74 h 88"/>
                  <a:gd name="T30" fmla="*/ 0 w 47"/>
                  <a:gd name="T31" fmla="*/ 70 h 88"/>
                  <a:gd name="T32" fmla="*/ 1 w 47"/>
                  <a:gd name="T33" fmla="*/ 67 h 88"/>
                  <a:gd name="T34" fmla="*/ 3 w 47"/>
                  <a:gd name="T35" fmla="*/ 66 h 88"/>
                  <a:gd name="T36" fmla="*/ 4 w 47"/>
                  <a:gd name="T37" fmla="*/ 66 h 88"/>
                  <a:gd name="T38" fmla="*/ 4 w 47"/>
                  <a:gd name="T39" fmla="*/ 66 h 88"/>
                  <a:gd name="T40" fmla="*/ 10 w 47"/>
                  <a:gd name="T41" fmla="*/ 68 h 88"/>
                  <a:gd name="T42" fmla="*/ 19 w 47"/>
                  <a:gd name="T43" fmla="*/ 69 h 88"/>
                  <a:gd name="T44" fmla="*/ 29 w 47"/>
                  <a:gd name="T45" fmla="*/ 67 h 88"/>
                  <a:gd name="T46" fmla="*/ 33 w 47"/>
                  <a:gd name="T47" fmla="*/ 61 h 88"/>
                  <a:gd name="T48" fmla="*/ 30 w 47"/>
                  <a:gd name="T49" fmla="*/ 54 h 88"/>
                  <a:gd name="T50" fmla="*/ 20 w 47"/>
                  <a:gd name="T51" fmla="*/ 49 h 88"/>
                  <a:gd name="T52" fmla="*/ 13 w 47"/>
                  <a:gd name="T53" fmla="*/ 46 h 88"/>
                  <a:gd name="T54" fmla="*/ 7 w 47"/>
                  <a:gd name="T55" fmla="*/ 41 h 88"/>
                  <a:gd name="T56" fmla="*/ 3 w 47"/>
                  <a:gd name="T57" fmla="*/ 36 h 88"/>
                  <a:gd name="T58" fmla="*/ 1 w 47"/>
                  <a:gd name="T59" fmla="*/ 28 h 88"/>
                  <a:gd name="T60" fmla="*/ 6 w 47"/>
                  <a:gd name="T61" fmla="*/ 16 h 88"/>
                  <a:gd name="T62" fmla="*/ 19 w 47"/>
                  <a:gd name="T63" fmla="*/ 10 h 88"/>
                  <a:gd name="T64" fmla="*/ 19 w 47"/>
                  <a:gd name="T65" fmla="*/ 4 h 88"/>
                  <a:gd name="T66" fmla="*/ 19 w 47"/>
                  <a:gd name="T67" fmla="*/ 1 h 88"/>
                  <a:gd name="T68" fmla="*/ 23 w 47"/>
                  <a:gd name="T69" fmla="*/ 0 h 88"/>
                  <a:gd name="T70" fmla="*/ 29 w 47"/>
                  <a:gd name="T71" fmla="*/ 0 h 88"/>
                  <a:gd name="T72" fmla="*/ 32 w 47"/>
                  <a:gd name="T73" fmla="*/ 1 h 88"/>
                  <a:gd name="T74" fmla="*/ 32 w 47"/>
                  <a:gd name="T75" fmla="*/ 4 h 88"/>
                  <a:gd name="T76" fmla="*/ 32 w 47"/>
                  <a:gd name="T77" fmla="*/ 9 h 88"/>
                  <a:gd name="T78" fmla="*/ 38 w 47"/>
                  <a:gd name="T79" fmla="*/ 10 h 88"/>
                  <a:gd name="T80" fmla="*/ 42 w 47"/>
                  <a:gd name="T81" fmla="*/ 11 h 88"/>
                  <a:gd name="T82" fmla="*/ 43 w 47"/>
                  <a:gd name="T83" fmla="*/ 13 h 88"/>
                  <a:gd name="T84" fmla="*/ 42 w 47"/>
                  <a:gd name="T85" fmla="*/ 17 h 88"/>
                  <a:gd name="T86" fmla="*/ 41 w 47"/>
                  <a:gd name="T87" fmla="*/ 20 h 88"/>
                  <a:gd name="T88" fmla="*/ 39 w 47"/>
                  <a:gd name="T89" fmla="*/ 22 h 88"/>
                  <a:gd name="T90" fmla="*/ 34 w 47"/>
                  <a:gd name="T91" fmla="*/ 20 h 88"/>
                  <a:gd name="T92" fmla="*/ 27 w 47"/>
                  <a:gd name="T93" fmla="*/ 20 h 88"/>
                  <a:gd name="T94" fmla="*/ 18 w 47"/>
                  <a:gd name="T95" fmla="*/ 22 h 88"/>
                  <a:gd name="T96" fmla="*/ 15 w 47"/>
                  <a:gd name="T97" fmla="*/ 28 h 88"/>
                  <a:gd name="T98" fmla="*/ 18 w 47"/>
                  <a:gd name="T99" fmla="*/ 33 h 88"/>
                  <a:gd name="T100" fmla="*/ 27 w 47"/>
                  <a:gd name="T101" fmla="*/ 38 h 88"/>
                  <a:gd name="T102" fmla="*/ 41 w 47"/>
                  <a:gd name="T103" fmla="*/ 47 h 88"/>
                  <a:gd name="T104" fmla="*/ 47 w 47"/>
                  <a:gd name="T105" fmla="*/ 6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 h="88">
                    <a:moveTo>
                      <a:pt x="47" y="60"/>
                    </a:moveTo>
                    <a:cubicBezTo>
                      <a:pt x="47" y="63"/>
                      <a:pt x="46" y="66"/>
                      <a:pt x="45" y="68"/>
                    </a:cubicBezTo>
                    <a:cubicBezTo>
                      <a:pt x="44" y="70"/>
                      <a:pt x="43" y="72"/>
                      <a:pt x="42" y="73"/>
                    </a:cubicBezTo>
                    <a:cubicBezTo>
                      <a:pt x="40" y="75"/>
                      <a:pt x="38" y="76"/>
                      <a:pt x="36" y="77"/>
                    </a:cubicBezTo>
                    <a:cubicBezTo>
                      <a:pt x="34" y="78"/>
                      <a:pt x="32" y="79"/>
                      <a:pt x="30" y="79"/>
                    </a:cubicBezTo>
                    <a:cubicBezTo>
                      <a:pt x="30" y="85"/>
                      <a:pt x="30" y="85"/>
                      <a:pt x="30" y="85"/>
                    </a:cubicBezTo>
                    <a:cubicBezTo>
                      <a:pt x="30" y="86"/>
                      <a:pt x="30" y="87"/>
                      <a:pt x="29" y="88"/>
                    </a:cubicBezTo>
                    <a:cubicBezTo>
                      <a:pt x="29" y="88"/>
                      <a:pt x="28" y="88"/>
                      <a:pt x="27" y="88"/>
                    </a:cubicBezTo>
                    <a:cubicBezTo>
                      <a:pt x="20" y="88"/>
                      <a:pt x="20" y="88"/>
                      <a:pt x="20" y="88"/>
                    </a:cubicBezTo>
                    <a:cubicBezTo>
                      <a:pt x="19" y="88"/>
                      <a:pt x="18" y="88"/>
                      <a:pt x="17" y="88"/>
                    </a:cubicBezTo>
                    <a:cubicBezTo>
                      <a:pt x="17" y="87"/>
                      <a:pt x="17" y="86"/>
                      <a:pt x="17" y="84"/>
                    </a:cubicBezTo>
                    <a:cubicBezTo>
                      <a:pt x="17" y="80"/>
                      <a:pt x="17" y="80"/>
                      <a:pt x="17" y="80"/>
                    </a:cubicBezTo>
                    <a:cubicBezTo>
                      <a:pt x="12" y="80"/>
                      <a:pt x="9" y="80"/>
                      <a:pt x="6" y="79"/>
                    </a:cubicBezTo>
                    <a:cubicBezTo>
                      <a:pt x="3" y="78"/>
                      <a:pt x="1" y="77"/>
                      <a:pt x="0" y="76"/>
                    </a:cubicBezTo>
                    <a:cubicBezTo>
                      <a:pt x="0" y="76"/>
                      <a:pt x="0" y="75"/>
                      <a:pt x="0" y="74"/>
                    </a:cubicBezTo>
                    <a:cubicBezTo>
                      <a:pt x="0" y="73"/>
                      <a:pt x="0" y="72"/>
                      <a:pt x="0" y="70"/>
                    </a:cubicBezTo>
                    <a:cubicBezTo>
                      <a:pt x="1" y="69"/>
                      <a:pt x="1" y="68"/>
                      <a:pt x="1" y="67"/>
                    </a:cubicBezTo>
                    <a:cubicBezTo>
                      <a:pt x="2" y="66"/>
                      <a:pt x="2" y="65"/>
                      <a:pt x="3" y="66"/>
                    </a:cubicBezTo>
                    <a:cubicBezTo>
                      <a:pt x="4" y="66"/>
                      <a:pt x="4" y="66"/>
                      <a:pt x="4" y="66"/>
                    </a:cubicBezTo>
                    <a:cubicBezTo>
                      <a:pt x="4" y="66"/>
                      <a:pt x="4" y="66"/>
                      <a:pt x="4" y="66"/>
                    </a:cubicBezTo>
                    <a:cubicBezTo>
                      <a:pt x="6" y="67"/>
                      <a:pt x="8" y="67"/>
                      <a:pt x="10" y="68"/>
                    </a:cubicBezTo>
                    <a:cubicBezTo>
                      <a:pt x="12" y="68"/>
                      <a:pt x="15" y="69"/>
                      <a:pt x="19" y="69"/>
                    </a:cubicBezTo>
                    <a:cubicBezTo>
                      <a:pt x="23" y="69"/>
                      <a:pt x="26" y="68"/>
                      <a:pt x="29" y="67"/>
                    </a:cubicBezTo>
                    <a:cubicBezTo>
                      <a:pt x="31" y="66"/>
                      <a:pt x="33" y="64"/>
                      <a:pt x="33" y="61"/>
                    </a:cubicBezTo>
                    <a:cubicBezTo>
                      <a:pt x="33" y="58"/>
                      <a:pt x="32" y="56"/>
                      <a:pt x="30" y="54"/>
                    </a:cubicBezTo>
                    <a:cubicBezTo>
                      <a:pt x="28" y="52"/>
                      <a:pt x="25" y="51"/>
                      <a:pt x="20" y="49"/>
                    </a:cubicBezTo>
                    <a:cubicBezTo>
                      <a:pt x="18" y="48"/>
                      <a:pt x="15" y="47"/>
                      <a:pt x="13" y="46"/>
                    </a:cubicBezTo>
                    <a:cubicBezTo>
                      <a:pt x="11" y="44"/>
                      <a:pt x="9" y="43"/>
                      <a:pt x="7" y="41"/>
                    </a:cubicBezTo>
                    <a:cubicBezTo>
                      <a:pt x="5" y="40"/>
                      <a:pt x="4" y="38"/>
                      <a:pt x="3" y="36"/>
                    </a:cubicBezTo>
                    <a:cubicBezTo>
                      <a:pt x="2" y="33"/>
                      <a:pt x="1" y="31"/>
                      <a:pt x="1" y="28"/>
                    </a:cubicBezTo>
                    <a:cubicBezTo>
                      <a:pt x="1" y="23"/>
                      <a:pt x="3" y="20"/>
                      <a:pt x="6" y="16"/>
                    </a:cubicBezTo>
                    <a:cubicBezTo>
                      <a:pt x="9" y="13"/>
                      <a:pt x="13" y="11"/>
                      <a:pt x="19" y="10"/>
                    </a:cubicBezTo>
                    <a:cubicBezTo>
                      <a:pt x="19" y="4"/>
                      <a:pt x="19" y="4"/>
                      <a:pt x="19" y="4"/>
                    </a:cubicBezTo>
                    <a:cubicBezTo>
                      <a:pt x="19" y="3"/>
                      <a:pt x="19" y="2"/>
                      <a:pt x="19" y="1"/>
                    </a:cubicBezTo>
                    <a:cubicBezTo>
                      <a:pt x="20" y="1"/>
                      <a:pt x="21" y="0"/>
                      <a:pt x="23" y="0"/>
                    </a:cubicBezTo>
                    <a:cubicBezTo>
                      <a:pt x="29" y="0"/>
                      <a:pt x="29" y="0"/>
                      <a:pt x="29" y="0"/>
                    </a:cubicBezTo>
                    <a:cubicBezTo>
                      <a:pt x="30" y="0"/>
                      <a:pt x="31" y="1"/>
                      <a:pt x="32" y="1"/>
                    </a:cubicBezTo>
                    <a:cubicBezTo>
                      <a:pt x="32" y="2"/>
                      <a:pt x="32" y="3"/>
                      <a:pt x="32" y="4"/>
                    </a:cubicBezTo>
                    <a:cubicBezTo>
                      <a:pt x="32" y="9"/>
                      <a:pt x="32" y="9"/>
                      <a:pt x="32" y="9"/>
                    </a:cubicBezTo>
                    <a:cubicBezTo>
                      <a:pt x="35" y="9"/>
                      <a:pt x="37" y="10"/>
                      <a:pt x="38" y="10"/>
                    </a:cubicBezTo>
                    <a:cubicBezTo>
                      <a:pt x="40" y="11"/>
                      <a:pt x="41" y="11"/>
                      <a:pt x="42" y="11"/>
                    </a:cubicBezTo>
                    <a:cubicBezTo>
                      <a:pt x="43" y="11"/>
                      <a:pt x="43" y="12"/>
                      <a:pt x="43" y="13"/>
                    </a:cubicBezTo>
                    <a:cubicBezTo>
                      <a:pt x="43" y="14"/>
                      <a:pt x="43" y="16"/>
                      <a:pt x="42" y="17"/>
                    </a:cubicBezTo>
                    <a:cubicBezTo>
                      <a:pt x="42" y="18"/>
                      <a:pt x="42" y="19"/>
                      <a:pt x="41" y="20"/>
                    </a:cubicBezTo>
                    <a:cubicBezTo>
                      <a:pt x="40" y="21"/>
                      <a:pt x="40" y="22"/>
                      <a:pt x="39" y="22"/>
                    </a:cubicBezTo>
                    <a:cubicBezTo>
                      <a:pt x="38" y="21"/>
                      <a:pt x="36" y="21"/>
                      <a:pt x="34" y="20"/>
                    </a:cubicBezTo>
                    <a:cubicBezTo>
                      <a:pt x="32" y="20"/>
                      <a:pt x="29" y="20"/>
                      <a:pt x="27" y="20"/>
                    </a:cubicBezTo>
                    <a:cubicBezTo>
                      <a:pt x="22" y="20"/>
                      <a:pt x="19" y="20"/>
                      <a:pt x="18" y="22"/>
                    </a:cubicBezTo>
                    <a:cubicBezTo>
                      <a:pt x="16" y="23"/>
                      <a:pt x="15" y="25"/>
                      <a:pt x="15" y="28"/>
                    </a:cubicBezTo>
                    <a:cubicBezTo>
                      <a:pt x="15" y="30"/>
                      <a:pt x="16" y="32"/>
                      <a:pt x="18" y="33"/>
                    </a:cubicBezTo>
                    <a:cubicBezTo>
                      <a:pt x="20" y="35"/>
                      <a:pt x="23" y="36"/>
                      <a:pt x="27" y="38"/>
                    </a:cubicBezTo>
                    <a:cubicBezTo>
                      <a:pt x="33" y="40"/>
                      <a:pt x="38" y="43"/>
                      <a:pt x="41" y="47"/>
                    </a:cubicBezTo>
                    <a:cubicBezTo>
                      <a:pt x="45" y="50"/>
                      <a:pt x="47" y="55"/>
                      <a:pt x="47"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9" name="Oval 76"/>
              <p:cNvSpPr>
                <a:spLocks noChangeArrowheads="1"/>
              </p:cNvSpPr>
              <p:nvPr/>
            </p:nvSpPr>
            <p:spPr bwMode="auto">
              <a:xfrm>
                <a:off x="2007" y="2628"/>
                <a:ext cx="176" cy="176"/>
              </a:xfrm>
              <a:prstGeom prst="ellipse">
                <a:avLst/>
              </a:prstGeom>
              <a:grpFill/>
              <a:ln w="26988" cap="flat">
                <a:noFill/>
                <a:prstDash val="solid"/>
                <a:miter lim="800000"/>
                <a:headEnd/>
                <a:tailEnd/>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0" name="Freeform 77"/>
              <p:cNvSpPr>
                <a:spLocks/>
              </p:cNvSpPr>
              <p:nvPr/>
            </p:nvSpPr>
            <p:spPr bwMode="auto">
              <a:xfrm>
                <a:off x="1248" y="2413"/>
                <a:ext cx="43" cy="81"/>
              </a:xfrm>
              <a:custGeom>
                <a:avLst/>
                <a:gdLst>
                  <a:gd name="T0" fmla="*/ 30 w 30"/>
                  <a:gd name="T1" fmla="*/ 38 h 56"/>
                  <a:gd name="T2" fmla="*/ 29 w 30"/>
                  <a:gd name="T3" fmla="*/ 43 h 56"/>
                  <a:gd name="T4" fmla="*/ 27 w 30"/>
                  <a:gd name="T5" fmla="*/ 46 h 56"/>
                  <a:gd name="T6" fmla="*/ 24 w 30"/>
                  <a:gd name="T7" fmla="*/ 49 h 56"/>
                  <a:gd name="T8" fmla="*/ 20 w 30"/>
                  <a:gd name="T9" fmla="*/ 50 h 56"/>
                  <a:gd name="T10" fmla="*/ 20 w 30"/>
                  <a:gd name="T11" fmla="*/ 54 h 56"/>
                  <a:gd name="T12" fmla="*/ 19 w 30"/>
                  <a:gd name="T13" fmla="*/ 55 h 56"/>
                  <a:gd name="T14" fmla="*/ 18 w 30"/>
                  <a:gd name="T15" fmla="*/ 56 h 56"/>
                  <a:gd name="T16" fmla="*/ 13 w 30"/>
                  <a:gd name="T17" fmla="*/ 56 h 56"/>
                  <a:gd name="T18" fmla="*/ 12 w 30"/>
                  <a:gd name="T19" fmla="*/ 55 h 56"/>
                  <a:gd name="T20" fmla="*/ 11 w 30"/>
                  <a:gd name="T21" fmla="*/ 53 h 56"/>
                  <a:gd name="T22" fmla="*/ 11 w 30"/>
                  <a:gd name="T23" fmla="*/ 51 h 56"/>
                  <a:gd name="T24" fmla="*/ 4 w 30"/>
                  <a:gd name="T25" fmla="*/ 50 h 56"/>
                  <a:gd name="T26" fmla="*/ 1 w 30"/>
                  <a:gd name="T27" fmla="*/ 48 h 56"/>
                  <a:gd name="T28" fmla="*/ 0 w 30"/>
                  <a:gd name="T29" fmla="*/ 47 h 56"/>
                  <a:gd name="T30" fmla="*/ 1 w 30"/>
                  <a:gd name="T31" fmla="*/ 44 h 56"/>
                  <a:gd name="T32" fmla="*/ 2 w 30"/>
                  <a:gd name="T33" fmla="*/ 42 h 56"/>
                  <a:gd name="T34" fmla="*/ 2 w 30"/>
                  <a:gd name="T35" fmla="*/ 41 h 56"/>
                  <a:gd name="T36" fmla="*/ 3 w 30"/>
                  <a:gd name="T37" fmla="*/ 42 h 56"/>
                  <a:gd name="T38" fmla="*/ 3 w 30"/>
                  <a:gd name="T39" fmla="*/ 42 h 56"/>
                  <a:gd name="T40" fmla="*/ 7 w 30"/>
                  <a:gd name="T41" fmla="*/ 43 h 56"/>
                  <a:gd name="T42" fmla="*/ 13 w 30"/>
                  <a:gd name="T43" fmla="*/ 43 h 56"/>
                  <a:gd name="T44" fmla="*/ 19 w 30"/>
                  <a:gd name="T45" fmla="*/ 42 h 56"/>
                  <a:gd name="T46" fmla="*/ 21 w 30"/>
                  <a:gd name="T47" fmla="*/ 38 h 56"/>
                  <a:gd name="T48" fmla="*/ 20 w 30"/>
                  <a:gd name="T49" fmla="*/ 34 h 56"/>
                  <a:gd name="T50" fmla="*/ 14 w 30"/>
                  <a:gd name="T51" fmla="*/ 31 h 56"/>
                  <a:gd name="T52" fmla="*/ 9 w 30"/>
                  <a:gd name="T53" fmla="*/ 29 h 56"/>
                  <a:gd name="T54" fmla="*/ 5 w 30"/>
                  <a:gd name="T55" fmla="*/ 26 h 56"/>
                  <a:gd name="T56" fmla="*/ 2 w 30"/>
                  <a:gd name="T57" fmla="*/ 22 h 56"/>
                  <a:gd name="T58" fmla="*/ 1 w 30"/>
                  <a:gd name="T59" fmla="*/ 17 h 56"/>
                  <a:gd name="T60" fmla="*/ 4 w 30"/>
                  <a:gd name="T61" fmla="*/ 10 h 56"/>
                  <a:gd name="T62" fmla="*/ 13 w 30"/>
                  <a:gd name="T63" fmla="*/ 6 h 56"/>
                  <a:gd name="T64" fmla="*/ 13 w 30"/>
                  <a:gd name="T65" fmla="*/ 2 h 56"/>
                  <a:gd name="T66" fmla="*/ 13 w 30"/>
                  <a:gd name="T67" fmla="*/ 0 h 56"/>
                  <a:gd name="T68" fmla="*/ 15 w 30"/>
                  <a:gd name="T69" fmla="*/ 0 h 56"/>
                  <a:gd name="T70" fmla="*/ 19 w 30"/>
                  <a:gd name="T71" fmla="*/ 0 h 56"/>
                  <a:gd name="T72" fmla="*/ 21 w 30"/>
                  <a:gd name="T73" fmla="*/ 0 h 56"/>
                  <a:gd name="T74" fmla="*/ 21 w 30"/>
                  <a:gd name="T75" fmla="*/ 2 h 56"/>
                  <a:gd name="T76" fmla="*/ 21 w 30"/>
                  <a:gd name="T77" fmla="*/ 5 h 56"/>
                  <a:gd name="T78" fmla="*/ 25 w 30"/>
                  <a:gd name="T79" fmla="*/ 6 h 56"/>
                  <a:gd name="T80" fmla="*/ 27 w 30"/>
                  <a:gd name="T81" fmla="*/ 7 h 56"/>
                  <a:gd name="T82" fmla="*/ 28 w 30"/>
                  <a:gd name="T83" fmla="*/ 8 h 56"/>
                  <a:gd name="T84" fmla="*/ 28 w 30"/>
                  <a:gd name="T85" fmla="*/ 10 h 56"/>
                  <a:gd name="T86" fmla="*/ 27 w 30"/>
                  <a:gd name="T87" fmla="*/ 13 h 56"/>
                  <a:gd name="T88" fmla="*/ 26 w 30"/>
                  <a:gd name="T89" fmla="*/ 13 h 56"/>
                  <a:gd name="T90" fmla="*/ 22 w 30"/>
                  <a:gd name="T91" fmla="*/ 13 h 56"/>
                  <a:gd name="T92" fmla="*/ 18 w 30"/>
                  <a:gd name="T93" fmla="*/ 12 h 56"/>
                  <a:gd name="T94" fmla="*/ 12 w 30"/>
                  <a:gd name="T95" fmla="*/ 13 h 56"/>
                  <a:gd name="T96" fmla="*/ 10 w 30"/>
                  <a:gd name="T97" fmla="*/ 17 h 56"/>
                  <a:gd name="T98" fmla="*/ 12 w 30"/>
                  <a:gd name="T99" fmla="*/ 21 h 56"/>
                  <a:gd name="T100" fmla="*/ 18 w 30"/>
                  <a:gd name="T101" fmla="*/ 24 h 56"/>
                  <a:gd name="T102" fmla="*/ 27 w 30"/>
                  <a:gd name="T103" fmla="*/ 29 h 56"/>
                  <a:gd name="T104" fmla="*/ 30 w 30"/>
                  <a:gd name="T105" fmla="*/ 3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 h="56">
                    <a:moveTo>
                      <a:pt x="30" y="38"/>
                    </a:moveTo>
                    <a:cubicBezTo>
                      <a:pt x="30" y="40"/>
                      <a:pt x="30" y="41"/>
                      <a:pt x="29" y="43"/>
                    </a:cubicBezTo>
                    <a:cubicBezTo>
                      <a:pt x="29" y="44"/>
                      <a:pt x="28" y="45"/>
                      <a:pt x="27" y="46"/>
                    </a:cubicBezTo>
                    <a:cubicBezTo>
                      <a:pt x="26" y="47"/>
                      <a:pt x="25" y="48"/>
                      <a:pt x="24" y="49"/>
                    </a:cubicBezTo>
                    <a:cubicBezTo>
                      <a:pt x="23" y="49"/>
                      <a:pt x="21" y="50"/>
                      <a:pt x="20" y="50"/>
                    </a:cubicBezTo>
                    <a:cubicBezTo>
                      <a:pt x="20" y="54"/>
                      <a:pt x="20" y="54"/>
                      <a:pt x="20" y="54"/>
                    </a:cubicBezTo>
                    <a:cubicBezTo>
                      <a:pt x="20" y="55"/>
                      <a:pt x="19" y="55"/>
                      <a:pt x="19" y="55"/>
                    </a:cubicBezTo>
                    <a:cubicBezTo>
                      <a:pt x="19" y="56"/>
                      <a:pt x="19" y="56"/>
                      <a:pt x="18" y="56"/>
                    </a:cubicBezTo>
                    <a:cubicBezTo>
                      <a:pt x="13" y="56"/>
                      <a:pt x="13" y="56"/>
                      <a:pt x="13" y="56"/>
                    </a:cubicBezTo>
                    <a:cubicBezTo>
                      <a:pt x="13" y="56"/>
                      <a:pt x="12" y="56"/>
                      <a:pt x="12" y="55"/>
                    </a:cubicBezTo>
                    <a:cubicBezTo>
                      <a:pt x="11" y="55"/>
                      <a:pt x="11" y="54"/>
                      <a:pt x="11" y="53"/>
                    </a:cubicBezTo>
                    <a:cubicBezTo>
                      <a:pt x="11" y="51"/>
                      <a:pt x="11" y="51"/>
                      <a:pt x="11" y="51"/>
                    </a:cubicBezTo>
                    <a:cubicBezTo>
                      <a:pt x="8" y="51"/>
                      <a:pt x="6" y="50"/>
                      <a:pt x="4" y="50"/>
                    </a:cubicBezTo>
                    <a:cubicBezTo>
                      <a:pt x="3" y="49"/>
                      <a:pt x="1" y="49"/>
                      <a:pt x="1" y="48"/>
                    </a:cubicBezTo>
                    <a:cubicBezTo>
                      <a:pt x="1" y="48"/>
                      <a:pt x="0" y="48"/>
                      <a:pt x="0" y="47"/>
                    </a:cubicBezTo>
                    <a:cubicBezTo>
                      <a:pt x="1" y="46"/>
                      <a:pt x="1" y="45"/>
                      <a:pt x="1" y="44"/>
                    </a:cubicBezTo>
                    <a:cubicBezTo>
                      <a:pt x="1" y="44"/>
                      <a:pt x="1" y="43"/>
                      <a:pt x="2" y="42"/>
                    </a:cubicBezTo>
                    <a:cubicBezTo>
                      <a:pt x="2" y="42"/>
                      <a:pt x="2" y="41"/>
                      <a:pt x="2" y="41"/>
                    </a:cubicBezTo>
                    <a:cubicBezTo>
                      <a:pt x="3" y="42"/>
                      <a:pt x="3" y="42"/>
                      <a:pt x="3" y="42"/>
                    </a:cubicBezTo>
                    <a:cubicBezTo>
                      <a:pt x="3" y="42"/>
                      <a:pt x="3" y="42"/>
                      <a:pt x="3" y="42"/>
                    </a:cubicBezTo>
                    <a:cubicBezTo>
                      <a:pt x="4" y="42"/>
                      <a:pt x="5" y="42"/>
                      <a:pt x="7" y="43"/>
                    </a:cubicBezTo>
                    <a:cubicBezTo>
                      <a:pt x="8" y="43"/>
                      <a:pt x="10" y="43"/>
                      <a:pt x="13" y="43"/>
                    </a:cubicBezTo>
                    <a:cubicBezTo>
                      <a:pt x="15" y="43"/>
                      <a:pt x="17" y="43"/>
                      <a:pt x="19" y="42"/>
                    </a:cubicBezTo>
                    <a:cubicBezTo>
                      <a:pt x="21" y="42"/>
                      <a:pt x="21" y="40"/>
                      <a:pt x="21" y="38"/>
                    </a:cubicBezTo>
                    <a:cubicBezTo>
                      <a:pt x="21" y="37"/>
                      <a:pt x="21" y="35"/>
                      <a:pt x="20" y="34"/>
                    </a:cubicBezTo>
                    <a:cubicBezTo>
                      <a:pt x="19" y="33"/>
                      <a:pt x="17" y="32"/>
                      <a:pt x="14" y="31"/>
                    </a:cubicBezTo>
                    <a:cubicBezTo>
                      <a:pt x="12" y="30"/>
                      <a:pt x="10" y="29"/>
                      <a:pt x="9" y="29"/>
                    </a:cubicBezTo>
                    <a:cubicBezTo>
                      <a:pt x="8" y="28"/>
                      <a:pt x="6" y="27"/>
                      <a:pt x="5" y="26"/>
                    </a:cubicBezTo>
                    <a:cubicBezTo>
                      <a:pt x="4" y="25"/>
                      <a:pt x="3" y="24"/>
                      <a:pt x="2" y="22"/>
                    </a:cubicBezTo>
                    <a:cubicBezTo>
                      <a:pt x="2" y="21"/>
                      <a:pt x="1" y="19"/>
                      <a:pt x="1" y="17"/>
                    </a:cubicBezTo>
                    <a:cubicBezTo>
                      <a:pt x="1" y="15"/>
                      <a:pt x="2" y="12"/>
                      <a:pt x="4" y="10"/>
                    </a:cubicBezTo>
                    <a:cubicBezTo>
                      <a:pt x="6" y="8"/>
                      <a:pt x="9" y="6"/>
                      <a:pt x="13" y="6"/>
                    </a:cubicBezTo>
                    <a:cubicBezTo>
                      <a:pt x="13" y="2"/>
                      <a:pt x="13" y="2"/>
                      <a:pt x="13" y="2"/>
                    </a:cubicBezTo>
                    <a:cubicBezTo>
                      <a:pt x="13" y="1"/>
                      <a:pt x="13" y="1"/>
                      <a:pt x="13" y="0"/>
                    </a:cubicBezTo>
                    <a:cubicBezTo>
                      <a:pt x="13" y="0"/>
                      <a:pt x="14" y="0"/>
                      <a:pt x="15" y="0"/>
                    </a:cubicBezTo>
                    <a:cubicBezTo>
                      <a:pt x="19" y="0"/>
                      <a:pt x="19" y="0"/>
                      <a:pt x="19" y="0"/>
                    </a:cubicBezTo>
                    <a:cubicBezTo>
                      <a:pt x="20" y="0"/>
                      <a:pt x="21" y="0"/>
                      <a:pt x="21" y="0"/>
                    </a:cubicBezTo>
                    <a:cubicBezTo>
                      <a:pt x="21" y="1"/>
                      <a:pt x="21" y="1"/>
                      <a:pt x="21" y="2"/>
                    </a:cubicBezTo>
                    <a:cubicBezTo>
                      <a:pt x="21" y="5"/>
                      <a:pt x="21" y="5"/>
                      <a:pt x="21" y="5"/>
                    </a:cubicBezTo>
                    <a:cubicBezTo>
                      <a:pt x="23" y="6"/>
                      <a:pt x="24" y="6"/>
                      <a:pt x="25" y="6"/>
                    </a:cubicBezTo>
                    <a:cubicBezTo>
                      <a:pt x="26" y="6"/>
                      <a:pt x="27" y="6"/>
                      <a:pt x="27" y="7"/>
                    </a:cubicBezTo>
                    <a:cubicBezTo>
                      <a:pt x="28" y="7"/>
                      <a:pt x="28" y="7"/>
                      <a:pt x="28" y="8"/>
                    </a:cubicBezTo>
                    <a:cubicBezTo>
                      <a:pt x="28" y="9"/>
                      <a:pt x="28" y="10"/>
                      <a:pt x="28" y="10"/>
                    </a:cubicBezTo>
                    <a:cubicBezTo>
                      <a:pt x="27" y="11"/>
                      <a:pt x="27" y="12"/>
                      <a:pt x="27" y="13"/>
                    </a:cubicBezTo>
                    <a:cubicBezTo>
                      <a:pt x="26" y="13"/>
                      <a:pt x="26" y="13"/>
                      <a:pt x="26" y="13"/>
                    </a:cubicBezTo>
                    <a:cubicBezTo>
                      <a:pt x="25" y="13"/>
                      <a:pt x="24" y="13"/>
                      <a:pt x="22" y="13"/>
                    </a:cubicBezTo>
                    <a:cubicBezTo>
                      <a:pt x="21" y="12"/>
                      <a:pt x="19" y="12"/>
                      <a:pt x="18" y="12"/>
                    </a:cubicBezTo>
                    <a:cubicBezTo>
                      <a:pt x="15" y="12"/>
                      <a:pt x="13" y="13"/>
                      <a:pt x="12" y="13"/>
                    </a:cubicBezTo>
                    <a:cubicBezTo>
                      <a:pt x="11" y="14"/>
                      <a:pt x="10" y="16"/>
                      <a:pt x="10" y="17"/>
                    </a:cubicBezTo>
                    <a:cubicBezTo>
                      <a:pt x="10" y="19"/>
                      <a:pt x="11" y="20"/>
                      <a:pt x="12" y="21"/>
                    </a:cubicBezTo>
                    <a:cubicBezTo>
                      <a:pt x="13" y="22"/>
                      <a:pt x="15" y="23"/>
                      <a:pt x="18" y="24"/>
                    </a:cubicBezTo>
                    <a:cubicBezTo>
                      <a:pt x="22" y="25"/>
                      <a:pt x="25" y="27"/>
                      <a:pt x="27" y="29"/>
                    </a:cubicBezTo>
                    <a:cubicBezTo>
                      <a:pt x="29" y="32"/>
                      <a:pt x="30" y="35"/>
                      <a:pt x="30"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1" name="Freeform 78"/>
              <p:cNvSpPr>
                <a:spLocks noEditPoints="1"/>
              </p:cNvSpPr>
              <p:nvPr/>
            </p:nvSpPr>
            <p:spPr bwMode="auto">
              <a:xfrm>
                <a:off x="1185" y="2371"/>
                <a:ext cx="166" cy="166"/>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96 h 114"/>
                  <a:gd name="T12" fmla="*/ 18 w 114"/>
                  <a:gd name="T13" fmla="*/ 57 h 114"/>
                  <a:gd name="T14" fmla="*/ 57 w 114"/>
                  <a:gd name="T15" fmla="*/ 17 h 114"/>
                  <a:gd name="T16" fmla="*/ 96 w 114"/>
                  <a:gd name="T17" fmla="*/ 57 h 114"/>
                  <a:gd name="T18" fmla="*/ 57 w 114"/>
                  <a:gd name="T19" fmla="*/ 9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6" y="0"/>
                      <a:pt x="0" y="26"/>
                      <a:pt x="0" y="57"/>
                    </a:cubicBezTo>
                    <a:cubicBezTo>
                      <a:pt x="0" y="88"/>
                      <a:pt x="26" y="114"/>
                      <a:pt x="57" y="114"/>
                    </a:cubicBezTo>
                    <a:cubicBezTo>
                      <a:pt x="88" y="114"/>
                      <a:pt x="114" y="88"/>
                      <a:pt x="114" y="57"/>
                    </a:cubicBezTo>
                    <a:cubicBezTo>
                      <a:pt x="114" y="26"/>
                      <a:pt x="88" y="0"/>
                      <a:pt x="57" y="0"/>
                    </a:cubicBezTo>
                    <a:close/>
                    <a:moveTo>
                      <a:pt x="57" y="96"/>
                    </a:moveTo>
                    <a:cubicBezTo>
                      <a:pt x="35" y="96"/>
                      <a:pt x="18" y="79"/>
                      <a:pt x="18" y="57"/>
                    </a:cubicBezTo>
                    <a:cubicBezTo>
                      <a:pt x="18" y="35"/>
                      <a:pt x="35" y="17"/>
                      <a:pt x="57" y="17"/>
                    </a:cubicBezTo>
                    <a:cubicBezTo>
                      <a:pt x="79" y="17"/>
                      <a:pt x="96" y="35"/>
                      <a:pt x="96" y="57"/>
                    </a:cubicBezTo>
                    <a:cubicBezTo>
                      <a:pt x="96" y="79"/>
                      <a:pt x="79" y="96"/>
                      <a:pt x="57"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2" name="Rectangle 79"/>
              <p:cNvSpPr>
                <a:spLocks noChangeArrowheads="1"/>
              </p:cNvSpPr>
              <p:nvPr/>
            </p:nvSpPr>
            <p:spPr bwMode="auto">
              <a:xfrm>
                <a:off x="1249" y="2524"/>
                <a:ext cx="38" cy="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3" name="Freeform 80"/>
              <p:cNvSpPr>
                <a:spLocks/>
              </p:cNvSpPr>
              <p:nvPr/>
            </p:nvSpPr>
            <p:spPr bwMode="auto">
              <a:xfrm>
                <a:off x="931" y="857"/>
                <a:ext cx="39" cy="73"/>
              </a:xfrm>
              <a:custGeom>
                <a:avLst/>
                <a:gdLst>
                  <a:gd name="T0" fmla="*/ 27 w 27"/>
                  <a:gd name="T1" fmla="*/ 34 h 50"/>
                  <a:gd name="T2" fmla="*/ 26 w 27"/>
                  <a:gd name="T3" fmla="*/ 38 h 50"/>
                  <a:gd name="T4" fmla="*/ 24 w 27"/>
                  <a:gd name="T5" fmla="*/ 42 h 50"/>
                  <a:gd name="T6" fmla="*/ 21 w 27"/>
                  <a:gd name="T7" fmla="*/ 44 h 50"/>
                  <a:gd name="T8" fmla="*/ 17 w 27"/>
                  <a:gd name="T9" fmla="*/ 45 h 50"/>
                  <a:gd name="T10" fmla="*/ 17 w 27"/>
                  <a:gd name="T11" fmla="*/ 48 h 50"/>
                  <a:gd name="T12" fmla="*/ 17 w 27"/>
                  <a:gd name="T13" fmla="*/ 50 h 50"/>
                  <a:gd name="T14" fmla="*/ 15 w 27"/>
                  <a:gd name="T15" fmla="*/ 50 h 50"/>
                  <a:gd name="T16" fmla="*/ 11 w 27"/>
                  <a:gd name="T17" fmla="*/ 50 h 50"/>
                  <a:gd name="T18" fmla="*/ 10 w 27"/>
                  <a:gd name="T19" fmla="*/ 50 h 50"/>
                  <a:gd name="T20" fmla="*/ 9 w 27"/>
                  <a:gd name="T21" fmla="*/ 48 h 50"/>
                  <a:gd name="T22" fmla="*/ 9 w 27"/>
                  <a:gd name="T23" fmla="*/ 46 h 50"/>
                  <a:gd name="T24" fmla="*/ 3 w 27"/>
                  <a:gd name="T25" fmla="*/ 45 h 50"/>
                  <a:gd name="T26" fmla="*/ 0 w 27"/>
                  <a:gd name="T27" fmla="*/ 43 h 50"/>
                  <a:gd name="T28" fmla="*/ 0 w 27"/>
                  <a:gd name="T29" fmla="*/ 42 h 50"/>
                  <a:gd name="T30" fmla="*/ 0 w 27"/>
                  <a:gd name="T31" fmla="*/ 40 h 50"/>
                  <a:gd name="T32" fmla="*/ 1 w 27"/>
                  <a:gd name="T33" fmla="*/ 38 h 50"/>
                  <a:gd name="T34" fmla="*/ 1 w 27"/>
                  <a:gd name="T35" fmla="*/ 37 h 50"/>
                  <a:gd name="T36" fmla="*/ 2 w 27"/>
                  <a:gd name="T37" fmla="*/ 37 h 50"/>
                  <a:gd name="T38" fmla="*/ 2 w 27"/>
                  <a:gd name="T39" fmla="*/ 38 h 50"/>
                  <a:gd name="T40" fmla="*/ 6 w 27"/>
                  <a:gd name="T41" fmla="*/ 39 h 50"/>
                  <a:gd name="T42" fmla="*/ 11 w 27"/>
                  <a:gd name="T43" fmla="*/ 39 h 50"/>
                  <a:gd name="T44" fmla="*/ 16 w 27"/>
                  <a:gd name="T45" fmla="*/ 38 h 50"/>
                  <a:gd name="T46" fmla="*/ 19 w 27"/>
                  <a:gd name="T47" fmla="*/ 34 h 50"/>
                  <a:gd name="T48" fmla="*/ 17 w 27"/>
                  <a:gd name="T49" fmla="*/ 31 h 50"/>
                  <a:gd name="T50" fmla="*/ 12 w 27"/>
                  <a:gd name="T51" fmla="*/ 28 h 50"/>
                  <a:gd name="T52" fmla="*/ 7 w 27"/>
                  <a:gd name="T53" fmla="*/ 26 h 50"/>
                  <a:gd name="T54" fmla="*/ 4 w 27"/>
                  <a:gd name="T55" fmla="*/ 23 h 50"/>
                  <a:gd name="T56" fmla="*/ 2 w 27"/>
                  <a:gd name="T57" fmla="*/ 20 h 50"/>
                  <a:gd name="T58" fmla="*/ 1 w 27"/>
                  <a:gd name="T59" fmla="*/ 15 h 50"/>
                  <a:gd name="T60" fmla="*/ 3 w 27"/>
                  <a:gd name="T61" fmla="*/ 9 h 50"/>
                  <a:gd name="T62" fmla="*/ 11 w 27"/>
                  <a:gd name="T63" fmla="*/ 5 h 50"/>
                  <a:gd name="T64" fmla="*/ 11 w 27"/>
                  <a:gd name="T65" fmla="*/ 2 h 50"/>
                  <a:gd name="T66" fmla="*/ 11 w 27"/>
                  <a:gd name="T67" fmla="*/ 0 h 50"/>
                  <a:gd name="T68" fmla="*/ 13 w 27"/>
                  <a:gd name="T69" fmla="*/ 0 h 50"/>
                  <a:gd name="T70" fmla="*/ 17 w 27"/>
                  <a:gd name="T71" fmla="*/ 0 h 50"/>
                  <a:gd name="T72" fmla="*/ 18 w 27"/>
                  <a:gd name="T73" fmla="*/ 0 h 50"/>
                  <a:gd name="T74" fmla="*/ 18 w 27"/>
                  <a:gd name="T75" fmla="*/ 2 h 50"/>
                  <a:gd name="T76" fmla="*/ 18 w 27"/>
                  <a:gd name="T77" fmla="*/ 5 h 50"/>
                  <a:gd name="T78" fmla="*/ 22 w 27"/>
                  <a:gd name="T79" fmla="*/ 5 h 50"/>
                  <a:gd name="T80" fmla="*/ 24 w 27"/>
                  <a:gd name="T81" fmla="*/ 6 h 50"/>
                  <a:gd name="T82" fmla="*/ 24 w 27"/>
                  <a:gd name="T83" fmla="*/ 7 h 50"/>
                  <a:gd name="T84" fmla="*/ 24 w 27"/>
                  <a:gd name="T85" fmla="*/ 9 h 50"/>
                  <a:gd name="T86" fmla="*/ 23 w 27"/>
                  <a:gd name="T87" fmla="*/ 11 h 50"/>
                  <a:gd name="T88" fmla="*/ 22 w 27"/>
                  <a:gd name="T89" fmla="*/ 12 h 50"/>
                  <a:gd name="T90" fmla="*/ 19 w 27"/>
                  <a:gd name="T91" fmla="*/ 11 h 50"/>
                  <a:gd name="T92" fmla="*/ 15 w 27"/>
                  <a:gd name="T93" fmla="*/ 11 h 50"/>
                  <a:gd name="T94" fmla="*/ 10 w 27"/>
                  <a:gd name="T95" fmla="*/ 12 h 50"/>
                  <a:gd name="T96" fmla="*/ 9 w 27"/>
                  <a:gd name="T97" fmla="*/ 15 h 50"/>
                  <a:gd name="T98" fmla="*/ 10 w 27"/>
                  <a:gd name="T99" fmla="*/ 19 h 50"/>
                  <a:gd name="T100" fmla="*/ 15 w 27"/>
                  <a:gd name="T101" fmla="*/ 21 h 50"/>
                  <a:gd name="T102" fmla="*/ 24 w 27"/>
                  <a:gd name="T103" fmla="*/ 26 h 50"/>
                  <a:gd name="T104" fmla="*/ 27 w 27"/>
                  <a:gd name="T105"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 h="50">
                    <a:moveTo>
                      <a:pt x="27" y="34"/>
                    </a:moveTo>
                    <a:cubicBezTo>
                      <a:pt x="27" y="36"/>
                      <a:pt x="26" y="37"/>
                      <a:pt x="26" y="38"/>
                    </a:cubicBezTo>
                    <a:cubicBezTo>
                      <a:pt x="25" y="40"/>
                      <a:pt x="25" y="41"/>
                      <a:pt x="24" y="42"/>
                    </a:cubicBezTo>
                    <a:cubicBezTo>
                      <a:pt x="23" y="43"/>
                      <a:pt x="22" y="43"/>
                      <a:pt x="21" y="44"/>
                    </a:cubicBezTo>
                    <a:cubicBezTo>
                      <a:pt x="20" y="44"/>
                      <a:pt x="18" y="45"/>
                      <a:pt x="17" y="45"/>
                    </a:cubicBezTo>
                    <a:cubicBezTo>
                      <a:pt x="17" y="48"/>
                      <a:pt x="17" y="48"/>
                      <a:pt x="17" y="48"/>
                    </a:cubicBezTo>
                    <a:cubicBezTo>
                      <a:pt x="17" y="49"/>
                      <a:pt x="17" y="50"/>
                      <a:pt x="17" y="50"/>
                    </a:cubicBezTo>
                    <a:cubicBezTo>
                      <a:pt x="16" y="50"/>
                      <a:pt x="16" y="50"/>
                      <a:pt x="15" y="50"/>
                    </a:cubicBezTo>
                    <a:cubicBezTo>
                      <a:pt x="11" y="50"/>
                      <a:pt x="11" y="50"/>
                      <a:pt x="11" y="50"/>
                    </a:cubicBezTo>
                    <a:cubicBezTo>
                      <a:pt x="11" y="50"/>
                      <a:pt x="10" y="50"/>
                      <a:pt x="10" y="50"/>
                    </a:cubicBezTo>
                    <a:cubicBezTo>
                      <a:pt x="10" y="50"/>
                      <a:pt x="9" y="49"/>
                      <a:pt x="9" y="48"/>
                    </a:cubicBezTo>
                    <a:cubicBezTo>
                      <a:pt x="9" y="46"/>
                      <a:pt x="9" y="46"/>
                      <a:pt x="9" y="46"/>
                    </a:cubicBezTo>
                    <a:cubicBezTo>
                      <a:pt x="7" y="46"/>
                      <a:pt x="5" y="45"/>
                      <a:pt x="3" y="45"/>
                    </a:cubicBezTo>
                    <a:cubicBezTo>
                      <a:pt x="2" y="44"/>
                      <a:pt x="1" y="44"/>
                      <a:pt x="0" y="43"/>
                    </a:cubicBezTo>
                    <a:cubicBezTo>
                      <a:pt x="0" y="43"/>
                      <a:pt x="0" y="43"/>
                      <a:pt x="0" y="42"/>
                    </a:cubicBezTo>
                    <a:cubicBezTo>
                      <a:pt x="0" y="41"/>
                      <a:pt x="0" y="41"/>
                      <a:pt x="0" y="40"/>
                    </a:cubicBezTo>
                    <a:cubicBezTo>
                      <a:pt x="0" y="39"/>
                      <a:pt x="0" y="39"/>
                      <a:pt x="1" y="38"/>
                    </a:cubicBezTo>
                    <a:cubicBezTo>
                      <a:pt x="1" y="37"/>
                      <a:pt x="1" y="37"/>
                      <a:pt x="1" y="37"/>
                    </a:cubicBezTo>
                    <a:cubicBezTo>
                      <a:pt x="2" y="37"/>
                      <a:pt x="2" y="37"/>
                      <a:pt x="2" y="37"/>
                    </a:cubicBezTo>
                    <a:cubicBezTo>
                      <a:pt x="2" y="38"/>
                      <a:pt x="2" y="38"/>
                      <a:pt x="2" y="38"/>
                    </a:cubicBezTo>
                    <a:cubicBezTo>
                      <a:pt x="3" y="38"/>
                      <a:pt x="4" y="38"/>
                      <a:pt x="6" y="39"/>
                    </a:cubicBezTo>
                    <a:cubicBezTo>
                      <a:pt x="7" y="39"/>
                      <a:pt x="8" y="39"/>
                      <a:pt x="11" y="39"/>
                    </a:cubicBezTo>
                    <a:cubicBezTo>
                      <a:pt x="13" y="39"/>
                      <a:pt x="15" y="39"/>
                      <a:pt x="16" y="38"/>
                    </a:cubicBezTo>
                    <a:cubicBezTo>
                      <a:pt x="18" y="37"/>
                      <a:pt x="19" y="36"/>
                      <a:pt x="19" y="34"/>
                    </a:cubicBezTo>
                    <a:cubicBezTo>
                      <a:pt x="19" y="33"/>
                      <a:pt x="18" y="32"/>
                      <a:pt x="17" y="31"/>
                    </a:cubicBezTo>
                    <a:cubicBezTo>
                      <a:pt x="16" y="30"/>
                      <a:pt x="14" y="29"/>
                      <a:pt x="12" y="28"/>
                    </a:cubicBezTo>
                    <a:cubicBezTo>
                      <a:pt x="10" y="27"/>
                      <a:pt x="9" y="26"/>
                      <a:pt x="7" y="26"/>
                    </a:cubicBezTo>
                    <a:cubicBezTo>
                      <a:pt x="6" y="25"/>
                      <a:pt x="5" y="24"/>
                      <a:pt x="4" y="23"/>
                    </a:cubicBezTo>
                    <a:cubicBezTo>
                      <a:pt x="3" y="22"/>
                      <a:pt x="2" y="21"/>
                      <a:pt x="2" y="20"/>
                    </a:cubicBezTo>
                    <a:cubicBezTo>
                      <a:pt x="1" y="19"/>
                      <a:pt x="1" y="17"/>
                      <a:pt x="1" y="15"/>
                    </a:cubicBezTo>
                    <a:cubicBezTo>
                      <a:pt x="1" y="13"/>
                      <a:pt x="1" y="11"/>
                      <a:pt x="3" y="9"/>
                    </a:cubicBezTo>
                    <a:cubicBezTo>
                      <a:pt x="5" y="7"/>
                      <a:pt x="7" y="6"/>
                      <a:pt x="11" y="5"/>
                    </a:cubicBezTo>
                    <a:cubicBezTo>
                      <a:pt x="11" y="2"/>
                      <a:pt x="11" y="2"/>
                      <a:pt x="11" y="2"/>
                    </a:cubicBezTo>
                    <a:cubicBezTo>
                      <a:pt x="11" y="1"/>
                      <a:pt x="11" y="1"/>
                      <a:pt x="11" y="0"/>
                    </a:cubicBezTo>
                    <a:cubicBezTo>
                      <a:pt x="11" y="0"/>
                      <a:pt x="12" y="0"/>
                      <a:pt x="13" y="0"/>
                    </a:cubicBezTo>
                    <a:cubicBezTo>
                      <a:pt x="17" y="0"/>
                      <a:pt x="17" y="0"/>
                      <a:pt x="17" y="0"/>
                    </a:cubicBezTo>
                    <a:cubicBezTo>
                      <a:pt x="17" y="0"/>
                      <a:pt x="18" y="0"/>
                      <a:pt x="18" y="0"/>
                    </a:cubicBezTo>
                    <a:cubicBezTo>
                      <a:pt x="18" y="0"/>
                      <a:pt x="18" y="1"/>
                      <a:pt x="18" y="2"/>
                    </a:cubicBezTo>
                    <a:cubicBezTo>
                      <a:pt x="18" y="5"/>
                      <a:pt x="18" y="5"/>
                      <a:pt x="18" y="5"/>
                    </a:cubicBezTo>
                    <a:cubicBezTo>
                      <a:pt x="20" y="5"/>
                      <a:pt x="21" y="5"/>
                      <a:pt x="22" y="5"/>
                    </a:cubicBezTo>
                    <a:cubicBezTo>
                      <a:pt x="23" y="6"/>
                      <a:pt x="23" y="6"/>
                      <a:pt x="24" y="6"/>
                    </a:cubicBezTo>
                    <a:cubicBezTo>
                      <a:pt x="24" y="6"/>
                      <a:pt x="24" y="6"/>
                      <a:pt x="24" y="7"/>
                    </a:cubicBezTo>
                    <a:cubicBezTo>
                      <a:pt x="24" y="8"/>
                      <a:pt x="24" y="8"/>
                      <a:pt x="24" y="9"/>
                    </a:cubicBezTo>
                    <a:cubicBezTo>
                      <a:pt x="24" y="10"/>
                      <a:pt x="24" y="11"/>
                      <a:pt x="23" y="11"/>
                    </a:cubicBezTo>
                    <a:cubicBezTo>
                      <a:pt x="23" y="12"/>
                      <a:pt x="23" y="12"/>
                      <a:pt x="22" y="12"/>
                    </a:cubicBezTo>
                    <a:cubicBezTo>
                      <a:pt x="22" y="12"/>
                      <a:pt x="21" y="12"/>
                      <a:pt x="19" y="11"/>
                    </a:cubicBezTo>
                    <a:cubicBezTo>
                      <a:pt x="18" y="11"/>
                      <a:pt x="17" y="11"/>
                      <a:pt x="15" y="11"/>
                    </a:cubicBezTo>
                    <a:cubicBezTo>
                      <a:pt x="13" y="11"/>
                      <a:pt x="11" y="11"/>
                      <a:pt x="10" y="12"/>
                    </a:cubicBezTo>
                    <a:cubicBezTo>
                      <a:pt x="9" y="13"/>
                      <a:pt x="9" y="14"/>
                      <a:pt x="9" y="15"/>
                    </a:cubicBezTo>
                    <a:cubicBezTo>
                      <a:pt x="9" y="17"/>
                      <a:pt x="9" y="18"/>
                      <a:pt x="10" y="19"/>
                    </a:cubicBezTo>
                    <a:cubicBezTo>
                      <a:pt x="11" y="19"/>
                      <a:pt x="13" y="20"/>
                      <a:pt x="15" y="21"/>
                    </a:cubicBezTo>
                    <a:cubicBezTo>
                      <a:pt x="19" y="23"/>
                      <a:pt x="22" y="24"/>
                      <a:pt x="24" y="26"/>
                    </a:cubicBezTo>
                    <a:cubicBezTo>
                      <a:pt x="26" y="28"/>
                      <a:pt x="27" y="31"/>
                      <a:pt x="2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4" name="Freeform 81"/>
              <p:cNvSpPr>
                <a:spLocks noEditPoints="1"/>
              </p:cNvSpPr>
              <p:nvPr/>
            </p:nvSpPr>
            <p:spPr bwMode="auto">
              <a:xfrm>
                <a:off x="874" y="819"/>
                <a:ext cx="148" cy="149"/>
              </a:xfrm>
              <a:custGeom>
                <a:avLst/>
                <a:gdLst>
                  <a:gd name="T0" fmla="*/ 51 w 102"/>
                  <a:gd name="T1" fmla="*/ 0 h 102"/>
                  <a:gd name="T2" fmla="*/ 0 w 102"/>
                  <a:gd name="T3" fmla="*/ 51 h 102"/>
                  <a:gd name="T4" fmla="*/ 51 w 102"/>
                  <a:gd name="T5" fmla="*/ 102 h 102"/>
                  <a:gd name="T6" fmla="*/ 102 w 102"/>
                  <a:gd name="T7" fmla="*/ 51 h 102"/>
                  <a:gd name="T8" fmla="*/ 51 w 102"/>
                  <a:gd name="T9" fmla="*/ 0 h 102"/>
                  <a:gd name="T10" fmla="*/ 51 w 102"/>
                  <a:gd name="T11" fmla="*/ 87 h 102"/>
                  <a:gd name="T12" fmla="*/ 15 w 102"/>
                  <a:gd name="T13" fmla="*/ 51 h 102"/>
                  <a:gd name="T14" fmla="*/ 51 w 102"/>
                  <a:gd name="T15" fmla="*/ 16 h 102"/>
                  <a:gd name="T16" fmla="*/ 86 w 102"/>
                  <a:gd name="T17" fmla="*/ 51 h 102"/>
                  <a:gd name="T18" fmla="*/ 51 w 102"/>
                  <a:gd name="T19" fmla="*/ 8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02">
                    <a:moveTo>
                      <a:pt x="51" y="0"/>
                    </a:moveTo>
                    <a:cubicBezTo>
                      <a:pt x="23" y="0"/>
                      <a:pt x="0" y="23"/>
                      <a:pt x="0" y="51"/>
                    </a:cubicBezTo>
                    <a:cubicBezTo>
                      <a:pt x="0" y="79"/>
                      <a:pt x="23" y="102"/>
                      <a:pt x="51" y="102"/>
                    </a:cubicBezTo>
                    <a:cubicBezTo>
                      <a:pt x="79" y="102"/>
                      <a:pt x="102" y="79"/>
                      <a:pt x="102" y="51"/>
                    </a:cubicBezTo>
                    <a:cubicBezTo>
                      <a:pt x="102" y="23"/>
                      <a:pt x="79" y="0"/>
                      <a:pt x="51" y="0"/>
                    </a:cubicBezTo>
                    <a:close/>
                    <a:moveTo>
                      <a:pt x="51" y="87"/>
                    </a:moveTo>
                    <a:cubicBezTo>
                      <a:pt x="31" y="87"/>
                      <a:pt x="15" y="71"/>
                      <a:pt x="15" y="51"/>
                    </a:cubicBezTo>
                    <a:cubicBezTo>
                      <a:pt x="15" y="31"/>
                      <a:pt x="31" y="16"/>
                      <a:pt x="51" y="16"/>
                    </a:cubicBezTo>
                    <a:cubicBezTo>
                      <a:pt x="71" y="16"/>
                      <a:pt x="86" y="31"/>
                      <a:pt x="86" y="51"/>
                    </a:cubicBezTo>
                    <a:cubicBezTo>
                      <a:pt x="86" y="71"/>
                      <a:pt x="71" y="87"/>
                      <a:pt x="51"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5" name="Rectangle 82"/>
              <p:cNvSpPr>
                <a:spLocks noChangeArrowheads="1"/>
              </p:cNvSpPr>
              <p:nvPr/>
            </p:nvSpPr>
            <p:spPr bwMode="auto">
              <a:xfrm>
                <a:off x="931" y="956"/>
                <a:ext cx="33" cy="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6" name="Freeform 83"/>
              <p:cNvSpPr>
                <a:spLocks noEditPoints="1"/>
              </p:cNvSpPr>
              <p:nvPr/>
            </p:nvSpPr>
            <p:spPr bwMode="auto">
              <a:xfrm>
                <a:off x="2257" y="1799"/>
                <a:ext cx="76" cy="76"/>
              </a:xfrm>
              <a:custGeom>
                <a:avLst/>
                <a:gdLst>
                  <a:gd name="T0" fmla="*/ 52 w 52"/>
                  <a:gd name="T1" fmla="*/ 26 h 52"/>
                  <a:gd name="T2" fmla="*/ 26 w 52"/>
                  <a:gd name="T3" fmla="*/ 0 h 52"/>
                  <a:gd name="T4" fmla="*/ 0 w 52"/>
                  <a:gd name="T5" fmla="*/ 26 h 52"/>
                  <a:gd name="T6" fmla="*/ 26 w 52"/>
                  <a:gd name="T7" fmla="*/ 52 h 52"/>
                  <a:gd name="T8" fmla="*/ 52 w 52"/>
                  <a:gd name="T9" fmla="*/ 26 h 52"/>
                  <a:gd name="T10" fmla="*/ 44 w 52"/>
                  <a:gd name="T11" fmla="*/ 26 h 52"/>
                  <a:gd name="T12" fmla="*/ 26 w 52"/>
                  <a:gd name="T13" fmla="*/ 44 h 52"/>
                  <a:gd name="T14" fmla="*/ 8 w 52"/>
                  <a:gd name="T15" fmla="*/ 26 h 52"/>
                  <a:gd name="T16" fmla="*/ 26 w 52"/>
                  <a:gd name="T17" fmla="*/ 8 h 52"/>
                  <a:gd name="T18" fmla="*/ 44 w 52"/>
                  <a:gd name="T19"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52" y="26"/>
                    </a:moveTo>
                    <a:cubicBezTo>
                      <a:pt x="52" y="12"/>
                      <a:pt x="40" y="0"/>
                      <a:pt x="26" y="0"/>
                    </a:cubicBezTo>
                    <a:cubicBezTo>
                      <a:pt x="11" y="0"/>
                      <a:pt x="0" y="12"/>
                      <a:pt x="0" y="26"/>
                    </a:cubicBezTo>
                    <a:cubicBezTo>
                      <a:pt x="0" y="40"/>
                      <a:pt x="11" y="52"/>
                      <a:pt x="26" y="52"/>
                    </a:cubicBezTo>
                    <a:cubicBezTo>
                      <a:pt x="40" y="52"/>
                      <a:pt x="52" y="40"/>
                      <a:pt x="52" y="26"/>
                    </a:cubicBezTo>
                    <a:close/>
                    <a:moveTo>
                      <a:pt x="44" y="26"/>
                    </a:moveTo>
                    <a:cubicBezTo>
                      <a:pt x="44" y="36"/>
                      <a:pt x="36" y="44"/>
                      <a:pt x="26" y="44"/>
                    </a:cubicBezTo>
                    <a:cubicBezTo>
                      <a:pt x="16" y="44"/>
                      <a:pt x="8" y="36"/>
                      <a:pt x="8" y="26"/>
                    </a:cubicBezTo>
                    <a:cubicBezTo>
                      <a:pt x="8" y="16"/>
                      <a:pt x="16" y="8"/>
                      <a:pt x="26" y="8"/>
                    </a:cubicBezTo>
                    <a:cubicBezTo>
                      <a:pt x="36" y="8"/>
                      <a:pt x="44" y="16"/>
                      <a:pt x="4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7" name="Rectangle 84"/>
              <p:cNvSpPr>
                <a:spLocks noChangeArrowheads="1"/>
              </p:cNvSpPr>
              <p:nvPr/>
            </p:nvSpPr>
            <p:spPr bwMode="auto">
              <a:xfrm>
                <a:off x="2286" y="1760"/>
                <a:ext cx="16" cy="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8" name="Freeform 85"/>
              <p:cNvSpPr>
                <a:spLocks noEditPoints="1"/>
              </p:cNvSpPr>
              <p:nvPr/>
            </p:nvSpPr>
            <p:spPr bwMode="auto">
              <a:xfrm>
                <a:off x="2263" y="808"/>
                <a:ext cx="76" cy="75"/>
              </a:xfrm>
              <a:custGeom>
                <a:avLst/>
                <a:gdLst>
                  <a:gd name="T0" fmla="*/ 52 w 52"/>
                  <a:gd name="T1" fmla="*/ 26 h 52"/>
                  <a:gd name="T2" fmla="*/ 26 w 52"/>
                  <a:gd name="T3" fmla="*/ 0 h 52"/>
                  <a:gd name="T4" fmla="*/ 0 w 52"/>
                  <a:gd name="T5" fmla="*/ 26 h 52"/>
                  <a:gd name="T6" fmla="*/ 26 w 52"/>
                  <a:gd name="T7" fmla="*/ 52 h 52"/>
                  <a:gd name="T8" fmla="*/ 52 w 52"/>
                  <a:gd name="T9" fmla="*/ 26 h 52"/>
                  <a:gd name="T10" fmla="*/ 39 w 52"/>
                  <a:gd name="T11" fmla="*/ 26 h 52"/>
                  <a:gd name="T12" fmla="*/ 26 w 52"/>
                  <a:gd name="T13" fmla="*/ 39 h 52"/>
                  <a:gd name="T14" fmla="*/ 13 w 52"/>
                  <a:gd name="T15" fmla="*/ 26 h 52"/>
                  <a:gd name="T16" fmla="*/ 26 w 52"/>
                  <a:gd name="T17" fmla="*/ 12 h 52"/>
                  <a:gd name="T18" fmla="*/ 39 w 52"/>
                  <a:gd name="T19"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52" y="26"/>
                    </a:moveTo>
                    <a:cubicBezTo>
                      <a:pt x="52" y="11"/>
                      <a:pt x="40" y="0"/>
                      <a:pt x="26" y="0"/>
                    </a:cubicBezTo>
                    <a:cubicBezTo>
                      <a:pt x="12" y="0"/>
                      <a:pt x="0" y="11"/>
                      <a:pt x="0" y="26"/>
                    </a:cubicBezTo>
                    <a:cubicBezTo>
                      <a:pt x="0" y="40"/>
                      <a:pt x="12" y="52"/>
                      <a:pt x="26" y="52"/>
                    </a:cubicBezTo>
                    <a:cubicBezTo>
                      <a:pt x="40" y="52"/>
                      <a:pt x="52" y="40"/>
                      <a:pt x="52" y="26"/>
                    </a:cubicBezTo>
                    <a:close/>
                    <a:moveTo>
                      <a:pt x="39" y="26"/>
                    </a:moveTo>
                    <a:cubicBezTo>
                      <a:pt x="39" y="33"/>
                      <a:pt x="33" y="39"/>
                      <a:pt x="26" y="39"/>
                    </a:cubicBezTo>
                    <a:cubicBezTo>
                      <a:pt x="19" y="39"/>
                      <a:pt x="13" y="33"/>
                      <a:pt x="13" y="26"/>
                    </a:cubicBezTo>
                    <a:cubicBezTo>
                      <a:pt x="13" y="18"/>
                      <a:pt x="19" y="12"/>
                      <a:pt x="26" y="12"/>
                    </a:cubicBezTo>
                    <a:cubicBezTo>
                      <a:pt x="33" y="12"/>
                      <a:pt x="39" y="18"/>
                      <a:pt x="3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9" name="Rectangle 86"/>
              <p:cNvSpPr>
                <a:spLocks noChangeArrowheads="1"/>
              </p:cNvSpPr>
              <p:nvPr/>
            </p:nvSpPr>
            <p:spPr bwMode="auto">
              <a:xfrm>
                <a:off x="2292" y="767"/>
                <a:ext cx="18"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0" name="Freeform 87"/>
              <p:cNvSpPr>
                <a:spLocks noEditPoints="1"/>
              </p:cNvSpPr>
              <p:nvPr/>
            </p:nvSpPr>
            <p:spPr bwMode="auto">
              <a:xfrm>
                <a:off x="1387" y="1762"/>
                <a:ext cx="76" cy="75"/>
              </a:xfrm>
              <a:custGeom>
                <a:avLst/>
                <a:gdLst>
                  <a:gd name="T0" fmla="*/ 52 w 52"/>
                  <a:gd name="T1" fmla="*/ 26 h 52"/>
                  <a:gd name="T2" fmla="*/ 26 w 52"/>
                  <a:gd name="T3" fmla="*/ 0 h 52"/>
                  <a:gd name="T4" fmla="*/ 0 w 52"/>
                  <a:gd name="T5" fmla="*/ 26 h 52"/>
                  <a:gd name="T6" fmla="*/ 26 w 52"/>
                  <a:gd name="T7" fmla="*/ 52 h 52"/>
                  <a:gd name="T8" fmla="*/ 52 w 52"/>
                  <a:gd name="T9" fmla="*/ 26 h 52"/>
                  <a:gd name="T10" fmla="*/ 44 w 52"/>
                  <a:gd name="T11" fmla="*/ 26 h 52"/>
                  <a:gd name="T12" fmla="*/ 26 w 52"/>
                  <a:gd name="T13" fmla="*/ 44 h 52"/>
                  <a:gd name="T14" fmla="*/ 8 w 52"/>
                  <a:gd name="T15" fmla="*/ 26 h 52"/>
                  <a:gd name="T16" fmla="*/ 26 w 52"/>
                  <a:gd name="T17" fmla="*/ 8 h 52"/>
                  <a:gd name="T18" fmla="*/ 44 w 52"/>
                  <a:gd name="T19"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52" y="26"/>
                    </a:moveTo>
                    <a:cubicBezTo>
                      <a:pt x="52" y="11"/>
                      <a:pt x="41" y="0"/>
                      <a:pt x="26" y="0"/>
                    </a:cubicBezTo>
                    <a:cubicBezTo>
                      <a:pt x="12" y="0"/>
                      <a:pt x="0" y="11"/>
                      <a:pt x="0" y="26"/>
                    </a:cubicBezTo>
                    <a:cubicBezTo>
                      <a:pt x="0" y="40"/>
                      <a:pt x="12" y="52"/>
                      <a:pt x="26" y="52"/>
                    </a:cubicBezTo>
                    <a:cubicBezTo>
                      <a:pt x="41" y="52"/>
                      <a:pt x="52" y="40"/>
                      <a:pt x="52" y="26"/>
                    </a:cubicBezTo>
                    <a:close/>
                    <a:moveTo>
                      <a:pt x="44" y="26"/>
                    </a:moveTo>
                    <a:cubicBezTo>
                      <a:pt x="44" y="36"/>
                      <a:pt x="36" y="44"/>
                      <a:pt x="26" y="44"/>
                    </a:cubicBezTo>
                    <a:cubicBezTo>
                      <a:pt x="16" y="44"/>
                      <a:pt x="8" y="36"/>
                      <a:pt x="8" y="26"/>
                    </a:cubicBezTo>
                    <a:cubicBezTo>
                      <a:pt x="8" y="16"/>
                      <a:pt x="16" y="8"/>
                      <a:pt x="26" y="8"/>
                    </a:cubicBezTo>
                    <a:cubicBezTo>
                      <a:pt x="36" y="8"/>
                      <a:pt x="44" y="16"/>
                      <a:pt x="4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1" name="Rectangle 88"/>
              <p:cNvSpPr>
                <a:spLocks noChangeArrowheads="1"/>
              </p:cNvSpPr>
              <p:nvPr/>
            </p:nvSpPr>
            <p:spPr bwMode="auto">
              <a:xfrm>
                <a:off x="1418" y="1721"/>
                <a:ext cx="16"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2" name="Freeform 89"/>
              <p:cNvSpPr>
                <a:spLocks noEditPoints="1"/>
              </p:cNvSpPr>
              <p:nvPr/>
            </p:nvSpPr>
            <p:spPr bwMode="auto">
              <a:xfrm>
                <a:off x="1911" y="915"/>
                <a:ext cx="76" cy="76"/>
              </a:xfrm>
              <a:custGeom>
                <a:avLst/>
                <a:gdLst>
                  <a:gd name="T0" fmla="*/ 26 w 52"/>
                  <a:gd name="T1" fmla="*/ 52 h 52"/>
                  <a:gd name="T2" fmla="*/ 52 w 52"/>
                  <a:gd name="T3" fmla="*/ 26 h 52"/>
                  <a:gd name="T4" fmla="*/ 26 w 52"/>
                  <a:gd name="T5" fmla="*/ 0 h 52"/>
                  <a:gd name="T6" fmla="*/ 0 w 52"/>
                  <a:gd name="T7" fmla="*/ 26 h 52"/>
                  <a:gd name="T8" fmla="*/ 26 w 52"/>
                  <a:gd name="T9" fmla="*/ 52 h 52"/>
                  <a:gd name="T10" fmla="*/ 26 w 52"/>
                  <a:gd name="T11" fmla="*/ 44 h 52"/>
                  <a:gd name="T12" fmla="*/ 8 w 52"/>
                  <a:gd name="T13" fmla="*/ 26 h 52"/>
                  <a:gd name="T14" fmla="*/ 26 w 52"/>
                  <a:gd name="T15" fmla="*/ 8 h 52"/>
                  <a:gd name="T16" fmla="*/ 44 w 52"/>
                  <a:gd name="T17" fmla="*/ 26 h 52"/>
                  <a:gd name="T18" fmla="*/ 26 w 52"/>
                  <a:gd name="T19"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26" y="52"/>
                    </a:moveTo>
                    <a:cubicBezTo>
                      <a:pt x="40" y="52"/>
                      <a:pt x="52" y="41"/>
                      <a:pt x="52" y="26"/>
                    </a:cubicBezTo>
                    <a:cubicBezTo>
                      <a:pt x="52" y="12"/>
                      <a:pt x="40" y="0"/>
                      <a:pt x="26" y="0"/>
                    </a:cubicBezTo>
                    <a:cubicBezTo>
                      <a:pt x="12" y="0"/>
                      <a:pt x="0" y="12"/>
                      <a:pt x="0" y="26"/>
                    </a:cubicBezTo>
                    <a:cubicBezTo>
                      <a:pt x="0" y="41"/>
                      <a:pt x="12" y="52"/>
                      <a:pt x="26" y="52"/>
                    </a:cubicBezTo>
                    <a:close/>
                    <a:moveTo>
                      <a:pt x="26" y="44"/>
                    </a:moveTo>
                    <a:cubicBezTo>
                      <a:pt x="16" y="44"/>
                      <a:pt x="8" y="36"/>
                      <a:pt x="8" y="26"/>
                    </a:cubicBezTo>
                    <a:cubicBezTo>
                      <a:pt x="8" y="16"/>
                      <a:pt x="16" y="8"/>
                      <a:pt x="26" y="8"/>
                    </a:cubicBezTo>
                    <a:cubicBezTo>
                      <a:pt x="36" y="8"/>
                      <a:pt x="44" y="16"/>
                      <a:pt x="44" y="26"/>
                    </a:cubicBezTo>
                    <a:cubicBezTo>
                      <a:pt x="44" y="36"/>
                      <a:pt x="36" y="44"/>
                      <a:pt x="26"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3" name="Rectangle 90"/>
              <p:cNvSpPr>
                <a:spLocks noChangeArrowheads="1"/>
              </p:cNvSpPr>
              <p:nvPr/>
            </p:nvSpPr>
            <p:spPr bwMode="auto">
              <a:xfrm>
                <a:off x="1981" y="946"/>
                <a:ext cx="45"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4" name="Freeform 91"/>
              <p:cNvSpPr>
                <a:spLocks noEditPoints="1"/>
              </p:cNvSpPr>
              <p:nvPr/>
            </p:nvSpPr>
            <p:spPr bwMode="auto">
              <a:xfrm>
                <a:off x="1776" y="1965"/>
                <a:ext cx="75" cy="74"/>
              </a:xfrm>
              <a:custGeom>
                <a:avLst/>
                <a:gdLst>
                  <a:gd name="T0" fmla="*/ 52 w 52"/>
                  <a:gd name="T1" fmla="*/ 25 h 51"/>
                  <a:gd name="T2" fmla="*/ 26 w 52"/>
                  <a:gd name="T3" fmla="*/ 0 h 51"/>
                  <a:gd name="T4" fmla="*/ 0 w 52"/>
                  <a:gd name="T5" fmla="*/ 25 h 51"/>
                  <a:gd name="T6" fmla="*/ 26 w 52"/>
                  <a:gd name="T7" fmla="*/ 51 h 51"/>
                  <a:gd name="T8" fmla="*/ 52 w 52"/>
                  <a:gd name="T9" fmla="*/ 25 h 51"/>
                  <a:gd name="T10" fmla="*/ 44 w 52"/>
                  <a:gd name="T11" fmla="*/ 25 h 51"/>
                  <a:gd name="T12" fmla="*/ 26 w 52"/>
                  <a:gd name="T13" fmla="*/ 43 h 51"/>
                  <a:gd name="T14" fmla="*/ 8 w 52"/>
                  <a:gd name="T15" fmla="*/ 25 h 51"/>
                  <a:gd name="T16" fmla="*/ 26 w 52"/>
                  <a:gd name="T17" fmla="*/ 7 h 51"/>
                  <a:gd name="T18" fmla="*/ 44 w 52"/>
                  <a:gd name="T19"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1">
                    <a:moveTo>
                      <a:pt x="52" y="25"/>
                    </a:moveTo>
                    <a:cubicBezTo>
                      <a:pt x="52" y="11"/>
                      <a:pt x="40" y="0"/>
                      <a:pt x="26" y="0"/>
                    </a:cubicBezTo>
                    <a:cubicBezTo>
                      <a:pt x="11" y="0"/>
                      <a:pt x="0" y="11"/>
                      <a:pt x="0" y="25"/>
                    </a:cubicBezTo>
                    <a:cubicBezTo>
                      <a:pt x="0" y="40"/>
                      <a:pt x="11" y="51"/>
                      <a:pt x="26" y="51"/>
                    </a:cubicBezTo>
                    <a:cubicBezTo>
                      <a:pt x="40" y="51"/>
                      <a:pt x="52" y="40"/>
                      <a:pt x="52" y="25"/>
                    </a:cubicBezTo>
                    <a:close/>
                    <a:moveTo>
                      <a:pt x="44" y="25"/>
                    </a:moveTo>
                    <a:cubicBezTo>
                      <a:pt x="44" y="35"/>
                      <a:pt x="36" y="43"/>
                      <a:pt x="26" y="43"/>
                    </a:cubicBezTo>
                    <a:cubicBezTo>
                      <a:pt x="16" y="43"/>
                      <a:pt x="8" y="35"/>
                      <a:pt x="8" y="25"/>
                    </a:cubicBezTo>
                    <a:cubicBezTo>
                      <a:pt x="8" y="15"/>
                      <a:pt x="16" y="7"/>
                      <a:pt x="26" y="7"/>
                    </a:cubicBezTo>
                    <a:cubicBezTo>
                      <a:pt x="36" y="7"/>
                      <a:pt x="44" y="15"/>
                      <a:pt x="4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5" name="Rectangle 92"/>
              <p:cNvSpPr>
                <a:spLocks noChangeArrowheads="1"/>
              </p:cNvSpPr>
              <p:nvPr/>
            </p:nvSpPr>
            <p:spPr bwMode="auto">
              <a:xfrm>
                <a:off x="1805" y="1924"/>
                <a:ext cx="16" cy="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6" name="Freeform 93"/>
              <p:cNvSpPr>
                <a:spLocks noEditPoints="1"/>
              </p:cNvSpPr>
              <p:nvPr/>
            </p:nvSpPr>
            <p:spPr bwMode="auto">
              <a:xfrm>
                <a:off x="951" y="2986"/>
                <a:ext cx="74" cy="76"/>
              </a:xfrm>
              <a:custGeom>
                <a:avLst/>
                <a:gdLst>
                  <a:gd name="T0" fmla="*/ 26 w 51"/>
                  <a:gd name="T1" fmla="*/ 52 h 52"/>
                  <a:gd name="T2" fmla="*/ 51 w 51"/>
                  <a:gd name="T3" fmla="*/ 26 h 52"/>
                  <a:gd name="T4" fmla="*/ 26 w 51"/>
                  <a:gd name="T5" fmla="*/ 0 h 52"/>
                  <a:gd name="T6" fmla="*/ 0 w 51"/>
                  <a:gd name="T7" fmla="*/ 26 h 52"/>
                  <a:gd name="T8" fmla="*/ 26 w 51"/>
                  <a:gd name="T9" fmla="*/ 52 h 52"/>
                  <a:gd name="T10" fmla="*/ 26 w 51"/>
                  <a:gd name="T11" fmla="*/ 44 h 52"/>
                  <a:gd name="T12" fmla="*/ 8 w 51"/>
                  <a:gd name="T13" fmla="*/ 26 h 52"/>
                  <a:gd name="T14" fmla="*/ 26 w 51"/>
                  <a:gd name="T15" fmla="*/ 8 h 52"/>
                  <a:gd name="T16" fmla="*/ 44 w 51"/>
                  <a:gd name="T17" fmla="*/ 26 h 52"/>
                  <a:gd name="T18" fmla="*/ 26 w 51"/>
                  <a:gd name="T19"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2">
                    <a:moveTo>
                      <a:pt x="26" y="52"/>
                    </a:moveTo>
                    <a:cubicBezTo>
                      <a:pt x="40" y="52"/>
                      <a:pt x="51" y="40"/>
                      <a:pt x="51" y="26"/>
                    </a:cubicBezTo>
                    <a:cubicBezTo>
                      <a:pt x="51" y="12"/>
                      <a:pt x="40" y="0"/>
                      <a:pt x="26" y="0"/>
                    </a:cubicBezTo>
                    <a:cubicBezTo>
                      <a:pt x="11" y="0"/>
                      <a:pt x="0" y="12"/>
                      <a:pt x="0" y="26"/>
                    </a:cubicBezTo>
                    <a:cubicBezTo>
                      <a:pt x="0" y="40"/>
                      <a:pt x="11" y="52"/>
                      <a:pt x="26" y="52"/>
                    </a:cubicBezTo>
                    <a:close/>
                    <a:moveTo>
                      <a:pt x="26" y="44"/>
                    </a:moveTo>
                    <a:cubicBezTo>
                      <a:pt x="16" y="44"/>
                      <a:pt x="8" y="36"/>
                      <a:pt x="8" y="26"/>
                    </a:cubicBezTo>
                    <a:cubicBezTo>
                      <a:pt x="8" y="16"/>
                      <a:pt x="16" y="8"/>
                      <a:pt x="26" y="8"/>
                    </a:cubicBezTo>
                    <a:cubicBezTo>
                      <a:pt x="35" y="8"/>
                      <a:pt x="44" y="16"/>
                      <a:pt x="44" y="26"/>
                    </a:cubicBezTo>
                    <a:cubicBezTo>
                      <a:pt x="44" y="36"/>
                      <a:pt x="35" y="44"/>
                      <a:pt x="26"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7" name="Rectangle 94"/>
              <p:cNvSpPr>
                <a:spLocks noChangeArrowheads="1"/>
              </p:cNvSpPr>
              <p:nvPr/>
            </p:nvSpPr>
            <p:spPr bwMode="auto">
              <a:xfrm>
                <a:off x="1021" y="3015"/>
                <a:ext cx="45"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8" name="Freeform 95"/>
              <p:cNvSpPr>
                <a:spLocks noEditPoints="1"/>
              </p:cNvSpPr>
              <p:nvPr/>
            </p:nvSpPr>
            <p:spPr bwMode="auto">
              <a:xfrm>
                <a:off x="1785" y="2705"/>
                <a:ext cx="94" cy="96"/>
              </a:xfrm>
              <a:custGeom>
                <a:avLst/>
                <a:gdLst>
                  <a:gd name="T0" fmla="*/ 65 w 65"/>
                  <a:gd name="T1" fmla="*/ 33 h 66"/>
                  <a:gd name="T2" fmla="*/ 32 w 65"/>
                  <a:gd name="T3" fmla="*/ 0 h 66"/>
                  <a:gd name="T4" fmla="*/ 0 w 65"/>
                  <a:gd name="T5" fmla="*/ 33 h 66"/>
                  <a:gd name="T6" fmla="*/ 32 w 65"/>
                  <a:gd name="T7" fmla="*/ 66 h 66"/>
                  <a:gd name="T8" fmla="*/ 65 w 65"/>
                  <a:gd name="T9" fmla="*/ 33 h 66"/>
                  <a:gd name="T10" fmla="*/ 55 w 65"/>
                  <a:gd name="T11" fmla="*/ 33 h 66"/>
                  <a:gd name="T12" fmla="*/ 32 w 65"/>
                  <a:gd name="T13" fmla="*/ 56 h 66"/>
                  <a:gd name="T14" fmla="*/ 10 w 65"/>
                  <a:gd name="T15" fmla="*/ 33 h 66"/>
                  <a:gd name="T16" fmla="*/ 32 w 65"/>
                  <a:gd name="T17" fmla="*/ 10 h 66"/>
                  <a:gd name="T18" fmla="*/ 55 w 65"/>
                  <a:gd name="T19"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6">
                    <a:moveTo>
                      <a:pt x="65" y="33"/>
                    </a:moveTo>
                    <a:cubicBezTo>
                      <a:pt x="65" y="15"/>
                      <a:pt x="50" y="0"/>
                      <a:pt x="32" y="0"/>
                    </a:cubicBezTo>
                    <a:cubicBezTo>
                      <a:pt x="14" y="0"/>
                      <a:pt x="0" y="15"/>
                      <a:pt x="0" y="33"/>
                    </a:cubicBezTo>
                    <a:cubicBezTo>
                      <a:pt x="0" y="51"/>
                      <a:pt x="14" y="66"/>
                      <a:pt x="32" y="66"/>
                    </a:cubicBezTo>
                    <a:cubicBezTo>
                      <a:pt x="50" y="66"/>
                      <a:pt x="65" y="51"/>
                      <a:pt x="65" y="33"/>
                    </a:cubicBezTo>
                    <a:close/>
                    <a:moveTo>
                      <a:pt x="55" y="33"/>
                    </a:moveTo>
                    <a:cubicBezTo>
                      <a:pt x="55" y="46"/>
                      <a:pt x="45" y="56"/>
                      <a:pt x="32" y="56"/>
                    </a:cubicBezTo>
                    <a:cubicBezTo>
                      <a:pt x="20" y="56"/>
                      <a:pt x="10" y="46"/>
                      <a:pt x="10" y="33"/>
                    </a:cubicBezTo>
                    <a:cubicBezTo>
                      <a:pt x="10" y="21"/>
                      <a:pt x="20" y="10"/>
                      <a:pt x="32" y="10"/>
                    </a:cubicBezTo>
                    <a:cubicBezTo>
                      <a:pt x="45" y="10"/>
                      <a:pt x="55" y="21"/>
                      <a:pt x="5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9" name="Rectangle 96"/>
              <p:cNvSpPr>
                <a:spLocks noChangeArrowheads="1"/>
              </p:cNvSpPr>
              <p:nvPr/>
            </p:nvSpPr>
            <p:spPr bwMode="auto">
              <a:xfrm>
                <a:off x="1821" y="2656"/>
                <a:ext cx="22" cy="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0" name="Freeform 97"/>
              <p:cNvSpPr>
                <a:spLocks/>
              </p:cNvSpPr>
              <p:nvPr/>
            </p:nvSpPr>
            <p:spPr bwMode="auto">
              <a:xfrm>
                <a:off x="2153" y="1625"/>
                <a:ext cx="48" cy="91"/>
              </a:xfrm>
              <a:custGeom>
                <a:avLst/>
                <a:gdLst>
                  <a:gd name="T0" fmla="*/ 33 w 33"/>
                  <a:gd name="T1" fmla="*/ 43 h 63"/>
                  <a:gd name="T2" fmla="*/ 32 w 33"/>
                  <a:gd name="T3" fmla="*/ 48 h 63"/>
                  <a:gd name="T4" fmla="*/ 30 w 33"/>
                  <a:gd name="T5" fmla="*/ 52 h 63"/>
                  <a:gd name="T6" fmla="*/ 26 w 33"/>
                  <a:gd name="T7" fmla="*/ 55 h 63"/>
                  <a:gd name="T8" fmla="*/ 21 w 33"/>
                  <a:gd name="T9" fmla="*/ 56 h 63"/>
                  <a:gd name="T10" fmla="*/ 21 w 33"/>
                  <a:gd name="T11" fmla="*/ 60 h 63"/>
                  <a:gd name="T12" fmla="*/ 21 w 33"/>
                  <a:gd name="T13" fmla="*/ 62 h 63"/>
                  <a:gd name="T14" fmla="*/ 19 w 33"/>
                  <a:gd name="T15" fmla="*/ 63 h 63"/>
                  <a:gd name="T16" fmla="*/ 15 w 33"/>
                  <a:gd name="T17" fmla="*/ 63 h 63"/>
                  <a:gd name="T18" fmla="*/ 13 w 33"/>
                  <a:gd name="T19" fmla="*/ 62 h 63"/>
                  <a:gd name="T20" fmla="*/ 12 w 33"/>
                  <a:gd name="T21" fmla="*/ 60 h 63"/>
                  <a:gd name="T22" fmla="*/ 12 w 33"/>
                  <a:gd name="T23" fmla="*/ 57 h 63"/>
                  <a:gd name="T24" fmla="*/ 4 w 33"/>
                  <a:gd name="T25" fmla="*/ 56 h 63"/>
                  <a:gd name="T26" fmla="*/ 0 w 33"/>
                  <a:gd name="T27" fmla="*/ 54 h 63"/>
                  <a:gd name="T28" fmla="*/ 0 w 33"/>
                  <a:gd name="T29" fmla="*/ 53 h 63"/>
                  <a:gd name="T30" fmla="*/ 0 w 33"/>
                  <a:gd name="T31" fmla="*/ 50 h 63"/>
                  <a:gd name="T32" fmla="*/ 1 w 33"/>
                  <a:gd name="T33" fmla="*/ 47 h 63"/>
                  <a:gd name="T34" fmla="*/ 2 w 33"/>
                  <a:gd name="T35" fmla="*/ 46 h 63"/>
                  <a:gd name="T36" fmla="*/ 3 w 33"/>
                  <a:gd name="T37" fmla="*/ 47 h 63"/>
                  <a:gd name="T38" fmla="*/ 3 w 33"/>
                  <a:gd name="T39" fmla="*/ 47 h 63"/>
                  <a:gd name="T40" fmla="*/ 7 w 33"/>
                  <a:gd name="T41" fmla="*/ 48 h 63"/>
                  <a:gd name="T42" fmla="*/ 14 w 33"/>
                  <a:gd name="T43" fmla="*/ 49 h 63"/>
                  <a:gd name="T44" fmla="*/ 20 w 33"/>
                  <a:gd name="T45" fmla="*/ 47 h 63"/>
                  <a:gd name="T46" fmla="*/ 23 w 33"/>
                  <a:gd name="T47" fmla="*/ 43 h 63"/>
                  <a:gd name="T48" fmla="*/ 22 w 33"/>
                  <a:gd name="T49" fmla="*/ 38 h 63"/>
                  <a:gd name="T50" fmla="*/ 15 w 33"/>
                  <a:gd name="T51" fmla="*/ 35 h 63"/>
                  <a:gd name="T52" fmla="*/ 10 w 33"/>
                  <a:gd name="T53" fmla="*/ 32 h 63"/>
                  <a:gd name="T54" fmla="*/ 5 w 33"/>
                  <a:gd name="T55" fmla="*/ 29 h 63"/>
                  <a:gd name="T56" fmla="*/ 2 w 33"/>
                  <a:gd name="T57" fmla="*/ 25 h 63"/>
                  <a:gd name="T58" fmla="*/ 1 w 33"/>
                  <a:gd name="T59" fmla="*/ 19 h 63"/>
                  <a:gd name="T60" fmla="*/ 4 w 33"/>
                  <a:gd name="T61" fmla="*/ 11 h 63"/>
                  <a:gd name="T62" fmla="*/ 13 w 33"/>
                  <a:gd name="T63" fmla="*/ 7 h 63"/>
                  <a:gd name="T64" fmla="*/ 13 w 33"/>
                  <a:gd name="T65" fmla="*/ 3 h 63"/>
                  <a:gd name="T66" fmla="*/ 14 w 33"/>
                  <a:gd name="T67" fmla="*/ 1 h 63"/>
                  <a:gd name="T68" fmla="*/ 16 w 33"/>
                  <a:gd name="T69" fmla="*/ 0 h 63"/>
                  <a:gd name="T70" fmla="*/ 21 w 33"/>
                  <a:gd name="T71" fmla="*/ 0 h 63"/>
                  <a:gd name="T72" fmla="*/ 23 w 33"/>
                  <a:gd name="T73" fmla="*/ 1 h 63"/>
                  <a:gd name="T74" fmla="*/ 23 w 33"/>
                  <a:gd name="T75" fmla="*/ 3 h 63"/>
                  <a:gd name="T76" fmla="*/ 23 w 33"/>
                  <a:gd name="T77" fmla="*/ 6 h 63"/>
                  <a:gd name="T78" fmla="*/ 27 w 33"/>
                  <a:gd name="T79" fmla="*/ 7 h 63"/>
                  <a:gd name="T80" fmla="*/ 30 w 33"/>
                  <a:gd name="T81" fmla="*/ 8 h 63"/>
                  <a:gd name="T82" fmla="*/ 31 w 33"/>
                  <a:gd name="T83" fmla="*/ 9 h 63"/>
                  <a:gd name="T84" fmla="*/ 30 w 33"/>
                  <a:gd name="T85" fmla="*/ 12 h 63"/>
                  <a:gd name="T86" fmla="*/ 29 w 33"/>
                  <a:gd name="T87" fmla="*/ 14 h 63"/>
                  <a:gd name="T88" fmla="*/ 28 w 33"/>
                  <a:gd name="T89" fmla="*/ 15 h 63"/>
                  <a:gd name="T90" fmla="*/ 24 w 33"/>
                  <a:gd name="T91" fmla="*/ 14 h 63"/>
                  <a:gd name="T92" fmla="*/ 19 w 33"/>
                  <a:gd name="T93" fmla="*/ 14 h 63"/>
                  <a:gd name="T94" fmla="*/ 13 w 33"/>
                  <a:gd name="T95" fmla="*/ 15 h 63"/>
                  <a:gd name="T96" fmla="*/ 11 w 33"/>
                  <a:gd name="T97" fmla="*/ 19 h 63"/>
                  <a:gd name="T98" fmla="*/ 13 w 33"/>
                  <a:gd name="T99" fmla="*/ 23 h 63"/>
                  <a:gd name="T100" fmla="*/ 19 w 33"/>
                  <a:gd name="T101" fmla="*/ 27 h 63"/>
                  <a:gd name="T102" fmla="*/ 30 w 33"/>
                  <a:gd name="T103" fmla="*/ 33 h 63"/>
                  <a:gd name="T104" fmla="*/ 33 w 33"/>
                  <a:gd name="T105" fmla="*/ 4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 h="63">
                    <a:moveTo>
                      <a:pt x="33" y="43"/>
                    </a:moveTo>
                    <a:cubicBezTo>
                      <a:pt x="33" y="45"/>
                      <a:pt x="33" y="46"/>
                      <a:pt x="32" y="48"/>
                    </a:cubicBezTo>
                    <a:cubicBezTo>
                      <a:pt x="32" y="50"/>
                      <a:pt x="31" y="51"/>
                      <a:pt x="30" y="52"/>
                    </a:cubicBezTo>
                    <a:cubicBezTo>
                      <a:pt x="29" y="53"/>
                      <a:pt x="28" y="54"/>
                      <a:pt x="26" y="55"/>
                    </a:cubicBezTo>
                    <a:cubicBezTo>
                      <a:pt x="25" y="55"/>
                      <a:pt x="23" y="56"/>
                      <a:pt x="21" y="56"/>
                    </a:cubicBezTo>
                    <a:cubicBezTo>
                      <a:pt x="21" y="60"/>
                      <a:pt x="21" y="60"/>
                      <a:pt x="21" y="60"/>
                    </a:cubicBezTo>
                    <a:cubicBezTo>
                      <a:pt x="21" y="61"/>
                      <a:pt x="21" y="62"/>
                      <a:pt x="21" y="62"/>
                    </a:cubicBezTo>
                    <a:cubicBezTo>
                      <a:pt x="21" y="63"/>
                      <a:pt x="20" y="63"/>
                      <a:pt x="19" y="63"/>
                    </a:cubicBezTo>
                    <a:cubicBezTo>
                      <a:pt x="15" y="63"/>
                      <a:pt x="15" y="63"/>
                      <a:pt x="15" y="63"/>
                    </a:cubicBezTo>
                    <a:cubicBezTo>
                      <a:pt x="14" y="63"/>
                      <a:pt x="13" y="62"/>
                      <a:pt x="13" y="62"/>
                    </a:cubicBezTo>
                    <a:cubicBezTo>
                      <a:pt x="12" y="62"/>
                      <a:pt x="12" y="61"/>
                      <a:pt x="12" y="60"/>
                    </a:cubicBezTo>
                    <a:cubicBezTo>
                      <a:pt x="12" y="57"/>
                      <a:pt x="12" y="57"/>
                      <a:pt x="12" y="57"/>
                    </a:cubicBezTo>
                    <a:cubicBezTo>
                      <a:pt x="9" y="57"/>
                      <a:pt x="6" y="56"/>
                      <a:pt x="4" y="56"/>
                    </a:cubicBezTo>
                    <a:cubicBezTo>
                      <a:pt x="2" y="55"/>
                      <a:pt x="1" y="55"/>
                      <a:pt x="0" y="54"/>
                    </a:cubicBezTo>
                    <a:cubicBezTo>
                      <a:pt x="0" y="54"/>
                      <a:pt x="0" y="53"/>
                      <a:pt x="0" y="53"/>
                    </a:cubicBezTo>
                    <a:cubicBezTo>
                      <a:pt x="0" y="52"/>
                      <a:pt x="0" y="51"/>
                      <a:pt x="0" y="50"/>
                    </a:cubicBezTo>
                    <a:cubicBezTo>
                      <a:pt x="1" y="49"/>
                      <a:pt x="1" y="48"/>
                      <a:pt x="1" y="47"/>
                    </a:cubicBezTo>
                    <a:cubicBezTo>
                      <a:pt x="2" y="47"/>
                      <a:pt x="2" y="46"/>
                      <a:pt x="2" y="46"/>
                    </a:cubicBezTo>
                    <a:cubicBezTo>
                      <a:pt x="3" y="47"/>
                      <a:pt x="3" y="47"/>
                      <a:pt x="3" y="47"/>
                    </a:cubicBezTo>
                    <a:cubicBezTo>
                      <a:pt x="3" y="47"/>
                      <a:pt x="3" y="47"/>
                      <a:pt x="3" y="47"/>
                    </a:cubicBezTo>
                    <a:cubicBezTo>
                      <a:pt x="4" y="47"/>
                      <a:pt x="6" y="48"/>
                      <a:pt x="7" y="48"/>
                    </a:cubicBezTo>
                    <a:cubicBezTo>
                      <a:pt x="9" y="49"/>
                      <a:pt x="11" y="49"/>
                      <a:pt x="14" y="49"/>
                    </a:cubicBezTo>
                    <a:cubicBezTo>
                      <a:pt x="16" y="49"/>
                      <a:pt x="19" y="48"/>
                      <a:pt x="20" y="47"/>
                    </a:cubicBezTo>
                    <a:cubicBezTo>
                      <a:pt x="22" y="47"/>
                      <a:pt x="23" y="45"/>
                      <a:pt x="23" y="43"/>
                    </a:cubicBezTo>
                    <a:cubicBezTo>
                      <a:pt x="23" y="41"/>
                      <a:pt x="23" y="40"/>
                      <a:pt x="22" y="38"/>
                    </a:cubicBezTo>
                    <a:cubicBezTo>
                      <a:pt x="20" y="37"/>
                      <a:pt x="18" y="36"/>
                      <a:pt x="15" y="35"/>
                    </a:cubicBezTo>
                    <a:cubicBezTo>
                      <a:pt x="13" y="34"/>
                      <a:pt x="11" y="33"/>
                      <a:pt x="10" y="32"/>
                    </a:cubicBezTo>
                    <a:cubicBezTo>
                      <a:pt x="8" y="31"/>
                      <a:pt x="7" y="30"/>
                      <a:pt x="5" y="29"/>
                    </a:cubicBezTo>
                    <a:cubicBezTo>
                      <a:pt x="4" y="28"/>
                      <a:pt x="3" y="27"/>
                      <a:pt x="2" y="25"/>
                    </a:cubicBezTo>
                    <a:cubicBezTo>
                      <a:pt x="2" y="24"/>
                      <a:pt x="1" y="22"/>
                      <a:pt x="1" y="19"/>
                    </a:cubicBezTo>
                    <a:cubicBezTo>
                      <a:pt x="1" y="16"/>
                      <a:pt x="2" y="14"/>
                      <a:pt x="4" y="11"/>
                    </a:cubicBezTo>
                    <a:cubicBezTo>
                      <a:pt x="6" y="9"/>
                      <a:pt x="9" y="8"/>
                      <a:pt x="13" y="7"/>
                    </a:cubicBezTo>
                    <a:cubicBezTo>
                      <a:pt x="13" y="3"/>
                      <a:pt x="13" y="3"/>
                      <a:pt x="13" y="3"/>
                    </a:cubicBezTo>
                    <a:cubicBezTo>
                      <a:pt x="13" y="2"/>
                      <a:pt x="14" y="1"/>
                      <a:pt x="14" y="1"/>
                    </a:cubicBezTo>
                    <a:cubicBezTo>
                      <a:pt x="14" y="0"/>
                      <a:pt x="15" y="0"/>
                      <a:pt x="16" y="0"/>
                    </a:cubicBezTo>
                    <a:cubicBezTo>
                      <a:pt x="21" y="0"/>
                      <a:pt x="21" y="0"/>
                      <a:pt x="21" y="0"/>
                    </a:cubicBezTo>
                    <a:cubicBezTo>
                      <a:pt x="22" y="0"/>
                      <a:pt x="22" y="0"/>
                      <a:pt x="23" y="1"/>
                    </a:cubicBezTo>
                    <a:cubicBezTo>
                      <a:pt x="23" y="1"/>
                      <a:pt x="23" y="2"/>
                      <a:pt x="23" y="3"/>
                    </a:cubicBezTo>
                    <a:cubicBezTo>
                      <a:pt x="23" y="6"/>
                      <a:pt x="23" y="6"/>
                      <a:pt x="23" y="6"/>
                    </a:cubicBezTo>
                    <a:cubicBezTo>
                      <a:pt x="25" y="7"/>
                      <a:pt x="26" y="7"/>
                      <a:pt x="27" y="7"/>
                    </a:cubicBezTo>
                    <a:cubicBezTo>
                      <a:pt x="29" y="7"/>
                      <a:pt x="29" y="8"/>
                      <a:pt x="30" y="8"/>
                    </a:cubicBezTo>
                    <a:cubicBezTo>
                      <a:pt x="30" y="8"/>
                      <a:pt x="31" y="8"/>
                      <a:pt x="31" y="9"/>
                    </a:cubicBezTo>
                    <a:cubicBezTo>
                      <a:pt x="31" y="10"/>
                      <a:pt x="31" y="11"/>
                      <a:pt x="30" y="12"/>
                    </a:cubicBezTo>
                    <a:cubicBezTo>
                      <a:pt x="30" y="13"/>
                      <a:pt x="30" y="14"/>
                      <a:pt x="29" y="14"/>
                    </a:cubicBezTo>
                    <a:cubicBezTo>
                      <a:pt x="29" y="15"/>
                      <a:pt x="29" y="15"/>
                      <a:pt x="28" y="15"/>
                    </a:cubicBezTo>
                    <a:cubicBezTo>
                      <a:pt x="27" y="15"/>
                      <a:pt x="26" y="15"/>
                      <a:pt x="24" y="14"/>
                    </a:cubicBezTo>
                    <a:cubicBezTo>
                      <a:pt x="23" y="14"/>
                      <a:pt x="21" y="14"/>
                      <a:pt x="19" y="14"/>
                    </a:cubicBezTo>
                    <a:cubicBezTo>
                      <a:pt x="16" y="14"/>
                      <a:pt x="14" y="14"/>
                      <a:pt x="13" y="15"/>
                    </a:cubicBezTo>
                    <a:cubicBezTo>
                      <a:pt x="12" y="16"/>
                      <a:pt x="11" y="18"/>
                      <a:pt x="11" y="19"/>
                    </a:cubicBezTo>
                    <a:cubicBezTo>
                      <a:pt x="11" y="21"/>
                      <a:pt x="12" y="22"/>
                      <a:pt x="13" y="23"/>
                    </a:cubicBezTo>
                    <a:cubicBezTo>
                      <a:pt x="14" y="25"/>
                      <a:pt x="17" y="26"/>
                      <a:pt x="19" y="27"/>
                    </a:cubicBezTo>
                    <a:cubicBezTo>
                      <a:pt x="24" y="29"/>
                      <a:pt x="27" y="31"/>
                      <a:pt x="30" y="33"/>
                    </a:cubicBezTo>
                    <a:cubicBezTo>
                      <a:pt x="32" y="36"/>
                      <a:pt x="33" y="39"/>
                      <a:pt x="33" y="4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1" name="Freeform 98"/>
              <p:cNvSpPr>
                <a:spLocks noEditPoints="1"/>
              </p:cNvSpPr>
              <p:nvPr/>
            </p:nvSpPr>
            <p:spPr bwMode="auto">
              <a:xfrm>
                <a:off x="2083" y="1578"/>
                <a:ext cx="183" cy="185"/>
              </a:xfrm>
              <a:custGeom>
                <a:avLst/>
                <a:gdLst>
                  <a:gd name="T0" fmla="*/ 63 w 126"/>
                  <a:gd name="T1" fmla="*/ 0 h 127"/>
                  <a:gd name="T2" fmla="*/ 0 w 126"/>
                  <a:gd name="T3" fmla="*/ 63 h 127"/>
                  <a:gd name="T4" fmla="*/ 63 w 126"/>
                  <a:gd name="T5" fmla="*/ 127 h 127"/>
                  <a:gd name="T6" fmla="*/ 126 w 126"/>
                  <a:gd name="T7" fmla="*/ 63 h 127"/>
                  <a:gd name="T8" fmla="*/ 63 w 126"/>
                  <a:gd name="T9" fmla="*/ 0 h 127"/>
                  <a:gd name="T10" fmla="*/ 63 w 126"/>
                  <a:gd name="T11" fmla="*/ 107 h 127"/>
                  <a:gd name="T12" fmla="*/ 19 w 126"/>
                  <a:gd name="T13" fmla="*/ 63 h 127"/>
                  <a:gd name="T14" fmla="*/ 63 w 126"/>
                  <a:gd name="T15" fmla="*/ 19 h 127"/>
                  <a:gd name="T16" fmla="*/ 107 w 126"/>
                  <a:gd name="T17" fmla="*/ 63 h 127"/>
                  <a:gd name="T18" fmla="*/ 63 w 126"/>
                  <a:gd name="T19" fmla="*/ 10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127">
                    <a:moveTo>
                      <a:pt x="63" y="0"/>
                    </a:moveTo>
                    <a:cubicBezTo>
                      <a:pt x="28" y="0"/>
                      <a:pt x="0" y="28"/>
                      <a:pt x="0" y="63"/>
                    </a:cubicBezTo>
                    <a:cubicBezTo>
                      <a:pt x="0" y="98"/>
                      <a:pt x="28" y="127"/>
                      <a:pt x="63" y="127"/>
                    </a:cubicBezTo>
                    <a:cubicBezTo>
                      <a:pt x="98" y="127"/>
                      <a:pt x="126" y="98"/>
                      <a:pt x="126" y="63"/>
                    </a:cubicBezTo>
                    <a:cubicBezTo>
                      <a:pt x="126" y="28"/>
                      <a:pt x="98" y="0"/>
                      <a:pt x="63" y="0"/>
                    </a:cubicBezTo>
                    <a:close/>
                    <a:moveTo>
                      <a:pt x="63" y="107"/>
                    </a:moveTo>
                    <a:cubicBezTo>
                      <a:pt x="39" y="107"/>
                      <a:pt x="19" y="88"/>
                      <a:pt x="19" y="63"/>
                    </a:cubicBezTo>
                    <a:cubicBezTo>
                      <a:pt x="19" y="39"/>
                      <a:pt x="39" y="19"/>
                      <a:pt x="63" y="19"/>
                    </a:cubicBezTo>
                    <a:cubicBezTo>
                      <a:pt x="87" y="19"/>
                      <a:pt x="107" y="39"/>
                      <a:pt x="107" y="63"/>
                    </a:cubicBezTo>
                    <a:cubicBezTo>
                      <a:pt x="107" y="88"/>
                      <a:pt x="87" y="107"/>
                      <a:pt x="63" y="10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2" name="Rectangle 99"/>
              <p:cNvSpPr>
                <a:spLocks noChangeArrowheads="1"/>
              </p:cNvSpPr>
              <p:nvPr/>
            </p:nvSpPr>
            <p:spPr bwMode="auto">
              <a:xfrm>
                <a:off x="2154" y="1748"/>
                <a:ext cx="41" cy="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3" name="Freeform 100"/>
              <p:cNvSpPr>
                <a:spLocks/>
              </p:cNvSpPr>
              <p:nvPr/>
            </p:nvSpPr>
            <p:spPr bwMode="auto">
              <a:xfrm>
                <a:off x="683" y="1929"/>
                <a:ext cx="96" cy="145"/>
              </a:xfrm>
              <a:custGeom>
                <a:avLst/>
                <a:gdLst>
                  <a:gd name="T0" fmla="*/ 34 w 66"/>
                  <a:gd name="T1" fmla="*/ 0 h 100"/>
                  <a:gd name="T2" fmla="*/ 12 w 66"/>
                  <a:gd name="T3" fmla="*/ 52 h 100"/>
                  <a:gd name="T4" fmla="*/ 31 w 66"/>
                  <a:gd name="T5" fmla="*/ 100 h 100"/>
                  <a:gd name="T6" fmla="*/ 54 w 66"/>
                  <a:gd name="T7" fmla="*/ 52 h 100"/>
                  <a:gd name="T8" fmla="*/ 34 w 66"/>
                  <a:gd name="T9" fmla="*/ 0 h 100"/>
                </a:gdLst>
                <a:ahLst/>
                <a:cxnLst>
                  <a:cxn ang="0">
                    <a:pos x="T0" y="T1"/>
                  </a:cxn>
                  <a:cxn ang="0">
                    <a:pos x="T2" y="T3"/>
                  </a:cxn>
                  <a:cxn ang="0">
                    <a:pos x="T4" y="T5"/>
                  </a:cxn>
                  <a:cxn ang="0">
                    <a:pos x="T6" y="T7"/>
                  </a:cxn>
                  <a:cxn ang="0">
                    <a:pos x="T8" y="T9"/>
                  </a:cxn>
                </a:cxnLst>
                <a:rect l="0" t="0" r="r" b="b"/>
                <a:pathLst>
                  <a:path w="66" h="100">
                    <a:moveTo>
                      <a:pt x="34" y="0"/>
                    </a:moveTo>
                    <a:cubicBezTo>
                      <a:pt x="34" y="0"/>
                      <a:pt x="24" y="34"/>
                      <a:pt x="12" y="52"/>
                    </a:cubicBezTo>
                    <a:cubicBezTo>
                      <a:pt x="0" y="71"/>
                      <a:pt x="15" y="100"/>
                      <a:pt x="31" y="100"/>
                    </a:cubicBezTo>
                    <a:cubicBezTo>
                      <a:pt x="46" y="100"/>
                      <a:pt x="66" y="75"/>
                      <a:pt x="54" y="52"/>
                    </a:cubicBezTo>
                    <a:cubicBezTo>
                      <a:pt x="49" y="42"/>
                      <a:pt x="32" y="7"/>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4" name="Freeform 101"/>
              <p:cNvSpPr>
                <a:spLocks/>
              </p:cNvSpPr>
              <p:nvPr/>
            </p:nvSpPr>
            <p:spPr bwMode="auto">
              <a:xfrm>
                <a:off x="2486" y="998"/>
                <a:ext cx="59" cy="90"/>
              </a:xfrm>
              <a:custGeom>
                <a:avLst/>
                <a:gdLst>
                  <a:gd name="T0" fmla="*/ 21 w 41"/>
                  <a:gd name="T1" fmla="*/ 0 h 62"/>
                  <a:gd name="T2" fmla="*/ 7 w 41"/>
                  <a:gd name="T3" fmla="*/ 33 h 62"/>
                  <a:gd name="T4" fmla="*/ 19 w 41"/>
                  <a:gd name="T5" fmla="*/ 62 h 62"/>
                  <a:gd name="T6" fmla="*/ 33 w 41"/>
                  <a:gd name="T7" fmla="*/ 33 h 62"/>
                  <a:gd name="T8" fmla="*/ 21 w 41"/>
                  <a:gd name="T9" fmla="*/ 0 h 62"/>
                </a:gdLst>
                <a:ahLst/>
                <a:cxnLst>
                  <a:cxn ang="0">
                    <a:pos x="T0" y="T1"/>
                  </a:cxn>
                  <a:cxn ang="0">
                    <a:pos x="T2" y="T3"/>
                  </a:cxn>
                  <a:cxn ang="0">
                    <a:pos x="T4" y="T5"/>
                  </a:cxn>
                  <a:cxn ang="0">
                    <a:pos x="T6" y="T7"/>
                  </a:cxn>
                  <a:cxn ang="0">
                    <a:pos x="T8" y="T9"/>
                  </a:cxn>
                </a:cxnLst>
                <a:rect l="0" t="0" r="r" b="b"/>
                <a:pathLst>
                  <a:path w="41" h="62">
                    <a:moveTo>
                      <a:pt x="21" y="0"/>
                    </a:moveTo>
                    <a:cubicBezTo>
                      <a:pt x="21" y="0"/>
                      <a:pt x="15" y="21"/>
                      <a:pt x="7" y="33"/>
                    </a:cubicBezTo>
                    <a:cubicBezTo>
                      <a:pt x="0" y="44"/>
                      <a:pt x="9" y="62"/>
                      <a:pt x="19" y="62"/>
                    </a:cubicBezTo>
                    <a:cubicBezTo>
                      <a:pt x="28" y="62"/>
                      <a:pt x="41" y="47"/>
                      <a:pt x="33" y="33"/>
                    </a:cubicBezTo>
                    <a:cubicBezTo>
                      <a:pt x="30" y="26"/>
                      <a:pt x="20" y="5"/>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5" name="Freeform 102"/>
              <p:cNvSpPr>
                <a:spLocks/>
              </p:cNvSpPr>
              <p:nvPr/>
            </p:nvSpPr>
            <p:spPr bwMode="auto">
              <a:xfrm>
                <a:off x="1991" y="768"/>
                <a:ext cx="60" cy="89"/>
              </a:xfrm>
              <a:custGeom>
                <a:avLst/>
                <a:gdLst>
                  <a:gd name="T0" fmla="*/ 21 w 41"/>
                  <a:gd name="T1" fmla="*/ 0 h 61"/>
                  <a:gd name="T2" fmla="*/ 7 w 41"/>
                  <a:gd name="T3" fmla="*/ 32 h 61"/>
                  <a:gd name="T4" fmla="*/ 19 w 41"/>
                  <a:gd name="T5" fmla="*/ 61 h 61"/>
                  <a:gd name="T6" fmla="*/ 33 w 41"/>
                  <a:gd name="T7" fmla="*/ 32 h 61"/>
                  <a:gd name="T8" fmla="*/ 21 w 41"/>
                  <a:gd name="T9" fmla="*/ 0 h 61"/>
                </a:gdLst>
                <a:ahLst/>
                <a:cxnLst>
                  <a:cxn ang="0">
                    <a:pos x="T0" y="T1"/>
                  </a:cxn>
                  <a:cxn ang="0">
                    <a:pos x="T2" y="T3"/>
                  </a:cxn>
                  <a:cxn ang="0">
                    <a:pos x="T4" y="T5"/>
                  </a:cxn>
                  <a:cxn ang="0">
                    <a:pos x="T6" y="T7"/>
                  </a:cxn>
                  <a:cxn ang="0">
                    <a:pos x="T8" y="T9"/>
                  </a:cxn>
                </a:cxnLst>
                <a:rect l="0" t="0" r="r" b="b"/>
                <a:pathLst>
                  <a:path w="41" h="61">
                    <a:moveTo>
                      <a:pt x="21" y="0"/>
                    </a:moveTo>
                    <a:cubicBezTo>
                      <a:pt x="21" y="0"/>
                      <a:pt x="14" y="20"/>
                      <a:pt x="7" y="32"/>
                    </a:cubicBezTo>
                    <a:cubicBezTo>
                      <a:pt x="0" y="44"/>
                      <a:pt x="9" y="61"/>
                      <a:pt x="19" y="61"/>
                    </a:cubicBezTo>
                    <a:cubicBezTo>
                      <a:pt x="28" y="61"/>
                      <a:pt x="41" y="46"/>
                      <a:pt x="33" y="32"/>
                    </a:cubicBezTo>
                    <a:cubicBezTo>
                      <a:pt x="30" y="26"/>
                      <a:pt x="20" y="4"/>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6" name="Freeform 103"/>
              <p:cNvSpPr>
                <a:spLocks/>
              </p:cNvSpPr>
              <p:nvPr/>
            </p:nvSpPr>
            <p:spPr bwMode="auto">
              <a:xfrm>
                <a:off x="2599" y="2487"/>
                <a:ext cx="54" cy="80"/>
              </a:xfrm>
              <a:custGeom>
                <a:avLst/>
                <a:gdLst>
                  <a:gd name="T0" fmla="*/ 19 w 37"/>
                  <a:gd name="T1" fmla="*/ 0 h 55"/>
                  <a:gd name="T2" fmla="*/ 7 w 37"/>
                  <a:gd name="T3" fmla="*/ 28 h 55"/>
                  <a:gd name="T4" fmla="*/ 17 w 37"/>
                  <a:gd name="T5" fmla="*/ 54 h 55"/>
                  <a:gd name="T6" fmla="*/ 30 w 37"/>
                  <a:gd name="T7" fmla="*/ 28 h 55"/>
                  <a:gd name="T8" fmla="*/ 19 w 37"/>
                  <a:gd name="T9" fmla="*/ 0 h 55"/>
                </a:gdLst>
                <a:ahLst/>
                <a:cxnLst>
                  <a:cxn ang="0">
                    <a:pos x="T0" y="T1"/>
                  </a:cxn>
                  <a:cxn ang="0">
                    <a:pos x="T2" y="T3"/>
                  </a:cxn>
                  <a:cxn ang="0">
                    <a:pos x="T4" y="T5"/>
                  </a:cxn>
                  <a:cxn ang="0">
                    <a:pos x="T6" y="T7"/>
                  </a:cxn>
                  <a:cxn ang="0">
                    <a:pos x="T8" y="T9"/>
                  </a:cxn>
                </a:cxnLst>
                <a:rect l="0" t="0" r="r" b="b"/>
                <a:pathLst>
                  <a:path w="37" h="55">
                    <a:moveTo>
                      <a:pt x="19" y="0"/>
                    </a:moveTo>
                    <a:cubicBezTo>
                      <a:pt x="19" y="0"/>
                      <a:pt x="13" y="18"/>
                      <a:pt x="7" y="28"/>
                    </a:cubicBezTo>
                    <a:cubicBezTo>
                      <a:pt x="0" y="39"/>
                      <a:pt x="8" y="54"/>
                      <a:pt x="17" y="54"/>
                    </a:cubicBezTo>
                    <a:cubicBezTo>
                      <a:pt x="25" y="55"/>
                      <a:pt x="37" y="41"/>
                      <a:pt x="30" y="28"/>
                    </a:cubicBezTo>
                    <a:cubicBezTo>
                      <a:pt x="27" y="23"/>
                      <a:pt x="18"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7" name="Freeform 104"/>
              <p:cNvSpPr>
                <a:spLocks/>
              </p:cNvSpPr>
              <p:nvPr/>
            </p:nvSpPr>
            <p:spPr bwMode="auto">
              <a:xfrm>
                <a:off x="1232" y="1983"/>
                <a:ext cx="62" cy="96"/>
              </a:xfrm>
              <a:custGeom>
                <a:avLst/>
                <a:gdLst>
                  <a:gd name="T0" fmla="*/ 22 w 43"/>
                  <a:gd name="T1" fmla="*/ 0 h 66"/>
                  <a:gd name="T2" fmla="*/ 8 w 43"/>
                  <a:gd name="T3" fmla="*/ 34 h 66"/>
                  <a:gd name="T4" fmla="*/ 20 w 43"/>
                  <a:gd name="T5" fmla="*/ 65 h 66"/>
                  <a:gd name="T6" fmla="*/ 35 w 43"/>
                  <a:gd name="T7" fmla="*/ 34 h 66"/>
                  <a:gd name="T8" fmla="*/ 22 w 43"/>
                  <a:gd name="T9" fmla="*/ 0 h 66"/>
                </a:gdLst>
                <a:ahLst/>
                <a:cxnLst>
                  <a:cxn ang="0">
                    <a:pos x="T0" y="T1"/>
                  </a:cxn>
                  <a:cxn ang="0">
                    <a:pos x="T2" y="T3"/>
                  </a:cxn>
                  <a:cxn ang="0">
                    <a:pos x="T4" y="T5"/>
                  </a:cxn>
                  <a:cxn ang="0">
                    <a:pos x="T6" y="T7"/>
                  </a:cxn>
                  <a:cxn ang="0">
                    <a:pos x="T8" y="T9"/>
                  </a:cxn>
                </a:cxnLst>
                <a:rect l="0" t="0" r="r" b="b"/>
                <a:pathLst>
                  <a:path w="43" h="66">
                    <a:moveTo>
                      <a:pt x="22" y="0"/>
                    </a:moveTo>
                    <a:cubicBezTo>
                      <a:pt x="22" y="0"/>
                      <a:pt x="15" y="22"/>
                      <a:pt x="8" y="34"/>
                    </a:cubicBezTo>
                    <a:cubicBezTo>
                      <a:pt x="0" y="47"/>
                      <a:pt x="9" y="65"/>
                      <a:pt x="20" y="65"/>
                    </a:cubicBezTo>
                    <a:cubicBezTo>
                      <a:pt x="30" y="66"/>
                      <a:pt x="43" y="49"/>
                      <a:pt x="35" y="34"/>
                    </a:cubicBezTo>
                    <a:cubicBezTo>
                      <a:pt x="32" y="28"/>
                      <a:pt x="21"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8" name="Freeform 105"/>
              <p:cNvSpPr>
                <a:spLocks/>
              </p:cNvSpPr>
              <p:nvPr/>
            </p:nvSpPr>
            <p:spPr bwMode="auto">
              <a:xfrm>
                <a:off x="977" y="726"/>
                <a:ext cx="63" cy="96"/>
              </a:xfrm>
              <a:custGeom>
                <a:avLst/>
                <a:gdLst>
                  <a:gd name="T0" fmla="*/ 22 w 43"/>
                  <a:gd name="T1" fmla="*/ 0 h 66"/>
                  <a:gd name="T2" fmla="*/ 8 w 43"/>
                  <a:gd name="T3" fmla="*/ 35 h 66"/>
                  <a:gd name="T4" fmla="*/ 20 w 43"/>
                  <a:gd name="T5" fmla="*/ 66 h 66"/>
                  <a:gd name="T6" fmla="*/ 35 w 43"/>
                  <a:gd name="T7" fmla="*/ 35 h 66"/>
                  <a:gd name="T8" fmla="*/ 22 w 43"/>
                  <a:gd name="T9" fmla="*/ 0 h 66"/>
                </a:gdLst>
                <a:ahLst/>
                <a:cxnLst>
                  <a:cxn ang="0">
                    <a:pos x="T0" y="T1"/>
                  </a:cxn>
                  <a:cxn ang="0">
                    <a:pos x="T2" y="T3"/>
                  </a:cxn>
                  <a:cxn ang="0">
                    <a:pos x="T4" y="T5"/>
                  </a:cxn>
                  <a:cxn ang="0">
                    <a:pos x="T6" y="T7"/>
                  </a:cxn>
                  <a:cxn ang="0">
                    <a:pos x="T8" y="T9"/>
                  </a:cxn>
                </a:cxnLst>
                <a:rect l="0" t="0" r="r" b="b"/>
                <a:pathLst>
                  <a:path w="43" h="66">
                    <a:moveTo>
                      <a:pt x="22" y="0"/>
                    </a:moveTo>
                    <a:cubicBezTo>
                      <a:pt x="22" y="0"/>
                      <a:pt x="15" y="22"/>
                      <a:pt x="8" y="35"/>
                    </a:cubicBezTo>
                    <a:cubicBezTo>
                      <a:pt x="0" y="47"/>
                      <a:pt x="10" y="66"/>
                      <a:pt x="20" y="66"/>
                    </a:cubicBezTo>
                    <a:cubicBezTo>
                      <a:pt x="30" y="66"/>
                      <a:pt x="43" y="50"/>
                      <a:pt x="35" y="35"/>
                    </a:cubicBezTo>
                    <a:cubicBezTo>
                      <a:pt x="32" y="28"/>
                      <a:pt x="21"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9" name="Freeform 106"/>
              <p:cNvSpPr>
                <a:spLocks/>
              </p:cNvSpPr>
              <p:nvPr/>
            </p:nvSpPr>
            <p:spPr bwMode="auto">
              <a:xfrm>
                <a:off x="1181" y="2159"/>
                <a:ext cx="52" cy="80"/>
              </a:xfrm>
              <a:custGeom>
                <a:avLst/>
                <a:gdLst>
                  <a:gd name="T0" fmla="*/ 18 w 36"/>
                  <a:gd name="T1" fmla="*/ 0 h 55"/>
                  <a:gd name="T2" fmla="*/ 6 w 36"/>
                  <a:gd name="T3" fmla="*/ 29 h 55"/>
                  <a:gd name="T4" fmla="*/ 17 w 36"/>
                  <a:gd name="T5" fmla="*/ 55 h 55"/>
                  <a:gd name="T6" fmla="*/ 29 w 36"/>
                  <a:gd name="T7" fmla="*/ 29 h 55"/>
                  <a:gd name="T8" fmla="*/ 18 w 36"/>
                  <a:gd name="T9" fmla="*/ 0 h 55"/>
                </a:gdLst>
                <a:ahLst/>
                <a:cxnLst>
                  <a:cxn ang="0">
                    <a:pos x="T0" y="T1"/>
                  </a:cxn>
                  <a:cxn ang="0">
                    <a:pos x="T2" y="T3"/>
                  </a:cxn>
                  <a:cxn ang="0">
                    <a:pos x="T4" y="T5"/>
                  </a:cxn>
                  <a:cxn ang="0">
                    <a:pos x="T6" y="T7"/>
                  </a:cxn>
                  <a:cxn ang="0">
                    <a:pos x="T8" y="T9"/>
                  </a:cxn>
                </a:cxnLst>
                <a:rect l="0" t="0" r="r" b="b"/>
                <a:pathLst>
                  <a:path w="36" h="55">
                    <a:moveTo>
                      <a:pt x="18" y="0"/>
                    </a:moveTo>
                    <a:cubicBezTo>
                      <a:pt x="18" y="0"/>
                      <a:pt x="13" y="19"/>
                      <a:pt x="6" y="29"/>
                    </a:cubicBezTo>
                    <a:cubicBezTo>
                      <a:pt x="0" y="39"/>
                      <a:pt x="8" y="54"/>
                      <a:pt x="17" y="55"/>
                    </a:cubicBezTo>
                    <a:cubicBezTo>
                      <a:pt x="25" y="55"/>
                      <a:pt x="36" y="41"/>
                      <a:pt x="29" y="29"/>
                    </a:cubicBezTo>
                    <a:cubicBezTo>
                      <a:pt x="26" y="23"/>
                      <a:pt x="17" y="4"/>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0" name="Freeform 107"/>
              <p:cNvSpPr>
                <a:spLocks/>
              </p:cNvSpPr>
              <p:nvPr/>
            </p:nvSpPr>
            <p:spPr bwMode="auto">
              <a:xfrm>
                <a:off x="1019" y="2820"/>
                <a:ext cx="108" cy="165"/>
              </a:xfrm>
              <a:custGeom>
                <a:avLst/>
                <a:gdLst>
                  <a:gd name="T0" fmla="*/ 37 w 74"/>
                  <a:gd name="T1" fmla="*/ 0 h 113"/>
                  <a:gd name="T2" fmla="*/ 13 w 74"/>
                  <a:gd name="T3" fmla="*/ 59 h 113"/>
                  <a:gd name="T4" fmla="*/ 34 w 74"/>
                  <a:gd name="T5" fmla="*/ 112 h 113"/>
                  <a:gd name="T6" fmla="*/ 60 w 74"/>
                  <a:gd name="T7" fmla="*/ 59 h 113"/>
                  <a:gd name="T8" fmla="*/ 37 w 74"/>
                  <a:gd name="T9" fmla="*/ 0 h 113"/>
                </a:gdLst>
                <a:ahLst/>
                <a:cxnLst>
                  <a:cxn ang="0">
                    <a:pos x="T0" y="T1"/>
                  </a:cxn>
                  <a:cxn ang="0">
                    <a:pos x="T2" y="T3"/>
                  </a:cxn>
                  <a:cxn ang="0">
                    <a:pos x="T4" y="T5"/>
                  </a:cxn>
                  <a:cxn ang="0">
                    <a:pos x="T6" y="T7"/>
                  </a:cxn>
                  <a:cxn ang="0">
                    <a:pos x="T8" y="T9"/>
                  </a:cxn>
                </a:cxnLst>
                <a:rect l="0" t="0" r="r" b="b"/>
                <a:pathLst>
                  <a:path w="74" h="113">
                    <a:moveTo>
                      <a:pt x="37" y="0"/>
                    </a:moveTo>
                    <a:cubicBezTo>
                      <a:pt x="37" y="0"/>
                      <a:pt x="26" y="38"/>
                      <a:pt x="13" y="59"/>
                    </a:cubicBezTo>
                    <a:cubicBezTo>
                      <a:pt x="0" y="80"/>
                      <a:pt x="16" y="112"/>
                      <a:pt x="34" y="112"/>
                    </a:cubicBezTo>
                    <a:cubicBezTo>
                      <a:pt x="51" y="113"/>
                      <a:pt x="74" y="85"/>
                      <a:pt x="60" y="59"/>
                    </a:cubicBezTo>
                    <a:cubicBezTo>
                      <a:pt x="54" y="48"/>
                      <a:pt x="35" y="9"/>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1" name="Freeform 108"/>
              <p:cNvSpPr>
                <a:spLocks/>
              </p:cNvSpPr>
              <p:nvPr/>
            </p:nvSpPr>
            <p:spPr bwMode="auto">
              <a:xfrm>
                <a:off x="2733" y="1860"/>
                <a:ext cx="89" cy="136"/>
              </a:xfrm>
              <a:custGeom>
                <a:avLst/>
                <a:gdLst>
                  <a:gd name="T0" fmla="*/ 31 w 61"/>
                  <a:gd name="T1" fmla="*/ 0 h 93"/>
                  <a:gd name="T2" fmla="*/ 11 w 61"/>
                  <a:gd name="T3" fmla="*/ 49 h 93"/>
                  <a:gd name="T4" fmla="*/ 29 w 61"/>
                  <a:gd name="T5" fmla="*/ 93 h 93"/>
                  <a:gd name="T6" fmla="*/ 50 w 61"/>
                  <a:gd name="T7" fmla="*/ 49 h 93"/>
                  <a:gd name="T8" fmla="*/ 31 w 61"/>
                  <a:gd name="T9" fmla="*/ 0 h 93"/>
                </a:gdLst>
                <a:ahLst/>
                <a:cxnLst>
                  <a:cxn ang="0">
                    <a:pos x="T0" y="T1"/>
                  </a:cxn>
                  <a:cxn ang="0">
                    <a:pos x="T2" y="T3"/>
                  </a:cxn>
                  <a:cxn ang="0">
                    <a:pos x="T4" y="T5"/>
                  </a:cxn>
                  <a:cxn ang="0">
                    <a:pos x="T6" y="T7"/>
                  </a:cxn>
                  <a:cxn ang="0">
                    <a:pos x="T8" y="T9"/>
                  </a:cxn>
                </a:cxnLst>
                <a:rect l="0" t="0" r="r" b="b"/>
                <a:pathLst>
                  <a:path w="61" h="93">
                    <a:moveTo>
                      <a:pt x="31" y="0"/>
                    </a:moveTo>
                    <a:cubicBezTo>
                      <a:pt x="31" y="0"/>
                      <a:pt x="22" y="32"/>
                      <a:pt x="11" y="49"/>
                    </a:cubicBezTo>
                    <a:cubicBezTo>
                      <a:pt x="0" y="66"/>
                      <a:pt x="14" y="93"/>
                      <a:pt x="29" y="93"/>
                    </a:cubicBezTo>
                    <a:cubicBezTo>
                      <a:pt x="42" y="93"/>
                      <a:pt x="61" y="70"/>
                      <a:pt x="50" y="49"/>
                    </a:cubicBezTo>
                    <a:cubicBezTo>
                      <a:pt x="45" y="40"/>
                      <a:pt x="30" y="7"/>
                      <a:pt x="31"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2" name="Freeform 109"/>
              <p:cNvSpPr>
                <a:spLocks/>
              </p:cNvSpPr>
              <p:nvPr/>
            </p:nvSpPr>
            <p:spPr bwMode="auto">
              <a:xfrm>
                <a:off x="2441" y="2090"/>
                <a:ext cx="62" cy="96"/>
              </a:xfrm>
              <a:custGeom>
                <a:avLst/>
                <a:gdLst>
                  <a:gd name="T0" fmla="*/ 22 w 43"/>
                  <a:gd name="T1" fmla="*/ 0 h 66"/>
                  <a:gd name="T2" fmla="*/ 7 w 43"/>
                  <a:gd name="T3" fmla="*/ 35 h 66"/>
                  <a:gd name="T4" fmla="*/ 20 w 43"/>
                  <a:gd name="T5" fmla="*/ 66 h 66"/>
                  <a:gd name="T6" fmla="*/ 35 w 43"/>
                  <a:gd name="T7" fmla="*/ 35 h 66"/>
                  <a:gd name="T8" fmla="*/ 22 w 43"/>
                  <a:gd name="T9" fmla="*/ 0 h 66"/>
                </a:gdLst>
                <a:ahLst/>
                <a:cxnLst>
                  <a:cxn ang="0">
                    <a:pos x="T0" y="T1"/>
                  </a:cxn>
                  <a:cxn ang="0">
                    <a:pos x="T2" y="T3"/>
                  </a:cxn>
                  <a:cxn ang="0">
                    <a:pos x="T4" y="T5"/>
                  </a:cxn>
                  <a:cxn ang="0">
                    <a:pos x="T6" y="T7"/>
                  </a:cxn>
                  <a:cxn ang="0">
                    <a:pos x="T8" y="T9"/>
                  </a:cxn>
                </a:cxnLst>
                <a:rect l="0" t="0" r="r" b="b"/>
                <a:pathLst>
                  <a:path w="43" h="66">
                    <a:moveTo>
                      <a:pt x="22" y="0"/>
                    </a:moveTo>
                    <a:cubicBezTo>
                      <a:pt x="22" y="0"/>
                      <a:pt x="15" y="22"/>
                      <a:pt x="7" y="35"/>
                    </a:cubicBezTo>
                    <a:cubicBezTo>
                      <a:pt x="0" y="47"/>
                      <a:pt x="9" y="66"/>
                      <a:pt x="20" y="66"/>
                    </a:cubicBezTo>
                    <a:cubicBezTo>
                      <a:pt x="30" y="66"/>
                      <a:pt x="43" y="50"/>
                      <a:pt x="35" y="35"/>
                    </a:cubicBezTo>
                    <a:cubicBezTo>
                      <a:pt x="32" y="28"/>
                      <a:pt x="21"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3" name="Freeform 110"/>
              <p:cNvSpPr>
                <a:spLocks/>
              </p:cNvSpPr>
              <p:nvPr/>
            </p:nvSpPr>
            <p:spPr bwMode="auto">
              <a:xfrm>
                <a:off x="1965" y="1442"/>
                <a:ext cx="81" cy="125"/>
              </a:xfrm>
              <a:custGeom>
                <a:avLst/>
                <a:gdLst>
                  <a:gd name="T0" fmla="*/ 28 w 56"/>
                  <a:gd name="T1" fmla="*/ 0 h 86"/>
                  <a:gd name="T2" fmla="*/ 10 w 56"/>
                  <a:gd name="T3" fmla="*/ 45 h 86"/>
                  <a:gd name="T4" fmla="*/ 26 w 56"/>
                  <a:gd name="T5" fmla="*/ 86 h 86"/>
                  <a:gd name="T6" fmla="*/ 46 w 56"/>
                  <a:gd name="T7" fmla="*/ 45 h 86"/>
                  <a:gd name="T8" fmla="*/ 28 w 56"/>
                  <a:gd name="T9" fmla="*/ 0 h 86"/>
                </a:gdLst>
                <a:ahLst/>
                <a:cxnLst>
                  <a:cxn ang="0">
                    <a:pos x="T0" y="T1"/>
                  </a:cxn>
                  <a:cxn ang="0">
                    <a:pos x="T2" y="T3"/>
                  </a:cxn>
                  <a:cxn ang="0">
                    <a:pos x="T4" y="T5"/>
                  </a:cxn>
                  <a:cxn ang="0">
                    <a:pos x="T6" y="T7"/>
                  </a:cxn>
                  <a:cxn ang="0">
                    <a:pos x="T8" y="T9"/>
                  </a:cxn>
                </a:cxnLst>
                <a:rect l="0" t="0" r="r" b="b"/>
                <a:pathLst>
                  <a:path w="56" h="86">
                    <a:moveTo>
                      <a:pt x="28" y="0"/>
                    </a:moveTo>
                    <a:cubicBezTo>
                      <a:pt x="28" y="0"/>
                      <a:pt x="20" y="29"/>
                      <a:pt x="10" y="45"/>
                    </a:cubicBezTo>
                    <a:cubicBezTo>
                      <a:pt x="0" y="61"/>
                      <a:pt x="12" y="86"/>
                      <a:pt x="26" y="86"/>
                    </a:cubicBezTo>
                    <a:cubicBezTo>
                      <a:pt x="39" y="86"/>
                      <a:pt x="56" y="65"/>
                      <a:pt x="46" y="45"/>
                    </a:cubicBezTo>
                    <a:cubicBezTo>
                      <a:pt x="41" y="37"/>
                      <a:pt x="27" y="7"/>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4" name="Freeform 111"/>
              <p:cNvSpPr>
                <a:spLocks/>
              </p:cNvSpPr>
              <p:nvPr/>
            </p:nvSpPr>
            <p:spPr bwMode="auto">
              <a:xfrm>
                <a:off x="2439" y="2207"/>
                <a:ext cx="63" cy="97"/>
              </a:xfrm>
              <a:custGeom>
                <a:avLst/>
                <a:gdLst>
                  <a:gd name="T0" fmla="*/ 22 w 43"/>
                  <a:gd name="T1" fmla="*/ 0 h 67"/>
                  <a:gd name="T2" fmla="*/ 7 w 43"/>
                  <a:gd name="T3" fmla="*/ 35 h 67"/>
                  <a:gd name="T4" fmla="*/ 20 w 43"/>
                  <a:gd name="T5" fmla="*/ 67 h 67"/>
                  <a:gd name="T6" fmla="*/ 35 w 43"/>
                  <a:gd name="T7" fmla="*/ 35 h 67"/>
                  <a:gd name="T8" fmla="*/ 22 w 43"/>
                  <a:gd name="T9" fmla="*/ 0 h 67"/>
                </a:gdLst>
                <a:ahLst/>
                <a:cxnLst>
                  <a:cxn ang="0">
                    <a:pos x="T0" y="T1"/>
                  </a:cxn>
                  <a:cxn ang="0">
                    <a:pos x="T2" y="T3"/>
                  </a:cxn>
                  <a:cxn ang="0">
                    <a:pos x="T4" y="T5"/>
                  </a:cxn>
                  <a:cxn ang="0">
                    <a:pos x="T6" y="T7"/>
                  </a:cxn>
                  <a:cxn ang="0">
                    <a:pos x="T8" y="T9"/>
                  </a:cxn>
                </a:cxnLst>
                <a:rect l="0" t="0" r="r" b="b"/>
                <a:pathLst>
                  <a:path w="43" h="67">
                    <a:moveTo>
                      <a:pt x="22" y="0"/>
                    </a:moveTo>
                    <a:cubicBezTo>
                      <a:pt x="22" y="0"/>
                      <a:pt x="15" y="23"/>
                      <a:pt x="7" y="35"/>
                    </a:cubicBezTo>
                    <a:cubicBezTo>
                      <a:pt x="0" y="48"/>
                      <a:pt x="9" y="67"/>
                      <a:pt x="20" y="67"/>
                    </a:cubicBezTo>
                    <a:cubicBezTo>
                      <a:pt x="30" y="67"/>
                      <a:pt x="43" y="50"/>
                      <a:pt x="35" y="35"/>
                    </a:cubicBezTo>
                    <a:cubicBezTo>
                      <a:pt x="32" y="29"/>
                      <a:pt x="21"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5" name="Freeform 112"/>
              <p:cNvSpPr>
                <a:spLocks/>
              </p:cNvSpPr>
              <p:nvPr/>
            </p:nvSpPr>
            <p:spPr bwMode="auto">
              <a:xfrm>
                <a:off x="1354" y="2121"/>
                <a:ext cx="35" cy="36"/>
              </a:xfrm>
              <a:custGeom>
                <a:avLst/>
                <a:gdLst>
                  <a:gd name="T0" fmla="*/ 13 w 35"/>
                  <a:gd name="T1" fmla="*/ 0 h 36"/>
                  <a:gd name="T2" fmla="*/ 13 w 35"/>
                  <a:gd name="T3" fmla="*/ 13 h 36"/>
                  <a:gd name="T4" fmla="*/ 0 w 35"/>
                  <a:gd name="T5" fmla="*/ 13 h 36"/>
                  <a:gd name="T6" fmla="*/ 0 w 35"/>
                  <a:gd name="T7" fmla="*/ 23 h 36"/>
                  <a:gd name="T8" fmla="*/ 13 w 35"/>
                  <a:gd name="T9" fmla="*/ 23 h 36"/>
                  <a:gd name="T10" fmla="*/ 13 w 35"/>
                  <a:gd name="T11" fmla="*/ 36 h 36"/>
                  <a:gd name="T12" fmla="*/ 23 w 35"/>
                  <a:gd name="T13" fmla="*/ 36 h 36"/>
                  <a:gd name="T14" fmla="*/ 23 w 35"/>
                  <a:gd name="T15" fmla="*/ 23 h 36"/>
                  <a:gd name="T16" fmla="*/ 35 w 35"/>
                  <a:gd name="T17" fmla="*/ 23 h 36"/>
                  <a:gd name="T18" fmla="*/ 35 w 35"/>
                  <a:gd name="T19" fmla="*/ 13 h 36"/>
                  <a:gd name="T20" fmla="*/ 23 w 35"/>
                  <a:gd name="T21" fmla="*/ 13 h 36"/>
                  <a:gd name="T22" fmla="*/ 23 w 35"/>
                  <a:gd name="T23" fmla="*/ 0 h 36"/>
                  <a:gd name="T24" fmla="*/ 13 w 3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36">
                    <a:moveTo>
                      <a:pt x="13" y="0"/>
                    </a:moveTo>
                    <a:lnTo>
                      <a:pt x="13" y="13"/>
                    </a:lnTo>
                    <a:lnTo>
                      <a:pt x="0" y="13"/>
                    </a:lnTo>
                    <a:lnTo>
                      <a:pt x="0" y="23"/>
                    </a:lnTo>
                    <a:lnTo>
                      <a:pt x="13" y="23"/>
                    </a:lnTo>
                    <a:lnTo>
                      <a:pt x="13" y="36"/>
                    </a:lnTo>
                    <a:lnTo>
                      <a:pt x="23" y="36"/>
                    </a:lnTo>
                    <a:lnTo>
                      <a:pt x="23" y="23"/>
                    </a:lnTo>
                    <a:lnTo>
                      <a:pt x="35" y="23"/>
                    </a:lnTo>
                    <a:lnTo>
                      <a:pt x="35" y="13"/>
                    </a:lnTo>
                    <a:lnTo>
                      <a:pt x="23" y="13"/>
                    </a:lnTo>
                    <a:lnTo>
                      <a:pt x="23" y="0"/>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6" name="Freeform 113"/>
              <p:cNvSpPr>
                <a:spLocks/>
              </p:cNvSpPr>
              <p:nvPr/>
            </p:nvSpPr>
            <p:spPr bwMode="auto">
              <a:xfrm>
                <a:off x="1336" y="2103"/>
                <a:ext cx="72" cy="72"/>
              </a:xfrm>
              <a:custGeom>
                <a:avLst/>
                <a:gdLst>
                  <a:gd name="T0" fmla="*/ 37 w 72"/>
                  <a:gd name="T1" fmla="*/ 72 h 72"/>
                  <a:gd name="T2" fmla="*/ 0 w 72"/>
                  <a:gd name="T3" fmla="*/ 37 h 72"/>
                  <a:gd name="T4" fmla="*/ 35 w 72"/>
                  <a:gd name="T5" fmla="*/ 0 h 72"/>
                  <a:gd name="T6" fmla="*/ 72 w 72"/>
                  <a:gd name="T7" fmla="*/ 37 h 72"/>
                  <a:gd name="T8" fmla="*/ 37 w 72"/>
                  <a:gd name="T9" fmla="*/ 72 h 72"/>
                </a:gdLst>
                <a:ahLst/>
                <a:cxnLst>
                  <a:cxn ang="0">
                    <a:pos x="T0" y="T1"/>
                  </a:cxn>
                  <a:cxn ang="0">
                    <a:pos x="T2" y="T3"/>
                  </a:cxn>
                  <a:cxn ang="0">
                    <a:pos x="T4" y="T5"/>
                  </a:cxn>
                  <a:cxn ang="0">
                    <a:pos x="T6" y="T7"/>
                  </a:cxn>
                  <a:cxn ang="0">
                    <a:pos x="T8" y="T9"/>
                  </a:cxn>
                </a:cxnLst>
                <a:rect l="0" t="0" r="r" b="b"/>
                <a:pathLst>
                  <a:path w="72" h="72">
                    <a:moveTo>
                      <a:pt x="37" y="72"/>
                    </a:moveTo>
                    <a:lnTo>
                      <a:pt x="0" y="37"/>
                    </a:lnTo>
                    <a:lnTo>
                      <a:pt x="35" y="0"/>
                    </a:lnTo>
                    <a:lnTo>
                      <a:pt x="72" y="37"/>
                    </a:lnTo>
                    <a:lnTo>
                      <a:pt x="37"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7" name="Rectangle 114"/>
              <p:cNvSpPr>
                <a:spLocks noChangeArrowheads="1"/>
              </p:cNvSpPr>
              <p:nvPr/>
            </p:nvSpPr>
            <p:spPr bwMode="auto">
              <a:xfrm>
                <a:off x="1288" y="2134"/>
                <a:ext cx="32"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8" name="Freeform 115"/>
              <p:cNvSpPr>
                <a:spLocks/>
              </p:cNvSpPr>
              <p:nvPr/>
            </p:nvSpPr>
            <p:spPr bwMode="auto">
              <a:xfrm>
                <a:off x="1284" y="2119"/>
                <a:ext cx="41" cy="41"/>
              </a:xfrm>
              <a:custGeom>
                <a:avLst/>
                <a:gdLst>
                  <a:gd name="T0" fmla="*/ 20 w 41"/>
                  <a:gd name="T1" fmla="*/ 41 h 41"/>
                  <a:gd name="T2" fmla="*/ 0 w 41"/>
                  <a:gd name="T3" fmla="*/ 21 h 41"/>
                  <a:gd name="T4" fmla="*/ 22 w 41"/>
                  <a:gd name="T5" fmla="*/ 0 h 41"/>
                  <a:gd name="T6" fmla="*/ 41 w 41"/>
                  <a:gd name="T7" fmla="*/ 21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lnTo>
                      <a:pt x="0" y="21"/>
                    </a:lnTo>
                    <a:lnTo>
                      <a:pt x="22" y="0"/>
                    </a:lnTo>
                    <a:lnTo>
                      <a:pt x="41" y="21"/>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9" name="Freeform 116"/>
              <p:cNvSpPr>
                <a:spLocks noEditPoints="1"/>
              </p:cNvSpPr>
              <p:nvPr/>
            </p:nvSpPr>
            <p:spPr bwMode="auto">
              <a:xfrm>
                <a:off x="1242" y="2087"/>
                <a:ext cx="193" cy="256"/>
              </a:xfrm>
              <a:custGeom>
                <a:avLst/>
                <a:gdLst>
                  <a:gd name="T0" fmla="*/ 121 w 133"/>
                  <a:gd name="T1" fmla="*/ 0 h 176"/>
                  <a:gd name="T2" fmla="*/ 13 w 133"/>
                  <a:gd name="T3" fmla="*/ 0 h 176"/>
                  <a:gd name="T4" fmla="*/ 0 w 133"/>
                  <a:gd name="T5" fmla="*/ 12 h 176"/>
                  <a:gd name="T6" fmla="*/ 0 w 133"/>
                  <a:gd name="T7" fmla="*/ 164 h 176"/>
                  <a:gd name="T8" fmla="*/ 13 w 133"/>
                  <a:gd name="T9" fmla="*/ 176 h 176"/>
                  <a:gd name="T10" fmla="*/ 121 w 133"/>
                  <a:gd name="T11" fmla="*/ 176 h 176"/>
                  <a:gd name="T12" fmla="*/ 133 w 133"/>
                  <a:gd name="T13" fmla="*/ 164 h 176"/>
                  <a:gd name="T14" fmla="*/ 133 w 133"/>
                  <a:gd name="T15" fmla="*/ 12 h 176"/>
                  <a:gd name="T16" fmla="*/ 121 w 133"/>
                  <a:gd name="T17" fmla="*/ 0 h 176"/>
                  <a:gd name="T18" fmla="*/ 119 w 133"/>
                  <a:gd name="T19" fmla="*/ 56 h 176"/>
                  <a:gd name="T20" fmla="*/ 15 w 133"/>
                  <a:gd name="T21" fmla="*/ 56 h 176"/>
                  <a:gd name="T22" fmla="*/ 15 w 133"/>
                  <a:gd name="T23" fmla="*/ 14 h 176"/>
                  <a:gd name="T24" fmla="*/ 119 w 133"/>
                  <a:gd name="T25" fmla="*/ 14 h 176"/>
                  <a:gd name="T26" fmla="*/ 119 w 133"/>
                  <a:gd name="T27" fmla="*/ 56 h 176"/>
                  <a:gd name="T28" fmla="*/ 15 w 133"/>
                  <a:gd name="T29" fmla="*/ 66 h 176"/>
                  <a:gd name="T30" fmla="*/ 119 w 133"/>
                  <a:gd name="T31" fmla="*/ 66 h 176"/>
                  <a:gd name="T32" fmla="*/ 119 w 133"/>
                  <a:gd name="T33" fmla="*/ 161 h 176"/>
                  <a:gd name="T34" fmla="*/ 15 w 133"/>
                  <a:gd name="T35" fmla="*/ 161 h 176"/>
                  <a:gd name="T36" fmla="*/ 15 w 133"/>
                  <a:gd name="T37" fmla="*/ 6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176">
                    <a:moveTo>
                      <a:pt x="121" y="0"/>
                    </a:moveTo>
                    <a:cubicBezTo>
                      <a:pt x="13" y="0"/>
                      <a:pt x="13" y="0"/>
                      <a:pt x="13" y="0"/>
                    </a:cubicBezTo>
                    <a:cubicBezTo>
                      <a:pt x="6" y="0"/>
                      <a:pt x="0" y="5"/>
                      <a:pt x="0" y="12"/>
                    </a:cubicBezTo>
                    <a:cubicBezTo>
                      <a:pt x="0" y="164"/>
                      <a:pt x="0" y="164"/>
                      <a:pt x="0" y="164"/>
                    </a:cubicBezTo>
                    <a:cubicBezTo>
                      <a:pt x="0" y="170"/>
                      <a:pt x="6" y="176"/>
                      <a:pt x="13" y="176"/>
                    </a:cubicBezTo>
                    <a:cubicBezTo>
                      <a:pt x="121" y="176"/>
                      <a:pt x="121" y="176"/>
                      <a:pt x="121" y="176"/>
                    </a:cubicBezTo>
                    <a:cubicBezTo>
                      <a:pt x="128" y="176"/>
                      <a:pt x="133" y="170"/>
                      <a:pt x="133" y="164"/>
                    </a:cubicBezTo>
                    <a:cubicBezTo>
                      <a:pt x="133" y="12"/>
                      <a:pt x="133" y="12"/>
                      <a:pt x="133" y="12"/>
                    </a:cubicBezTo>
                    <a:cubicBezTo>
                      <a:pt x="133" y="5"/>
                      <a:pt x="128" y="0"/>
                      <a:pt x="121" y="0"/>
                    </a:cubicBezTo>
                    <a:moveTo>
                      <a:pt x="119" y="56"/>
                    </a:moveTo>
                    <a:cubicBezTo>
                      <a:pt x="15" y="56"/>
                      <a:pt x="15" y="56"/>
                      <a:pt x="15" y="56"/>
                    </a:cubicBezTo>
                    <a:cubicBezTo>
                      <a:pt x="15" y="14"/>
                      <a:pt x="15" y="14"/>
                      <a:pt x="15" y="14"/>
                    </a:cubicBezTo>
                    <a:cubicBezTo>
                      <a:pt x="119" y="14"/>
                      <a:pt x="119" y="14"/>
                      <a:pt x="119" y="14"/>
                    </a:cubicBezTo>
                    <a:lnTo>
                      <a:pt x="119" y="56"/>
                    </a:lnTo>
                    <a:close/>
                    <a:moveTo>
                      <a:pt x="15" y="66"/>
                    </a:moveTo>
                    <a:cubicBezTo>
                      <a:pt x="119" y="66"/>
                      <a:pt x="119" y="66"/>
                      <a:pt x="119" y="66"/>
                    </a:cubicBezTo>
                    <a:cubicBezTo>
                      <a:pt x="119" y="161"/>
                      <a:pt x="119" y="161"/>
                      <a:pt x="119" y="161"/>
                    </a:cubicBezTo>
                    <a:cubicBezTo>
                      <a:pt x="15" y="161"/>
                      <a:pt x="15" y="161"/>
                      <a:pt x="15" y="161"/>
                    </a:cubicBezTo>
                    <a:lnTo>
                      <a:pt x="15"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0" name="Oval 117"/>
              <p:cNvSpPr>
                <a:spLocks noChangeArrowheads="1"/>
              </p:cNvSpPr>
              <p:nvPr/>
            </p:nvSpPr>
            <p:spPr bwMode="auto">
              <a:xfrm>
                <a:off x="1280" y="2198"/>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1" name="Oval 118"/>
              <p:cNvSpPr>
                <a:spLocks noChangeArrowheads="1"/>
              </p:cNvSpPr>
              <p:nvPr/>
            </p:nvSpPr>
            <p:spPr bwMode="auto">
              <a:xfrm>
                <a:off x="1323" y="2198"/>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2" name="Oval 119"/>
              <p:cNvSpPr>
                <a:spLocks noChangeArrowheads="1"/>
              </p:cNvSpPr>
              <p:nvPr/>
            </p:nvSpPr>
            <p:spPr bwMode="auto">
              <a:xfrm>
                <a:off x="1366" y="2198"/>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3" name="Oval 120"/>
              <p:cNvSpPr>
                <a:spLocks noChangeArrowheads="1"/>
              </p:cNvSpPr>
              <p:nvPr/>
            </p:nvSpPr>
            <p:spPr bwMode="auto">
              <a:xfrm>
                <a:off x="1280" y="2239"/>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4" name="Oval 121"/>
              <p:cNvSpPr>
                <a:spLocks noChangeArrowheads="1"/>
              </p:cNvSpPr>
              <p:nvPr/>
            </p:nvSpPr>
            <p:spPr bwMode="auto">
              <a:xfrm>
                <a:off x="1323" y="2239"/>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5" name="Oval 122"/>
              <p:cNvSpPr>
                <a:spLocks noChangeArrowheads="1"/>
              </p:cNvSpPr>
              <p:nvPr/>
            </p:nvSpPr>
            <p:spPr bwMode="auto">
              <a:xfrm>
                <a:off x="1366" y="2239"/>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6" name="Oval 123"/>
              <p:cNvSpPr>
                <a:spLocks noChangeArrowheads="1"/>
              </p:cNvSpPr>
              <p:nvPr/>
            </p:nvSpPr>
            <p:spPr bwMode="auto">
              <a:xfrm>
                <a:off x="1280" y="227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7" name="Oval 124"/>
              <p:cNvSpPr>
                <a:spLocks noChangeArrowheads="1"/>
              </p:cNvSpPr>
              <p:nvPr/>
            </p:nvSpPr>
            <p:spPr bwMode="auto">
              <a:xfrm>
                <a:off x="1323" y="227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8" name="Oval 125"/>
              <p:cNvSpPr>
                <a:spLocks noChangeArrowheads="1"/>
              </p:cNvSpPr>
              <p:nvPr/>
            </p:nvSpPr>
            <p:spPr bwMode="auto">
              <a:xfrm>
                <a:off x="1366" y="227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9" name="Freeform 126"/>
              <p:cNvSpPr>
                <a:spLocks/>
              </p:cNvSpPr>
              <p:nvPr/>
            </p:nvSpPr>
            <p:spPr bwMode="auto">
              <a:xfrm>
                <a:off x="1261" y="1863"/>
                <a:ext cx="9" cy="9"/>
              </a:xfrm>
              <a:custGeom>
                <a:avLst/>
                <a:gdLst>
                  <a:gd name="T0" fmla="*/ 3 w 9"/>
                  <a:gd name="T1" fmla="*/ 0 h 9"/>
                  <a:gd name="T2" fmla="*/ 3 w 9"/>
                  <a:gd name="T3" fmla="*/ 3 h 9"/>
                  <a:gd name="T4" fmla="*/ 0 w 9"/>
                  <a:gd name="T5" fmla="*/ 3 h 9"/>
                  <a:gd name="T6" fmla="*/ 0 w 9"/>
                  <a:gd name="T7" fmla="*/ 6 h 9"/>
                  <a:gd name="T8" fmla="*/ 3 w 9"/>
                  <a:gd name="T9" fmla="*/ 6 h 9"/>
                  <a:gd name="T10" fmla="*/ 3 w 9"/>
                  <a:gd name="T11" fmla="*/ 9 h 9"/>
                  <a:gd name="T12" fmla="*/ 6 w 9"/>
                  <a:gd name="T13" fmla="*/ 9 h 9"/>
                  <a:gd name="T14" fmla="*/ 6 w 9"/>
                  <a:gd name="T15" fmla="*/ 6 h 9"/>
                  <a:gd name="T16" fmla="*/ 9 w 9"/>
                  <a:gd name="T17" fmla="*/ 6 h 9"/>
                  <a:gd name="T18" fmla="*/ 9 w 9"/>
                  <a:gd name="T19" fmla="*/ 3 h 9"/>
                  <a:gd name="T20" fmla="*/ 6 w 9"/>
                  <a:gd name="T21" fmla="*/ 3 h 9"/>
                  <a:gd name="T22" fmla="*/ 6 w 9"/>
                  <a:gd name="T23" fmla="*/ 0 h 9"/>
                  <a:gd name="T24" fmla="*/ 3 w 9"/>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9">
                    <a:moveTo>
                      <a:pt x="3" y="0"/>
                    </a:moveTo>
                    <a:lnTo>
                      <a:pt x="3" y="3"/>
                    </a:lnTo>
                    <a:lnTo>
                      <a:pt x="0" y="3"/>
                    </a:lnTo>
                    <a:lnTo>
                      <a:pt x="0" y="6"/>
                    </a:lnTo>
                    <a:lnTo>
                      <a:pt x="3" y="6"/>
                    </a:lnTo>
                    <a:lnTo>
                      <a:pt x="3" y="9"/>
                    </a:lnTo>
                    <a:lnTo>
                      <a:pt x="6" y="9"/>
                    </a:lnTo>
                    <a:lnTo>
                      <a:pt x="6" y="6"/>
                    </a:lnTo>
                    <a:lnTo>
                      <a:pt x="9" y="6"/>
                    </a:lnTo>
                    <a:lnTo>
                      <a:pt x="9" y="3"/>
                    </a:lnTo>
                    <a:lnTo>
                      <a:pt x="6" y="3"/>
                    </a:lnTo>
                    <a:lnTo>
                      <a:pt x="6"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0" name="Freeform 127"/>
              <p:cNvSpPr>
                <a:spLocks/>
              </p:cNvSpPr>
              <p:nvPr/>
            </p:nvSpPr>
            <p:spPr bwMode="auto">
              <a:xfrm>
                <a:off x="1256" y="1860"/>
                <a:ext cx="16" cy="16"/>
              </a:xfrm>
              <a:custGeom>
                <a:avLst/>
                <a:gdLst>
                  <a:gd name="T0" fmla="*/ 9 w 16"/>
                  <a:gd name="T1" fmla="*/ 16 h 16"/>
                  <a:gd name="T2" fmla="*/ 0 w 16"/>
                  <a:gd name="T3" fmla="*/ 8 h 16"/>
                  <a:gd name="T4" fmla="*/ 9 w 16"/>
                  <a:gd name="T5" fmla="*/ 0 h 16"/>
                  <a:gd name="T6" fmla="*/ 16 w 16"/>
                  <a:gd name="T7" fmla="*/ 8 h 16"/>
                  <a:gd name="T8" fmla="*/ 9 w 16"/>
                  <a:gd name="T9" fmla="*/ 16 h 16"/>
                </a:gdLst>
                <a:ahLst/>
                <a:cxnLst>
                  <a:cxn ang="0">
                    <a:pos x="T0" y="T1"/>
                  </a:cxn>
                  <a:cxn ang="0">
                    <a:pos x="T2" y="T3"/>
                  </a:cxn>
                  <a:cxn ang="0">
                    <a:pos x="T4" y="T5"/>
                  </a:cxn>
                  <a:cxn ang="0">
                    <a:pos x="T6" y="T7"/>
                  </a:cxn>
                  <a:cxn ang="0">
                    <a:pos x="T8" y="T9"/>
                  </a:cxn>
                </a:cxnLst>
                <a:rect l="0" t="0" r="r" b="b"/>
                <a:pathLst>
                  <a:path w="16" h="16">
                    <a:moveTo>
                      <a:pt x="9" y="16"/>
                    </a:moveTo>
                    <a:lnTo>
                      <a:pt x="0" y="8"/>
                    </a:lnTo>
                    <a:lnTo>
                      <a:pt x="9" y="0"/>
                    </a:lnTo>
                    <a:lnTo>
                      <a:pt x="16" y="8"/>
                    </a:lnTo>
                    <a:lnTo>
                      <a:pt x="9"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1" name="Rectangle 128"/>
              <p:cNvSpPr>
                <a:spLocks noChangeArrowheads="1"/>
              </p:cNvSpPr>
              <p:nvPr/>
            </p:nvSpPr>
            <p:spPr bwMode="auto">
              <a:xfrm>
                <a:off x="1245" y="1868"/>
                <a:ext cx="7"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2" name="Freeform 129"/>
              <p:cNvSpPr>
                <a:spLocks/>
              </p:cNvSpPr>
              <p:nvPr/>
            </p:nvSpPr>
            <p:spPr bwMode="auto">
              <a:xfrm>
                <a:off x="1245" y="1863"/>
                <a:ext cx="9" cy="11"/>
              </a:xfrm>
              <a:custGeom>
                <a:avLst/>
                <a:gdLst>
                  <a:gd name="T0" fmla="*/ 4 w 9"/>
                  <a:gd name="T1" fmla="*/ 11 h 11"/>
                  <a:gd name="T2" fmla="*/ 0 w 9"/>
                  <a:gd name="T3" fmla="*/ 5 h 11"/>
                  <a:gd name="T4" fmla="*/ 4 w 9"/>
                  <a:gd name="T5" fmla="*/ 0 h 11"/>
                  <a:gd name="T6" fmla="*/ 9 w 9"/>
                  <a:gd name="T7" fmla="*/ 5 h 11"/>
                  <a:gd name="T8" fmla="*/ 4 w 9"/>
                  <a:gd name="T9" fmla="*/ 11 h 11"/>
                </a:gdLst>
                <a:ahLst/>
                <a:cxnLst>
                  <a:cxn ang="0">
                    <a:pos x="T0" y="T1"/>
                  </a:cxn>
                  <a:cxn ang="0">
                    <a:pos x="T2" y="T3"/>
                  </a:cxn>
                  <a:cxn ang="0">
                    <a:pos x="T4" y="T5"/>
                  </a:cxn>
                  <a:cxn ang="0">
                    <a:pos x="T6" y="T7"/>
                  </a:cxn>
                  <a:cxn ang="0">
                    <a:pos x="T8" y="T9"/>
                  </a:cxn>
                </a:cxnLst>
                <a:rect l="0" t="0" r="r" b="b"/>
                <a:pathLst>
                  <a:path w="9" h="11">
                    <a:moveTo>
                      <a:pt x="4" y="11"/>
                    </a:moveTo>
                    <a:lnTo>
                      <a:pt x="0" y="5"/>
                    </a:lnTo>
                    <a:lnTo>
                      <a:pt x="4" y="0"/>
                    </a:lnTo>
                    <a:lnTo>
                      <a:pt x="9" y="5"/>
                    </a:lnTo>
                    <a:lnTo>
                      <a:pt x="4"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3" name="Freeform 130"/>
              <p:cNvSpPr>
                <a:spLocks noEditPoints="1"/>
              </p:cNvSpPr>
              <p:nvPr/>
            </p:nvSpPr>
            <p:spPr bwMode="auto">
              <a:xfrm>
                <a:off x="1235" y="1856"/>
                <a:ext cx="45" cy="60"/>
              </a:xfrm>
              <a:custGeom>
                <a:avLst/>
                <a:gdLst>
                  <a:gd name="T0" fmla="*/ 28 w 31"/>
                  <a:gd name="T1" fmla="*/ 0 h 41"/>
                  <a:gd name="T2" fmla="*/ 3 w 31"/>
                  <a:gd name="T3" fmla="*/ 0 h 41"/>
                  <a:gd name="T4" fmla="*/ 0 w 31"/>
                  <a:gd name="T5" fmla="*/ 3 h 41"/>
                  <a:gd name="T6" fmla="*/ 0 w 31"/>
                  <a:gd name="T7" fmla="*/ 38 h 41"/>
                  <a:gd name="T8" fmla="*/ 3 w 31"/>
                  <a:gd name="T9" fmla="*/ 41 h 41"/>
                  <a:gd name="T10" fmla="*/ 28 w 31"/>
                  <a:gd name="T11" fmla="*/ 41 h 41"/>
                  <a:gd name="T12" fmla="*/ 31 w 31"/>
                  <a:gd name="T13" fmla="*/ 38 h 41"/>
                  <a:gd name="T14" fmla="*/ 31 w 31"/>
                  <a:gd name="T15" fmla="*/ 3 h 41"/>
                  <a:gd name="T16" fmla="*/ 28 w 31"/>
                  <a:gd name="T17" fmla="*/ 0 h 41"/>
                  <a:gd name="T18" fmla="*/ 28 w 31"/>
                  <a:gd name="T19" fmla="*/ 13 h 41"/>
                  <a:gd name="T20" fmla="*/ 3 w 31"/>
                  <a:gd name="T21" fmla="*/ 13 h 41"/>
                  <a:gd name="T22" fmla="*/ 3 w 31"/>
                  <a:gd name="T23" fmla="*/ 3 h 41"/>
                  <a:gd name="T24" fmla="*/ 28 w 31"/>
                  <a:gd name="T25" fmla="*/ 3 h 41"/>
                  <a:gd name="T26" fmla="*/ 28 w 31"/>
                  <a:gd name="T27" fmla="*/ 13 h 41"/>
                  <a:gd name="T28" fmla="*/ 3 w 31"/>
                  <a:gd name="T29" fmla="*/ 15 h 41"/>
                  <a:gd name="T30" fmla="*/ 28 w 31"/>
                  <a:gd name="T31" fmla="*/ 15 h 41"/>
                  <a:gd name="T32" fmla="*/ 28 w 31"/>
                  <a:gd name="T33" fmla="*/ 38 h 41"/>
                  <a:gd name="T34" fmla="*/ 3 w 31"/>
                  <a:gd name="T35" fmla="*/ 38 h 41"/>
                  <a:gd name="T36" fmla="*/ 3 w 31"/>
                  <a:gd name="T37" fmla="*/ 1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41">
                    <a:moveTo>
                      <a:pt x="28" y="0"/>
                    </a:moveTo>
                    <a:cubicBezTo>
                      <a:pt x="3" y="0"/>
                      <a:pt x="3" y="0"/>
                      <a:pt x="3" y="0"/>
                    </a:cubicBezTo>
                    <a:cubicBezTo>
                      <a:pt x="1" y="0"/>
                      <a:pt x="0" y="1"/>
                      <a:pt x="0" y="3"/>
                    </a:cubicBezTo>
                    <a:cubicBezTo>
                      <a:pt x="0" y="38"/>
                      <a:pt x="0" y="38"/>
                      <a:pt x="0" y="38"/>
                    </a:cubicBezTo>
                    <a:cubicBezTo>
                      <a:pt x="0" y="40"/>
                      <a:pt x="1" y="41"/>
                      <a:pt x="3" y="41"/>
                    </a:cubicBezTo>
                    <a:cubicBezTo>
                      <a:pt x="28" y="41"/>
                      <a:pt x="28" y="41"/>
                      <a:pt x="28" y="41"/>
                    </a:cubicBezTo>
                    <a:cubicBezTo>
                      <a:pt x="30" y="41"/>
                      <a:pt x="31" y="40"/>
                      <a:pt x="31" y="38"/>
                    </a:cubicBezTo>
                    <a:cubicBezTo>
                      <a:pt x="31" y="3"/>
                      <a:pt x="31" y="3"/>
                      <a:pt x="31" y="3"/>
                    </a:cubicBezTo>
                    <a:cubicBezTo>
                      <a:pt x="31" y="1"/>
                      <a:pt x="30" y="0"/>
                      <a:pt x="28" y="0"/>
                    </a:cubicBezTo>
                    <a:moveTo>
                      <a:pt x="28" y="13"/>
                    </a:moveTo>
                    <a:cubicBezTo>
                      <a:pt x="3" y="13"/>
                      <a:pt x="3" y="13"/>
                      <a:pt x="3" y="13"/>
                    </a:cubicBezTo>
                    <a:cubicBezTo>
                      <a:pt x="3" y="3"/>
                      <a:pt x="3" y="3"/>
                      <a:pt x="3" y="3"/>
                    </a:cubicBezTo>
                    <a:cubicBezTo>
                      <a:pt x="28" y="3"/>
                      <a:pt x="28" y="3"/>
                      <a:pt x="28" y="3"/>
                    </a:cubicBezTo>
                    <a:lnTo>
                      <a:pt x="28" y="13"/>
                    </a:lnTo>
                    <a:close/>
                    <a:moveTo>
                      <a:pt x="3" y="15"/>
                    </a:moveTo>
                    <a:cubicBezTo>
                      <a:pt x="28" y="15"/>
                      <a:pt x="28" y="15"/>
                      <a:pt x="28" y="15"/>
                    </a:cubicBezTo>
                    <a:cubicBezTo>
                      <a:pt x="28" y="38"/>
                      <a:pt x="28" y="38"/>
                      <a:pt x="28" y="38"/>
                    </a:cubicBezTo>
                    <a:cubicBezTo>
                      <a:pt x="3" y="38"/>
                      <a:pt x="3" y="38"/>
                      <a:pt x="3" y="38"/>
                    </a:cubicBezTo>
                    <a:lnTo>
                      <a:pt x="3"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4" name="Oval 131"/>
              <p:cNvSpPr>
                <a:spLocks noChangeArrowheads="1"/>
              </p:cNvSpPr>
              <p:nvPr/>
            </p:nvSpPr>
            <p:spPr bwMode="auto">
              <a:xfrm>
                <a:off x="1243" y="1882"/>
                <a:ext cx="8" cy="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5" name="Oval 132"/>
              <p:cNvSpPr>
                <a:spLocks noChangeArrowheads="1"/>
              </p:cNvSpPr>
              <p:nvPr/>
            </p:nvSpPr>
            <p:spPr bwMode="auto">
              <a:xfrm>
                <a:off x="1254" y="1882"/>
                <a:ext cx="5" cy="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6" name="Oval 133"/>
              <p:cNvSpPr>
                <a:spLocks noChangeArrowheads="1"/>
              </p:cNvSpPr>
              <p:nvPr/>
            </p:nvSpPr>
            <p:spPr bwMode="auto">
              <a:xfrm>
                <a:off x="1264" y="1882"/>
                <a:ext cx="6" cy="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7" name="Oval 134"/>
              <p:cNvSpPr>
                <a:spLocks noChangeArrowheads="1"/>
              </p:cNvSpPr>
              <p:nvPr/>
            </p:nvSpPr>
            <p:spPr bwMode="auto">
              <a:xfrm>
                <a:off x="1243" y="1891"/>
                <a:ext cx="8"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8" name="Oval 135"/>
              <p:cNvSpPr>
                <a:spLocks noChangeArrowheads="1"/>
              </p:cNvSpPr>
              <p:nvPr/>
            </p:nvSpPr>
            <p:spPr bwMode="auto">
              <a:xfrm>
                <a:off x="1254" y="1891"/>
                <a:ext cx="5"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9" name="Oval 136"/>
              <p:cNvSpPr>
                <a:spLocks noChangeArrowheads="1"/>
              </p:cNvSpPr>
              <p:nvPr/>
            </p:nvSpPr>
            <p:spPr bwMode="auto">
              <a:xfrm>
                <a:off x="1264" y="1891"/>
                <a:ext cx="6" cy="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0" name="Oval 137"/>
              <p:cNvSpPr>
                <a:spLocks noChangeArrowheads="1"/>
              </p:cNvSpPr>
              <p:nvPr/>
            </p:nvSpPr>
            <p:spPr bwMode="auto">
              <a:xfrm>
                <a:off x="1243" y="1901"/>
                <a:ext cx="8"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1" name="Oval 138"/>
              <p:cNvSpPr>
                <a:spLocks noChangeArrowheads="1"/>
              </p:cNvSpPr>
              <p:nvPr/>
            </p:nvSpPr>
            <p:spPr bwMode="auto">
              <a:xfrm>
                <a:off x="1254" y="1901"/>
                <a:ext cx="5"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2" name="Oval 139"/>
              <p:cNvSpPr>
                <a:spLocks noChangeArrowheads="1"/>
              </p:cNvSpPr>
              <p:nvPr/>
            </p:nvSpPr>
            <p:spPr bwMode="auto">
              <a:xfrm>
                <a:off x="1264" y="1901"/>
                <a:ext cx="6" cy="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3" name="Freeform 140"/>
              <p:cNvSpPr>
                <a:spLocks/>
              </p:cNvSpPr>
              <p:nvPr/>
            </p:nvSpPr>
            <p:spPr bwMode="auto">
              <a:xfrm>
                <a:off x="1303" y="2877"/>
                <a:ext cx="25" cy="25"/>
              </a:xfrm>
              <a:custGeom>
                <a:avLst/>
                <a:gdLst>
                  <a:gd name="T0" fmla="*/ 9 w 25"/>
                  <a:gd name="T1" fmla="*/ 0 h 25"/>
                  <a:gd name="T2" fmla="*/ 9 w 25"/>
                  <a:gd name="T3" fmla="*/ 9 h 25"/>
                  <a:gd name="T4" fmla="*/ 0 w 25"/>
                  <a:gd name="T5" fmla="*/ 9 h 25"/>
                  <a:gd name="T6" fmla="*/ 0 w 25"/>
                  <a:gd name="T7" fmla="*/ 16 h 25"/>
                  <a:gd name="T8" fmla="*/ 9 w 25"/>
                  <a:gd name="T9" fmla="*/ 16 h 25"/>
                  <a:gd name="T10" fmla="*/ 9 w 25"/>
                  <a:gd name="T11" fmla="*/ 25 h 25"/>
                  <a:gd name="T12" fmla="*/ 16 w 25"/>
                  <a:gd name="T13" fmla="*/ 25 h 25"/>
                  <a:gd name="T14" fmla="*/ 16 w 25"/>
                  <a:gd name="T15" fmla="*/ 16 h 25"/>
                  <a:gd name="T16" fmla="*/ 25 w 25"/>
                  <a:gd name="T17" fmla="*/ 16 h 25"/>
                  <a:gd name="T18" fmla="*/ 25 w 25"/>
                  <a:gd name="T19" fmla="*/ 9 h 25"/>
                  <a:gd name="T20" fmla="*/ 16 w 25"/>
                  <a:gd name="T21" fmla="*/ 9 h 25"/>
                  <a:gd name="T22" fmla="*/ 16 w 25"/>
                  <a:gd name="T23" fmla="*/ 0 h 25"/>
                  <a:gd name="T24" fmla="*/ 9 w 25"/>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5">
                    <a:moveTo>
                      <a:pt x="9" y="0"/>
                    </a:moveTo>
                    <a:lnTo>
                      <a:pt x="9" y="9"/>
                    </a:lnTo>
                    <a:lnTo>
                      <a:pt x="0" y="9"/>
                    </a:lnTo>
                    <a:lnTo>
                      <a:pt x="0" y="16"/>
                    </a:lnTo>
                    <a:lnTo>
                      <a:pt x="9" y="16"/>
                    </a:lnTo>
                    <a:lnTo>
                      <a:pt x="9" y="25"/>
                    </a:lnTo>
                    <a:lnTo>
                      <a:pt x="16" y="25"/>
                    </a:lnTo>
                    <a:lnTo>
                      <a:pt x="16" y="16"/>
                    </a:lnTo>
                    <a:lnTo>
                      <a:pt x="25" y="16"/>
                    </a:lnTo>
                    <a:lnTo>
                      <a:pt x="25" y="9"/>
                    </a:lnTo>
                    <a:lnTo>
                      <a:pt x="16" y="9"/>
                    </a:lnTo>
                    <a:lnTo>
                      <a:pt x="16" y="0"/>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4" name="Freeform 141"/>
              <p:cNvSpPr>
                <a:spLocks/>
              </p:cNvSpPr>
              <p:nvPr/>
            </p:nvSpPr>
            <p:spPr bwMode="auto">
              <a:xfrm>
                <a:off x="1290" y="2865"/>
                <a:ext cx="49" cy="50"/>
              </a:xfrm>
              <a:custGeom>
                <a:avLst/>
                <a:gdLst>
                  <a:gd name="T0" fmla="*/ 25 w 49"/>
                  <a:gd name="T1" fmla="*/ 50 h 50"/>
                  <a:gd name="T2" fmla="*/ 0 w 49"/>
                  <a:gd name="T3" fmla="*/ 25 h 50"/>
                  <a:gd name="T4" fmla="*/ 25 w 49"/>
                  <a:gd name="T5" fmla="*/ 0 h 50"/>
                  <a:gd name="T6" fmla="*/ 49 w 49"/>
                  <a:gd name="T7" fmla="*/ 25 h 50"/>
                  <a:gd name="T8" fmla="*/ 25 w 49"/>
                  <a:gd name="T9" fmla="*/ 50 h 50"/>
                </a:gdLst>
                <a:ahLst/>
                <a:cxnLst>
                  <a:cxn ang="0">
                    <a:pos x="T0" y="T1"/>
                  </a:cxn>
                  <a:cxn ang="0">
                    <a:pos x="T2" y="T3"/>
                  </a:cxn>
                  <a:cxn ang="0">
                    <a:pos x="T4" y="T5"/>
                  </a:cxn>
                  <a:cxn ang="0">
                    <a:pos x="T6" y="T7"/>
                  </a:cxn>
                  <a:cxn ang="0">
                    <a:pos x="T8" y="T9"/>
                  </a:cxn>
                </a:cxnLst>
                <a:rect l="0" t="0" r="r" b="b"/>
                <a:pathLst>
                  <a:path w="49" h="50">
                    <a:moveTo>
                      <a:pt x="25" y="50"/>
                    </a:moveTo>
                    <a:lnTo>
                      <a:pt x="0" y="25"/>
                    </a:lnTo>
                    <a:lnTo>
                      <a:pt x="25" y="0"/>
                    </a:lnTo>
                    <a:lnTo>
                      <a:pt x="49" y="25"/>
                    </a:ln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5" name="Rectangle 142"/>
              <p:cNvSpPr>
                <a:spLocks noChangeArrowheads="1"/>
              </p:cNvSpPr>
              <p:nvPr/>
            </p:nvSpPr>
            <p:spPr bwMode="auto">
              <a:xfrm>
                <a:off x="1256" y="2886"/>
                <a:ext cx="24"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6" name="Freeform 143"/>
              <p:cNvSpPr>
                <a:spLocks/>
              </p:cNvSpPr>
              <p:nvPr/>
            </p:nvSpPr>
            <p:spPr bwMode="auto">
              <a:xfrm>
                <a:off x="1254" y="2875"/>
                <a:ext cx="29" cy="30"/>
              </a:xfrm>
              <a:custGeom>
                <a:avLst/>
                <a:gdLst>
                  <a:gd name="T0" fmla="*/ 14 w 29"/>
                  <a:gd name="T1" fmla="*/ 30 h 30"/>
                  <a:gd name="T2" fmla="*/ 0 w 29"/>
                  <a:gd name="T3" fmla="*/ 15 h 30"/>
                  <a:gd name="T4" fmla="*/ 14 w 29"/>
                  <a:gd name="T5" fmla="*/ 0 h 30"/>
                  <a:gd name="T6" fmla="*/ 29 w 29"/>
                  <a:gd name="T7" fmla="*/ 15 h 30"/>
                  <a:gd name="T8" fmla="*/ 14 w 29"/>
                  <a:gd name="T9" fmla="*/ 30 h 30"/>
                </a:gdLst>
                <a:ahLst/>
                <a:cxnLst>
                  <a:cxn ang="0">
                    <a:pos x="T0" y="T1"/>
                  </a:cxn>
                  <a:cxn ang="0">
                    <a:pos x="T2" y="T3"/>
                  </a:cxn>
                  <a:cxn ang="0">
                    <a:pos x="T4" y="T5"/>
                  </a:cxn>
                  <a:cxn ang="0">
                    <a:pos x="T6" y="T7"/>
                  </a:cxn>
                  <a:cxn ang="0">
                    <a:pos x="T8" y="T9"/>
                  </a:cxn>
                </a:cxnLst>
                <a:rect l="0" t="0" r="r" b="b"/>
                <a:pathLst>
                  <a:path w="29" h="30">
                    <a:moveTo>
                      <a:pt x="14" y="30"/>
                    </a:moveTo>
                    <a:lnTo>
                      <a:pt x="0" y="15"/>
                    </a:lnTo>
                    <a:lnTo>
                      <a:pt x="14" y="0"/>
                    </a:lnTo>
                    <a:lnTo>
                      <a:pt x="29" y="15"/>
                    </a:lnTo>
                    <a:lnTo>
                      <a:pt x="14"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7" name="Freeform 144"/>
              <p:cNvSpPr>
                <a:spLocks noEditPoints="1"/>
              </p:cNvSpPr>
              <p:nvPr/>
            </p:nvSpPr>
            <p:spPr bwMode="auto">
              <a:xfrm>
                <a:off x="1224" y="2852"/>
                <a:ext cx="136" cy="181"/>
              </a:xfrm>
              <a:custGeom>
                <a:avLst/>
                <a:gdLst>
                  <a:gd name="T0" fmla="*/ 84 w 93"/>
                  <a:gd name="T1" fmla="*/ 0 h 124"/>
                  <a:gd name="T2" fmla="*/ 9 w 93"/>
                  <a:gd name="T3" fmla="*/ 0 h 124"/>
                  <a:gd name="T4" fmla="*/ 0 w 93"/>
                  <a:gd name="T5" fmla="*/ 9 h 124"/>
                  <a:gd name="T6" fmla="*/ 0 w 93"/>
                  <a:gd name="T7" fmla="*/ 115 h 124"/>
                  <a:gd name="T8" fmla="*/ 9 w 93"/>
                  <a:gd name="T9" fmla="*/ 124 h 124"/>
                  <a:gd name="T10" fmla="*/ 84 w 93"/>
                  <a:gd name="T11" fmla="*/ 124 h 124"/>
                  <a:gd name="T12" fmla="*/ 93 w 93"/>
                  <a:gd name="T13" fmla="*/ 115 h 124"/>
                  <a:gd name="T14" fmla="*/ 93 w 93"/>
                  <a:gd name="T15" fmla="*/ 9 h 124"/>
                  <a:gd name="T16" fmla="*/ 84 w 93"/>
                  <a:gd name="T17" fmla="*/ 0 h 124"/>
                  <a:gd name="T18" fmla="*/ 83 w 93"/>
                  <a:gd name="T19" fmla="*/ 40 h 124"/>
                  <a:gd name="T20" fmla="*/ 11 w 93"/>
                  <a:gd name="T21" fmla="*/ 40 h 124"/>
                  <a:gd name="T22" fmla="*/ 11 w 93"/>
                  <a:gd name="T23" fmla="*/ 11 h 124"/>
                  <a:gd name="T24" fmla="*/ 83 w 93"/>
                  <a:gd name="T25" fmla="*/ 11 h 124"/>
                  <a:gd name="T26" fmla="*/ 83 w 93"/>
                  <a:gd name="T27" fmla="*/ 40 h 124"/>
                  <a:gd name="T28" fmla="*/ 11 w 93"/>
                  <a:gd name="T29" fmla="*/ 47 h 124"/>
                  <a:gd name="T30" fmla="*/ 83 w 93"/>
                  <a:gd name="T31" fmla="*/ 47 h 124"/>
                  <a:gd name="T32" fmla="*/ 83 w 93"/>
                  <a:gd name="T33" fmla="*/ 113 h 124"/>
                  <a:gd name="T34" fmla="*/ 11 w 93"/>
                  <a:gd name="T35" fmla="*/ 113 h 124"/>
                  <a:gd name="T36" fmla="*/ 11 w 93"/>
                  <a:gd name="T37" fmla="*/ 4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24">
                    <a:moveTo>
                      <a:pt x="84" y="0"/>
                    </a:moveTo>
                    <a:cubicBezTo>
                      <a:pt x="9" y="0"/>
                      <a:pt x="9" y="0"/>
                      <a:pt x="9" y="0"/>
                    </a:cubicBezTo>
                    <a:cubicBezTo>
                      <a:pt x="4" y="0"/>
                      <a:pt x="0" y="4"/>
                      <a:pt x="0" y="9"/>
                    </a:cubicBezTo>
                    <a:cubicBezTo>
                      <a:pt x="0" y="115"/>
                      <a:pt x="0" y="115"/>
                      <a:pt x="0" y="115"/>
                    </a:cubicBezTo>
                    <a:cubicBezTo>
                      <a:pt x="0" y="120"/>
                      <a:pt x="4" y="124"/>
                      <a:pt x="9" y="124"/>
                    </a:cubicBezTo>
                    <a:cubicBezTo>
                      <a:pt x="84" y="124"/>
                      <a:pt x="84" y="124"/>
                      <a:pt x="84" y="124"/>
                    </a:cubicBezTo>
                    <a:cubicBezTo>
                      <a:pt x="89" y="124"/>
                      <a:pt x="93" y="120"/>
                      <a:pt x="93" y="115"/>
                    </a:cubicBezTo>
                    <a:cubicBezTo>
                      <a:pt x="93" y="9"/>
                      <a:pt x="93" y="9"/>
                      <a:pt x="93" y="9"/>
                    </a:cubicBezTo>
                    <a:cubicBezTo>
                      <a:pt x="93" y="4"/>
                      <a:pt x="89" y="0"/>
                      <a:pt x="84" y="0"/>
                    </a:cubicBezTo>
                    <a:moveTo>
                      <a:pt x="83" y="40"/>
                    </a:moveTo>
                    <a:cubicBezTo>
                      <a:pt x="11" y="40"/>
                      <a:pt x="11" y="40"/>
                      <a:pt x="11" y="40"/>
                    </a:cubicBezTo>
                    <a:cubicBezTo>
                      <a:pt x="11" y="11"/>
                      <a:pt x="11" y="11"/>
                      <a:pt x="11" y="11"/>
                    </a:cubicBezTo>
                    <a:cubicBezTo>
                      <a:pt x="83" y="11"/>
                      <a:pt x="83" y="11"/>
                      <a:pt x="83" y="11"/>
                    </a:cubicBezTo>
                    <a:lnTo>
                      <a:pt x="83" y="40"/>
                    </a:lnTo>
                    <a:close/>
                    <a:moveTo>
                      <a:pt x="11" y="47"/>
                    </a:moveTo>
                    <a:cubicBezTo>
                      <a:pt x="83" y="47"/>
                      <a:pt x="83" y="47"/>
                      <a:pt x="83" y="47"/>
                    </a:cubicBezTo>
                    <a:cubicBezTo>
                      <a:pt x="83" y="113"/>
                      <a:pt x="83" y="113"/>
                      <a:pt x="83" y="113"/>
                    </a:cubicBezTo>
                    <a:cubicBezTo>
                      <a:pt x="11" y="113"/>
                      <a:pt x="11" y="113"/>
                      <a:pt x="11" y="113"/>
                    </a:cubicBezTo>
                    <a:lnTo>
                      <a:pt x="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8" name="Oval 145"/>
              <p:cNvSpPr>
                <a:spLocks noChangeArrowheads="1"/>
              </p:cNvSpPr>
              <p:nvPr/>
            </p:nvSpPr>
            <p:spPr bwMode="auto">
              <a:xfrm>
                <a:off x="1251" y="2931"/>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9" name="Oval 146"/>
              <p:cNvSpPr>
                <a:spLocks noChangeArrowheads="1"/>
              </p:cNvSpPr>
              <p:nvPr/>
            </p:nvSpPr>
            <p:spPr bwMode="auto">
              <a:xfrm>
                <a:off x="1281" y="2931"/>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0" name="Oval 147"/>
              <p:cNvSpPr>
                <a:spLocks noChangeArrowheads="1"/>
              </p:cNvSpPr>
              <p:nvPr/>
            </p:nvSpPr>
            <p:spPr bwMode="auto">
              <a:xfrm>
                <a:off x="1310" y="2931"/>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1" name="Oval 148"/>
              <p:cNvSpPr>
                <a:spLocks noChangeArrowheads="1"/>
              </p:cNvSpPr>
              <p:nvPr/>
            </p:nvSpPr>
            <p:spPr bwMode="auto">
              <a:xfrm>
                <a:off x="1251" y="2958"/>
                <a:ext cx="20"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2" name="Oval 149"/>
              <p:cNvSpPr>
                <a:spLocks noChangeArrowheads="1"/>
              </p:cNvSpPr>
              <p:nvPr/>
            </p:nvSpPr>
            <p:spPr bwMode="auto">
              <a:xfrm>
                <a:off x="1281" y="295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3" name="Oval 150"/>
              <p:cNvSpPr>
                <a:spLocks noChangeArrowheads="1"/>
              </p:cNvSpPr>
              <p:nvPr/>
            </p:nvSpPr>
            <p:spPr bwMode="auto">
              <a:xfrm>
                <a:off x="1310" y="2958"/>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4" name="Oval 151"/>
              <p:cNvSpPr>
                <a:spLocks noChangeArrowheads="1"/>
              </p:cNvSpPr>
              <p:nvPr/>
            </p:nvSpPr>
            <p:spPr bwMode="auto">
              <a:xfrm>
                <a:off x="1251" y="298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5" name="Oval 152"/>
              <p:cNvSpPr>
                <a:spLocks noChangeArrowheads="1"/>
              </p:cNvSpPr>
              <p:nvPr/>
            </p:nvSpPr>
            <p:spPr bwMode="auto">
              <a:xfrm>
                <a:off x="1281" y="298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6" name="Oval 153"/>
              <p:cNvSpPr>
                <a:spLocks noChangeArrowheads="1"/>
              </p:cNvSpPr>
              <p:nvPr/>
            </p:nvSpPr>
            <p:spPr bwMode="auto">
              <a:xfrm>
                <a:off x="1310" y="2986"/>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7" name="Freeform 154"/>
              <p:cNvSpPr>
                <a:spLocks/>
              </p:cNvSpPr>
              <p:nvPr/>
            </p:nvSpPr>
            <p:spPr bwMode="auto">
              <a:xfrm>
                <a:off x="1713" y="2672"/>
                <a:ext cx="21" cy="22"/>
              </a:xfrm>
              <a:custGeom>
                <a:avLst/>
                <a:gdLst>
                  <a:gd name="T0" fmla="*/ 8 w 21"/>
                  <a:gd name="T1" fmla="*/ 0 h 22"/>
                  <a:gd name="T2" fmla="*/ 8 w 21"/>
                  <a:gd name="T3" fmla="*/ 7 h 22"/>
                  <a:gd name="T4" fmla="*/ 0 w 21"/>
                  <a:gd name="T5" fmla="*/ 7 h 22"/>
                  <a:gd name="T6" fmla="*/ 0 w 21"/>
                  <a:gd name="T7" fmla="*/ 13 h 22"/>
                  <a:gd name="T8" fmla="*/ 8 w 21"/>
                  <a:gd name="T9" fmla="*/ 13 h 22"/>
                  <a:gd name="T10" fmla="*/ 8 w 21"/>
                  <a:gd name="T11" fmla="*/ 22 h 22"/>
                  <a:gd name="T12" fmla="*/ 13 w 21"/>
                  <a:gd name="T13" fmla="*/ 22 h 22"/>
                  <a:gd name="T14" fmla="*/ 13 w 21"/>
                  <a:gd name="T15" fmla="*/ 13 h 22"/>
                  <a:gd name="T16" fmla="*/ 21 w 21"/>
                  <a:gd name="T17" fmla="*/ 13 h 22"/>
                  <a:gd name="T18" fmla="*/ 21 w 21"/>
                  <a:gd name="T19" fmla="*/ 7 h 22"/>
                  <a:gd name="T20" fmla="*/ 13 w 21"/>
                  <a:gd name="T21" fmla="*/ 7 h 22"/>
                  <a:gd name="T22" fmla="*/ 13 w 21"/>
                  <a:gd name="T23" fmla="*/ 0 h 22"/>
                  <a:gd name="T24" fmla="*/ 8 w 21"/>
                  <a:gd name="T2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8" y="0"/>
                    </a:moveTo>
                    <a:lnTo>
                      <a:pt x="8" y="7"/>
                    </a:lnTo>
                    <a:lnTo>
                      <a:pt x="0" y="7"/>
                    </a:lnTo>
                    <a:lnTo>
                      <a:pt x="0" y="13"/>
                    </a:lnTo>
                    <a:lnTo>
                      <a:pt x="8" y="13"/>
                    </a:lnTo>
                    <a:lnTo>
                      <a:pt x="8" y="22"/>
                    </a:lnTo>
                    <a:lnTo>
                      <a:pt x="13" y="22"/>
                    </a:lnTo>
                    <a:lnTo>
                      <a:pt x="13" y="13"/>
                    </a:lnTo>
                    <a:lnTo>
                      <a:pt x="21" y="13"/>
                    </a:lnTo>
                    <a:lnTo>
                      <a:pt x="21" y="7"/>
                    </a:lnTo>
                    <a:lnTo>
                      <a:pt x="13" y="7"/>
                    </a:lnTo>
                    <a:lnTo>
                      <a:pt x="13"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8" name="Freeform 155"/>
              <p:cNvSpPr>
                <a:spLocks/>
              </p:cNvSpPr>
              <p:nvPr/>
            </p:nvSpPr>
            <p:spPr bwMode="auto">
              <a:xfrm>
                <a:off x="1702" y="2660"/>
                <a:ext cx="43" cy="44"/>
              </a:xfrm>
              <a:custGeom>
                <a:avLst/>
                <a:gdLst>
                  <a:gd name="T0" fmla="*/ 21 w 43"/>
                  <a:gd name="T1" fmla="*/ 44 h 44"/>
                  <a:gd name="T2" fmla="*/ 0 w 43"/>
                  <a:gd name="T3" fmla="*/ 22 h 44"/>
                  <a:gd name="T4" fmla="*/ 21 w 43"/>
                  <a:gd name="T5" fmla="*/ 0 h 44"/>
                  <a:gd name="T6" fmla="*/ 43 w 43"/>
                  <a:gd name="T7" fmla="*/ 22 h 44"/>
                  <a:gd name="T8" fmla="*/ 21 w 43"/>
                  <a:gd name="T9" fmla="*/ 44 h 44"/>
                </a:gdLst>
                <a:ahLst/>
                <a:cxnLst>
                  <a:cxn ang="0">
                    <a:pos x="T0" y="T1"/>
                  </a:cxn>
                  <a:cxn ang="0">
                    <a:pos x="T2" y="T3"/>
                  </a:cxn>
                  <a:cxn ang="0">
                    <a:pos x="T4" y="T5"/>
                  </a:cxn>
                  <a:cxn ang="0">
                    <a:pos x="T6" y="T7"/>
                  </a:cxn>
                  <a:cxn ang="0">
                    <a:pos x="T8" y="T9"/>
                  </a:cxn>
                </a:cxnLst>
                <a:rect l="0" t="0" r="r" b="b"/>
                <a:pathLst>
                  <a:path w="43" h="44">
                    <a:moveTo>
                      <a:pt x="21" y="44"/>
                    </a:moveTo>
                    <a:lnTo>
                      <a:pt x="0" y="22"/>
                    </a:lnTo>
                    <a:lnTo>
                      <a:pt x="21" y="0"/>
                    </a:lnTo>
                    <a:lnTo>
                      <a:pt x="43" y="22"/>
                    </a:lnTo>
                    <a:lnTo>
                      <a:pt x="21"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9" name="Rectangle 156"/>
              <p:cNvSpPr>
                <a:spLocks noChangeArrowheads="1"/>
              </p:cNvSpPr>
              <p:nvPr/>
            </p:nvSpPr>
            <p:spPr bwMode="auto">
              <a:xfrm>
                <a:off x="1673" y="2679"/>
                <a:ext cx="18"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0" name="Freeform 157"/>
              <p:cNvSpPr>
                <a:spLocks/>
              </p:cNvSpPr>
              <p:nvPr/>
            </p:nvSpPr>
            <p:spPr bwMode="auto">
              <a:xfrm>
                <a:off x="1670" y="2669"/>
                <a:ext cx="24" cy="26"/>
              </a:xfrm>
              <a:custGeom>
                <a:avLst/>
                <a:gdLst>
                  <a:gd name="T0" fmla="*/ 11 w 24"/>
                  <a:gd name="T1" fmla="*/ 26 h 26"/>
                  <a:gd name="T2" fmla="*/ 0 w 24"/>
                  <a:gd name="T3" fmla="*/ 13 h 26"/>
                  <a:gd name="T4" fmla="*/ 13 w 24"/>
                  <a:gd name="T5" fmla="*/ 0 h 26"/>
                  <a:gd name="T6" fmla="*/ 24 w 24"/>
                  <a:gd name="T7" fmla="*/ 13 h 26"/>
                  <a:gd name="T8" fmla="*/ 11 w 24"/>
                  <a:gd name="T9" fmla="*/ 26 h 26"/>
                </a:gdLst>
                <a:ahLst/>
                <a:cxnLst>
                  <a:cxn ang="0">
                    <a:pos x="T0" y="T1"/>
                  </a:cxn>
                  <a:cxn ang="0">
                    <a:pos x="T2" y="T3"/>
                  </a:cxn>
                  <a:cxn ang="0">
                    <a:pos x="T4" y="T5"/>
                  </a:cxn>
                  <a:cxn ang="0">
                    <a:pos x="T6" y="T7"/>
                  </a:cxn>
                  <a:cxn ang="0">
                    <a:pos x="T8" y="T9"/>
                  </a:cxn>
                </a:cxnLst>
                <a:rect l="0" t="0" r="r" b="b"/>
                <a:pathLst>
                  <a:path w="24" h="26">
                    <a:moveTo>
                      <a:pt x="11" y="26"/>
                    </a:moveTo>
                    <a:lnTo>
                      <a:pt x="0" y="13"/>
                    </a:lnTo>
                    <a:lnTo>
                      <a:pt x="13" y="0"/>
                    </a:lnTo>
                    <a:lnTo>
                      <a:pt x="24" y="13"/>
                    </a:lnTo>
                    <a:lnTo>
                      <a:pt x="1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1" name="Freeform 158"/>
              <p:cNvSpPr>
                <a:spLocks noEditPoints="1"/>
              </p:cNvSpPr>
              <p:nvPr/>
            </p:nvSpPr>
            <p:spPr bwMode="auto">
              <a:xfrm>
                <a:off x="1643" y="2650"/>
                <a:ext cx="120" cy="159"/>
              </a:xfrm>
              <a:custGeom>
                <a:avLst/>
                <a:gdLst>
                  <a:gd name="T0" fmla="*/ 74 w 82"/>
                  <a:gd name="T1" fmla="*/ 0 h 109"/>
                  <a:gd name="T2" fmla="*/ 8 w 82"/>
                  <a:gd name="T3" fmla="*/ 0 h 109"/>
                  <a:gd name="T4" fmla="*/ 0 w 82"/>
                  <a:gd name="T5" fmla="*/ 7 h 109"/>
                  <a:gd name="T6" fmla="*/ 0 w 82"/>
                  <a:gd name="T7" fmla="*/ 101 h 109"/>
                  <a:gd name="T8" fmla="*/ 8 w 82"/>
                  <a:gd name="T9" fmla="*/ 109 h 109"/>
                  <a:gd name="T10" fmla="*/ 74 w 82"/>
                  <a:gd name="T11" fmla="*/ 109 h 109"/>
                  <a:gd name="T12" fmla="*/ 82 w 82"/>
                  <a:gd name="T13" fmla="*/ 101 h 109"/>
                  <a:gd name="T14" fmla="*/ 82 w 82"/>
                  <a:gd name="T15" fmla="*/ 7 h 109"/>
                  <a:gd name="T16" fmla="*/ 74 w 82"/>
                  <a:gd name="T17" fmla="*/ 0 h 109"/>
                  <a:gd name="T18" fmla="*/ 73 w 82"/>
                  <a:gd name="T19" fmla="*/ 34 h 109"/>
                  <a:gd name="T20" fmla="*/ 9 w 82"/>
                  <a:gd name="T21" fmla="*/ 34 h 109"/>
                  <a:gd name="T22" fmla="*/ 9 w 82"/>
                  <a:gd name="T23" fmla="*/ 9 h 109"/>
                  <a:gd name="T24" fmla="*/ 73 w 82"/>
                  <a:gd name="T25" fmla="*/ 9 h 109"/>
                  <a:gd name="T26" fmla="*/ 73 w 82"/>
                  <a:gd name="T27" fmla="*/ 34 h 109"/>
                  <a:gd name="T28" fmla="*/ 9 w 82"/>
                  <a:gd name="T29" fmla="*/ 40 h 109"/>
                  <a:gd name="T30" fmla="*/ 73 w 82"/>
                  <a:gd name="T31" fmla="*/ 40 h 109"/>
                  <a:gd name="T32" fmla="*/ 73 w 82"/>
                  <a:gd name="T33" fmla="*/ 99 h 109"/>
                  <a:gd name="T34" fmla="*/ 9 w 82"/>
                  <a:gd name="T35" fmla="*/ 99 h 109"/>
                  <a:gd name="T36" fmla="*/ 9 w 82"/>
                  <a:gd name="T37" fmla="*/ 4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9">
                    <a:moveTo>
                      <a:pt x="74" y="0"/>
                    </a:moveTo>
                    <a:cubicBezTo>
                      <a:pt x="8" y="0"/>
                      <a:pt x="8" y="0"/>
                      <a:pt x="8" y="0"/>
                    </a:cubicBezTo>
                    <a:cubicBezTo>
                      <a:pt x="4" y="0"/>
                      <a:pt x="0" y="3"/>
                      <a:pt x="0" y="7"/>
                    </a:cubicBezTo>
                    <a:cubicBezTo>
                      <a:pt x="0" y="101"/>
                      <a:pt x="0" y="101"/>
                      <a:pt x="0" y="101"/>
                    </a:cubicBezTo>
                    <a:cubicBezTo>
                      <a:pt x="0" y="105"/>
                      <a:pt x="4" y="109"/>
                      <a:pt x="8" y="109"/>
                    </a:cubicBezTo>
                    <a:cubicBezTo>
                      <a:pt x="74" y="109"/>
                      <a:pt x="74" y="109"/>
                      <a:pt x="74" y="109"/>
                    </a:cubicBezTo>
                    <a:cubicBezTo>
                      <a:pt x="79" y="109"/>
                      <a:pt x="82" y="105"/>
                      <a:pt x="82" y="101"/>
                    </a:cubicBezTo>
                    <a:cubicBezTo>
                      <a:pt x="82" y="7"/>
                      <a:pt x="82" y="7"/>
                      <a:pt x="82" y="7"/>
                    </a:cubicBezTo>
                    <a:cubicBezTo>
                      <a:pt x="82" y="3"/>
                      <a:pt x="79" y="0"/>
                      <a:pt x="74" y="0"/>
                    </a:cubicBezTo>
                    <a:moveTo>
                      <a:pt x="73" y="34"/>
                    </a:moveTo>
                    <a:cubicBezTo>
                      <a:pt x="9" y="34"/>
                      <a:pt x="9" y="34"/>
                      <a:pt x="9" y="34"/>
                    </a:cubicBezTo>
                    <a:cubicBezTo>
                      <a:pt x="9" y="9"/>
                      <a:pt x="9" y="9"/>
                      <a:pt x="9" y="9"/>
                    </a:cubicBezTo>
                    <a:cubicBezTo>
                      <a:pt x="73" y="9"/>
                      <a:pt x="73" y="9"/>
                      <a:pt x="73" y="9"/>
                    </a:cubicBezTo>
                    <a:lnTo>
                      <a:pt x="73" y="34"/>
                    </a:lnTo>
                    <a:close/>
                    <a:moveTo>
                      <a:pt x="9" y="40"/>
                    </a:moveTo>
                    <a:cubicBezTo>
                      <a:pt x="73" y="40"/>
                      <a:pt x="73" y="40"/>
                      <a:pt x="73" y="40"/>
                    </a:cubicBezTo>
                    <a:cubicBezTo>
                      <a:pt x="73" y="99"/>
                      <a:pt x="73" y="99"/>
                      <a:pt x="73" y="99"/>
                    </a:cubicBezTo>
                    <a:cubicBezTo>
                      <a:pt x="9" y="99"/>
                      <a:pt x="9" y="99"/>
                      <a:pt x="9" y="99"/>
                    </a:cubicBezTo>
                    <a:lnTo>
                      <a:pt x="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2" name="Oval 159"/>
              <p:cNvSpPr>
                <a:spLocks noChangeArrowheads="1"/>
              </p:cNvSpPr>
              <p:nvPr/>
            </p:nvSpPr>
            <p:spPr bwMode="auto">
              <a:xfrm>
                <a:off x="1667" y="2718"/>
                <a:ext cx="17"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3" name="Oval 160"/>
              <p:cNvSpPr>
                <a:spLocks noChangeArrowheads="1"/>
              </p:cNvSpPr>
              <p:nvPr/>
            </p:nvSpPr>
            <p:spPr bwMode="auto">
              <a:xfrm>
                <a:off x="1693" y="2718"/>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4" name="Oval 161"/>
              <p:cNvSpPr>
                <a:spLocks noChangeArrowheads="1"/>
              </p:cNvSpPr>
              <p:nvPr/>
            </p:nvSpPr>
            <p:spPr bwMode="auto">
              <a:xfrm>
                <a:off x="1719" y="2718"/>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5" name="Oval 162"/>
              <p:cNvSpPr>
                <a:spLocks noChangeArrowheads="1"/>
              </p:cNvSpPr>
              <p:nvPr/>
            </p:nvSpPr>
            <p:spPr bwMode="auto">
              <a:xfrm>
                <a:off x="1667" y="2743"/>
                <a:ext cx="17"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6" name="Oval 163"/>
              <p:cNvSpPr>
                <a:spLocks noChangeArrowheads="1"/>
              </p:cNvSpPr>
              <p:nvPr/>
            </p:nvSpPr>
            <p:spPr bwMode="auto">
              <a:xfrm>
                <a:off x="1693" y="2743"/>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7" name="Oval 164"/>
              <p:cNvSpPr>
                <a:spLocks noChangeArrowheads="1"/>
              </p:cNvSpPr>
              <p:nvPr/>
            </p:nvSpPr>
            <p:spPr bwMode="auto">
              <a:xfrm>
                <a:off x="1719" y="2743"/>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8" name="Oval 165"/>
              <p:cNvSpPr>
                <a:spLocks noChangeArrowheads="1"/>
              </p:cNvSpPr>
              <p:nvPr/>
            </p:nvSpPr>
            <p:spPr bwMode="auto">
              <a:xfrm>
                <a:off x="1667" y="2768"/>
                <a:ext cx="17"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9" name="Oval 166"/>
              <p:cNvSpPr>
                <a:spLocks noChangeArrowheads="1"/>
              </p:cNvSpPr>
              <p:nvPr/>
            </p:nvSpPr>
            <p:spPr bwMode="auto">
              <a:xfrm>
                <a:off x="1693" y="2768"/>
                <a:ext cx="19"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0" name="Oval 167"/>
              <p:cNvSpPr>
                <a:spLocks noChangeArrowheads="1"/>
              </p:cNvSpPr>
              <p:nvPr/>
            </p:nvSpPr>
            <p:spPr bwMode="auto">
              <a:xfrm>
                <a:off x="1719" y="2768"/>
                <a:ext cx="19"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1" name="Freeform 168"/>
              <p:cNvSpPr>
                <a:spLocks noEditPoints="1"/>
              </p:cNvSpPr>
              <p:nvPr/>
            </p:nvSpPr>
            <p:spPr bwMode="auto">
              <a:xfrm>
                <a:off x="628" y="1693"/>
                <a:ext cx="132" cy="221"/>
              </a:xfrm>
              <a:custGeom>
                <a:avLst/>
                <a:gdLst>
                  <a:gd name="T0" fmla="*/ 36 w 91"/>
                  <a:gd name="T1" fmla="*/ 125 h 152"/>
                  <a:gd name="T2" fmla="*/ 45 w 91"/>
                  <a:gd name="T3" fmla="*/ 116 h 152"/>
                  <a:gd name="T4" fmla="*/ 55 w 91"/>
                  <a:gd name="T5" fmla="*/ 125 h 152"/>
                  <a:gd name="T6" fmla="*/ 45 w 91"/>
                  <a:gd name="T7" fmla="*/ 134 h 152"/>
                  <a:gd name="T8" fmla="*/ 36 w 91"/>
                  <a:gd name="T9" fmla="*/ 125 h 152"/>
                  <a:gd name="T10" fmla="*/ 16 w 91"/>
                  <a:gd name="T11" fmla="*/ 74 h 152"/>
                  <a:gd name="T12" fmla="*/ 16 w 91"/>
                  <a:gd name="T13" fmla="*/ 44 h 152"/>
                  <a:gd name="T14" fmla="*/ 21 w 91"/>
                  <a:gd name="T15" fmla="*/ 40 h 152"/>
                  <a:gd name="T16" fmla="*/ 70 w 91"/>
                  <a:gd name="T17" fmla="*/ 40 h 152"/>
                  <a:gd name="T18" fmla="*/ 75 w 91"/>
                  <a:gd name="T19" fmla="*/ 44 h 152"/>
                  <a:gd name="T20" fmla="*/ 75 w 91"/>
                  <a:gd name="T21" fmla="*/ 74 h 152"/>
                  <a:gd name="T22" fmla="*/ 70 w 91"/>
                  <a:gd name="T23" fmla="*/ 79 h 152"/>
                  <a:gd name="T24" fmla="*/ 21 w 91"/>
                  <a:gd name="T25" fmla="*/ 79 h 152"/>
                  <a:gd name="T26" fmla="*/ 16 w 91"/>
                  <a:gd name="T27" fmla="*/ 74 h 152"/>
                  <a:gd name="T28" fmla="*/ 21 w 91"/>
                  <a:gd name="T29" fmla="*/ 0 h 152"/>
                  <a:gd name="T30" fmla="*/ 13 w 91"/>
                  <a:gd name="T31" fmla="*/ 9 h 152"/>
                  <a:gd name="T32" fmla="*/ 13 w 91"/>
                  <a:gd name="T33" fmla="*/ 22 h 152"/>
                  <a:gd name="T34" fmla="*/ 0 w 91"/>
                  <a:gd name="T35" fmla="*/ 43 h 152"/>
                  <a:gd name="T36" fmla="*/ 0 w 91"/>
                  <a:gd name="T37" fmla="*/ 88 h 152"/>
                  <a:gd name="T38" fmla="*/ 5 w 91"/>
                  <a:gd name="T39" fmla="*/ 132 h 152"/>
                  <a:gd name="T40" fmla="*/ 34 w 91"/>
                  <a:gd name="T41" fmla="*/ 152 h 152"/>
                  <a:gd name="T42" fmla="*/ 57 w 91"/>
                  <a:gd name="T43" fmla="*/ 152 h 152"/>
                  <a:gd name="T44" fmla="*/ 86 w 91"/>
                  <a:gd name="T45" fmla="*/ 131 h 152"/>
                  <a:gd name="T46" fmla="*/ 91 w 91"/>
                  <a:gd name="T47" fmla="*/ 86 h 152"/>
                  <a:gd name="T48" fmla="*/ 91 w 91"/>
                  <a:gd name="T49" fmla="*/ 43 h 152"/>
                  <a:gd name="T50" fmla="*/ 67 w 91"/>
                  <a:gd name="T51" fmla="*/ 19 h 152"/>
                  <a:gd name="T52" fmla="*/ 30 w 91"/>
                  <a:gd name="T53" fmla="*/ 19 h 152"/>
                  <a:gd name="T54" fmla="*/ 30 w 91"/>
                  <a:gd name="T55" fmla="*/ 9 h 152"/>
                  <a:gd name="T56" fmla="*/ 21 w 91"/>
                  <a:gd name="T57" fmla="*/ 0 h 152"/>
                  <a:gd name="T58" fmla="*/ 21 w 91"/>
                  <a:gd name="T5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 h="152">
                    <a:moveTo>
                      <a:pt x="36" y="125"/>
                    </a:moveTo>
                    <a:cubicBezTo>
                      <a:pt x="36" y="120"/>
                      <a:pt x="40" y="116"/>
                      <a:pt x="45" y="116"/>
                    </a:cubicBezTo>
                    <a:cubicBezTo>
                      <a:pt x="51" y="116"/>
                      <a:pt x="55" y="120"/>
                      <a:pt x="55" y="125"/>
                    </a:cubicBezTo>
                    <a:cubicBezTo>
                      <a:pt x="55" y="130"/>
                      <a:pt x="51" y="134"/>
                      <a:pt x="45" y="134"/>
                    </a:cubicBezTo>
                    <a:cubicBezTo>
                      <a:pt x="40" y="134"/>
                      <a:pt x="36" y="130"/>
                      <a:pt x="36" y="125"/>
                    </a:cubicBezTo>
                    <a:moveTo>
                      <a:pt x="16" y="74"/>
                    </a:moveTo>
                    <a:cubicBezTo>
                      <a:pt x="16" y="44"/>
                      <a:pt x="16" y="44"/>
                      <a:pt x="16" y="44"/>
                    </a:cubicBezTo>
                    <a:cubicBezTo>
                      <a:pt x="16" y="42"/>
                      <a:pt x="18" y="40"/>
                      <a:pt x="21" y="40"/>
                    </a:cubicBezTo>
                    <a:cubicBezTo>
                      <a:pt x="70" y="40"/>
                      <a:pt x="70" y="40"/>
                      <a:pt x="70" y="40"/>
                    </a:cubicBezTo>
                    <a:cubicBezTo>
                      <a:pt x="72" y="40"/>
                      <a:pt x="75" y="42"/>
                      <a:pt x="75" y="44"/>
                    </a:cubicBezTo>
                    <a:cubicBezTo>
                      <a:pt x="75" y="74"/>
                      <a:pt x="75" y="74"/>
                      <a:pt x="75" y="74"/>
                    </a:cubicBezTo>
                    <a:cubicBezTo>
                      <a:pt x="75" y="77"/>
                      <a:pt x="72" y="79"/>
                      <a:pt x="70" y="79"/>
                    </a:cubicBezTo>
                    <a:cubicBezTo>
                      <a:pt x="21" y="79"/>
                      <a:pt x="21" y="79"/>
                      <a:pt x="21" y="79"/>
                    </a:cubicBezTo>
                    <a:cubicBezTo>
                      <a:pt x="18" y="79"/>
                      <a:pt x="16" y="77"/>
                      <a:pt x="16" y="74"/>
                    </a:cubicBezTo>
                    <a:moveTo>
                      <a:pt x="21" y="0"/>
                    </a:moveTo>
                    <a:cubicBezTo>
                      <a:pt x="17" y="0"/>
                      <a:pt x="13" y="4"/>
                      <a:pt x="13" y="9"/>
                    </a:cubicBezTo>
                    <a:cubicBezTo>
                      <a:pt x="13" y="22"/>
                      <a:pt x="13" y="22"/>
                      <a:pt x="13" y="22"/>
                    </a:cubicBezTo>
                    <a:cubicBezTo>
                      <a:pt x="6" y="26"/>
                      <a:pt x="0" y="34"/>
                      <a:pt x="0" y="43"/>
                    </a:cubicBezTo>
                    <a:cubicBezTo>
                      <a:pt x="0" y="88"/>
                      <a:pt x="0" y="88"/>
                      <a:pt x="0" y="88"/>
                    </a:cubicBezTo>
                    <a:cubicBezTo>
                      <a:pt x="0" y="101"/>
                      <a:pt x="2" y="121"/>
                      <a:pt x="5" y="132"/>
                    </a:cubicBezTo>
                    <a:cubicBezTo>
                      <a:pt x="8" y="143"/>
                      <a:pt x="20" y="152"/>
                      <a:pt x="34" y="152"/>
                    </a:cubicBezTo>
                    <a:cubicBezTo>
                      <a:pt x="57" y="152"/>
                      <a:pt x="57" y="152"/>
                      <a:pt x="57" y="152"/>
                    </a:cubicBezTo>
                    <a:cubicBezTo>
                      <a:pt x="70" y="152"/>
                      <a:pt x="83" y="143"/>
                      <a:pt x="86" y="131"/>
                    </a:cubicBezTo>
                    <a:cubicBezTo>
                      <a:pt x="88" y="120"/>
                      <a:pt x="91" y="99"/>
                      <a:pt x="91" y="86"/>
                    </a:cubicBezTo>
                    <a:cubicBezTo>
                      <a:pt x="91" y="43"/>
                      <a:pt x="91" y="43"/>
                      <a:pt x="91" y="43"/>
                    </a:cubicBezTo>
                    <a:cubicBezTo>
                      <a:pt x="91" y="30"/>
                      <a:pt x="80" y="19"/>
                      <a:pt x="67" y="19"/>
                    </a:cubicBezTo>
                    <a:cubicBezTo>
                      <a:pt x="30" y="19"/>
                      <a:pt x="30" y="19"/>
                      <a:pt x="30" y="19"/>
                    </a:cubicBezTo>
                    <a:cubicBezTo>
                      <a:pt x="30" y="9"/>
                      <a:pt x="30" y="9"/>
                      <a:pt x="30" y="9"/>
                    </a:cubicBezTo>
                    <a:cubicBezTo>
                      <a:pt x="30" y="4"/>
                      <a:pt x="26" y="0"/>
                      <a:pt x="21" y="0"/>
                    </a:cubicBezTo>
                    <a:cubicBezTo>
                      <a:pt x="21" y="0"/>
                      <a:pt x="21" y="0"/>
                      <a:pt x="2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2" name="Freeform 170"/>
              <p:cNvSpPr>
                <a:spLocks noEditPoints="1"/>
              </p:cNvSpPr>
              <p:nvPr/>
            </p:nvSpPr>
            <p:spPr bwMode="auto">
              <a:xfrm>
                <a:off x="2062" y="1042"/>
                <a:ext cx="152" cy="254"/>
              </a:xfrm>
              <a:custGeom>
                <a:avLst/>
                <a:gdLst>
                  <a:gd name="T0" fmla="*/ 41 w 104"/>
                  <a:gd name="T1" fmla="*/ 143 h 175"/>
                  <a:gd name="T2" fmla="*/ 52 w 104"/>
                  <a:gd name="T3" fmla="*/ 133 h 175"/>
                  <a:gd name="T4" fmla="*/ 63 w 104"/>
                  <a:gd name="T5" fmla="*/ 143 h 175"/>
                  <a:gd name="T6" fmla="*/ 52 w 104"/>
                  <a:gd name="T7" fmla="*/ 154 h 175"/>
                  <a:gd name="T8" fmla="*/ 41 w 104"/>
                  <a:gd name="T9" fmla="*/ 143 h 175"/>
                  <a:gd name="T10" fmla="*/ 19 w 104"/>
                  <a:gd name="T11" fmla="*/ 85 h 175"/>
                  <a:gd name="T12" fmla="*/ 19 w 104"/>
                  <a:gd name="T13" fmla="*/ 51 h 175"/>
                  <a:gd name="T14" fmla="*/ 24 w 104"/>
                  <a:gd name="T15" fmla="*/ 45 h 175"/>
                  <a:gd name="T16" fmla="*/ 80 w 104"/>
                  <a:gd name="T17" fmla="*/ 45 h 175"/>
                  <a:gd name="T18" fmla="*/ 86 w 104"/>
                  <a:gd name="T19" fmla="*/ 51 h 175"/>
                  <a:gd name="T20" fmla="*/ 86 w 104"/>
                  <a:gd name="T21" fmla="*/ 85 h 175"/>
                  <a:gd name="T22" fmla="*/ 80 w 104"/>
                  <a:gd name="T23" fmla="*/ 91 h 175"/>
                  <a:gd name="T24" fmla="*/ 24 w 104"/>
                  <a:gd name="T25" fmla="*/ 91 h 175"/>
                  <a:gd name="T26" fmla="*/ 19 w 104"/>
                  <a:gd name="T27" fmla="*/ 85 h 175"/>
                  <a:gd name="T28" fmla="*/ 25 w 104"/>
                  <a:gd name="T29" fmla="*/ 0 h 175"/>
                  <a:gd name="T30" fmla="*/ 15 w 104"/>
                  <a:gd name="T31" fmla="*/ 10 h 175"/>
                  <a:gd name="T32" fmla="*/ 15 w 104"/>
                  <a:gd name="T33" fmla="*/ 25 h 175"/>
                  <a:gd name="T34" fmla="*/ 0 w 104"/>
                  <a:gd name="T35" fmla="*/ 49 h 175"/>
                  <a:gd name="T36" fmla="*/ 0 w 104"/>
                  <a:gd name="T37" fmla="*/ 100 h 175"/>
                  <a:gd name="T38" fmla="*/ 6 w 104"/>
                  <a:gd name="T39" fmla="*/ 151 h 175"/>
                  <a:gd name="T40" fmla="*/ 38 w 104"/>
                  <a:gd name="T41" fmla="*/ 175 h 175"/>
                  <a:gd name="T42" fmla="*/ 66 w 104"/>
                  <a:gd name="T43" fmla="*/ 175 h 175"/>
                  <a:gd name="T44" fmla="*/ 98 w 104"/>
                  <a:gd name="T45" fmla="*/ 151 h 175"/>
                  <a:gd name="T46" fmla="*/ 104 w 104"/>
                  <a:gd name="T47" fmla="*/ 99 h 175"/>
                  <a:gd name="T48" fmla="*/ 104 w 104"/>
                  <a:gd name="T49" fmla="*/ 49 h 175"/>
                  <a:gd name="T50" fmla="*/ 77 w 104"/>
                  <a:gd name="T51" fmla="*/ 22 h 175"/>
                  <a:gd name="T52" fmla="*/ 34 w 104"/>
                  <a:gd name="T53" fmla="*/ 22 h 175"/>
                  <a:gd name="T54" fmla="*/ 34 w 104"/>
                  <a:gd name="T55" fmla="*/ 10 h 175"/>
                  <a:gd name="T56" fmla="*/ 25 w 104"/>
                  <a:gd name="T57" fmla="*/ 0 h 175"/>
                  <a:gd name="T58" fmla="*/ 25 w 104"/>
                  <a:gd name="T5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175">
                    <a:moveTo>
                      <a:pt x="41" y="143"/>
                    </a:moveTo>
                    <a:cubicBezTo>
                      <a:pt x="41" y="137"/>
                      <a:pt x="46" y="133"/>
                      <a:pt x="52" y="133"/>
                    </a:cubicBezTo>
                    <a:cubicBezTo>
                      <a:pt x="58" y="133"/>
                      <a:pt x="63" y="137"/>
                      <a:pt x="63" y="143"/>
                    </a:cubicBezTo>
                    <a:cubicBezTo>
                      <a:pt x="63" y="149"/>
                      <a:pt x="58" y="154"/>
                      <a:pt x="52" y="154"/>
                    </a:cubicBezTo>
                    <a:cubicBezTo>
                      <a:pt x="46" y="154"/>
                      <a:pt x="41" y="149"/>
                      <a:pt x="41" y="143"/>
                    </a:cubicBezTo>
                    <a:moveTo>
                      <a:pt x="19" y="85"/>
                    </a:moveTo>
                    <a:cubicBezTo>
                      <a:pt x="19" y="51"/>
                      <a:pt x="19" y="51"/>
                      <a:pt x="19" y="51"/>
                    </a:cubicBezTo>
                    <a:cubicBezTo>
                      <a:pt x="19" y="48"/>
                      <a:pt x="21" y="45"/>
                      <a:pt x="24" y="45"/>
                    </a:cubicBezTo>
                    <a:cubicBezTo>
                      <a:pt x="80" y="45"/>
                      <a:pt x="80" y="45"/>
                      <a:pt x="80" y="45"/>
                    </a:cubicBezTo>
                    <a:cubicBezTo>
                      <a:pt x="83" y="45"/>
                      <a:pt x="86" y="48"/>
                      <a:pt x="86" y="51"/>
                    </a:cubicBezTo>
                    <a:cubicBezTo>
                      <a:pt x="86" y="85"/>
                      <a:pt x="86" y="85"/>
                      <a:pt x="86" y="85"/>
                    </a:cubicBezTo>
                    <a:cubicBezTo>
                      <a:pt x="86" y="88"/>
                      <a:pt x="83" y="91"/>
                      <a:pt x="80" y="91"/>
                    </a:cubicBezTo>
                    <a:cubicBezTo>
                      <a:pt x="24" y="91"/>
                      <a:pt x="24" y="91"/>
                      <a:pt x="24" y="91"/>
                    </a:cubicBezTo>
                    <a:cubicBezTo>
                      <a:pt x="21" y="91"/>
                      <a:pt x="19" y="88"/>
                      <a:pt x="19" y="85"/>
                    </a:cubicBezTo>
                    <a:moveTo>
                      <a:pt x="25" y="0"/>
                    </a:moveTo>
                    <a:cubicBezTo>
                      <a:pt x="19" y="0"/>
                      <a:pt x="15" y="5"/>
                      <a:pt x="15" y="10"/>
                    </a:cubicBezTo>
                    <a:cubicBezTo>
                      <a:pt x="15" y="25"/>
                      <a:pt x="15" y="25"/>
                      <a:pt x="15" y="25"/>
                    </a:cubicBezTo>
                    <a:cubicBezTo>
                      <a:pt x="6" y="30"/>
                      <a:pt x="0" y="39"/>
                      <a:pt x="0" y="49"/>
                    </a:cubicBezTo>
                    <a:cubicBezTo>
                      <a:pt x="0" y="100"/>
                      <a:pt x="0" y="100"/>
                      <a:pt x="0" y="100"/>
                    </a:cubicBezTo>
                    <a:cubicBezTo>
                      <a:pt x="0" y="115"/>
                      <a:pt x="3" y="138"/>
                      <a:pt x="6" y="151"/>
                    </a:cubicBezTo>
                    <a:cubicBezTo>
                      <a:pt x="9" y="164"/>
                      <a:pt x="23" y="175"/>
                      <a:pt x="38" y="175"/>
                    </a:cubicBezTo>
                    <a:cubicBezTo>
                      <a:pt x="66" y="175"/>
                      <a:pt x="66" y="175"/>
                      <a:pt x="66" y="175"/>
                    </a:cubicBezTo>
                    <a:cubicBezTo>
                      <a:pt x="81" y="175"/>
                      <a:pt x="95" y="164"/>
                      <a:pt x="98" y="151"/>
                    </a:cubicBezTo>
                    <a:cubicBezTo>
                      <a:pt x="101" y="137"/>
                      <a:pt x="104" y="114"/>
                      <a:pt x="104" y="99"/>
                    </a:cubicBezTo>
                    <a:cubicBezTo>
                      <a:pt x="104" y="49"/>
                      <a:pt x="104" y="49"/>
                      <a:pt x="104" y="49"/>
                    </a:cubicBezTo>
                    <a:cubicBezTo>
                      <a:pt x="104" y="34"/>
                      <a:pt x="92" y="22"/>
                      <a:pt x="77" y="22"/>
                    </a:cubicBezTo>
                    <a:cubicBezTo>
                      <a:pt x="34" y="22"/>
                      <a:pt x="34" y="22"/>
                      <a:pt x="34" y="22"/>
                    </a:cubicBezTo>
                    <a:cubicBezTo>
                      <a:pt x="34" y="10"/>
                      <a:pt x="34" y="10"/>
                      <a:pt x="34" y="10"/>
                    </a:cubicBezTo>
                    <a:cubicBezTo>
                      <a:pt x="34" y="5"/>
                      <a:pt x="30" y="0"/>
                      <a:pt x="25" y="0"/>
                    </a:cubicBezTo>
                    <a:cubicBezTo>
                      <a:pt x="25" y="0"/>
                      <a:pt x="25"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3" name="Freeform 172"/>
              <p:cNvSpPr>
                <a:spLocks/>
              </p:cNvSpPr>
              <p:nvPr/>
            </p:nvSpPr>
            <p:spPr bwMode="auto">
              <a:xfrm>
                <a:off x="999" y="2199"/>
                <a:ext cx="96" cy="207"/>
              </a:xfrm>
              <a:custGeom>
                <a:avLst/>
                <a:gdLst>
                  <a:gd name="T0" fmla="*/ 66 w 66"/>
                  <a:gd name="T1" fmla="*/ 0 h 142"/>
                  <a:gd name="T2" fmla="*/ 0 w 66"/>
                  <a:gd name="T3" fmla="*/ 71 h 142"/>
                  <a:gd name="T4" fmla="*/ 66 w 66"/>
                  <a:gd name="T5" fmla="*/ 142 h 142"/>
                  <a:gd name="T6" fmla="*/ 66 w 66"/>
                  <a:gd name="T7" fmla="*/ 0 h 142"/>
                </a:gdLst>
                <a:ahLst/>
                <a:cxnLst>
                  <a:cxn ang="0">
                    <a:pos x="T0" y="T1"/>
                  </a:cxn>
                  <a:cxn ang="0">
                    <a:pos x="T2" y="T3"/>
                  </a:cxn>
                  <a:cxn ang="0">
                    <a:pos x="T4" y="T5"/>
                  </a:cxn>
                  <a:cxn ang="0">
                    <a:pos x="T6" y="T7"/>
                  </a:cxn>
                </a:cxnLst>
                <a:rect l="0" t="0" r="r" b="b"/>
                <a:pathLst>
                  <a:path w="66" h="142">
                    <a:moveTo>
                      <a:pt x="66" y="0"/>
                    </a:moveTo>
                    <a:cubicBezTo>
                      <a:pt x="29" y="3"/>
                      <a:pt x="0" y="34"/>
                      <a:pt x="0" y="71"/>
                    </a:cubicBezTo>
                    <a:cubicBezTo>
                      <a:pt x="0" y="109"/>
                      <a:pt x="29" y="139"/>
                      <a:pt x="66" y="142"/>
                    </a:cubicBez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4" name="Freeform 173"/>
              <p:cNvSpPr>
                <a:spLocks/>
              </p:cNvSpPr>
              <p:nvPr/>
            </p:nvSpPr>
            <p:spPr bwMode="auto">
              <a:xfrm>
                <a:off x="1104" y="2199"/>
                <a:ext cx="102" cy="102"/>
              </a:xfrm>
              <a:custGeom>
                <a:avLst/>
                <a:gdLst>
                  <a:gd name="T0" fmla="*/ 70 w 70"/>
                  <a:gd name="T1" fmla="*/ 70 h 70"/>
                  <a:gd name="T2" fmla="*/ 0 w 70"/>
                  <a:gd name="T3" fmla="*/ 0 h 70"/>
                  <a:gd name="T4" fmla="*/ 0 w 70"/>
                  <a:gd name="T5" fmla="*/ 70 h 70"/>
                  <a:gd name="T6" fmla="*/ 70 w 70"/>
                  <a:gd name="T7" fmla="*/ 70 h 70"/>
                </a:gdLst>
                <a:ahLst/>
                <a:cxnLst>
                  <a:cxn ang="0">
                    <a:pos x="T0" y="T1"/>
                  </a:cxn>
                  <a:cxn ang="0">
                    <a:pos x="T2" y="T3"/>
                  </a:cxn>
                  <a:cxn ang="0">
                    <a:pos x="T4" y="T5"/>
                  </a:cxn>
                  <a:cxn ang="0">
                    <a:pos x="T6" y="T7"/>
                  </a:cxn>
                </a:cxnLst>
                <a:rect l="0" t="0" r="r" b="b"/>
                <a:pathLst>
                  <a:path w="70" h="70">
                    <a:moveTo>
                      <a:pt x="70" y="70"/>
                    </a:moveTo>
                    <a:cubicBezTo>
                      <a:pt x="70" y="31"/>
                      <a:pt x="39" y="1"/>
                      <a:pt x="0" y="0"/>
                    </a:cubicBezTo>
                    <a:cubicBezTo>
                      <a:pt x="0" y="70"/>
                      <a:pt x="0" y="70"/>
                      <a:pt x="0" y="70"/>
                    </a:cubicBezTo>
                    <a:lnTo>
                      <a:pt x="7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5" name="Freeform 174"/>
              <p:cNvSpPr>
                <a:spLocks/>
              </p:cNvSpPr>
              <p:nvPr/>
            </p:nvSpPr>
            <p:spPr bwMode="auto">
              <a:xfrm>
                <a:off x="1104" y="2310"/>
                <a:ext cx="102" cy="97"/>
              </a:xfrm>
              <a:custGeom>
                <a:avLst/>
                <a:gdLst>
                  <a:gd name="T0" fmla="*/ 0 w 70"/>
                  <a:gd name="T1" fmla="*/ 0 h 67"/>
                  <a:gd name="T2" fmla="*/ 0 w 70"/>
                  <a:gd name="T3" fmla="*/ 67 h 67"/>
                  <a:gd name="T4" fmla="*/ 70 w 70"/>
                  <a:gd name="T5" fmla="*/ 0 h 67"/>
                  <a:gd name="T6" fmla="*/ 0 w 70"/>
                  <a:gd name="T7" fmla="*/ 0 h 67"/>
                </a:gdLst>
                <a:ahLst/>
                <a:cxnLst>
                  <a:cxn ang="0">
                    <a:pos x="T0" y="T1"/>
                  </a:cxn>
                  <a:cxn ang="0">
                    <a:pos x="T2" y="T3"/>
                  </a:cxn>
                  <a:cxn ang="0">
                    <a:pos x="T4" y="T5"/>
                  </a:cxn>
                  <a:cxn ang="0">
                    <a:pos x="T6" y="T7"/>
                  </a:cxn>
                </a:cxnLst>
                <a:rect l="0" t="0" r="r" b="b"/>
                <a:pathLst>
                  <a:path w="70" h="67">
                    <a:moveTo>
                      <a:pt x="0" y="0"/>
                    </a:moveTo>
                    <a:cubicBezTo>
                      <a:pt x="0" y="67"/>
                      <a:pt x="0" y="67"/>
                      <a:pt x="0" y="67"/>
                    </a:cubicBezTo>
                    <a:cubicBezTo>
                      <a:pt x="38" y="66"/>
                      <a:pt x="68" y="37"/>
                      <a:pt x="7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6" name="Freeform 175"/>
              <p:cNvSpPr>
                <a:spLocks/>
              </p:cNvSpPr>
              <p:nvPr/>
            </p:nvSpPr>
            <p:spPr bwMode="auto">
              <a:xfrm>
                <a:off x="948" y="1578"/>
                <a:ext cx="66" cy="144"/>
              </a:xfrm>
              <a:custGeom>
                <a:avLst/>
                <a:gdLst>
                  <a:gd name="T0" fmla="*/ 45 w 45"/>
                  <a:gd name="T1" fmla="*/ 0 h 99"/>
                  <a:gd name="T2" fmla="*/ 0 w 45"/>
                  <a:gd name="T3" fmla="*/ 50 h 99"/>
                  <a:gd name="T4" fmla="*/ 45 w 45"/>
                  <a:gd name="T5" fmla="*/ 99 h 99"/>
                  <a:gd name="T6" fmla="*/ 45 w 45"/>
                  <a:gd name="T7" fmla="*/ 0 h 99"/>
                </a:gdLst>
                <a:ahLst/>
                <a:cxnLst>
                  <a:cxn ang="0">
                    <a:pos x="T0" y="T1"/>
                  </a:cxn>
                  <a:cxn ang="0">
                    <a:pos x="T2" y="T3"/>
                  </a:cxn>
                  <a:cxn ang="0">
                    <a:pos x="T4" y="T5"/>
                  </a:cxn>
                  <a:cxn ang="0">
                    <a:pos x="T6" y="T7"/>
                  </a:cxn>
                </a:cxnLst>
                <a:rect l="0" t="0" r="r" b="b"/>
                <a:pathLst>
                  <a:path w="45" h="99">
                    <a:moveTo>
                      <a:pt x="45" y="0"/>
                    </a:moveTo>
                    <a:cubicBezTo>
                      <a:pt x="20" y="2"/>
                      <a:pt x="0" y="24"/>
                      <a:pt x="0" y="50"/>
                    </a:cubicBezTo>
                    <a:cubicBezTo>
                      <a:pt x="0" y="75"/>
                      <a:pt x="20" y="97"/>
                      <a:pt x="45" y="99"/>
                    </a:cubicBez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7" name="Freeform 176"/>
              <p:cNvSpPr>
                <a:spLocks/>
              </p:cNvSpPr>
              <p:nvPr/>
            </p:nvSpPr>
            <p:spPr bwMode="auto">
              <a:xfrm>
                <a:off x="1021" y="1578"/>
                <a:ext cx="70" cy="70"/>
              </a:xfrm>
              <a:custGeom>
                <a:avLst/>
                <a:gdLst>
                  <a:gd name="T0" fmla="*/ 48 w 48"/>
                  <a:gd name="T1" fmla="*/ 48 h 48"/>
                  <a:gd name="T2" fmla="*/ 0 w 48"/>
                  <a:gd name="T3" fmla="*/ 0 h 48"/>
                  <a:gd name="T4" fmla="*/ 0 w 48"/>
                  <a:gd name="T5" fmla="*/ 48 h 48"/>
                  <a:gd name="T6" fmla="*/ 48 w 48"/>
                  <a:gd name="T7" fmla="*/ 48 h 48"/>
                </a:gdLst>
                <a:ahLst/>
                <a:cxnLst>
                  <a:cxn ang="0">
                    <a:pos x="T0" y="T1"/>
                  </a:cxn>
                  <a:cxn ang="0">
                    <a:pos x="T2" y="T3"/>
                  </a:cxn>
                  <a:cxn ang="0">
                    <a:pos x="T4" y="T5"/>
                  </a:cxn>
                  <a:cxn ang="0">
                    <a:pos x="T6" y="T7"/>
                  </a:cxn>
                </a:cxnLst>
                <a:rect l="0" t="0" r="r" b="b"/>
                <a:pathLst>
                  <a:path w="48" h="48">
                    <a:moveTo>
                      <a:pt x="48" y="48"/>
                    </a:moveTo>
                    <a:cubicBezTo>
                      <a:pt x="48" y="22"/>
                      <a:pt x="26" y="1"/>
                      <a:pt x="0" y="0"/>
                    </a:cubicBezTo>
                    <a:cubicBezTo>
                      <a:pt x="0" y="48"/>
                      <a:pt x="0" y="48"/>
                      <a:pt x="0" y="48"/>
                    </a:cubicBez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8" name="Freeform 177"/>
              <p:cNvSpPr>
                <a:spLocks/>
              </p:cNvSpPr>
              <p:nvPr/>
            </p:nvSpPr>
            <p:spPr bwMode="auto">
              <a:xfrm>
                <a:off x="1021" y="1655"/>
                <a:ext cx="70" cy="67"/>
              </a:xfrm>
              <a:custGeom>
                <a:avLst/>
                <a:gdLst>
                  <a:gd name="T0" fmla="*/ 0 w 48"/>
                  <a:gd name="T1" fmla="*/ 0 h 46"/>
                  <a:gd name="T2" fmla="*/ 0 w 48"/>
                  <a:gd name="T3" fmla="*/ 46 h 46"/>
                  <a:gd name="T4" fmla="*/ 48 w 48"/>
                  <a:gd name="T5" fmla="*/ 0 h 46"/>
                  <a:gd name="T6" fmla="*/ 0 w 48"/>
                  <a:gd name="T7" fmla="*/ 0 h 46"/>
                </a:gdLst>
                <a:ahLst/>
                <a:cxnLst>
                  <a:cxn ang="0">
                    <a:pos x="T0" y="T1"/>
                  </a:cxn>
                  <a:cxn ang="0">
                    <a:pos x="T2" y="T3"/>
                  </a:cxn>
                  <a:cxn ang="0">
                    <a:pos x="T4" y="T5"/>
                  </a:cxn>
                  <a:cxn ang="0">
                    <a:pos x="T6" y="T7"/>
                  </a:cxn>
                </a:cxnLst>
                <a:rect l="0" t="0" r="r" b="b"/>
                <a:pathLst>
                  <a:path w="48" h="46">
                    <a:moveTo>
                      <a:pt x="0" y="0"/>
                    </a:moveTo>
                    <a:cubicBezTo>
                      <a:pt x="0" y="46"/>
                      <a:pt x="0" y="46"/>
                      <a:pt x="0" y="46"/>
                    </a:cubicBezTo>
                    <a:cubicBezTo>
                      <a:pt x="26" y="45"/>
                      <a:pt x="47" y="25"/>
                      <a:pt x="48"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9" name="Freeform 178"/>
              <p:cNvSpPr>
                <a:spLocks/>
              </p:cNvSpPr>
              <p:nvPr/>
            </p:nvSpPr>
            <p:spPr bwMode="auto">
              <a:xfrm>
                <a:off x="1480" y="1740"/>
                <a:ext cx="206" cy="139"/>
              </a:xfrm>
              <a:custGeom>
                <a:avLst/>
                <a:gdLst>
                  <a:gd name="T0" fmla="*/ 131 w 141"/>
                  <a:gd name="T1" fmla="*/ 0 h 96"/>
                  <a:gd name="T2" fmla="*/ 126 w 141"/>
                  <a:gd name="T3" fmla="*/ 0 h 96"/>
                  <a:gd name="T4" fmla="*/ 122 w 141"/>
                  <a:gd name="T5" fmla="*/ 0 h 96"/>
                  <a:gd name="T6" fmla="*/ 19 w 141"/>
                  <a:gd name="T7" fmla="*/ 0 h 96"/>
                  <a:gd name="T8" fmla="*/ 16 w 141"/>
                  <a:gd name="T9" fmla="*/ 0 h 96"/>
                  <a:gd name="T10" fmla="*/ 10 w 141"/>
                  <a:gd name="T11" fmla="*/ 0 h 96"/>
                  <a:gd name="T12" fmla="*/ 0 w 141"/>
                  <a:gd name="T13" fmla="*/ 10 h 96"/>
                  <a:gd name="T14" fmla="*/ 0 w 141"/>
                  <a:gd name="T15" fmla="*/ 86 h 96"/>
                  <a:gd name="T16" fmla="*/ 10 w 141"/>
                  <a:gd name="T17" fmla="*/ 96 h 96"/>
                  <a:gd name="T18" fmla="*/ 16 w 141"/>
                  <a:gd name="T19" fmla="*/ 96 h 96"/>
                  <a:gd name="T20" fmla="*/ 19 w 141"/>
                  <a:gd name="T21" fmla="*/ 96 h 96"/>
                  <a:gd name="T22" fmla="*/ 122 w 141"/>
                  <a:gd name="T23" fmla="*/ 96 h 96"/>
                  <a:gd name="T24" fmla="*/ 126 w 141"/>
                  <a:gd name="T25" fmla="*/ 96 h 96"/>
                  <a:gd name="T26" fmla="*/ 131 w 141"/>
                  <a:gd name="T27" fmla="*/ 96 h 96"/>
                  <a:gd name="T28" fmla="*/ 141 w 141"/>
                  <a:gd name="T29" fmla="*/ 86 h 96"/>
                  <a:gd name="T30" fmla="*/ 141 w 141"/>
                  <a:gd name="T31" fmla="*/ 10 h 96"/>
                  <a:gd name="T32" fmla="*/ 131 w 141"/>
                  <a:gd name="T3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1" h="96">
                    <a:moveTo>
                      <a:pt x="131" y="0"/>
                    </a:moveTo>
                    <a:cubicBezTo>
                      <a:pt x="126" y="0"/>
                      <a:pt x="126" y="0"/>
                      <a:pt x="126" y="0"/>
                    </a:cubicBezTo>
                    <a:cubicBezTo>
                      <a:pt x="122" y="0"/>
                      <a:pt x="122" y="0"/>
                      <a:pt x="122" y="0"/>
                    </a:cubicBezTo>
                    <a:cubicBezTo>
                      <a:pt x="19" y="0"/>
                      <a:pt x="19" y="0"/>
                      <a:pt x="19" y="0"/>
                    </a:cubicBezTo>
                    <a:cubicBezTo>
                      <a:pt x="16" y="0"/>
                      <a:pt x="16" y="0"/>
                      <a:pt x="16" y="0"/>
                    </a:cubicBezTo>
                    <a:cubicBezTo>
                      <a:pt x="10" y="0"/>
                      <a:pt x="10" y="0"/>
                      <a:pt x="10" y="0"/>
                    </a:cubicBezTo>
                    <a:cubicBezTo>
                      <a:pt x="5" y="0"/>
                      <a:pt x="0" y="4"/>
                      <a:pt x="0" y="10"/>
                    </a:cubicBezTo>
                    <a:cubicBezTo>
                      <a:pt x="0" y="86"/>
                      <a:pt x="0" y="86"/>
                      <a:pt x="0" y="86"/>
                    </a:cubicBezTo>
                    <a:cubicBezTo>
                      <a:pt x="0" y="92"/>
                      <a:pt x="5" y="96"/>
                      <a:pt x="10" y="96"/>
                    </a:cubicBezTo>
                    <a:cubicBezTo>
                      <a:pt x="16" y="96"/>
                      <a:pt x="16" y="96"/>
                      <a:pt x="16" y="96"/>
                    </a:cubicBezTo>
                    <a:cubicBezTo>
                      <a:pt x="19" y="96"/>
                      <a:pt x="19" y="96"/>
                      <a:pt x="19" y="96"/>
                    </a:cubicBezTo>
                    <a:cubicBezTo>
                      <a:pt x="122" y="96"/>
                      <a:pt x="122" y="96"/>
                      <a:pt x="122" y="96"/>
                    </a:cubicBezTo>
                    <a:cubicBezTo>
                      <a:pt x="126" y="96"/>
                      <a:pt x="126" y="96"/>
                      <a:pt x="126" y="96"/>
                    </a:cubicBezTo>
                    <a:cubicBezTo>
                      <a:pt x="131" y="96"/>
                      <a:pt x="131" y="96"/>
                      <a:pt x="131" y="96"/>
                    </a:cubicBezTo>
                    <a:cubicBezTo>
                      <a:pt x="137" y="96"/>
                      <a:pt x="141" y="92"/>
                      <a:pt x="141" y="86"/>
                    </a:cubicBezTo>
                    <a:cubicBezTo>
                      <a:pt x="141" y="10"/>
                      <a:pt x="141" y="10"/>
                      <a:pt x="141" y="10"/>
                    </a:cubicBezTo>
                    <a:cubicBezTo>
                      <a:pt x="141" y="4"/>
                      <a:pt x="137" y="0"/>
                      <a:pt x="1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0" name="Freeform 179"/>
              <p:cNvSpPr>
                <a:spLocks/>
              </p:cNvSpPr>
              <p:nvPr/>
            </p:nvSpPr>
            <p:spPr bwMode="auto">
              <a:xfrm>
                <a:off x="1536" y="1711"/>
                <a:ext cx="94" cy="30"/>
              </a:xfrm>
              <a:custGeom>
                <a:avLst/>
                <a:gdLst>
                  <a:gd name="T0" fmla="*/ 11 w 65"/>
                  <a:gd name="T1" fmla="*/ 10 h 21"/>
                  <a:gd name="T2" fmla="*/ 55 w 65"/>
                  <a:gd name="T3" fmla="*/ 10 h 21"/>
                  <a:gd name="T4" fmla="*/ 55 w 65"/>
                  <a:gd name="T5" fmla="*/ 21 h 21"/>
                  <a:gd name="T6" fmla="*/ 65 w 65"/>
                  <a:gd name="T7" fmla="*/ 21 h 21"/>
                  <a:gd name="T8" fmla="*/ 65 w 65"/>
                  <a:gd name="T9" fmla="*/ 9 h 21"/>
                  <a:gd name="T10" fmla="*/ 56 w 65"/>
                  <a:gd name="T11" fmla="*/ 0 h 21"/>
                  <a:gd name="T12" fmla="*/ 9 w 65"/>
                  <a:gd name="T13" fmla="*/ 0 h 21"/>
                  <a:gd name="T14" fmla="*/ 0 w 65"/>
                  <a:gd name="T15" fmla="*/ 9 h 21"/>
                  <a:gd name="T16" fmla="*/ 0 w 65"/>
                  <a:gd name="T17" fmla="*/ 21 h 21"/>
                  <a:gd name="T18" fmla="*/ 11 w 65"/>
                  <a:gd name="T19" fmla="*/ 21 h 21"/>
                  <a:gd name="T20" fmla="*/ 11 w 65"/>
                  <a:gd name="T21"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21">
                    <a:moveTo>
                      <a:pt x="11" y="10"/>
                    </a:moveTo>
                    <a:cubicBezTo>
                      <a:pt x="55" y="10"/>
                      <a:pt x="55" y="10"/>
                      <a:pt x="55" y="10"/>
                    </a:cubicBezTo>
                    <a:cubicBezTo>
                      <a:pt x="55" y="21"/>
                      <a:pt x="55" y="21"/>
                      <a:pt x="55" y="21"/>
                    </a:cubicBezTo>
                    <a:cubicBezTo>
                      <a:pt x="65" y="21"/>
                      <a:pt x="65" y="21"/>
                      <a:pt x="65" y="21"/>
                    </a:cubicBezTo>
                    <a:cubicBezTo>
                      <a:pt x="65" y="9"/>
                      <a:pt x="65" y="9"/>
                      <a:pt x="65" y="9"/>
                    </a:cubicBezTo>
                    <a:cubicBezTo>
                      <a:pt x="65" y="4"/>
                      <a:pt x="61" y="0"/>
                      <a:pt x="56" y="0"/>
                    </a:cubicBezTo>
                    <a:cubicBezTo>
                      <a:pt x="9" y="0"/>
                      <a:pt x="9" y="0"/>
                      <a:pt x="9" y="0"/>
                    </a:cubicBezTo>
                    <a:cubicBezTo>
                      <a:pt x="4" y="0"/>
                      <a:pt x="0" y="4"/>
                      <a:pt x="0" y="9"/>
                    </a:cubicBezTo>
                    <a:cubicBezTo>
                      <a:pt x="0" y="21"/>
                      <a:pt x="0" y="21"/>
                      <a:pt x="0" y="21"/>
                    </a:cubicBezTo>
                    <a:cubicBezTo>
                      <a:pt x="11" y="21"/>
                      <a:pt x="11" y="21"/>
                      <a:pt x="11" y="21"/>
                    </a:cubicBezTo>
                    <a:lnTo>
                      <a:pt x="1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1" name="Freeform 180"/>
              <p:cNvSpPr>
                <a:spLocks/>
              </p:cNvSpPr>
              <p:nvPr/>
            </p:nvSpPr>
            <p:spPr bwMode="auto">
              <a:xfrm>
                <a:off x="2390" y="1154"/>
                <a:ext cx="165" cy="112"/>
              </a:xfrm>
              <a:custGeom>
                <a:avLst/>
                <a:gdLst>
                  <a:gd name="T0" fmla="*/ 106 w 114"/>
                  <a:gd name="T1" fmla="*/ 0 h 77"/>
                  <a:gd name="T2" fmla="*/ 102 w 114"/>
                  <a:gd name="T3" fmla="*/ 0 h 77"/>
                  <a:gd name="T4" fmla="*/ 99 w 114"/>
                  <a:gd name="T5" fmla="*/ 0 h 77"/>
                  <a:gd name="T6" fmla="*/ 16 w 114"/>
                  <a:gd name="T7" fmla="*/ 0 h 77"/>
                  <a:gd name="T8" fmla="*/ 13 w 114"/>
                  <a:gd name="T9" fmla="*/ 0 h 77"/>
                  <a:gd name="T10" fmla="*/ 8 w 114"/>
                  <a:gd name="T11" fmla="*/ 0 h 77"/>
                  <a:gd name="T12" fmla="*/ 0 w 114"/>
                  <a:gd name="T13" fmla="*/ 7 h 77"/>
                  <a:gd name="T14" fmla="*/ 0 w 114"/>
                  <a:gd name="T15" fmla="*/ 70 h 77"/>
                  <a:gd name="T16" fmla="*/ 8 w 114"/>
                  <a:gd name="T17" fmla="*/ 77 h 77"/>
                  <a:gd name="T18" fmla="*/ 13 w 114"/>
                  <a:gd name="T19" fmla="*/ 77 h 77"/>
                  <a:gd name="T20" fmla="*/ 16 w 114"/>
                  <a:gd name="T21" fmla="*/ 77 h 77"/>
                  <a:gd name="T22" fmla="*/ 99 w 114"/>
                  <a:gd name="T23" fmla="*/ 77 h 77"/>
                  <a:gd name="T24" fmla="*/ 102 w 114"/>
                  <a:gd name="T25" fmla="*/ 77 h 77"/>
                  <a:gd name="T26" fmla="*/ 106 w 114"/>
                  <a:gd name="T27" fmla="*/ 77 h 77"/>
                  <a:gd name="T28" fmla="*/ 114 w 114"/>
                  <a:gd name="T29" fmla="*/ 70 h 77"/>
                  <a:gd name="T30" fmla="*/ 114 w 114"/>
                  <a:gd name="T31" fmla="*/ 7 h 77"/>
                  <a:gd name="T32" fmla="*/ 106 w 114"/>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77">
                    <a:moveTo>
                      <a:pt x="106" y="0"/>
                    </a:moveTo>
                    <a:cubicBezTo>
                      <a:pt x="102" y="0"/>
                      <a:pt x="102" y="0"/>
                      <a:pt x="102" y="0"/>
                    </a:cubicBezTo>
                    <a:cubicBezTo>
                      <a:pt x="99" y="0"/>
                      <a:pt x="99" y="0"/>
                      <a:pt x="99" y="0"/>
                    </a:cubicBezTo>
                    <a:cubicBezTo>
                      <a:pt x="16" y="0"/>
                      <a:pt x="16" y="0"/>
                      <a:pt x="16" y="0"/>
                    </a:cubicBezTo>
                    <a:cubicBezTo>
                      <a:pt x="13" y="0"/>
                      <a:pt x="13" y="0"/>
                      <a:pt x="13" y="0"/>
                    </a:cubicBezTo>
                    <a:cubicBezTo>
                      <a:pt x="8" y="0"/>
                      <a:pt x="8" y="0"/>
                      <a:pt x="8" y="0"/>
                    </a:cubicBezTo>
                    <a:cubicBezTo>
                      <a:pt x="4" y="0"/>
                      <a:pt x="0" y="3"/>
                      <a:pt x="0" y="7"/>
                    </a:cubicBezTo>
                    <a:cubicBezTo>
                      <a:pt x="0" y="70"/>
                      <a:pt x="0" y="70"/>
                      <a:pt x="0" y="70"/>
                    </a:cubicBezTo>
                    <a:cubicBezTo>
                      <a:pt x="0" y="74"/>
                      <a:pt x="4" y="77"/>
                      <a:pt x="8" y="77"/>
                    </a:cubicBezTo>
                    <a:cubicBezTo>
                      <a:pt x="13" y="77"/>
                      <a:pt x="13" y="77"/>
                      <a:pt x="13" y="77"/>
                    </a:cubicBezTo>
                    <a:cubicBezTo>
                      <a:pt x="16" y="77"/>
                      <a:pt x="16" y="77"/>
                      <a:pt x="16" y="77"/>
                    </a:cubicBezTo>
                    <a:cubicBezTo>
                      <a:pt x="99" y="77"/>
                      <a:pt x="99" y="77"/>
                      <a:pt x="99" y="77"/>
                    </a:cubicBezTo>
                    <a:cubicBezTo>
                      <a:pt x="102" y="77"/>
                      <a:pt x="102" y="77"/>
                      <a:pt x="102" y="77"/>
                    </a:cubicBezTo>
                    <a:cubicBezTo>
                      <a:pt x="106" y="77"/>
                      <a:pt x="106" y="77"/>
                      <a:pt x="106" y="77"/>
                    </a:cubicBezTo>
                    <a:cubicBezTo>
                      <a:pt x="111" y="77"/>
                      <a:pt x="114" y="74"/>
                      <a:pt x="114" y="70"/>
                    </a:cubicBezTo>
                    <a:cubicBezTo>
                      <a:pt x="114" y="7"/>
                      <a:pt x="114" y="7"/>
                      <a:pt x="114" y="7"/>
                    </a:cubicBezTo>
                    <a:cubicBezTo>
                      <a:pt x="114" y="3"/>
                      <a:pt x="111" y="0"/>
                      <a:pt x="1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2" name="Freeform 181"/>
              <p:cNvSpPr>
                <a:spLocks/>
              </p:cNvSpPr>
              <p:nvPr/>
            </p:nvSpPr>
            <p:spPr bwMode="auto">
              <a:xfrm>
                <a:off x="2435" y="1130"/>
                <a:ext cx="75" cy="25"/>
              </a:xfrm>
              <a:custGeom>
                <a:avLst/>
                <a:gdLst>
                  <a:gd name="T0" fmla="*/ 8 w 52"/>
                  <a:gd name="T1" fmla="*/ 8 h 17"/>
                  <a:gd name="T2" fmla="*/ 44 w 52"/>
                  <a:gd name="T3" fmla="*/ 8 h 17"/>
                  <a:gd name="T4" fmla="*/ 44 w 52"/>
                  <a:gd name="T5" fmla="*/ 17 h 17"/>
                  <a:gd name="T6" fmla="*/ 52 w 52"/>
                  <a:gd name="T7" fmla="*/ 17 h 17"/>
                  <a:gd name="T8" fmla="*/ 52 w 52"/>
                  <a:gd name="T9" fmla="*/ 7 h 17"/>
                  <a:gd name="T10" fmla="*/ 45 w 52"/>
                  <a:gd name="T11" fmla="*/ 0 h 17"/>
                  <a:gd name="T12" fmla="*/ 7 w 52"/>
                  <a:gd name="T13" fmla="*/ 0 h 17"/>
                  <a:gd name="T14" fmla="*/ 0 w 52"/>
                  <a:gd name="T15" fmla="*/ 7 h 17"/>
                  <a:gd name="T16" fmla="*/ 0 w 52"/>
                  <a:gd name="T17" fmla="*/ 17 h 17"/>
                  <a:gd name="T18" fmla="*/ 8 w 52"/>
                  <a:gd name="T19" fmla="*/ 17 h 17"/>
                  <a:gd name="T20" fmla="*/ 8 w 52"/>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17">
                    <a:moveTo>
                      <a:pt x="8" y="8"/>
                    </a:moveTo>
                    <a:cubicBezTo>
                      <a:pt x="44" y="8"/>
                      <a:pt x="44" y="8"/>
                      <a:pt x="44" y="8"/>
                    </a:cubicBezTo>
                    <a:cubicBezTo>
                      <a:pt x="44" y="17"/>
                      <a:pt x="44" y="17"/>
                      <a:pt x="44" y="17"/>
                    </a:cubicBezTo>
                    <a:cubicBezTo>
                      <a:pt x="52" y="17"/>
                      <a:pt x="52" y="17"/>
                      <a:pt x="52" y="17"/>
                    </a:cubicBezTo>
                    <a:cubicBezTo>
                      <a:pt x="52" y="7"/>
                      <a:pt x="52" y="7"/>
                      <a:pt x="52" y="7"/>
                    </a:cubicBezTo>
                    <a:cubicBezTo>
                      <a:pt x="52" y="3"/>
                      <a:pt x="49" y="0"/>
                      <a:pt x="45" y="0"/>
                    </a:cubicBezTo>
                    <a:cubicBezTo>
                      <a:pt x="7" y="0"/>
                      <a:pt x="7" y="0"/>
                      <a:pt x="7" y="0"/>
                    </a:cubicBezTo>
                    <a:cubicBezTo>
                      <a:pt x="3" y="0"/>
                      <a:pt x="0" y="3"/>
                      <a:pt x="0" y="7"/>
                    </a:cubicBezTo>
                    <a:cubicBezTo>
                      <a:pt x="0" y="17"/>
                      <a:pt x="0" y="17"/>
                      <a:pt x="0" y="17"/>
                    </a:cubicBezTo>
                    <a:cubicBezTo>
                      <a:pt x="8" y="17"/>
                      <a:pt x="8" y="17"/>
                      <a:pt x="8" y="17"/>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3" name="Freeform 182"/>
              <p:cNvSpPr>
                <a:spLocks/>
              </p:cNvSpPr>
              <p:nvPr/>
            </p:nvSpPr>
            <p:spPr bwMode="auto">
              <a:xfrm>
                <a:off x="1425" y="2689"/>
                <a:ext cx="185" cy="125"/>
              </a:xfrm>
              <a:custGeom>
                <a:avLst/>
                <a:gdLst>
                  <a:gd name="T0" fmla="*/ 118 w 127"/>
                  <a:gd name="T1" fmla="*/ 0 h 86"/>
                  <a:gd name="T2" fmla="*/ 113 w 127"/>
                  <a:gd name="T3" fmla="*/ 0 h 86"/>
                  <a:gd name="T4" fmla="*/ 110 w 127"/>
                  <a:gd name="T5" fmla="*/ 0 h 86"/>
                  <a:gd name="T6" fmla="*/ 17 w 127"/>
                  <a:gd name="T7" fmla="*/ 0 h 86"/>
                  <a:gd name="T8" fmla="*/ 14 w 127"/>
                  <a:gd name="T9" fmla="*/ 0 h 86"/>
                  <a:gd name="T10" fmla="*/ 9 w 127"/>
                  <a:gd name="T11" fmla="*/ 0 h 86"/>
                  <a:gd name="T12" fmla="*/ 0 w 127"/>
                  <a:gd name="T13" fmla="*/ 8 h 86"/>
                  <a:gd name="T14" fmla="*/ 0 w 127"/>
                  <a:gd name="T15" fmla="*/ 77 h 86"/>
                  <a:gd name="T16" fmla="*/ 9 w 127"/>
                  <a:gd name="T17" fmla="*/ 86 h 86"/>
                  <a:gd name="T18" fmla="*/ 14 w 127"/>
                  <a:gd name="T19" fmla="*/ 86 h 86"/>
                  <a:gd name="T20" fmla="*/ 17 w 127"/>
                  <a:gd name="T21" fmla="*/ 86 h 86"/>
                  <a:gd name="T22" fmla="*/ 110 w 127"/>
                  <a:gd name="T23" fmla="*/ 86 h 86"/>
                  <a:gd name="T24" fmla="*/ 113 w 127"/>
                  <a:gd name="T25" fmla="*/ 86 h 86"/>
                  <a:gd name="T26" fmla="*/ 118 w 127"/>
                  <a:gd name="T27" fmla="*/ 86 h 86"/>
                  <a:gd name="T28" fmla="*/ 127 w 127"/>
                  <a:gd name="T29" fmla="*/ 77 h 86"/>
                  <a:gd name="T30" fmla="*/ 127 w 127"/>
                  <a:gd name="T31" fmla="*/ 8 h 86"/>
                  <a:gd name="T32" fmla="*/ 118 w 127"/>
                  <a:gd name="T33"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7" h="86">
                    <a:moveTo>
                      <a:pt x="118" y="0"/>
                    </a:moveTo>
                    <a:cubicBezTo>
                      <a:pt x="113" y="0"/>
                      <a:pt x="113" y="0"/>
                      <a:pt x="113" y="0"/>
                    </a:cubicBezTo>
                    <a:cubicBezTo>
                      <a:pt x="110" y="0"/>
                      <a:pt x="110" y="0"/>
                      <a:pt x="110" y="0"/>
                    </a:cubicBezTo>
                    <a:cubicBezTo>
                      <a:pt x="17" y="0"/>
                      <a:pt x="17" y="0"/>
                      <a:pt x="17" y="0"/>
                    </a:cubicBezTo>
                    <a:cubicBezTo>
                      <a:pt x="14" y="0"/>
                      <a:pt x="14" y="0"/>
                      <a:pt x="14" y="0"/>
                    </a:cubicBezTo>
                    <a:cubicBezTo>
                      <a:pt x="9" y="0"/>
                      <a:pt x="9" y="0"/>
                      <a:pt x="9" y="0"/>
                    </a:cubicBezTo>
                    <a:cubicBezTo>
                      <a:pt x="4" y="0"/>
                      <a:pt x="0" y="3"/>
                      <a:pt x="0" y="8"/>
                    </a:cubicBezTo>
                    <a:cubicBezTo>
                      <a:pt x="0" y="77"/>
                      <a:pt x="0" y="77"/>
                      <a:pt x="0" y="77"/>
                    </a:cubicBezTo>
                    <a:cubicBezTo>
                      <a:pt x="0" y="82"/>
                      <a:pt x="4" y="86"/>
                      <a:pt x="9" y="86"/>
                    </a:cubicBezTo>
                    <a:cubicBezTo>
                      <a:pt x="14" y="86"/>
                      <a:pt x="14" y="86"/>
                      <a:pt x="14" y="86"/>
                    </a:cubicBezTo>
                    <a:cubicBezTo>
                      <a:pt x="17" y="86"/>
                      <a:pt x="17" y="86"/>
                      <a:pt x="17" y="86"/>
                    </a:cubicBezTo>
                    <a:cubicBezTo>
                      <a:pt x="110" y="86"/>
                      <a:pt x="110" y="86"/>
                      <a:pt x="110" y="86"/>
                    </a:cubicBezTo>
                    <a:cubicBezTo>
                      <a:pt x="113" y="86"/>
                      <a:pt x="113" y="86"/>
                      <a:pt x="113" y="86"/>
                    </a:cubicBezTo>
                    <a:cubicBezTo>
                      <a:pt x="118" y="86"/>
                      <a:pt x="118" y="86"/>
                      <a:pt x="118" y="86"/>
                    </a:cubicBezTo>
                    <a:cubicBezTo>
                      <a:pt x="123" y="86"/>
                      <a:pt x="127" y="82"/>
                      <a:pt x="127" y="77"/>
                    </a:cubicBezTo>
                    <a:cubicBezTo>
                      <a:pt x="127" y="8"/>
                      <a:pt x="127" y="8"/>
                      <a:pt x="127" y="8"/>
                    </a:cubicBezTo>
                    <a:cubicBezTo>
                      <a:pt x="127" y="3"/>
                      <a:pt x="123" y="0"/>
                      <a:pt x="118"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4" name="Freeform 183"/>
              <p:cNvSpPr>
                <a:spLocks/>
              </p:cNvSpPr>
              <p:nvPr/>
            </p:nvSpPr>
            <p:spPr bwMode="auto">
              <a:xfrm>
                <a:off x="1476" y="2663"/>
                <a:ext cx="84" cy="28"/>
              </a:xfrm>
              <a:custGeom>
                <a:avLst/>
                <a:gdLst>
                  <a:gd name="T0" fmla="*/ 9 w 58"/>
                  <a:gd name="T1" fmla="*/ 9 h 19"/>
                  <a:gd name="T2" fmla="*/ 48 w 58"/>
                  <a:gd name="T3" fmla="*/ 9 h 19"/>
                  <a:gd name="T4" fmla="*/ 48 w 58"/>
                  <a:gd name="T5" fmla="*/ 19 h 19"/>
                  <a:gd name="T6" fmla="*/ 58 w 58"/>
                  <a:gd name="T7" fmla="*/ 19 h 19"/>
                  <a:gd name="T8" fmla="*/ 58 w 58"/>
                  <a:gd name="T9" fmla="*/ 8 h 19"/>
                  <a:gd name="T10" fmla="*/ 50 w 58"/>
                  <a:gd name="T11" fmla="*/ 0 h 19"/>
                  <a:gd name="T12" fmla="*/ 8 w 58"/>
                  <a:gd name="T13" fmla="*/ 0 h 19"/>
                  <a:gd name="T14" fmla="*/ 0 w 58"/>
                  <a:gd name="T15" fmla="*/ 8 h 19"/>
                  <a:gd name="T16" fmla="*/ 0 w 58"/>
                  <a:gd name="T17" fmla="*/ 19 h 19"/>
                  <a:gd name="T18" fmla="*/ 9 w 58"/>
                  <a:gd name="T19" fmla="*/ 19 h 19"/>
                  <a:gd name="T20" fmla="*/ 9 w 58"/>
                  <a:gd name="T21"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19">
                    <a:moveTo>
                      <a:pt x="9" y="9"/>
                    </a:moveTo>
                    <a:cubicBezTo>
                      <a:pt x="48" y="9"/>
                      <a:pt x="48" y="9"/>
                      <a:pt x="48" y="9"/>
                    </a:cubicBezTo>
                    <a:cubicBezTo>
                      <a:pt x="48" y="19"/>
                      <a:pt x="48" y="19"/>
                      <a:pt x="48" y="19"/>
                    </a:cubicBezTo>
                    <a:cubicBezTo>
                      <a:pt x="58" y="19"/>
                      <a:pt x="58" y="19"/>
                      <a:pt x="58" y="19"/>
                    </a:cubicBezTo>
                    <a:cubicBezTo>
                      <a:pt x="58" y="8"/>
                      <a:pt x="58" y="8"/>
                      <a:pt x="58" y="8"/>
                    </a:cubicBezTo>
                    <a:cubicBezTo>
                      <a:pt x="58" y="3"/>
                      <a:pt x="54" y="0"/>
                      <a:pt x="50" y="0"/>
                    </a:cubicBezTo>
                    <a:cubicBezTo>
                      <a:pt x="8" y="0"/>
                      <a:pt x="8" y="0"/>
                      <a:pt x="8" y="0"/>
                    </a:cubicBezTo>
                    <a:cubicBezTo>
                      <a:pt x="3" y="0"/>
                      <a:pt x="0" y="3"/>
                      <a:pt x="0" y="8"/>
                    </a:cubicBezTo>
                    <a:cubicBezTo>
                      <a:pt x="0" y="19"/>
                      <a:pt x="0" y="19"/>
                      <a:pt x="0" y="19"/>
                    </a:cubicBezTo>
                    <a:cubicBezTo>
                      <a:pt x="9" y="19"/>
                      <a:pt x="9" y="19"/>
                      <a:pt x="9" y="19"/>
                    </a:cubicBezTo>
                    <a:lnTo>
                      <a:pt x="9" y="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5" name="Freeform 184"/>
              <p:cNvSpPr>
                <a:spLocks/>
              </p:cNvSpPr>
              <p:nvPr/>
            </p:nvSpPr>
            <p:spPr bwMode="auto">
              <a:xfrm>
                <a:off x="1843" y="2118"/>
                <a:ext cx="205" cy="139"/>
              </a:xfrm>
              <a:custGeom>
                <a:avLst/>
                <a:gdLst>
                  <a:gd name="T0" fmla="*/ 131 w 141"/>
                  <a:gd name="T1" fmla="*/ 0 h 96"/>
                  <a:gd name="T2" fmla="*/ 126 w 141"/>
                  <a:gd name="T3" fmla="*/ 0 h 96"/>
                  <a:gd name="T4" fmla="*/ 122 w 141"/>
                  <a:gd name="T5" fmla="*/ 0 h 96"/>
                  <a:gd name="T6" fmla="*/ 19 w 141"/>
                  <a:gd name="T7" fmla="*/ 0 h 96"/>
                  <a:gd name="T8" fmla="*/ 16 w 141"/>
                  <a:gd name="T9" fmla="*/ 0 h 96"/>
                  <a:gd name="T10" fmla="*/ 10 w 141"/>
                  <a:gd name="T11" fmla="*/ 0 h 96"/>
                  <a:gd name="T12" fmla="*/ 0 w 141"/>
                  <a:gd name="T13" fmla="*/ 10 h 96"/>
                  <a:gd name="T14" fmla="*/ 0 w 141"/>
                  <a:gd name="T15" fmla="*/ 86 h 96"/>
                  <a:gd name="T16" fmla="*/ 10 w 141"/>
                  <a:gd name="T17" fmla="*/ 96 h 96"/>
                  <a:gd name="T18" fmla="*/ 16 w 141"/>
                  <a:gd name="T19" fmla="*/ 96 h 96"/>
                  <a:gd name="T20" fmla="*/ 19 w 141"/>
                  <a:gd name="T21" fmla="*/ 96 h 96"/>
                  <a:gd name="T22" fmla="*/ 122 w 141"/>
                  <a:gd name="T23" fmla="*/ 96 h 96"/>
                  <a:gd name="T24" fmla="*/ 126 w 141"/>
                  <a:gd name="T25" fmla="*/ 96 h 96"/>
                  <a:gd name="T26" fmla="*/ 131 w 141"/>
                  <a:gd name="T27" fmla="*/ 96 h 96"/>
                  <a:gd name="T28" fmla="*/ 141 w 141"/>
                  <a:gd name="T29" fmla="*/ 86 h 96"/>
                  <a:gd name="T30" fmla="*/ 141 w 141"/>
                  <a:gd name="T31" fmla="*/ 10 h 96"/>
                  <a:gd name="T32" fmla="*/ 131 w 141"/>
                  <a:gd name="T33"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1" h="96">
                    <a:moveTo>
                      <a:pt x="131" y="0"/>
                    </a:moveTo>
                    <a:cubicBezTo>
                      <a:pt x="126" y="0"/>
                      <a:pt x="126" y="0"/>
                      <a:pt x="126" y="0"/>
                    </a:cubicBezTo>
                    <a:cubicBezTo>
                      <a:pt x="122" y="0"/>
                      <a:pt x="122" y="0"/>
                      <a:pt x="122" y="0"/>
                    </a:cubicBezTo>
                    <a:cubicBezTo>
                      <a:pt x="19" y="0"/>
                      <a:pt x="19" y="0"/>
                      <a:pt x="19" y="0"/>
                    </a:cubicBezTo>
                    <a:cubicBezTo>
                      <a:pt x="16" y="0"/>
                      <a:pt x="16" y="0"/>
                      <a:pt x="16" y="0"/>
                    </a:cubicBezTo>
                    <a:cubicBezTo>
                      <a:pt x="10" y="0"/>
                      <a:pt x="10" y="0"/>
                      <a:pt x="10" y="0"/>
                    </a:cubicBezTo>
                    <a:cubicBezTo>
                      <a:pt x="5" y="0"/>
                      <a:pt x="0" y="4"/>
                      <a:pt x="0" y="10"/>
                    </a:cubicBezTo>
                    <a:cubicBezTo>
                      <a:pt x="0" y="86"/>
                      <a:pt x="0" y="86"/>
                      <a:pt x="0" y="86"/>
                    </a:cubicBezTo>
                    <a:cubicBezTo>
                      <a:pt x="0" y="92"/>
                      <a:pt x="5" y="96"/>
                      <a:pt x="10" y="96"/>
                    </a:cubicBezTo>
                    <a:cubicBezTo>
                      <a:pt x="16" y="96"/>
                      <a:pt x="16" y="96"/>
                      <a:pt x="16" y="96"/>
                    </a:cubicBezTo>
                    <a:cubicBezTo>
                      <a:pt x="19" y="96"/>
                      <a:pt x="19" y="96"/>
                      <a:pt x="19" y="96"/>
                    </a:cubicBezTo>
                    <a:cubicBezTo>
                      <a:pt x="122" y="96"/>
                      <a:pt x="122" y="96"/>
                      <a:pt x="122" y="96"/>
                    </a:cubicBezTo>
                    <a:cubicBezTo>
                      <a:pt x="126" y="96"/>
                      <a:pt x="126" y="96"/>
                      <a:pt x="126" y="96"/>
                    </a:cubicBezTo>
                    <a:cubicBezTo>
                      <a:pt x="131" y="96"/>
                      <a:pt x="131" y="96"/>
                      <a:pt x="131" y="96"/>
                    </a:cubicBezTo>
                    <a:cubicBezTo>
                      <a:pt x="137" y="96"/>
                      <a:pt x="141" y="92"/>
                      <a:pt x="141" y="86"/>
                    </a:cubicBezTo>
                    <a:cubicBezTo>
                      <a:pt x="141" y="10"/>
                      <a:pt x="141" y="10"/>
                      <a:pt x="141" y="10"/>
                    </a:cubicBezTo>
                    <a:cubicBezTo>
                      <a:pt x="141" y="4"/>
                      <a:pt x="137" y="0"/>
                      <a:pt x="1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6" name="Freeform 185"/>
              <p:cNvSpPr>
                <a:spLocks/>
              </p:cNvSpPr>
              <p:nvPr/>
            </p:nvSpPr>
            <p:spPr bwMode="auto">
              <a:xfrm>
                <a:off x="1898" y="2089"/>
                <a:ext cx="95" cy="30"/>
              </a:xfrm>
              <a:custGeom>
                <a:avLst/>
                <a:gdLst>
                  <a:gd name="T0" fmla="*/ 11 w 65"/>
                  <a:gd name="T1" fmla="*/ 10 h 21"/>
                  <a:gd name="T2" fmla="*/ 55 w 65"/>
                  <a:gd name="T3" fmla="*/ 10 h 21"/>
                  <a:gd name="T4" fmla="*/ 55 w 65"/>
                  <a:gd name="T5" fmla="*/ 21 h 21"/>
                  <a:gd name="T6" fmla="*/ 65 w 65"/>
                  <a:gd name="T7" fmla="*/ 21 h 21"/>
                  <a:gd name="T8" fmla="*/ 65 w 65"/>
                  <a:gd name="T9" fmla="*/ 9 h 21"/>
                  <a:gd name="T10" fmla="*/ 56 w 65"/>
                  <a:gd name="T11" fmla="*/ 0 h 21"/>
                  <a:gd name="T12" fmla="*/ 9 w 65"/>
                  <a:gd name="T13" fmla="*/ 0 h 21"/>
                  <a:gd name="T14" fmla="*/ 0 w 65"/>
                  <a:gd name="T15" fmla="*/ 9 h 21"/>
                  <a:gd name="T16" fmla="*/ 0 w 65"/>
                  <a:gd name="T17" fmla="*/ 21 h 21"/>
                  <a:gd name="T18" fmla="*/ 11 w 65"/>
                  <a:gd name="T19" fmla="*/ 21 h 21"/>
                  <a:gd name="T20" fmla="*/ 11 w 65"/>
                  <a:gd name="T21"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21">
                    <a:moveTo>
                      <a:pt x="11" y="10"/>
                    </a:moveTo>
                    <a:cubicBezTo>
                      <a:pt x="55" y="10"/>
                      <a:pt x="55" y="10"/>
                      <a:pt x="55" y="10"/>
                    </a:cubicBezTo>
                    <a:cubicBezTo>
                      <a:pt x="55" y="21"/>
                      <a:pt x="55" y="21"/>
                      <a:pt x="55" y="21"/>
                    </a:cubicBezTo>
                    <a:cubicBezTo>
                      <a:pt x="65" y="21"/>
                      <a:pt x="65" y="21"/>
                      <a:pt x="65" y="21"/>
                    </a:cubicBezTo>
                    <a:cubicBezTo>
                      <a:pt x="65" y="9"/>
                      <a:pt x="65" y="9"/>
                      <a:pt x="65" y="9"/>
                    </a:cubicBezTo>
                    <a:cubicBezTo>
                      <a:pt x="65" y="4"/>
                      <a:pt x="61" y="0"/>
                      <a:pt x="56" y="0"/>
                    </a:cubicBezTo>
                    <a:cubicBezTo>
                      <a:pt x="9" y="0"/>
                      <a:pt x="9" y="0"/>
                      <a:pt x="9" y="0"/>
                    </a:cubicBezTo>
                    <a:cubicBezTo>
                      <a:pt x="4" y="0"/>
                      <a:pt x="0" y="4"/>
                      <a:pt x="0" y="9"/>
                    </a:cubicBezTo>
                    <a:cubicBezTo>
                      <a:pt x="0" y="21"/>
                      <a:pt x="0" y="21"/>
                      <a:pt x="0" y="21"/>
                    </a:cubicBezTo>
                    <a:cubicBezTo>
                      <a:pt x="11" y="21"/>
                      <a:pt x="11" y="21"/>
                      <a:pt x="11" y="21"/>
                    </a:cubicBezTo>
                    <a:lnTo>
                      <a:pt x="1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7" name="Freeform 186"/>
              <p:cNvSpPr>
                <a:spLocks/>
              </p:cNvSpPr>
              <p:nvPr/>
            </p:nvSpPr>
            <p:spPr bwMode="auto">
              <a:xfrm>
                <a:off x="1140" y="3086"/>
                <a:ext cx="196" cy="136"/>
              </a:xfrm>
              <a:custGeom>
                <a:avLst/>
                <a:gdLst>
                  <a:gd name="T0" fmla="*/ 126 w 135"/>
                  <a:gd name="T1" fmla="*/ 0 h 93"/>
                  <a:gd name="T2" fmla="*/ 121 w 135"/>
                  <a:gd name="T3" fmla="*/ 0 h 93"/>
                  <a:gd name="T4" fmla="*/ 117 w 135"/>
                  <a:gd name="T5" fmla="*/ 0 h 93"/>
                  <a:gd name="T6" fmla="*/ 18 w 135"/>
                  <a:gd name="T7" fmla="*/ 0 h 93"/>
                  <a:gd name="T8" fmla="*/ 15 w 135"/>
                  <a:gd name="T9" fmla="*/ 0 h 93"/>
                  <a:gd name="T10" fmla="*/ 9 w 135"/>
                  <a:gd name="T11" fmla="*/ 0 h 93"/>
                  <a:gd name="T12" fmla="*/ 0 w 135"/>
                  <a:gd name="T13" fmla="*/ 9 h 93"/>
                  <a:gd name="T14" fmla="*/ 0 w 135"/>
                  <a:gd name="T15" fmla="*/ 83 h 93"/>
                  <a:gd name="T16" fmla="*/ 9 w 135"/>
                  <a:gd name="T17" fmla="*/ 93 h 93"/>
                  <a:gd name="T18" fmla="*/ 15 w 135"/>
                  <a:gd name="T19" fmla="*/ 93 h 93"/>
                  <a:gd name="T20" fmla="*/ 18 w 135"/>
                  <a:gd name="T21" fmla="*/ 93 h 93"/>
                  <a:gd name="T22" fmla="*/ 117 w 135"/>
                  <a:gd name="T23" fmla="*/ 93 h 93"/>
                  <a:gd name="T24" fmla="*/ 121 w 135"/>
                  <a:gd name="T25" fmla="*/ 93 h 93"/>
                  <a:gd name="T26" fmla="*/ 126 w 135"/>
                  <a:gd name="T27" fmla="*/ 93 h 93"/>
                  <a:gd name="T28" fmla="*/ 135 w 135"/>
                  <a:gd name="T29" fmla="*/ 83 h 93"/>
                  <a:gd name="T30" fmla="*/ 135 w 135"/>
                  <a:gd name="T31" fmla="*/ 9 h 93"/>
                  <a:gd name="T32" fmla="*/ 126 w 135"/>
                  <a:gd name="T33"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93">
                    <a:moveTo>
                      <a:pt x="126" y="0"/>
                    </a:moveTo>
                    <a:cubicBezTo>
                      <a:pt x="121" y="0"/>
                      <a:pt x="121" y="0"/>
                      <a:pt x="121" y="0"/>
                    </a:cubicBezTo>
                    <a:cubicBezTo>
                      <a:pt x="117" y="0"/>
                      <a:pt x="117" y="0"/>
                      <a:pt x="117" y="0"/>
                    </a:cubicBezTo>
                    <a:cubicBezTo>
                      <a:pt x="18" y="0"/>
                      <a:pt x="18" y="0"/>
                      <a:pt x="18" y="0"/>
                    </a:cubicBezTo>
                    <a:cubicBezTo>
                      <a:pt x="15" y="0"/>
                      <a:pt x="15" y="0"/>
                      <a:pt x="15" y="0"/>
                    </a:cubicBezTo>
                    <a:cubicBezTo>
                      <a:pt x="9" y="0"/>
                      <a:pt x="9" y="0"/>
                      <a:pt x="9" y="0"/>
                    </a:cubicBezTo>
                    <a:cubicBezTo>
                      <a:pt x="4" y="0"/>
                      <a:pt x="0" y="4"/>
                      <a:pt x="0" y="9"/>
                    </a:cubicBezTo>
                    <a:cubicBezTo>
                      <a:pt x="0" y="83"/>
                      <a:pt x="0" y="83"/>
                      <a:pt x="0" y="83"/>
                    </a:cubicBezTo>
                    <a:cubicBezTo>
                      <a:pt x="0" y="88"/>
                      <a:pt x="4" y="93"/>
                      <a:pt x="9" y="93"/>
                    </a:cubicBezTo>
                    <a:cubicBezTo>
                      <a:pt x="15" y="93"/>
                      <a:pt x="15" y="93"/>
                      <a:pt x="15" y="93"/>
                    </a:cubicBezTo>
                    <a:cubicBezTo>
                      <a:pt x="18" y="93"/>
                      <a:pt x="18" y="93"/>
                      <a:pt x="18" y="93"/>
                    </a:cubicBezTo>
                    <a:cubicBezTo>
                      <a:pt x="117" y="93"/>
                      <a:pt x="117" y="93"/>
                      <a:pt x="117" y="93"/>
                    </a:cubicBezTo>
                    <a:cubicBezTo>
                      <a:pt x="121" y="93"/>
                      <a:pt x="121" y="93"/>
                      <a:pt x="121" y="93"/>
                    </a:cubicBezTo>
                    <a:cubicBezTo>
                      <a:pt x="126" y="93"/>
                      <a:pt x="126" y="93"/>
                      <a:pt x="126" y="93"/>
                    </a:cubicBezTo>
                    <a:cubicBezTo>
                      <a:pt x="131" y="93"/>
                      <a:pt x="135" y="88"/>
                      <a:pt x="135" y="83"/>
                    </a:cubicBezTo>
                    <a:cubicBezTo>
                      <a:pt x="135" y="9"/>
                      <a:pt x="135" y="9"/>
                      <a:pt x="135" y="9"/>
                    </a:cubicBezTo>
                    <a:cubicBezTo>
                      <a:pt x="135" y="4"/>
                      <a:pt x="131" y="0"/>
                      <a:pt x="1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8" name="Freeform 187"/>
              <p:cNvSpPr>
                <a:spLocks/>
              </p:cNvSpPr>
              <p:nvPr/>
            </p:nvSpPr>
            <p:spPr bwMode="auto">
              <a:xfrm>
                <a:off x="1194" y="3059"/>
                <a:ext cx="90" cy="29"/>
              </a:xfrm>
              <a:custGeom>
                <a:avLst/>
                <a:gdLst>
                  <a:gd name="T0" fmla="*/ 10 w 62"/>
                  <a:gd name="T1" fmla="*/ 10 h 20"/>
                  <a:gd name="T2" fmla="*/ 52 w 62"/>
                  <a:gd name="T3" fmla="*/ 10 h 20"/>
                  <a:gd name="T4" fmla="*/ 52 w 62"/>
                  <a:gd name="T5" fmla="*/ 20 h 20"/>
                  <a:gd name="T6" fmla="*/ 62 w 62"/>
                  <a:gd name="T7" fmla="*/ 20 h 20"/>
                  <a:gd name="T8" fmla="*/ 62 w 62"/>
                  <a:gd name="T9" fmla="*/ 8 h 20"/>
                  <a:gd name="T10" fmla="*/ 53 w 62"/>
                  <a:gd name="T11" fmla="*/ 0 h 20"/>
                  <a:gd name="T12" fmla="*/ 8 w 62"/>
                  <a:gd name="T13" fmla="*/ 0 h 20"/>
                  <a:gd name="T14" fmla="*/ 0 w 62"/>
                  <a:gd name="T15" fmla="*/ 8 h 20"/>
                  <a:gd name="T16" fmla="*/ 0 w 62"/>
                  <a:gd name="T17" fmla="*/ 20 h 20"/>
                  <a:gd name="T18" fmla="*/ 10 w 62"/>
                  <a:gd name="T19" fmla="*/ 20 h 20"/>
                  <a:gd name="T20" fmla="*/ 10 w 62"/>
                  <a:gd name="T2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20">
                    <a:moveTo>
                      <a:pt x="10" y="10"/>
                    </a:moveTo>
                    <a:cubicBezTo>
                      <a:pt x="52" y="10"/>
                      <a:pt x="52" y="10"/>
                      <a:pt x="52" y="10"/>
                    </a:cubicBezTo>
                    <a:cubicBezTo>
                      <a:pt x="52" y="20"/>
                      <a:pt x="52" y="20"/>
                      <a:pt x="52" y="20"/>
                    </a:cubicBezTo>
                    <a:cubicBezTo>
                      <a:pt x="62" y="20"/>
                      <a:pt x="62" y="20"/>
                      <a:pt x="62" y="20"/>
                    </a:cubicBezTo>
                    <a:cubicBezTo>
                      <a:pt x="62" y="8"/>
                      <a:pt x="62" y="8"/>
                      <a:pt x="62" y="8"/>
                    </a:cubicBezTo>
                    <a:cubicBezTo>
                      <a:pt x="62" y="4"/>
                      <a:pt x="58" y="0"/>
                      <a:pt x="53" y="0"/>
                    </a:cubicBezTo>
                    <a:cubicBezTo>
                      <a:pt x="8" y="0"/>
                      <a:pt x="8" y="0"/>
                      <a:pt x="8" y="0"/>
                    </a:cubicBezTo>
                    <a:cubicBezTo>
                      <a:pt x="3" y="0"/>
                      <a:pt x="0" y="4"/>
                      <a:pt x="0" y="8"/>
                    </a:cubicBezTo>
                    <a:cubicBezTo>
                      <a:pt x="0" y="20"/>
                      <a:pt x="0" y="20"/>
                      <a:pt x="0" y="20"/>
                    </a:cubicBezTo>
                    <a:cubicBezTo>
                      <a:pt x="10" y="20"/>
                      <a:pt x="10" y="20"/>
                      <a:pt x="10" y="20"/>
                    </a:cubicBez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9" name="Freeform 188"/>
              <p:cNvSpPr>
                <a:spLocks noEditPoints="1"/>
              </p:cNvSpPr>
              <p:nvPr/>
            </p:nvSpPr>
            <p:spPr bwMode="auto">
              <a:xfrm>
                <a:off x="2481" y="1740"/>
                <a:ext cx="93" cy="139"/>
              </a:xfrm>
              <a:custGeom>
                <a:avLst/>
                <a:gdLst>
                  <a:gd name="T0" fmla="*/ 56 w 64"/>
                  <a:gd name="T1" fmla="*/ 0 h 96"/>
                  <a:gd name="T2" fmla="*/ 7 w 64"/>
                  <a:gd name="T3" fmla="*/ 0 h 96"/>
                  <a:gd name="T4" fmla="*/ 0 w 64"/>
                  <a:gd name="T5" fmla="*/ 8 h 96"/>
                  <a:gd name="T6" fmla="*/ 0 w 64"/>
                  <a:gd name="T7" fmla="*/ 88 h 96"/>
                  <a:gd name="T8" fmla="*/ 7 w 64"/>
                  <a:gd name="T9" fmla="*/ 96 h 96"/>
                  <a:gd name="T10" fmla="*/ 56 w 64"/>
                  <a:gd name="T11" fmla="*/ 96 h 96"/>
                  <a:gd name="T12" fmla="*/ 64 w 64"/>
                  <a:gd name="T13" fmla="*/ 88 h 96"/>
                  <a:gd name="T14" fmla="*/ 64 w 64"/>
                  <a:gd name="T15" fmla="*/ 8 h 96"/>
                  <a:gd name="T16" fmla="*/ 56 w 64"/>
                  <a:gd name="T17" fmla="*/ 0 h 96"/>
                  <a:gd name="T18" fmla="*/ 15 w 64"/>
                  <a:gd name="T19" fmla="*/ 85 h 96"/>
                  <a:gd name="T20" fmla="*/ 8 w 64"/>
                  <a:gd name="T21" fmla="*/ 78 h 96"/>
                  <a:gd name="T22" fmla="*/ 15 w 64"/>
                  <a:gd name="T23" fmla="*/ 71 h 96"/>
                  <a:gd name="T24" fmla="*/ 21 w 64"/>
                  <a:gd name="T25" fmla="*/ 78 h 96"/>
                  <a:gd name="T26" fmla="*/ 15 w 64"/>
                  <a:gd name="T27" fmla="*/ 85 h 96"/>
                  <a:gd name="T28" fmla="*/ 49 w 64"/>
                  <a:gd name="T29" fmla="*/ 85 h 96"/>
                  <a:gd name="T30" fmla="*/ 42 w 64"/>
                  <a:gd name="T31" fmla="*/ 78 h 96"/>
                  <a:gd name="T32" fmla="*/ 49 w 64"/>
                  <a:gd name="T33" fmla="*/ 71 h 96"/>
                  <a:gd name="T34" fmla="*/ 56 w 64"/>
                  <a:gd name="T35" fmla="*/ 78 h 96"/>
                  <a:gd name="T36" fmla="*/ 49 w 64"/>
                  <a:gd name="T37" fmla="*/ 8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96">
                    <a:moveTo>
                      <a:pt x="56" y="0"/>
                    </a:moveTo>
                    <a:cubicBezTo>
                      <a:pt x="7" y="0"/>
                      <a:pt x="7" y="0"/>
                      <a:pt x="7" y="0"/>
                    </a:cubicBezTo>
                    <a:cubicBezTo>
                      <a:pt x="3" y="0"/>
                      <a:pt x="0" y="4"/>
                      <a:pt x="0" y="8"/>
                    </a:cubicBezTo>
                    <a:cubicBezTo>
                      <a:pt x="0" y="88"/>
                      <a:pt x="0" y="88"/>
                      <a:pt x="0" y="88"/>
                    </a:cubicBezTo>
                    <a:cubicBezTo>
                      <a:pt x="0" y="92"/>
                      <a:pt x="3" y="96"/>
                      <a:pt x="7" y="96"/>
                    </a:cubicBezTo>
                    <a:cubicBezTo>
                      <a:pt x="56" y="96"/>
                      <a:pt x="56" y="96"/>
                      <a:pt x="56" y="96"/>
                    </a:cubicBezTo>
                    <a:cubicBezTo>
                      <a:pt x="60" y="96"/>
                      <a:pt x="64" y="92"/>
                      <a:pt x="64" y="88"/>
                    </a:cubicBezTo>
                    <a:cubicBezTo>
                      <a:pt x="64" y="8"/>
                      <a:pt x="64" y="8"/>
                      <a:pt x="64" y="8"/>
                    </a:cubicBezTo>
                    <a:cubicBezTo>
                      <a:pt x="64" y="4"/>
                      <a:pt x="60" y="0"/>
                      <a:pt x="56" y="0"/>
                    </a:cubicBezTo>
                    <a:close/>
                    <a:moveTo>
                      <a:pt x="15" y="85"/>
                    </a:moveTo>
                    <a:cubicBezTo>
                      <a:pt x="11" y="85"/>
                      <a:pt x="8" y="82"/>
                      <a:pt x="8" y="78"/>
                    </a:cubicBezTo>
                    <a:cubicBezTo>
                      <a:pt x="8" y="74"/>
                      <a:pt x="11" y="71"/>
                      <a:pt x="15" y="71"/>
                    </a:cubicBezTo>
                    <a:cubicBezTo>
                      <a:pt x="18" y="71"/>
                      <a:pt x="21" y="74"/>
                      <a:pt x="21" y="78"/>
                    </a:cubicBezTo>
                    <a:cubicBezTo>
                      <a:pt x="21" y="82"/>
                      <a:pt x="18" y="85"/>
                      <a:pt x="15" y="85"/>
                    </a:cubicBezTo>
                    <a:close/>
                    <a:moveTo>
                      <a:pt x="49" y="85"/>
                    </a:moveTo>
                    <a:cubicBezTo>
                      <a:pt x="45" y="85"/>
                      <a:pt x="42" y="82"/>
                      <a:pt x="42" y="78"/>
                    </a:cubicBezTo>
                    <a:cubicBezTo>
                      <a:pt x="42" y="74"/>
                      <a:pt x="45" y="71"/>
                      <a:pt x="49" y="71"/>
                    </a:cubicBezTo>
                    <a:cubicBezTo>
                      <a:pt x="53" y="71"/>
                      <a:pt x="56" y="74"/>
                      <a:pt x="56" y="78"/>
                    </a:cubicBezTo>
                    <a:cubicBezTo>
                      <a:pt x="56" y="82"/>
                      <a:pt x="53" y="85"/>
                      <a:pt x="49"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0" name="Freeform 189"/>
              <p:cNvSpPr>
                <a:spLocks noEditPoints="1"/>
              </p:cNvSpPr>
              <p:nvPr/>
            </p:nvSpPr>
            <p:spPr bwMode="auto">
              <a:xfrm>
                <a:off x="2379" y="1760"/>
                <a:ext cx="79" cy="116"/>
              </a:xfrm>
              <a:custGeom>
                <a:avLst/>
                <a:gdLst>
                  <a:gd name="T0" fmla="*/ 6 w 54"/>
                  <a:gd name="T1" fmla="*/ 80 h 80"/>
                  <a:gd name="T2" fmla="*/ 47 w 54"/>
                  <a:gd name="T3" fmla="*/ 80 h 80"/>
                  <a:gd name="T4" fmla="*/ 54 w 54"/>
                  <a:gd name="T5" fmla="*/ 74 h 80"/>
                  <a:gd name="T6" fmla="*/ 54 w 54"/>
                  <a:gd name="T7" fmla="*/ 7 h 80"/>
                  <a:gd name="T8" fmla="*/ 47 w 54"/>
                  <a:gd name="T9" fmla="*/ 0 h 80"/>
                  <a:gd name="T10" fmla="*/ 6 w 54"/>
                  <a:gd name="T11" fmla="*/ 0 h 80"/>
                  <a:gd name="T12" fmla="*/ 0 w 54"/>
                  <a:gd name="T13" fmla="*/ 7 h 80"/>
                  <a:gd name="T14" fmla="*/ 0 w 54"/>
                  <a:gd name="T15" fmla="*/ 74 h 80"/>
                  <a:gd name="T16" fmla="*/ 6 w 54"/>
                  <a:gd name="T17" fmla="*/ 80 h 80"/>
                  <a:gd name="T18" fmla="*/ 41 w 54"/>
                  <a:gd name="T19" fmla="*/ 10 h 80"/>
                  <a:gd name="T20" fmla="*/ 47 w 54"/>
                  <a:gd name="T21" fmla="*/ 15 h 80"/>
                  <a:gd name="T22" fmla="*/ 41 w 54"/>
                  <a:gd name="T23" fmla="*/ 21 h 80"/>
                  <a:gd name="T24" fmla="*/ 36 w 54"/>
                  <a:gd name="T25" fmla="*/ 15 h 80"/>
                  <a:gd name="T26" fmla="*/ 41 w 54"/>
                  <a:gd name="T27" fmla="*/ 10 h 80"/>
                  <a:gd name="T28" fmla="*/ 13 w 54"/>
                  <a:gd name="T29" fmla="*/ 10 h 80"/>
                  <a:gd name="T30" fmla="*/ 18 w 54"/>
                  <a:gd name="T31" fmla="*/ 15 h 80"/>
                  <a:gd name="T32" fmla="*/ 13 w 54"/>
                  <a:gd name="T33" fmla="*/ 21 h 80"/>
                  <a:gd name="T34" fmla="*/ 7 w 54"/>
                  <a:gd name="T35" fmla="*/ 15 h 80"/>
                  <a:gd name="T36" fmla="*/ 13 w 54"/>
                  <a:gd name="T37"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80">
                    <a:moveTo>
                      <a:pt x="6" y="80"/>
                    </a:moveTo>
                    <a:cubicBezTo>
                      <a:pt x="47" y="80"/>
                      <a:pt x="47" y="80"/>
                      <a:pt x="47" y="80"/>
                    </a:cubicBezTo>
                    <a:cubicBezTo>
                      <a:pt x="51" y="80"/>
                      <a:pt x="54" y="77"/>
                      <a:pt x="54" y="74"/>
                    </a:cubicBezTo>
                    <a:cubicBezTo>
                      <a:pt x="54" y="7"/>
                      <a:pt x="54" y="7"/>
                      <a:pt x="54" y="7"/>
                    </a:cubicBezTo>
                    <a:cubicBezTo>
                      <a:pt x="54" y="3"/>
                      <a:pt x="51" y="0"/>
                      <a:pt x="47" y="0"/>
                    </a:cubicBezTo>
                    <a:cubicBezTo>
                      <a:pt x="6" y="0"/>
                      <a:pt x="6" y="0"/>
                      <a:pt x="6" y="0"/>
                    </a:cubicBezTo>
                    <a:cubicBezTo>
                      <a:pt x="3" y="0"/>
                      <a:pt x="0" y="3"/>
                      <a:pt x="0" y="7"/>
                    </a:cubicBezTo>
                    <a:cubicBezTo>
                      <a:pt x="0" y="74"/>
                      <a:pt x="0" y="74"/>
                      <a:pt x="0" y="74"/>
                    </a:cubicBezTo>
                    <a:cubicBezTo>
                      <a:pt x="0" y="77"/>
                      <a:pt x="3" y="80"/>
                      <a:pt x="6" y="80"/>
                    </a:cubicBezTo>
                    <a:close/>
                    <a:moveTo>
                      <a:pt x="41" y="10"/>
                    </a:moveTo>
                    <a:cubicBezTo>
                      <a:pt x="44" y="10"/>
                      <a:pt x="47" y="12"/>
                      <a:pt x="47" y="15"/>
                    </a:cubicBezTo>
                    <a:cubicBezTo>
                      <a:pt x="47" y="19"/>
                      <a:pt x="44" y="21"/>
                      <a:pt x="41" y="21"/>
                    </a:cubicBezTo>
                    <a:cubicBezTo>
                      <a:pt x="38" y="21"/>
                      <a:pt x="36" y="19"/>
                      <a:pt x="36" y="15"/>
                    </a:cubicBezTo>
                    <a:cubicBezTo>
                      <a:pt x="36" y="12"/>
                      <a:pt x="38" y="10"/>
                      <a:pt x="41" y="10"/>
                    </a:cubicBezTo>
                    <a:close/>
                    <a:moveTo>
                      <a:pt x="13" y="10"/>
                    </a:moveTo>
                    <a:cubicBezTo>
                      <a:pt x="16" y="10"/>
                      <a:pt x="18" y="12"/>
                      <a:pt x="18" y="15"/>
                    </a:cubicBezTo>
                    <a:cubicBezTo>
                      <a:pt x="18" y="19"/>
                      <a:pt x="16" y="21"/>
                      <a:pt x="13" y="21"/>
                    </a:cubicBezTo>
                    <a:cubicBezTo>
                      <a:pt x="9" y="21"/>
                      <a:pt x="7" y="19"/>
                      <a:pt x="7" y="15"/>
                    </a:cubicBezTo>
                    <a:cubicBezTo>
                      <a:pt x="7" y="12"/>
                      <a:pt x="9" y="10"/>
                      <a:pt x="1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1" name="Freeform 190"/>
              <p:cNvSpPr>
                <a:spLocks noEditPoints="1"/>
              </p:cNvSpPr>
              <p:nvPr/>
            </p:nvSpPr>
            <p:spPr bwMode="auto">
              <a:xfrm>
                <a:off x="2471" y="1574"/>
                <a:ext cx="108" cy="131"/>
              </a:xfrm>
              <a:custGeom>
                <a:avLst/>
                <a:gdLst>
                  <a:gd name="T0" fmla="*/ 44 w 74"/>
                  <a:gd name="T1" fmla="*/ 1 h 90"/>
                  <a:gd name="T2" fmla="*/ 5 w 74"/>
                  <a:gd name="T3" fmla="*/ 14 h 90"/>
                  <a:gd name="T4" fmla="*/ 1 w 74"/>
                  <a:gd name="T5" fmla="*/ 22 h 90"/>
                  <a:gd name="T6" fmla="*/ 22 w 74"/>
                  <a:gd name="T7" fmla="*/ 85 h 90"/>
                  <a:gd name="T8" fmla="*/ 30 w 74"/>
                  <a:gd name="T9" fmla="*/ 89 h 90"/>
                  <a:gd name="T10" fmla="*/ 69 w 74"/>
                  <a:gd name="T11" fmla="*/ 76 h 90"/>
                  <a:gd name="T12" fmla="*/ 73 w 74"/>
                  <a:gd name="T13" fmla="*/ 68 h 90"/>
                  <a:gd name="T14" fmla="*/ 52 w 74"/>
                  <a:gd name="T15" fmla="*/ 5 h 90"/>
                  <a:gd name="T16" fmla="*/ 44 w 74"/>
                  <a:gd name="T17" fmla="*/ 1 h 90"/>
                  <a:gd name="T18" fmla="*/ 33 w 74"/>
                  <a:gd name="T19" fmla="*/ 78 h 90"/>
                  <a:gd name="T20" fmla="*/ 26 w 74"/>
                  <a:gd name="T21" fmla="*/ 75 h 90"/>
                  <a:gd name="T22" fmla="*/ 30 w 74"/>
                  <a:gd name="T23" fmla="*/ 67 h 90"/>
                  <a:gd name="T24" fmla="*/ 37 w 74"/>
                  <a:gd name="T25" fmla="*/ 71 h 90"/>
                  <a:gd name="T26" fmla="*/ 33 w 74"/>
                  <a:gd name="T27" fmla="*/ 78 h 90"/>
                  <a:gd name="T28" fmla="*/ 60 w 74"/>
                  <a:gd name="T29" fmla="*/ 69 h 90"/>
                  <a:gd name="T30" fmla="*/ 53 w 74"/>
                  <a:gd name="T31" fmla="*/ 66 h 90"/>
                  <a:gd name="T32" fmla="*/ 56 w 74"/>
                  <a:gd name="T33" fmla="*/ 58 h 90"/>
                  <a:gd name="T34" fmla="*/ 63 w 74"/>
                  <a:gd name="T35" fmla="*/ 62 h 90"/>
                  <a:gd name="T36" fmla="*/ 60 w 74"/>
                  <a:gd name="T37" fmla="*/ 6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90">
                    <a:moveTo>
                      <a:pt x="44" y="1"/>
                    </a:moveTo>
                    <a:cubicBezTo>
                      <a:pt x="5" y="14"/>
                      <a:pt x="5" y="14"/>
                      <a:pt x="5" y="14"/>
                    </a:cubicBezTo>
                    <a:cubicBezTo>
                      <a:pt x="2" y="15"/>
                      <a:pt x="0" y="19"/>
                      <a:pt x="1" y="22"/>
                    </a:cubicBezTo>
                    <a:cubicBezTo>
                      <a:pt x="22" y="85"/>
                      <a:pt x="22" y="85"/>
                      <a:pt x="22" y="85"/>
                    </a:cubicBezTo>
                    <a:cubicBezTo>
                      <a:pt x="24" y="88"/>
                      <a:pt x="27" y="90"/>
                      <a:pt x="30" y="89"/>
                    </a:cubicBezTo>
                    <a:cubicBezTo>
                      <a:pt x="69" y="76"/>
                      <a:pt x="69" y="76"/>
                      <a:pt x="69" y="76"/>
                    </a:cubicBezTo>
                    <a:cubicBezTo>
                      <a:pt x="72" y="75"/>
                      <a:pt x="74" y="71"/>
                      <a:pt x="73" y="68"/>
                    </a:cubicBezTo>
                    <a:cubicBezTo>
                      <a:pt x="52" y="5"/>
                      <a:pt x="52" y="5"/>
                      <a:pt x="52" y="5"/>
                    </a:cubicBezTo>
                    <a:cubicBezTo>
                      <a:pt x="50" y="2"/>
                      <a:pt x="47" y="0"/>
                      <a:pt x="44" y="1"/>
                    </a:cubicBezTo>
                    <a:close/>
                    <a:moveTo>
                      <a:pt x="33" y="78"/>
                    </a:moveTo>
                    <a:cubicBezTo>
                      <a:pt x="30" y="79"/>
                      <a:pt x="27" y="77"/>
                      <a:pt x="26" y="75"/>
                    </a:cubicBezTo>
                    <a:cubicBezTo>
                      <a:pt x="25" y="72"/>
                      <a:pt x="27" y="68"/>
                      <a:pt x="30" y="67"/>
                    </a:cubicBezTo>
                    <a:cubicBezTo>
                      <a:pt x="33" y="66"/>
                      <a:pt x="36" y="68"/>
                      <a:pt x="37" y="71"/>
                    </a:cubicBezTo>
                    <a:cubicBezTo>
                      <a:pt x="38" y="74"/>
                      <a:pt x="36" y="77"/>
                      <a:pt x="33" y="78"/>
                    </a:cubicBezTo>
                    <a:close/>
                    <a:moveTo>
                      <a:pt x="60" y="69"/>
                    </a:moveTo>
                    <a:cubicBezTo>
                      <a:pt x="57" y="70"/>
                      <a:pt x="54" y="68"/>
                      <a:pt x="53" y="66"/>
                    </a:cubicBezTo>
                    <a:cubicBezTo>
                      <a:pt x="52" y="63"/>
                      <a:pt x="53" y="59"/>
                      <a:pt x="56" y="58"/>
                    </a:cubicBezTo>
                    <a:cubicBezTo>
                      <a:pt x="59" y="57"/>
                      <a:pt x="63" y="59"/>
                      <a:pt x="63" y="62"/>
                    </a:cubicBezTo>
                    <a:cubicBezTo>
                      <a:pt x="64" y="65"/>
                      <a:pt x="63" y="68"/>
                      <a:pt x="60"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2" name="Freeform 191"/>
              <p:cNvSpPr>
                <a:spLocks noEditPoints="1"/>
              </p:cNvSpPr>
              <p:nvPr/>
            </p:nvSpPr>
            <p:spPr bwMode="auto">
              <a:xfrm>
                <a:off x="1802" y="860"/>
                <a:ext cx="84" cy="89"/>
              </a:xfrm>
              <a:custGeom>
                <a:avLst/>
                <a:gdLst>
                  <a:gd name="T0" fmla="*/ 23 w 58"/>
                  <a:gd name="T1" fmla="*/ 2 h 61"/>
                  <a:gd name="T2" fmla="*/ 2 w 58"/>
                  <a:gd name="T3" fmla="*/ 18 h 61"/>
                  <a:gd name="T4" fmla="*/ 2 w 58"/>
                  <a:gd name="T5" fmla="*/ 24 h 61"/>
                  <a:gd name="T6" fmla="*/ 29 w 58"/>
                  <a:gd name="T7" fmla="*/ 59 h 61"/>
                  <a:gd name="T8" fmla="*/ 35 w 58"/>
                  <a:gd name="T9" fmla="*/ 60 h 61"/>
                  <a:gd name="T10" fmla="*/ 56 w 58"/>
                  <a:gd name="T11" fmla="*/ 43 h 61"/>
                  <a:gd name="T12" fmla="*/ 57 w 58"/>
                  <a:gd name="T13" fmla="*/ 37 h 61"/>
                  <a:gd name="T14" fmla="*/ 29 w 58"/>
                  <a:gd name="T15" fmla="*/ 3 h 61"/>
                  <a:gd name="T16" fmla="*/ 23 w 58"/>
                  <a:gd name="T17" fmla="*/ 2 h 61"/>
                  <a:gd name="T18" fmla="*/ 34 w 58"/>
                  <a:gd name="T19" fmla="*/ 52 h 61"/>
                  <a:gd name="T20" fmla="*/ 29 w 58"/>
                  <a:gd name="T21" fmla="*/ 52 h 61"/>
                  <a:gd name="T22" fmla="*/ 29 w 58"/>
                  <a:gd name="T23" fmla="*/ 47 h 61"/>
                  <a:gd name="T24" fmla="*/ 35 w 58"/>
                  <a:gd name="T25" fmla="*/ 47 h 61"/>
                  <a:gd name="T26" fmla="*/ 34 w 58"/>
                  <a:gd name="T27" fmla="*/ 52 h 61"/>
                  <a:gd name="T28" fmla="*/ 49 w 58"/>
                  <a:gd name="T29" fmla="*/ 41 h 61"/>
                  <a:gd name="T30" fmla="*/ 44 w 58"/>
                  <a:gd name="T31" fmla="*/ 40 h 61"/>
                  <a:gd name="T32" fmla="*/ 44 w 58"/>
                  <a:gd name="T33" fmla="*/ 35 h 61"/>
                  <a:gd name="T34" fmla="*/ 49 w 58"/>
                  <a:gd name="T35" fmla="*/ 36 h 61"/>
                  <a:gd name="T36" fmla="*/ 49 w 58"/>
                  <a:gd name="T37" fmla="*/ 4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61">
                    <a:moveTo>
                      <a:pt x="23" y="2"/>
                    </a:moveTo>
                    <a:cubicBezTo>
                      <a:pt x="2" y="18"/>
                      <a:pt x="2" y="18"/>
                      <a:pt x="2" y="18"/>
                    </a:cubicBezTo>
                    <a:cubicBezTo>
                      <a:pt x="0" y="20"/>
                      <a:pt x="0" y="23"/>
                      <a:pt x="2" y="24"/>
                    </a:cubicBezTo>
                    <a:cubicBezTo>
                      <a:pt x="29" y="59"/>
                      <a:pt x="29" y="59"/>
                      <a:pt x="29" y="59"/>
                    </a:cubicBezTo>
                    <a:cubicBezTo>
                      <a:pt x="30" y="61"/>
                      <a:pt x="33" y="61"/>
                      <a:pt x="35" y="60"/>
                    </a:cubicBezTo>
                    <a:cubicBezTo>
                      <a:pt x="56" y="43"/>
                      <a:pt x="56" y="43"/>
                      <a:pt x="56" y="43"/>
                    </a:cubicBezTo>
                    <a:cubicBezTo>
                      <a:pt x="58" y="42"/>
                      <a:pt x="58" y="39"/>
                      <a:pt x="57" y="37"/>
                    </a:cubicBezTo>
                    <a:cubicBezTo>
                      <a:pt x="29" y="3"/>
                      <a:pt x="29" y="3"/>
                      <a:pt x="29" y="3"/>
                    </a:cubicBezTo>
                    <a:cubicBezTo>
                      <a:pt x="28" y="1"/>
                      <a:pt x="25" y="0"/>
                      <a:pt x="23" y="2"/>
                    </a:cubicBezTo>
                    <a:close/>
                    <a:moveTo>
                      <a:pt x="34" y="52"/>
                    </a:moveTo>
                    <a:cubicBezTo>
                      <a:pt x="32" y="54"/>
                      <a:pt x="30" y="53"/>
                      <a:pt x="29" y="52"/>
                    </a:cubicBezTo>
                    <a:cubicBezTo>
                      <a:pt x="27" y="50"/>
                      <a:pt x="28" y="48"/>
                      <a:pt x="29" y="47"/>
                    </a:cubicBezTo>
                    <a:cubicBezTo>
                      <a:pt x="31" y="45"/>
                      <a:pt x="33" y="46"/>
                      <a:pt x="35" y="47"/>
                    </a:cubicBezTo>
                    <a:cubicBezTo>
                      <a:pt x="36" y="49"/>
                      <a:pt x="36" y="51"/>
                      <a:pt x="34" y="52"/>
                    </a:cubicBezTo>
                    <a:close/>
                    <a:moveTo>
                      <a:pt x="49" y="41"/>
                    </a:moveTo>
                    <a:cubicBezTo>
                      <a:pt x="47" y="42"/>
                      <a:pt x="45" y="42"/>
                      <a:pt x="44" y="40"/>
                    </a:cubicBezTo>
                    <a:cubicBezTo>
                      <a:pt x="42" y="39"/>
                      <a:pt x="43" y="36"/>
                      <a:pt x="44" y="35"/>
                    </a:cubicBezTo>
                    <a:cubicBezTo>
                      <a:pt x="46" y="34"/>
                      <a:pt x="48" y="34"/>
                      <a:pt x="49" y="36"/>
                    </a:cubicBezTo>
                    <a:cubicBezTo>
                      <a:pt x="51" y="37"/>
                      <a:pt x="50" y="40"/>
                      <a:pt x="49"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3" name="Freeform 192"/>
              <p:cNvSpPr>
                <a:spLocks/>
              </p:cNvSpPr>
              <p:nvPr/>
            </p:nvSpPr>
            <p:spPr bwMode="auto">
              <a:xfrm>
                <a:off x="1703" y="2842"/>
                <a:ext cx="263" cy="182"/>
              </a:xfrm>
              <a:custGeom>
                <a:avLst/>
                <a:gdLst>
                  <a:gd name="T0" fmla="*/ 181 w 181"/>
                  <a:gd name="T1" fmla="*/ 113 h 125"/>
                  <a:gd name="T2" fmla="*/ 169 w 181"/>
                  <a:gd name="T3" fmla="*/ 125 h 125"/>
                  <a:gd name="T4" fmla="*/ 12 w 181"/>
                  <a:gd name="T5" fmla="*/ 125 h 125"/>
                  <a:gd name="T6" fmla="*/ 0 w 181"/>
                  <a:gd name="T7" fmla="*/ 113 h 125"/>
                  <a:gd name="T8" fmla="*/ 0 w 181"/>
                  <a:gd name="T9" fmla="*/ 12 h 125"/>
                  <a:gd name="T10" fmla="*/ 12 w 181"/>
                  <a:gd name="T11" fmla="*/ 0 h 125"/>
                  <a:gd name="T12" fmla="*/ 169 w 181"/>
                  <a:gd name="T13" fmla="*/ 0 h 125"/>
                  <a:gd name="T14" fmla="*/ 181 w 181"/>
                  <a:gd name="T15" fmla="*/ 12 h 125"/>
                  <a:gd name="T16" fmla="*/ 181 w 181"/>
                  <a:gd name="T17" fmla="*/ 11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125">
                    <a:moveTo>
                      <a:pt x="181" y="113"/>
                    </a:moveTo>
                    <a:cubicBezTo>
                      <a:pt x="181" y="120"/>
                      <a:pt x="176" y="125"/>
                      <a:pt x="169" y="125"/>
                    </a:cubicBezTo>
                    <a:cubicBezTo>
                      <a:pt x="12" y="125"/>
                      <a:pt x="12" y="125"/>
                      <a:pt x="12" y="125"/>
                    </a:cubicBezTo>
                    <a:cubicBezTo>
                      <a:pt x="5" y="125"/>
                      <a:pt x="0" y="120"/>
                      <a:pt x="0" y="113"/>
                    </a:cubicBezTo>
                    <a:cubicBezTo>
                      <a:pt x="0" y="12"/>
                      <a:pt x="0" y="12"/>
                      <a:pt x="0" y="12"/>
                    </a:cubicBezTo>
                    <a:cubicBezTo>
                      <a:pt x="0" y="5"/>
                      <a:pt x="5" y="0"/>
                      <a:pt x="12" y="0"/>
                    </a:cubicBezTo>
                    <a:cubicBezTo>
                      <a:pt x="169" y="0"/>
                      <a:pt x="169" y="0"/>
                      <a:pt x="169" y="0"/>
                    </a:cubicBezTo>
                    <a:cubicBezTo>
                      <a:pt x="176" y="0"/>
                      <a:pt x="181" y="5"/>
                      <a:pt x="181" y="12"/>
                    </a:cubicBezTo>
                    <a:lnTo>
                      <a:pt x="181" y="113"/>
                    </a:lnTo>
                    <a:close/>
                  </a:path>
                </a:pathLst>
              </a:custGeom>
              <a:solidFill>
                <a:schemeClr val="accent2"/>
              </a:solidFill>
              <a:ln w="26988" cap="flat">
                <a:noFill/>
                <a:prstDash val="solid"/>
                <a:miter lim="800000"/>
                <a:headEnd/>
                <a:tailEnd/>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4" name="Rectangle 193"/>
              <p:cNvSpPr>
                <a:spLocks noChangeArrowheads="1"/>
              </p:cNvSpPr>
              <p:nvPr/>
            </p:nvSpPr>
            <p:spPr bwMode="auto">
              <a:xfrm>
                <a:off x="1809" y="2948"/>
                <a:ext cx="117" cy="1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5" name="Rectangle 194"/>
              <p:cNvSpPr>
                <a:spLocks noChangeArrowheads="1"/>
              </p:cNvSpPr>
              <p:nvPr/>
            </p:nvSpPr>
            <p:spPr bwMode="auto">
              <a:xfrm>
                <a:off x="1853" y="2983"/>
                <a:ext cx="73" cy="1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6" name="Rectangle 195"/>
              <p:cNvSpPr>
                <a:spLocks noChangeArrowheads="1"/>
              </p:cNvSpPr>
              <p:nvPr/>
            </p:nvSpPr>
            <p:spPr bwMode="auto">
              <a:xfrm>
                <a:off x="1707" y="2893"/>
                <a:ext cx="256" cy="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7" name="Freeform 196"/>
              <p:cNvSpPr>
                <a:spLocks/>
              </p:cNvSpPr>
              <p:nvPr/>
            </p:nvSpPr>
            <p:spPr bwMode="auto">
              <a:xfrm>
                <a:off x="787" y="1959"/>
                <a:ext cx="280" cy="194"/>
              </a:xfrm>
              <a:custGeom>
                <a:avLst/>
                <a:gdLst>
                  <a:gd name="T0" fmla="*/ 193 w 193"/>
                  <a:gd name="T1" fmla="*/ 121 h 133"/>
                  <a:gd name="T2" fmla="*/ 180 w 193"/>
                  <a:gd name="T3" fmla="*/ 133 h 133"/>
                  <a:gd name="T4" fmla="*/ 13 w 193"/>
                  <a:gd name="T5" fmla="*/ 133 h 133"/>
                  <a:gd name="T6" fmla="*/ 0 w 193"/>
                  <a:gd name="T7" fmla="*/ 121 h 133"/>
                  <a:gd name="T8" fmla="*/ 0 w 193"/>
                  <a:gd name="T9" fmla="*/ 13 h 133"/>
                  <a:gd name="T10" fmla="*/ 13 w 193"/>
                  <a:gd name="T11" fmla="*/ 0 h 133"/>
                  <a:gd name="T12" fmla="*/ 180 w 193"/>
                  <a:gd name="T13" fmla="*/ 0 h 133"/>
                  <a:gd name="T14" fmla="*/ 193 w 193"/>
                  <a:gd name="T15" fmla="*/ 13 h 133"/>
                  <a:gd name="T16" fmla="*/ 193 w 193"/>
                  <a:gd name="T17" fmla="*/ 1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33">
                    <a:moveTo>
                      <a:pt x="193" y="121"/>
                    </a:moveTo>
                    <a:cubicBezTo>
                      <a:pt x="193" y="128"/>
                      <a:pt x="187" y="133"/>
                      <a:pt x="180" y="133"/>
                    </a:cubicBezTo>
                    <a:cubicBezTo>
                      <a:pt x="13" y="133"/>
                      <a:pt x="13" y="133"/>
                      <a:pt x="13" y="133"/>
                    </a:cubicBezTo>
                    <a:cubicBezTo>
                      <a:pt x="6" y="133"/>
                      <a:pt x="0" y="128"/>
                      <a:pt x="0" y="121"/>
                    </a:cubicBezTo>
                    <a:cubicBezTo>
                      <a:pt x="0" y="13"/>
                      <a:pt x="0" y="13"/>
                      <a:pt x="0" y="13"/>
                    </a:cubicBezTo>
                    <a:cubicBezTo>
                      <a:pt x="0" y="5"/>
                      <a:pt x="6" y="0"/>
                      <a:pt x="13" y="0"/>
                    </a:cubicBezTo>
                    <a:cubicBezTo>
                      <a:pt x="180" y="0"/>
                      <a:pt x="180" y="0"/>
                      <a:pt x="180" y="0"/>
                    </a:cubicBezTo>
                    <a:cubicBezTo>
                      <a:pt x="187" y="0"/>
                      <a:pt x="193" y="5"/>
                      <a:pt x="193" y="13"/>
                    </a:cubicBezTo>
                    <a:lnTo>
                      <a:pt x="193" y="121"/>
                    </a:lnTo>
                    <a:close/>
                  </a:path>
                </a:pathLst>
              </a:custGeom>
              <a:solidFill>
                <a:schemeClr val="accent2"/>
              </a:solidFill>
              <a:ln w="26988" cap="flat">
                <a:noFill/>
                <a:prstDash val="solid"/>
                <a:miter lim="800000"/>
                <a:headEnd/>
                <a:tailEnd/>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8" name="Rectangle 197"/>
              <p:cNvSpPr>
                <a:spLocks noChangeArrowheads="1"/>
              </p:cNvSpPr>
              <p:nvPr/>
            </p:nvSpPr>
            <p:spPr bwMode="auto">
              <a:xfrm>
                <a:off x="900" y="2073"/>
                <a:ext cx="124" cy="1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9" name="Rectangle 198"/>
              <p:cNvSpPr>
                <a:spLocks noChangeArrowheads="1"/>
              </p:cNvSpPr>
              <p:nvPr/>
            </p:nvSpPr>
            <p:spPr bwMode="auto">
              <a:xfrm>
                <a:off x="947" y="2109"/>
                <a:ext cx="77"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80" name="Rectangle 199"/>
              <p:cNvSpPr>
                <a:spLocks noChangeArrowheads="1"/>
              </p:cNvSpPr>
              <p:nvPr/>
            </p:nvSpPr>
            <p:spPr bwMode="auto">
              <a:xfrm>
                <a:off x="791" y="2013"/>
                <a:ext cx="273" cy="3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81" name="Freeform 200"/>
              <p:cNvSpPr>
                <a:spLocks/>
              </p:cNvSpPr>
              <p:nvPr/>
            </p:nvSpPr>
            <p:spPr bwMode="auto">
              <a:xfrm>
                <a:off x="630" y="1175"/>
                <a:ext cx="260" cy="185"/>
              </a:xfrm>
              <a:custGeom>
                <a:avLst/>
                <a:gdLst>
                  <a:gd name="T0" fmla="*/ 173 w 179"/>
                  <a:gd name="T1" fmla="*/ 110 h 127"/>
                  <a:gd name="T2" fmla="*/ 167 w 179"/>
                  <a:gd name="T3" fmla="*/ 110 h 127"/>
                  <a:gd name="T4" fmla="*/ 162 w 179"/>
                  <a:gd name="T5" fmla="*/ 115 h 127"/>
                  <a:gd name="T6" fmla="*/ 17 w 179"/>
                  <a:gd name="T7" fmla="*/ 115 h 127"/>
                  <a:gd name="T8" fmla="*/ 12 w 179"/>
                  <a:gd name="T9" fmla="*/ 110 h 127"/>
                  <a:gd name="T10" fmla="*/ 12 w 179"/>
                  <a:gd name="T11" fmla="*/ 17 h 127"/>
                  <a:gd name="T12" fmla="*/ 17 w 179"/>
                  <a:gd name="T13" fmla="*/ 12 h 127"/>
                  <a:gd name="T14" fmla="*/ 162 w 179"/>
                  <a:gd name="T15" fmla="*/ 12 h 127"/>
                  <a:gd name="T16" fmla="*/ 167 w 179"/>
                  <a:gd name="T17" fmla="*/ 17 h 127"/>
                  <a:gd name="T18" fmla="*/ 167 w 179"/>
                  <a:gd name="T19" fmla="*/ 110 h 127"/>
                  <a:gd name="T20" fmla="*/ 173 w 179"/>
                  <a:gd name="T21" fmla="*/ 110 h 127"/>
                  <a:gd name="T22" fmla="*/ 179 w 179"/>
                  <a:gd name="T23" fmla="*/ 110 h 127"/>
                  <a:gd name="T24" fmla="*/ 179 w 179"/>
                  <a:gd name="T25" fmla="*/ 17 h 127"/>
                  <a:gd name="T26" fmla="*/ 162 w 179"/>
                  <a:gd name="T27" fmla="*/ 0 h 127"/>
                  <a:gd name="T28" fmla="*/ 17 w 179"/>
                  <a:gd name="T29" fmla="*/ 0 h 127"/>
                  <a:gd name="T30" fmla="*/ 0 w 179"/>
                  <a:gd name="T31" fmla="*/ 17 h 127"/>
                  <a:gd name="T32" fmla="*/ 0 w 179"/>
                  <a:gd name="T33" fmla="*/ 110 h 127"/>
                  <a:gd name="T34" fmla="*/ 17 w 179"/>
                  <a:gd name="T35" fmla="*/ 127 h 127"/>
                  <a:gd name="T36" fmla="*/ 162 w 179"/>
                  <a:gd name="T37" fmla="*/ 127 h 127"/>
                  <a:gd name="T38" fmla="*/ 179 w 179"/>
                  <a:gd name="T39" fmla="*/ 110 h 127"/>
                  <a:gd name="T40" fmla="*/ 173 w 179"/>
                  <a:gd name="T41" fmla="*/ 11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9" h="127">
                    <a:moveTo>
                      <a:pt x="173" y="110"/>
                    </a:moveTo>
                    <a:cubicBezTo>
                      <a:pt x="167" y="110"/>
                      <a:pt x="167" y="110"/>
                      <a:pt x="167" y="110"/>
                    </a:cubicBezTo>
                    <a:cubicBezTo>
                      <a:pt x="167" y="113"/>
                      <a:pt x="165" y="115"/>
                      <a:pt x="162" y="115"/>
                    </a:cubicBezTo>
                    <a:cubicBezTo>
                      <a:pt x="17" y="115"/>
                      <a:pt x="17" y="115"/>
                      <a:pt x="17" y="115"/>
                    </a:cubicBezTo>
                    <a:cubicBezTo>
                      <a:pt x="14" y="115"/>
                      <a:pt x="12" y="113"/>
                      <a:pt x="12" y="110"/>
                    </a:cubicBezTo>
                    <a:cubicBezTo>
                      <a:pt x="12" y="17"/>
                      <a:pt x="12" y="17"/>
                      <a:pt x="12" y="17"/>
                    </a:cubicBezTo>
                    <a:cubicBezTo>
                      <a:pt x="12" y="14"/>
                      <a:pt x="14" y="12"/>
                      <a:pt x="17" y="12"/>
                    </a:cubicBezTo>
                    <a:cubicBezTo>
                      <a:pt x="162" y="12"/>
                      <a:pt x="162" y="12"/>
                      <a:pt x="162" y="12"/>
                    </a:cubicBezTo>
                    <a:cubicBezTo>
                      <a:pt x="165" y="12"/>
                      <a:pt x="167" y="14"/>
                      <a:pt x="167" y="17"/>
                    </a:cubicBezTo>
                    <a:cubicBezTo>
                      <a:pt x="167" y="110"/>
                      <a:pt x="167" y="110"/>
                      <a:pt x="167" y="110"/>
                    </a:cubicBezTo>
                    <a:cubicBezTo>
                      <a:pt x="173" y="110"/>
                      <a:pt x="173" y="110"/>
                      <a:pt x="173" y="110"/>
                    </a:cubicBezTo>
                    <a:cubicBezTo>
                      <a:pt x="179" y="110"/>
                      <a:pt x="179" y="110"/>
                      <a:pt x="179" y="110"/>
                    </a:cubicBezTo>
                    <a:cubicBezTo>
                      <a:pt x="179" y="17"/>
                      <a:pt x="179" y="17"/>
                      <a:pt x="179" y="17"/>
                    </a:cubicBezTo>
                    <a:cubicBezTo>
                      <a:pt x="179" y="7"/>
                      <a:pt x="172" y="0"/>
                      <a:pt x="162" y="0"/>
                    </a:cubicBezTo>
                    <a:cubicBezTo>
                      <a:pt x="17" y="0"/>
                      <a:pt x="17" y="0"/>
                      <a:pt x="17" y="0"/>
                    </a:cubicBezTo>
                    <a:cubicBezTo>
                      <a:pt x="8" y="0"/>
                      <a:pt x="0" y="7"/>
                      <a:pt x="0" y="17"/>
                    </a:cubicBezTo>
                    <a:cubicBezTo>
                      <a:pt x="0" y="110"/>
                      <a:pt x="0" y="110"/>
                      <a:pt x="0" y="110"/>
                    </a:cubicBezTo>
                    <a:cubicBezTo>
                      <a:pt x="0" y="120"/>
                      <a:pt x="8" y="127"/>
                      <a:pt x="17" y="127"/>
                    </a:cubicBezTo>
                    <a:cubicBezTo>
                      <a:pt x="162" y="127"/>
                      <a:pt x="162" y="127"/>
                      <a:pt x="162" y="127"/>
                    </a:cubicBezTo>
                    <a:cubicBezTo>
                      <a:pt x="172" y="127"/>
                      <a:pt x="179" y="120"/>
                      <a:pt x="179" y="110"/>
                    </a:cubicBezTo>
                    <a:cubicBezTo>
                      <a:pt x="173" y="110"/>
                      <a:pt x="173" y="110"/>
                      <a:pt x="173" y="1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82" name="Rectangle 201"/>
              <p:cNvSpPr>
                <a:spLocks noChangeArrowheads="1"/>
              </p:cNvSpPr>
              <p:nvPr/>
            </p:nvSpPr>
            <p:spPr bwMode="auto">
              <a:xfrm>
                <a:off x="736" y="1282"/>
                <a:ext cx="107"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83" name="Rectangle 202"/>
              <p:cNvSpPr>
                <a:spLocks noChangeArrowheads="1"/>
              </p:cNvSpPr>
              <p:nvPr/>
            </p:nvSpPr>
            <p:spPr bwMode="auto">
              <a:xfrm>
                <a:off x="778" y="1314"/>
                <a:ext cx="65"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84" name="Rectangle 203"/>
              <p:cNvSpPr>
                <a:spLocks noChangeArrowheads="1"/>
              </p:cNvSpPr>
              <p:nvPr/>
            </p:nvSpPr>
            <p:spPr bwMode="auto">
              <a:xfrm>
                <a:off x="643" y="1231"/>
                <a:ext cx="235"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85" name="Freeform 204"/>
              <p:cNvSpPr>
                <a:spLocks/>
              </p:cNvSpPr>
              <p:nvPr/>
            </p:nvSpPr>
            <p:spPr bwMode="auto">
              <a:xfrm>
                <a:off x="2048" y="895"/>
                <a:ext cx="185" cy="128"/>
              </a:xfrm>
              <a:custGeom>
                <a:avLst/>
                <a:gdLst>
                  <a:gd name="T0" fmla="*/ 127 w 127"/>
                  <a:gd name="T1" fmla="*/ 80 h 88"/>
                  <a:gd name="T2" fmla="*/ 119 w 127"/>
                  <a:gd name="T3" fmla="*/ 88 h 88"/>
                  <a:gd name="T4" fmla="*/ 9 w 127"/>
                  <a:gd name="T5" fmla="*/ 88 h 88"/>
                  <a:gd name="T6" fmla="*/ 0 w 127"/>
                  <a:gd name="T7" fmla="*/ 80 h 88"/>
                  <a:gd name="T8" fmla="*/ 0 w 127"/>
                  <a:gd name="T9" fmla="*/ 9 h 88"/>
                  <a:gd name="T10" fmla="*/ 9 w 127"/>
                  <a:gd name="T11" fmla="*/ 0 h 88"/>
                  <a:gd name="T12" fmla="*/ 119 w 127"/>
                  <a:gd name="T13" fmla="*/ 0 h 88"/>
                  <a:gd name="T14" fmla="*/ 127 w 127"/>
                  <a:gd name="T15" fmla="*/ 9 h 88"/>
                  <a:gd name="T16" fmla="*/ 127 w 127"/>
                  <a:gd name="T17"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88">
                    <a:moveTo>
                      <a:pt x="127" y="80"/>
                    </a:moveTo>
                    <a:cubicBezTo>
                      <a:pt x="127" y="84"/>
                      <a:pt x="123" y="88"/>
                      <a:pt x="119" y="88"/>
                    </a:cubicBezTo>
                    <a:cubicBezTo>
                      <a:pt x="9" y="88"/>
                      <a:pt x="9" y="88"/>
                      <a:pt x="9" y="88"/>
                    </a:cubicBezTo>
                    <a:cubicBezTo>
                      <a:pt x="4" y="88"/>
                      <a:pt x="0" y="84"/>
                      <a:pt x="0" y="80"/>
                    </a:cubicBezTo>
                    <a:cubicBezTo>
                      <a:pt x="0" y="9"/>
                      <a:pt x="0" y="9"/>
                      <a:pt x="0" y="9"/>
                    </a:cubicBezTo>
                    <a:cubicBezTo>
                      <a:pt x="0" y="4"/>
                      <a:pt x="4" y="0"/>
                      <a:pt x="9" y="0"/>
                    </a:cubicBezTo>
                    <a:cubicBezTo>
                      <a:pt x="119" y="0"/>
                      <a:pt x="119" y="0"/>
                      <a:pt x="119" y="0"/>
                    </a:cubicBezTo>
                    <a:cubicBezTo>
                      <a:pt x="123" y="0"/>
                      <a:pt x="127" y="4"/>
                      <a:pt x="127" y="9"/>
                    </a:cubicBezTo>
                    <a:lnTo>
                      <a:pt x="127" y="80"/>
                    </a:lnTo>
                    <a:close/>
                  </a:path>
                </a:pathLst>
              </a:custGeom>
              <a:grpFill/>
              <a:ln w="26988" cap="flat">
                <a:noFill/>
                <a:prstDash val="solid"/>
                <a:miter lim="800000"/>
                <a:headEnd/>
                <a:tailEnd/>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4" name="Group 406"/>
            <p:cNvGrpSpPr>
              <a:grpSpLocks/>
            </p:cNvGrpSpPr>
            <p:nvPr/>
          </p:nvGrpSpPr>
          <p:grpSpPr bwMode="auto">
            <a:xfrm>
              <a:off x="586" y="587"/>
              <a:ext cx="2147" cy="2825"/>
              <a:chOff x="586" y="587"/>
              <a:chExt cx="2147" cy="2825"/>
            </a:xfrm>
            <a:grpFill/>
          </p:grpSpPr>
          <p:sp>
            <p:nvSpPr>
              <p:cNvPr id="188" name="Rectangle 206"/>
              <p:cNvSpPr>
                <a:spLocks noChangeArrowheads="1"/>
              </p:cNvSpPr>
              <p:nvPr/>
            </p:nvSpPr>
            <p:spPr bwMode="auto">
              <a:xfrm>
                <a:off x="2122" y="969"/>
                <a:ext cx="8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9" name="Rectangle 207"/>
              <p:cNvSpPr>
                <a:spLocks noChangeArrowheads="1"/>
              </p:cNvSpPr>
              <p:nvPr/>
            </p:nvSpPr>
            <p:spPr bwMode="auto">
              <a:xfrm>
                <a:off x="2154" y="994"/>
                <a:ext cx="49"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0" name="Rectangle 208"/>
              <p:cNvSpPr>
                <a:spLocks noChangeArrowheads="1"/>
              </p:cNvSpPr>
              <p:nvPr/>
            </p:nvSpPr>
            <p:spPr bwMode="auto">
              <a:xfrm>
                <a:off x="2052" y="931"/>
                <a:ext cx="179"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1" name="Freeform 209"/>
              <p:cNvSpPr>
                <a:spLocks/>
              </p:cNvSpPr>
              <p:nvPr/>
            </p:nvSpPr>
            <p:spPr bwMode="auto">
              <a:xfrm>
                <a:off x="2061" y="1439"/>
                <a:ext cx="166" cy="116"/>
              </a:xfrm>
              <a:custGeom>
                <a:avLst/>
                <a:gdLst>
                  <a:gd name="T0" fmla="*/ 114 w 114"/>
                  <a:gd name="T1" fmla="*/ 72 h 80"/>
                  <a:gd name="T2" fmla="*/ 107 w 114"/>
                  <a:gd name="T3" fmla="*/ 80 h 80"/>
                  <a:gd name="T4" fmla="*/ 7 w 114"/>
                  <a:gd name="T5" fmla="*/ 80 h 80"/>
                  <a:gd name="T6" fmla="*/ 0 w 114"/>
                  <a:gd name="T7" fmla="*/ 72 h 80"/>
                  <a:gd name="T8" fmla="*/ 0 w 114"/>
                  <a:gd name="T9" fmla="*/ 8 h 80"/>
                  <a:gd name="T10" fmla="*/ 7 w 114"/>
                  <a:gd name="T11" fmla="*/ 0 h 80"/>
                  <a:gd name="T12" fmla="*/ 107 w 114"/>
                  <a:gd name="T13" fmla="*/ 0 h 80"/>
                  <a:gd name="T14" fmla="*/ 114 w 114"/>
                  <a:gd name="T15" fmla="*/ 8 h 80"/>
                  <a:gd name="T16" fmla="*/ 114 w 114"/>
                  <a:gd name="T17"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80">
                    <a:moveTo>
                      <a:pt x="114" y="72"/>
                    </a:moveTo>
                    <a:cubicBezTo>
                      <a:pt x="114" y="76"/>
                      <a:pt x="111" y="80"/>
                      <a:pt x="107" y="80"/>
                    </a:cubicBezTo>
                    <a:cubicBezTo>
                      <a:pt x="7" y="80"/>
                      <a:pt x="7" y="80"/>
                      <a:pt x="7" y="80"/>
                    </a:cubicBezTo>
                    <a:cubicBezTo>
                      <a:pt x="3" y="80"/>
                      <a:pt x="0" y="76"/>
                      <a:pt x="0" y="72"/>
                    </a:cubicBezTo>
                    <a:cubicBezTo>
                      <a:pt x="0" y="8"/>
                      <a:pt x="0" y="8"/>
                      <a:pt x="0" y="8"/>
                    </a:cubicBezTo>
                    <a:cubicBezTo>
                      <a:pt x="0" y="4"/>
                      <a:pt x="3" y="0"/>
                      <a:pt x="7" y="0"/>
                    </a:cubicBezTo>
                    <a:cubicBezTo>
                      <a:pt x="107" y="0"/>
                      <a:pt x="107" y="0"/>
                      <a:pt x="107" y="0"/>
                    </a:cubicBezTo>
                    <a:cubicBezTo>
                      <a:pt x="111" y="0"/>
                      <a:pt x="114" y="4"/>
                      <a:pt x="114" y="8"/>
                    </a:cubicBezTo>
                    <a:lnTo>
                      <a:pt x="114" y="72"/>
                    </a:lnTo>
                    <a:close/>
                  </a:path>
                </a:pathLst>
              </a:custGeom>
              <a:grpFill/>
              <a:ln w="26988" cap="flat">
                <a:noFill/>
                <a:prstDash val="solid"/>
                <a:miter lim="800000"/>
                <a:headEnd/>
                <a:tailEnd/>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2" name="Rectangle 210"/>
              <p:cNvSpPr>
                <a:spLocks noChangeArrowheads="1"/>
              </p:cNvSpPr>
              <p:nvPr/>
            </p:nvSpPr>
            <p:spPr bwMode="auto">
              <a:xfrm>
                <a:off x="2128" y="1506"/>
                <a:ext cx="73"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3" name="Rectangle 211"/>
              <p:cNvSpPr>
                <a:spLocks noChangeArrowheads="1"/>
              </p:cNvSpPr>
              <p:nvPr/>
            </p:nvSpPr>
            <p:spPr bwMode="auto">
              <a:xfrm>
                <a:off x="2155" y="1529"/>
                <a:ext cx="46"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4" name="Rectangle 212"/>
              <p:cNvSpPr>
                <a:spLocks noChangeArrowheads="1"/>
              </p:cNvSpPr>
              <p:nvPr/>
            </p:nvSpPr>
            <p:spPr bwMode="auto">
              <a:xfrm>
                <a:off x="2064" y="1471"/>
                <a:ext cx="161"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5" name="Freeform 213"/>
              <p:cNvSpPr>
                <a:spLocks noEditPoints="1"/>
              </p:cNvSpPr>
              <p:nvPr/>
            </p:nvSpPr>
            <p:spPr bwMode="auto">
              <a:xfrm>
                <a:off x="781" y="1655"/>
                <a:ext cx="246" cy="256"/>
              </a:xfrm>
              <a:custGeom>
                <a:avLst/>
                <a:gdLst>
                  <a:gd name="T0" fmla="*/ 128 w 246"/>
                  <a:gd name="T1" fmla="*/ 13 h 256"/>
                  <a:gd name="T2" fmla="*/ 128 w 246"/>
                  <a:gd name="T3" fmla="*/ 0 h 256"/>
                  <a:gd name="T4" fmla="*/ 100 w 246"/>
                  <a:gd name="T5" fmla="*/ 0 h 256"/>
                  <a:gd name="T6" fmla="*/ 100 w 246"/>
                  <a:gd name="T7" fmla="*/ 25 h 256"/>
                  <a:gd name="T8" fmla="*/ 67 w 246"/>
                  <a:gd name="T9" fmla="*/ 25 h 256"/>
                  <a:gd name="T10" fmla="*/ 64 w 246"/>
                  <a:gd name="T11" fmla="*/ 12 h 256"/>
                  <a:gd name="T12" fmla="*/ 11 w 246"/>
                  <a:gd name="T13" fmla="*/ 12 h 256"/>
                  <a:gd name="T14" fmla="*/ 11 w 246"/>
                  <a:gd name="T15" fmla="*/ 114 h 256"/>
                  <a:gd name="T16" fmla="*/ 0 w 246"/>
                  <a:gd name="T17" fmla="*/ 114 h 256"/>
                  <a:gd name="T18" fmla="*/ 0 w 246"/>
                  <a:gd name="T19" fmla="*/ 127 h 256"/>
                  <a:gd name="T20" fmla="*/ 10 w 246"/>
                  <a:gd name="T21" fmla="*/ 127 h 256"/>
                  <a:gd name="T22" fmla="*/ 10 w 246"/>
                  <a:gd name="T23" fmla="*/ 256 h 256"/>
                  <a:gd name="T24" fmla="*/ 224 w 246"/>
                  <a:gd name="T25" fmla="*/ 256 h 256"/>
                  <a:gd name="T26" fmla="*/ 224 w 246"/>
                  <a:gd name="T27" fmla="*/ 131 h 256"/>
                  <a:gd name="T28" fmla="*/ 246 w 246"/>
                  <a:gd name="T29" fmla="*/ 131 h 256"/>
                  <a:gd name="T30" fmla="*/ 128 w 246"/>
                  <a:gd name="T31" fmla="*/ 13 h 256"/>
                  <a:gd name="T32" fmla="*/ 57 w 246"/>
                  <a:gd name="T33" fmla="*/ 210 h 256"/>
                  <a:gd name="T34" fmla="*/ 39 w 246"/>
                  <a:gd name="T35" fmla="*/ 210 h 256"/>
                  <a:gd name="T36" fmla="*/ 39 w 246"/>
                  <a:gd name="T37" fmla="*/ 192 h 256"/>
                  <a:gd name="T38" fmla="*/ 57 w 246"/>
                  <a:gd name="T39" fmla="*/ 192 h 256"/>
                  <a:gd name="T40" fmla="*/ 57 w 246"/>
                  <a:gd name="T41" fmla="*/ 210 h 256"/>
                  <a:gd name="T42" fmla="*/ 57 w 246"/>
                  <a:gd name="T43" fmla="*/ 172 h 256"/>
                  <a:gd name="T44" fmla="*/ 39 w 246"/>
                  <a:gd name="T45" fmla="*/ 172 h 256"/>
                  <a:gd name="T46" fmla="*/ 39 w 246"/>
                  <a:gd name="T47" fmla="*/ 155 h 256"/>
                  <a:gd name="T48" fmla="*/ 57 w 246"/>
                  <a:gd name="T49" fmla="*/ 155 h 256"/>
                  <a:gd name="T50" fmla="*/ 57 w 246"/>
                  <a:gd name="T51" fmla="*/ 172 h 256"/>
                  <a:gd name="T52" fmla="*/ 97 w 246"/>
                  <a:gd name="T53" fmla="*/ 210 h 256"/>
                  <a:gd name="T54" fmla="*/ 80 w 246"/>
                  <a:gd name="T55" fmla="*/ 210 h 256"/>
                  <a:gd name="T56" fmla="*/ 80 w 246"/>
                  <a:gd name="T57" fmla="*/ 192 h 256"/>
                  <a:gd name="T58" fmla="*/ 97 w 246"/>
                  <a:gd name="T59" fmla="*/ 192 h 256"/>
                  <a:gd name="T60" fmla="*/ 97 w 246"/>
                  <a:gd name="T61" fmla="*/ 210 h 256"/>
                  <a:gd name="T62" fmla="*/ 97 w 246"/>
                  <a:gd name="T63" fmla="*/ 172 h 256"/>
                  <a:gd name="T64" fmla="*/ 80 w 246"/>
                  <a:gd name="T65" fmla="*/ 172 h 256"/>
                  <a:gd name="T66" fmla="*/ 80 w 246"/>
                  <a:gd name="T67" fmla="*/ 155 h 256"/>
                  <a:gd name="T68" fmla="*/ 97 w 246"/>
                  <a:gd name="T69" fmla="*/ 155 h 256"/>
                  <a:gd name="T70" fmla="*/ 97 w 246"/>
                  <a:gd name="T71" fmla="*/ 172 h 256"/>
                  <a:gd name="T72" fmla="*/ 201 w 246"/>
                  <a:gd name="T73" fmla="*/ 235 h 256"/>
                  <a:gd name="T74" fmla="*/ 138 w 246"/>
                  <a:gd name="T75" fmla="*/ 235 h 256"/>
                  <a:gd name="T76" fmla="*/ 138 w 246"/>
                  <a:gd name="T77" fmla="*/ 155 h 256"/>
                  <a:gd name="T78" fmla="*/ 201 w 246"/>
                  <a:gd name="T79" fmla="*/ 155 h 256"/>
                  <a:gd name="T80" fmla="*/ 201 w 246"/>
                  <a:gd name="T81" fmla="*/ 23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6" h="256">
                    <a:moveTo>
                      <a:pt x="128" y="13"/>
                    </a:moveTo>
                    <a:lnTo>
                      <a:pt x="128" y="0"/>
                    </a:lnTo>
                    <a:lnTo>
                      <a:pt x="100" y="0"/>
                    </a:lnTo>
                    <a:lnTo>
                      <a:pt x="100" y="25"/>
                    </a:lnTo>
                    <a:lnTo>
                      <a:pt x="67" y="25"/>
                    </a:lnTo>
                    <a:lnTo>
                      <a:pt x="64" y="12"/>
                    </a:lnTo>
                    <a:lnTo>
                      <a:pt x="11" y="12"/>
                    </a:lnTo>
                    <a:lnTo>
                      <a:pt x="11" y="114"/>
                    </a:lnTo>
                    <a:lnTo>
                      <a:pt x="0" y="114"/>
                    </a:lnTo>
                    <a:lnTo>
                      <a:pt x="0" y="127"/>
                    </a:lnTo>
                    <a:lnTo>
                      <a:pt x="10" y="127"/>
                    </a:lnTo>
                    <a:lnTo>
                      <a:pt x="10" y="256"/>
                    </a:lnTo>
                    <a:lnTo>
                      <a:pt x="224" y="256"/>
                    </a:lnTo>
                    <a:lnTo>
                      <a:pt x="224" y="131"/>
                    </a:lnTo>
                    <a:lnTo>
                      <a:pt x="246" y="131"/>
                    </a:lnTo>
                    <a:lnTo>
                      <a:pt x="128" y="13"/>
                    </a:lnTo>
                    <a:close/>
                    <a:moveTo>
                      <a:pt x="57" y="210"/>
                    </a:moveTo>
                    <a:lnTo>
                      <a:pt x="39" y="210"/>
                    </a:lnTo>
                    <a:lnTo>
                      <a:pt x="39" y="192"/>
                    </a:lnTo>
                    <a:lnTo>
                      <a:pt x="57" y="192"/>
                    </a:lnTo>
                    <a:lnTo>
                      <a:pt x="57" y="210"/>
                    </a:lnTo>
                    <a:close/>
                    <a:moveTo>
                      <a:pt x="57" y="172"/>
                    </a:moveTo>
                    <a:lnTo>
                      <a:pt x="39" y="172"/>
                    </a:lnTo>
                    <a:lnTo>
                      <a:pt x="39" y="155"/>
                    </a:lnTo>
                    <a:lnTo>
                      <a:pt x="57" y="155"/>
                    </a:lnTo>
                    <a:lnTo>
                      <a:pt x="57" y="172"/>
                    </a:lnTo>
                    <a:close/>
                    <a:moveTo>
                      <a:pt x="97" y="210"/>
                    </a:moveTo>
                    <a:lnTo>
                      <a:pt x="80" y="210"/>
                    </a:lnTo>
                    <a:lnTo>
                      <a:pt x="80" y="192"/>
                    </a:lnTo>
                    <a:lnTo>
                      <a:pt x="97" y="192"/>
                    </a:lnTo>
                    <a:lnTo>
                      <a:pt x="97" y="210"/>
                    </a:lnTo>
                    <a:close/>
                    <a:moveTo>
                      <a:pt x="97" y="172"/>
                    </a:moveTo>
                    <a:lnTo>
                      <a:pt x="80" y="172"/>
                    </a:lnTo>
                    <a:lnTo>
                      <a:pt x="80" y="155"/>
                    </a:lnTo>
                    <a:lnTo>
                      <a:pt x="97" y="155"/>
                    </a:lnTo>
                    <a:lnTo>
                      <a:pt x="97" y="172"/>
                    </a:lnTo>
                    <a:close/>
                    <a:moveTo>
                      <a:pt x="201" y="235"/>
                    </a:moveTo>
                    <a:lnTo>
                      <a:pt x="138" y="235"/>
                    </a:lnTo>
                    <a:lnTo>
                      <a:pt x="138" y="155"/>
                    </a:lnTo>
                    <a:lnTo>
                      <a:pt x="201" y="155"/>
                    </a:lnTo>
                    <a:lnTo>
                      <a:pt x="201" y="23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6" name="Freeform 214"/>
              <p:cNvSpPr>
                <a:spLocks noEditPoints="1"/>
              </p:cNvSpPr>
              <p:nvPr/>
            </p:nvSpPr>
            <p:spPr bwMode="auto">
              <a:xfrm>
                <a:off x="2537" y="2063"/>
                <a:ext cx="133" cy="141"/>
              </a:xfrm>
              <a:custGeom>
                <a:avLst/>
                <a:gdLst>
                  <a:gd name="T0" fmla="*/ 69 w 133"/>
                  <a:gd name="T1" fmla="*/ 7 h 141"/>
                  <a:gd name="T2" fmla="*/ 69 w 133"/>
                  <a:gd name="T3" fmla="*/ 0 h 141"/>
                  <a:gd name="T4" fmla="*/ 55 w 133"/>
                  <a:gd name="T5" fmla="*/ 0 h 141"/>
                  <a:gd name="T6" fmla="*/ 55 w 133"/>
                  <a:gd name="T7" fmla="*/ 14 h 141"/>
                  <a:gd name="T8" fmla="*/ 36 w 133"/>
                  <a:gd name="T9" fmla="*/ 14 h 141"/>
                  <a:gd name="T10" fmla="*/ 34 w 133"/>
                  <a:gd name="T11" fmla="*/ 7 h 141"/>
                  <a:gd name="T12" fmla="*/ 5 w 133"/>
                  <a:gd name="T13" fmla="*/ 7 h 141"/>
                  <a:gd name="T14" fmla="*/ 5 w 133"/>
                  <a:gd name="T15" fmla="*/ 62 h 141"/>
                  <a:gd name="T16" fmla="*/ 0 w 133"/>
                  <a:gd name="T17" fmla="*/ 62 h 141"/>
                  <a:gd name="T18" fmla="*/ 0 w 133"/>
                  <a:gd name="T19" fmla="*/ 69 h 141"/>
                  <a:gd name="T20" fmla="*/ 5 w 133"/>
                  <a:gd name="T21" fmla="*/ 69 h 141"/>
                  <a:gd name="T22" fmla="*/ 5 w 133"/>
                  <a:gd name="T23" fmla="*/ 141 h 141"/>
                  <a:gd name="T24" fmla="*/ 122 w 133"/>
                  <a:gd name="T25" fmla="*/ 141 h 141"/>
                  <a:gd name="T26" fmla="*/ 122 w 133"/>
                  <a:gd name="T27" fmla="*/ 72 h 141"/>
                  <a:gd name="T28" fmla="*/ 133 w 133"/>
                  <a:gd name="T29" fmla="*/ 72 h 141"/>
                  <a:gd name="T30" fmla="*/ 69 w 133"/>
                  <a:gd name="T31" fmla="*/ 7 h 141"/>
                  <a:gd name="T32" fmla="*/ 32 w 133"/>
                  <a:gd name="T33" fmla="*/ 116 h 141"/>
                  <a:gd name="T34" fmla="*/ 21 w 133"/>
                  <a:gd name="T35" fmla="*/ 116 h 141"/>
                  <a:gd name="T36" fmla="*/ 21 w 133"/>
                  <a:gd name="T37" fmla="*/ 106 h 141"/>
                  <a:gd name="T38" fmla="*/ 32 w 133"/>
                  <a:gd name="T39" fmla="*/ 106 h 141"/>
                  <a:gd name="T40" fmla="*/ 32 w 133"/>
                  <a:gd name="T41" fmla="*/ 116 h 141"/>
                  <a:gd name="T42" fmla="*/ 32 w 133"/>
                  <a:gd name="T43" fmla="*/ 94 h 141"/>
                  <a:gd name="T44" fmla="*/ 21 w 133"/>
                  <a:gd name="T45" fmla="*/ 94 h 141"/>
                  <a:gd name="T46" fmla="*/ 21 w 133"/>
                  <a:gd name="T47" fmla="*/ 85 h 141"/>
                  <a:gd name="T48" fmla="*/ 32 w 133"/>
                  <a:gd name="T49" fmla="*/ 85 h 141"/>
                  <a:gd name="T50" fmla="*/ 32 w 133"/>
                  <a:gd name="T51" fmla="*/ 94 h 141"/>
                  <a:gd name="T52" fmla="*/ 53 w 133"/>
                  <a:gd name="T53" fmla="*/ 116 h 141"/>
                  <a:gd name="T54" fmla="*/ 43 w 133"/>
                  <a:gd name="T55" fmla="*/ 116 h 141"/>
                  <a:gd name="T56" fmla="*/ 43 w 133"/>
                  <a:gd name="T57" fmla="*/ 106 h 141"/>
                  <a:gd name="T58" fmla="*/ 53 w 133"/>
                  <a:gd name="T59" fmla="*/ 106 h 141"/>
                  <a:gd name="T60" fmla="*/ 53 w 133"/>
                  <a:gd name="T61" fmla="*/ 116 h 141"/>
                  <a:gd name="T62" fmla="*/ 53 w 133"/>
                  <a:gd name="T63" fmla="*/ 94 h 141"/>
                  <a:gd name="T64" fmla="*/ 43 w 133"/>
                  <a:gd name="T65" fmla="*/ 94 h 141"/>
                  <a:gd name="T66" fmla="*/ 43 w 133"/>
                  <a:gd name="T67" fmla="*/ 85 h 141"/>
                  <a:gd name="T68" fmla="*/ 53 w 133"/>
                  <a:gd name="T69" fmla="*/ 85 h 141"/>
                  <a:gd name="T70" fmla="*/ 53 w 133"/>
                  <a:gd name="T71" fmla="*/ 94 h 141"/>
                  <a:gd name="T72" fmla="*/ 109 w 133"/>
                  <a:gd name="T73" fmla="*/ 129 h 141"/>
                  <a:gd name="T74" fmla="*/ 75 w 133"/>
                  <a:gd name="T75" fmla="*/ 129 h 141"/>
                  <a:gd name="T76" fmla="*/ 75 w 133"/>
                  <a:gd name="T77" fmla="*/ 85 h 141"/>
                  <a:gd name="T78" fmla="*/ 109 w 133"/>
                  <a:gd name="T79" fmla="*/ 85 h 141"/>
                  <a:gd name="T80" fmla="*/ 109 w 133"/>
                  <a:gd name="T81" fmla="*/ 12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141">
                    <a:moveTo>
                      <a:pt x="69" y="7"/>
                    </a:moveTo>
                    <a:lnTo>
                      <a:pt x="69" y="0"/>
                    </a:lnTo>
                    <a:lnTo>
                      <a:pt x="55" y="0"/>
                    </a:lnTo>
                    <a:lnTo>
                      <a:pt x="55" y="14"/>
                    </a:lnTo>
                    <a:lnTo>
                      <a:pt x="36" y="14"/>
                    </a:lnTo>
                    <a:lnTo>
                      <a:pt x="34" y="7"/>
                    </a:lnTo>
                    <a:lnTo>
                      <a:pt x="5" y="7"/>
                    </a:lnTo>
                    <a:lnTo>
                      <a:pt x="5" y="62"/>
                    </a:lnTo>
                    <a:lnTo>
                      <a:pt x="0" y="62"/>
                    </a:lnTo>
                    <a:lnTo>
                      <a:pt x="0" y="69"/>
                    </a:lnTo>
                    <a:lnTo>
                      <a:pt x="5" y="69"/>
                    </a:lnTo>
                    <a:lnTo>
                      <a:pt x="5" y="141"/>
                    </a:lnTo>
                    <a:lnTo>
                      <a:pt x="122" y="141"/>
                    </a:lnTo>
                    <a:lnTo>
                      <a:pt x="122" y="72"/>
                    </a:lnTo>
                    <a:lnTo>
                      <a:pt x="133" y="72"/>
                    </a:lnTo>
                    <a:lnTo>
                      <a:pt x="69" y="7"/>
                    </a:lnTo>
                    <a:close/>
                    <a:moveTo>
                      <a:pt x="32" y="116"/>
                    </a:moveTo>
                    <a:lnTo>
                      <a:pt x="21" y="116"/>
                    </a:lnTo>
                    <a:lnTo>
                      <a:pt x="21" y="106"/>
                    </a:lnTo>
                    <a:lnTo>
                      <a:pt x="32" y="106"/>
                    </a:lnTo>
                    <a:lnTo>
                      <a:pt x="32" y="116"/>
                    </a:lnTo>
                    <a:close/>
                    <a:moveTo>
                      <a:pt x="32" y="94"/>
                    </a:moveTo>
                    <a:lnTo>
                      <a:pt x="21" y="94"/>
                    </a:lnTo>
                    <a:lnTo>
                      <a:pt x="21" y="85"/>
                    </a:lnTo>
                    <a:lnTo>
                      <a:pt x="32" y="85"/>
                    </a:lnTo>
                    <a:lnTo>
                      <a:pt x="32" y="94"/>
                    </a:lnTo>
                    <a:close/>
                    <a:moveTo>
                      <a:pt x="53" y="116"/>
                    </a:moveTo>
                    <a:lnTo>
                      <a:pt x="43" y="116"/>
                    </a:lnTo>
                    <a:lnTo>
                      <a:pt x="43" y="106"/>
                    </a:lnTo>
                    <a:lnTo>
                      <a:pt x="53" y="106"/>
                    </a:lnTo>
                    <a:lnTo>
                      <a:pt x="53" y="116"/>
                    </a:lnTo>
                    <a:close/>
                    <a:moveTo>
                      <a:pt x="53" y="94"/>
                    </a:moveTo>
                    <a:lnTo>
                      <a:pt x="43" y="94"/>
                    </a:lnTo>
                    <a:lnTo>
                      <a:pt x="43" y="85"/>
                    </a:lnTo>
                    <a:lnTo>
                      <a:pt x="53" y="85"/>
                    </a:lnTo>
                    <a:lnTo>
                      <a:pt x="53" y="94"/>
                    </a:lnTo>
                    <a:close/>
                    <a:moveTo>
                      <a:pt x="109" y="129"/>
                    </a:moveTo>
                    <a:lnTo>
                      <a:pt x="75" y="129"/>
                    </a:lnTo>
                    <a:lnTo>
                      <a:pt x="75" y="85"/>
                    </a:lnTo>
                    <a:lnTo>
                      <a:pt x="109" y="85"/>
                    </a:lnTo>
                    <a:lnTo>
                      <a:pt x="109"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7" name="Freeform 215"/>
              <p:cNvSpPr>
                <a:spLocks noEditPoints="1"/>
              </p:cNvSpPr>
              <p:nvPr/>
            </p:nvSpPr>
            <p:spPr bwMode="auto">
              <a:xfrm>
                <a:off x="1617" y="587"/>
                <a:ext cx="246" cy="255"/>
              </a:xfrm>
              <a:custGeom>
                <a:avLst/>
                <a:gdLst>
                  <a:gd name="T0" fmla="*/ 127 w 246"/>
                  <a:gd name="T1" fmla="*/ 13 h 255"/>
                  <a:gd name="T2" fmla="*/ 127 w 246"/>
                  <a:gd name="T3" fmla="*/ 0 h 255"/>
                  <a:gd name="T4" fmla="*/ 99 w 246"/>
                  <a:gd name="T5" fmla="*/ 0 h 255"/>
                  <a:gd name="T6" fmla="*/ 99 w 246"/>
                  <a:gd name="T7" fmla="*/ 24 h 255"/>
                  <a:gd name="T8" fmla="*/ 67 w 246"/>
                  <a:gd name="T9" fmla="*/ 24 h 255"/>
                  <a:gd name="T10" fmla="*/ 64 w 246"/>
                  <a:gd name="T11" fmla="*/ 13 h 255"/>
                  <a:gd name="T12" fmla="*/ 12 w 246"/>
                  <a:gd name="T13" fmla="*/ 13 h 255"/>
                  <a:gd name="T14" fmla="*/ 12 w 246"/>
                  <a:gd name="T15" fmla="*/ 114 h 255"/>
                  <a:gd name="T16" fmla="*/ 0 w 246"/>
                  <a:gd name="T17" fmla="*/ 114 h 255"/>
                  <a:gd name="T18" fmla="*/ 0 w 246"/>
                  <a:gd name="T19" fmla="*/ 126 h 255"/>
                  <a:gd name="T20" fmla="*/ 10 w 246"/>
                  <a:gd name="T21" fmla="*/ 126 h 255"/>
                  <a:gd name="T22" fmla="*/ 10 w 246"/>
                  <a:gd name="T23" fmla="*/ 255 h 255"/>
                  <a:gd name="T24" fmla="*/ 224 w 246"/>
                  <a:gd name="T25" fmla="*/ 255 h 255"/>
                  <a:gd name="T26" fmla="*/ 224 w 246"/>
                  <a:gd name="T27" fmla="*/ 130 h 255"/>
                  <a:gd name="T28" fmla="*/ 246 w 246"/>
                  <a:gd name="T29" fmla="*/ 130 h 255"/>
                  <a:gd name="T30" fmla="*/ 127 w 246"/>
                  <a:gd name="T31" fmla="*/ 13 h 255"/>
                  <a:gd name="T32" fmla="*/ 57 w 246"/>
                  <a:gd name="T33" fmla="*/ 210 h 255"/>
                  <a:gd name="T34" fmla="*/ 40 w 246"/>
                  <a:gd name="T35" fmla="*/ 210 h 255"/>
                  <a:gd name="T36" fmla="*/ 40 w 246"/>
                  <a:gd name="T37" fmla="*/ 191 h 255"/>
                  <a:gd name="T38" fmla="*/ 57 w 246"/>
                  <a:gd name="T39" fmla="*/ 191 h 255"/>
                  <a:gd name="T40" fmla="*/ 57 w 246"/>
                  <a:gd name="T41" fmla="*/ 210 h 255"/>
                  <a:gd name="T42" fmla="*/ 57 w 246"/>
                  <a:gd name="T43" fmla="*/ 171 h 255"/>
                  <a:gd name="T44" fmla="*/ 40 w 246"/>
                  <a:gd name="T45" fmla="*/ 171 h 255"/>
                  <a:gd name="T46" fmla="*/ 40 w 246"/>
                  <a:gd name="T47" fmla="*/ 154 h 255"/>
                  <a:gd name="T48" fmla="*/ 57 w 246"/>
                  <a:gd name="T49" fmla="*/ 154 h 255"/>
                  <a:gd name="T50" fmla="*/ 57 w 246"/>
                  <a:gd name="T51" fmla="*/ 171 h 255"/>
                  <a:gd name="T52" fmla="*/ 98 w 246"/>
                  <a:gd name="T53" fmla="*/ 210 h 255"/>
                  <a:gd name="T54" fmla="*/ 80 w 246"/>
                  <a:gd name="T55" fmla="*/ 210 h 255"/>
                  <a:gd name="T56" fmla="*/ 80 w 246"/>
                  <a:gd name="T57" fmla="*/ 191 h 255"/>
                  <a:gd name="T58" fmla="*/ 98 w 246"/>
                  <a:gd name="T59" fmla="*/ 191 h 255"/>
                  <a:gd name="T60" fmla="*/ 98 w 246"/>
                  <a:gd name="T61" fmla="*/ 210 h 255"/>
                  <a:gd name="T62" fmla="*/ 98 w 246"/>
                  <a:gd name="T63" fmla="*/ 171 h 255"/>
                  <a:gd name="T64" fmla="*/ 80 w 246"/>
                  <a:gd name="T65" fmla="*/ 171 h 255"/>
                  <a:gd name="T66" fmla="*/ 80 w 246"/>
                  <a:gd name="T67" fmla="*/ 154 h 255"/>
                  <a:gd name="T68" fmla="*/ 98 w 246"/>
                  <a:gd name="T69" fmla="*/ 154 h 255"/>
                  <a:gd name="T70" fmla="*/ 98 w 246"/>
                  <a:gd name="T71" fmla="*/ 171 h 255"/>
                  <a:gd name="T72" fmla="*/ 200 w 246"/>
                  <a:gd name="T73" fmla="*/ 234 h 255"/>
                  <a:gd name="T74" fmla="*/ 137 w 246"/>
                  <a:gd name="T75" fmla="*/ 234 h 255"/>
                  <a:gd name="T76" fmla="*/ 137 w 246"/>
                  <a:gd name="T77" fmla="*/ 154 h 255"/>
                  <a:gd name="T78" fmla="*/ 200 w 246"/>
                  <a:gd name="T79" fmla="*/ 154 h 255"/>
                  <a:gd name="T80" fmla="*/ 200 w 246"/>
                  <a:gd name="T81" fmla="*/ 234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6" h="255">
                    <a:moveTo>
                      <a:pt x="127" y="13"/>
                    </a:moveTo>
                    <a:lnTo>
                      <a:pt x="127" y="0"/>
                    </a:lnTo>
                    <a:lnTo>
                      <a:pt x="99" y="0"/>
                    </a:lnTo>
                    <a:lnTo>
                      <a:pt x="99" y="24"/>
                    </a:lnTo>
                    <a:lnTo>
                      <a:pt x="67" y="24"/>
                    </a:lnTo>
                    <a:lnTo>
                      <a:pt x="64" y="13"/>
                    </a:lnTo>
                    <a:lnTo>
                      <a:pt x="12" y="13"/>
                    </a:lnTo>
                    <a:lnTo>
                      <a:pt x="12" y="114"/>
                    </a:lnTo>
                    <a:lnTo>
                      <a:pt x="0" y="114"/>
                    </a:lnTo>
                    <a:lnTo>
                      <a:pt x="0" y="126"/>
                    </a:lnTo>
                    <a:lnTo>
                      <a:pt x="10" y="126"/>
                    </a:lnTo>
                    <a:lnTo>
                      <a:pt x="10" y="255"/>
                    </a:lnTo>
                    <a:lnTo>
                      <a:pt x="224" y="255"/>
                    </a:lnTo>
                    <a:lnTo>
                      <a:pt x="224" y="130"/>
                    </a:lnTo>
                    <a:lnTo>
                      <a:pt x="246" y="130"/>
                    </a:lnTo>
                    <a:lnTo>
                      <a:pt x="127" y="13"/>
                    </a:lnTo>
                    <a:close/>
                    <a:moveTo>
                      <a:pt x="57" y="210"/>
                    </a:moveTo>
                    <a:lnTo>
                      <a:pt x="40" y="210"/>
                    </a:lnTo>
                    <a:lnTo>
                      <a:pt x="40" y="191"/>
                    </a:lnTo>
                    <a:lnTo>
                      <a:pt x="57" y="191"/>
                    </a:lnTo>
                    <a:lnTo>
                      <a:pt x="57" y="210"/>
                    </a:lnTo>
                    <a:close/>
                    <a:moveTo>
                      <a:pt x="57" y="171"/>
                    </a:moveTo>
                    <a:lnTo>
                      <a:pt x="40" y="171"/>
                    </a:lnTo>
                    <a:lnTo>
                      <a:pt x="40" y="154"/>
                    </a:lnTo>
                    <a:lnTo>
                      <a:pt x="57" y="154"/>
                    </a:lnTo>
                    <a:lnTo>
                      <a:pt x="57" y="171"/>
                    </a:lnTo>
                    <a:close/>
                    <a:moveTo>
                      <a:pt x="98" y="210"/>
                    </a:moveTo>
                    <a:lnTo>
                      <a:pt x="80" y="210"/>
                    </a:lnTo>
                    <a:lnTo>
                      <a:pt x="80" y="191"/>
                    </a:lnTo>
                    <a:lnTo>
                      <a:pt x="98" y="191"/>
                    </a:lnTo>
                    <a:lnTo>
                      <a:pt x="98" y="210"/>
                    </a:lnTo>
                    <a:close/>
                    <a:moveTo>
                      <a:pt x="98" y="171"/>
                    </a:moveTo>
                    <a:lnTo>
                      <a:pt x="80" y="171"/>
                    </a:lnTo>
                    <a:lnTo>
                      <a:pt x="80" y="154"/>
                    </a:lnTo>
                    <a:lnTo>
                      <a:pt x="98" y="154"/>
                    </a:lnTo>
                    <a:lnTo>
                      <a:pt x="98" y="171"/>
                    </a:lnTo>
                    <a:close/>
                    <a:moveTo>
                      <a:pt x="200" y="234"/>
                    </a:moveTo>
                    <a:lnTo>
                      <a:pt x="137" y="234"/>
                    </a:lnTo>
                    <a:lnTo>
                      <a:pt x="137" y="154"/>
                    </a:lnTo>
                    <a:lnTo>
                      <a:pt x="200" y="154"/>
                    </a:lnTo>
                    <a:lnTo>
                      <a:pt x="200" y="23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8" name="Freeform 216"/>
              <p:cNvSpPr>
                <a:spLocks noEditPoints="1"/>
              </p:cNvSpPr>
              <p:nvPr/>
            </p:nvSpPr>
            <p:spPr bwMode="auto">
              <a:xfrm>
                <a:off x="1556" y="2859"/>
                <a:ext cx="128" cy="126"/>
              </a:xfrm>
              <a:custGeom>
                <a:avLst/>
                <a:gdLst>
                  <a:gd name="T0" fmla="*/ 86 w 88"/>
                  <a:gd name="T1" fmla="*/ 39 h 86"/>
                  <a:gd name="T2" fmla="*/ 62 w 88"/>
                  <a:gd name="T3" fmla="*/ 27 h 86"/>
                  <a:gd name="T4" fmla="*/ 54 w 88"/>
                  <a:gd name="T5" fmla="*/ 3 h 86"/>
                  <a:gd name="T6" fmla="*/ 4 w 88"/>
                  <a:gd name="T7" fmla="*/ 2 h 86"/>
                  <a:gd name="T8" fmla="*/ 4 w 88"/>
                  <a:gd name="T9" fmla="*/ 82 h 86"/>
                  <a:gd name="T10" fmla="*/ 33 w 88"/>
                  <a:gd name="T11" fmla="*/ 85 h 86"/>
                  <a:gd name="T12" fmla="*/ 45 w 88"/>
                  <a:gd name="T13" fmla="*/ 74 h 86"/>
                  <a:gd name="T14" fmla="*/ 57 w 88"/>
                  <a:gd name="T15" fmla="*/ 86 h 86"/>
                  <a:gd name="T16" fmla="*/ 85 w 88"/>
                  <a:gd name="T17" fmla="*/ 85 h 86"/>
                  <a:gd name="T18" fmla="*/ 86 w 88"/>
                  <a:gd name="T19" fmla="*/ 39 h 86"/>
                  <a:gd name="T20" fmla="*/ 30 w 88"/>
                  <a:gd name="T21" fmla="*/ 46 h 86"/>
                  <a:gd name="T22" fmla="*/ 24 w 88"/>
                  <a:gd name="T23" fmla="*/ 46 h 86"/>
                  <a:gd name="T24" fmla="*/ 22 w 88"/>
                  <a:gd name="T25" fmla="*/ 43 h 86"/>
                  <a:gd name="T26" fmla="*/ 24 w 88"/>
                  <a:gd name="T27" fmla="*/ 41 h 86"/>
                  <a:gd name="T28" fmla="*/ 30 w 88"/>
                  <a:gd name="T29" fmla="*/ 41 h 86"/>
                  <a:gd name="T30" fmla="*/ 32 w 88"/>
                  <a:gd name="T31" fmla="*/ 43 h 86"/>
                  <a:gd name="T32" fmla="*/ 30 w 88"/>
                  <a:gd name="T33" fmla="*/ 4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86">
                    <a:moveTo>
                      <a:pt x="86" y="39"/>
                    </a:moveTo>
                    <a:cubicBezTo>
                      <a:pt x="85" y="34"/>
                      <a:pt x="62" y="32"/>
                      <a:pt x="62" y="27"/>
                    </a:cubicBezTo>
                    <a:cubicBezTo>
                      <a:pt x="62" y="22"/>
                      <a:pt x="54" y="3"/>
                      <a:pt x="54" y="3"/>
                    </a:cubicBezTo>
                    <a:cubicBezTo>
                      <a:pt x="53" y="0"/>
                      <a:pt x="4" y="2"/>
                      <a:pt x="4" y="2"/>
                    </a:cubicBezTo>
                    <a:cubicBezTo>
                      <a:pt x="4" y="2"/>
                      <a:pt x="0" y="79"/>
                      <a:pt x="4" y="82"/>
                    </a:cubicBezTo>
                    <a:cubicBezTo>
                      <a:pt x="5" y="84"/>
                      <a:pt x="18" y="85"/>
                      <a:pt x="33" y="85"/>
                    </a:cubicBezTo>
                    <a:cubicBezTo>
                      <a:pt x="34" y="79"/>
                      <a:pt x="39" y="74"/>
                      <a:pt x="45" y="74"/>
                    </a:cubicBezTo>
                    <a:cubicBezTo>
                      <a:pt x="51" y="74"/>
                      <a:pt x="56" y="79"/>
                      <a:pt x="57" y="86"/>
                    </a:cubicBezTo>
                    <a:cubicBezTo>
                      <a:pt x="72" y="86"/>
                      <a:pt x="84" y="86"/>
                      <a:pt x="85" y="85"/>
                    </a:cubicBezTo>
                    <a:cubicBezTo>
                      <a:pt x="88" y="82"/>
                      <a:pt x="87" y="43"/>
                      <a:pt x="86" y="39"/>
                    </a:cubicBezTo>
                    <a:close/>
                    <a:moveTo>
                      <a:pt x="30" y="46"/>
                    </a:moveTo>
                    <a:cubicBezTo>
                      <a:pt x="24" y="46"/>
                      <a:pt x="24" y="46"/>
                      <a:pt x="24" y="46"/>
                    </a:cubicBezTo>
                    <a:cubicBezTo>
                      <a:pt x="23" y="46"/>
                      <a:pt x="22" y="45"/>
                      <a:pt x="22" y="43"/>
                    </a:cubicBezTo>
                    <a:cubicBezTo>
                      <a:pt x="22" y="42"/>
                      <a:pt x="23" y="41"/>
                      <a:pt x="24" y="41"/>
                    </a:cubicBezTo>
                    <a:cubicBezTo>
                      <a:pt x="30" y="41"/>
                      <a:pt x="30" y="41"/>
                      <a:pt x="30" y="41"/>
                    </a:cubicBezTo>
                    <a:cubicBezTo>
                      <a:pt x="31" y="41"/>
                      <a:pt x="32" y="42"/>
                      <a:pt x="32" y="43"/>
                    </a:cubicBezTo>
                    <a:cubicBezTo>
                      <a:pt x="32" y="45"/>
                      <a:pt x="31" y="46"/>
                      <a:pt x="30"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9" name="Freeform 217"/>
              <p:cNvSpPr>
                <a:spLocks/>
              </p:cNvSpPr>
              <p:nvPr/>
            </p:nvSpPr>
            <p:spPr bwMode="auto">
              <a:xfrm>
                <a:off x="1390" y="2919"/>
                <a:ext cx="166" cy="64"/>
              </a:xfrm>
              <a:custGeom>
                <a:avLst/>
                <a:gdLst>
                  <a:gd name="T0" fmla="*/ 7 w 114"/>
                  <a:gd name="T1" fmla="*/ 1 h 44"/>
                  <a:gd name="T2" fmla="*/ 4 w 114"/>
                  <a:gd name="T3" fmla="*/ 43 h 44"/>
                  <a:gd name="T4" fmla="*/ 37 w 114"/>
                  <a:gd name="T5" fmla="*/ 44 h 44"/>
                  <a:gd name="T6" fmla="*/ 49 w 114"/>
                  <a:gd name="T7" fmla="*/ 33 h 44"/>
                  <a:gd name="T8" fmla="*/ 61 w 114"/>
                  <a:gd name="T9" fmla="*/ 44 h 44"/>
                  <a:gd name="T10" fmla="*/ 111 w 114"/>
                  <a:gd name="T11" fmla="*/ 43 h 44"/>
                  <a:gd name="T12" fmla="*/ 114 w 114"/>
                  <a:gd name="T13" fmla="*/ 3 h 44"/>
                  <a:gd name="T14" fmla="*/ 7 w 114"/>
                  <a:gd name="T15" fmla="*/ 1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44">
                    <a:moveTo>
                      <a:pt x="7" y="1"/>
                    </a:moveTo>
                    <a:cubicBezTo>
                      <a:pt x="3" y="3"/>
                      <a:pt x="0" y="41"/>
                      <a:pt x="4" y="43"/>
                    </a:cubicBezTo>
                    <a:cubicBezTo>
                      <a:pt x="6" y="44"/>
                      <a:pt x="20" y="44"/>
                      <a:pt x="37" y="44"/>
                    </a:cubicBezTo>
                    <a:cubicBezTo>
                      <a:pt x="38" y="38"/>
                      <a:pt x="43" y="33"/>
                      <a:pt x="49" y="33"/>
                    </a:cubicBezTo>
                    <a:cubicBezTo>
                      <a:pt x="55" y="33"/>
                      <a:pt x="60" y="38"/>
                      <a:pt x="61" y="44"/>
                    </a:cubicBezTo>
                    <a:cubicBezTo>
                      <a:pt x="87" y="44"/>
                      <a:pt x="111" y="44"/>
                      <a:pt x="111" y="43"/>
                    </a:cubicBezTo>
                    <a:cubicBezTo>
                      <a:pt x="111" y="41"/>
                      <a:pt x="114" y="3"/>
                      <a:pt x="114" y="3"/>
                    </a:cubicBezTo>
                    <a:cubicBezTo>
                      <a:pt x="114" y="2"/>
                      <a:pt x="10"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0" name="Freeform 218"/>
              <p:cNvSpPr>
                <a:spLocks noEditPoints="1"/>
              </p:cNvSpPr>
              <p:nvPr/>
            </p:nvSpPr>
            <p:spPr bwMode="auto">
              <a:xfrm>
                <a:off x="1446" y="2971"/>
                <a:ext cx="30" cy="34"/>
              </a:xfrm>
              <a:custGeom>
                <a:avLst/>
                <a:gdLst>
                  <a:gd name="T0" fmla="*/ 11 w 21"/>
                  <a:gd name="T1" fmla="*/ 0 h 23"/>
                  <a:gd name="T2" fmla="*/ 0 w 21"/>
                  <a:gd name="T3" fmla="*/ 11 h 23"/>
                  <a:gd name="T4" fmla="*/ 11 w 21"/>
                  <a:gd name="T5" fmla="*/ 23 h 23"/>
                  <a:gd name="T6" fmla="*/ 21 w 21"/>
                  <a:gd name="T7" fmla="*/ 11 h 23"/>
                  <a:gd name="T8" fmla="*/ 11 w 21"/>
                  <a:gd name="T9" fmla="*/ 0 h 23"/>
                  <a:gd name="T10" fmla="*/ 11 w 21"/>
                  <a:gd name="T11" fmla="*/ 16 h 23"/>
                  <a:gd name="T12" fmla="*/ 7 w 21"/>
                  <a:gd name="T13" fmla="*/ 11 h 23"/>
                  <a:gd name="T14" fmla="*/ 11 w 21"/>
                  <a:gd name="T15" fmla="*/ 7 h 23"/>
                  <a:gd name="T16" fmla="*/ 15 w 21"/>
                  <a:gd name="T17" fmla="*/ 11 h 23"/>
                  <a:gd name="T18" fmla="*/ 11 w 21"/>
                  <a:gd name="T19"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3">
                    <a:moveTo>
                      <a:pt x="11" y="0"/>
                    </a:moveTo>
                    <a:cubicBezTo>
                      <a:pt x="5" y="0"/>
                      <a:pt x="0" y="5"/>
                      <a:pt x="0" y="11"/>
                    </a:cubicBezTo>
                    <a:cubicBezTo>
                      <a:pt x="0" y="18"/>
                      <a:pt x="5" y="23"/>
                      <a:pt x="11" y="23"/>
                    </a:cubicBezTo>
                    <a:cubicBezTo>
                      <a:pt x="17" y="23"/>
                      <a:pt x="21" y="18"/>
                      <a:pt x="21" y="11"/>
                    </a:cubicBezTo>
                    <a:cubicBezTo>
                      <a:pt x="21" y="5"/>
                      <a:pt x="17" y="0"/>
                      <a:pt x="11" y="0"/>
                    </a:cubicBezTo>
                    <a:close/>
                    <a:moveTo>
                      <a:pt x="11" y="16"/>
                    </a:moveTo>
                    <a:cubicBezTo>
                      <a:pt x="9" y="16"/>
                      <a:pt x="7" y="14"/>
                      <a:pt x="7" y="11"/>
                    </a:cubicBezTo>
                    <a:cubicBezTo>
                      <a:pt x="7" y="9"/>
                      <a:pt x="9" y="7"/>
                      <a:pt x="11" y="7"/>
                    </a:cubicBezTo>
                    <a:cubicBezTo>
                      <a:pt x="13" y="7"/>
                      <a:pt x="15" y="9"/>
                      <a:pt x="15" y="11"/>
                    </a:cubicBezTo>
                    <a:cubicBezTo>
                      <a:pt x="15" y="14"/>
                      <a:pt x="13" y="16"/>
                      <a:pt x="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1" name="Freeform 219"/>
              <p:cNvSpPr>
                <a:spLocks noEditPoints="1"/>
              </p:cNvSpPr>
              <p:nvPr/>
            </p:nvSpPr>
            <p:spPr bwMode="auto">
              <a:xfrm>
                <a:off x="1606" y="2971"/>
                <a:ext cx="30" cy="34"/>
              </a:xfrm>
              <a:custGeom>
                <a:avLst/>
                <a:gdLst>
                  <a:gd name="T0" fmla="*/ 11 w 21"/>
                  <a:gd name="T1" fmla="*/ 0 h 23"/>
                  <a:gd name="T2" fmla="*/ 0 w 21"/>
                  <a:gd name="T3" fmla="*/ 11 h 23"/>
                  <a:gd name="T4" fmla="*/ 11 w 21"/>
                  <a:gd name="T5" fmla="*/ 23 h 23"/>
                  <a:gd name="T6" fmla="*/ 21 w 21"/>
                  <a:gd name="T7" fmla="*/ 11 h 23"/>
                  <a:gd name="T8" fmla="*/ 11 w 21"/>
                  <a:gd name="T9" fmla="*/ 0 h 23"/>
                  <a:gd name="T10" fmla="*/ 11 w 21"/>
                  <a:gd name="T11" fmla="*/ 16 h 23"/>
                  <a:gd name="T12" fmla="*/ 7 w 21"/>
                  <a:gd name="T13" fmla="*/ 11 h 23"/>
                  <a:gd name="T14" fmla="*/ 11 w 21"/>
                  <a:gd name="T15" fmla="*/ 7 h 23"/>
                  <a:gd name="T16" fmla="*/ 15 w 21"/>
                  <a:gd name="T17" fmla="*/ 11 h 23"/>
                  <a:gd name="T18" fmla="*/ 11 w 21"/>
                  <a:gd name="T19"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3">
                    <a:moveTo>
                      <a:pt x="11" y="0"/>
                    </a:moveTo>
                    <a:cubicBezTo>
                      <a:pt x="5" y="0"/>
                      <a:pt x="0" y="5"/>
                      <a:pt x="0" y="11"/>
                    </a:cubicBezTo>
                    <a:cubicBezTo>
                      <a:pt x="0" y="18"/>
                      <a:pt x="5" y="23"/>
                      <a:pt x="11" y="23"/>
                    </a:cubicBezTo>
                    <a:cubicBezTo>
                      <a:pt x="17" y="23"/>
                      <a:pt x="21" y="18"/>
                      <a:pt x="21" y="11"/>
                    </a:cubicBezTo>
                    <a:cubicBezTo>
                      <a:pt x="21" y="5"/>
                      <a:pt x="17" y="0"/>
                      <a:pt x="11" y="0"/>
                    </a:cubicBezTo>
                    <a:close/>
                    <a:moveTo>
                      <a:pt x="11" y="16"/>
                    </a:moveTo>
                    <a:cubicBezTo>
                      <a:pt x="9" y="16"/>
                      <a:pt x="7" y="14"/>
                      <a:pt x="7" y="11"/>
                    </a:cubicBezTo>
                    <a:cubicBezTo>
                      <a:pt x="7" y="9"/>
                      <a:pt x="9" y="7"/>
                      <a:pt x="11" y="7"/>
                    </a:cubicBezTo>
                    <a:cubicBezTo>
                      <a:pt x="13" y="7"/>
                      <a:pt x="15" y="9"/>
                      <a:pt x="15" y="11"/>
                    </a:cubicBezTo>
                    <a:cubicBezTo>
                      <a:pt x="15" y="14"/>
                      <a:pt x="13" y="16"/>
                      <a:pt x="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2" name="Freeform 220"/>
              <p:cNvSpPr>
                <a:spLocks noEditPoints="1"/>
              </p:cNvSpPr>
              <p:nvPr/>
            </p:nvSpPr>
            <p:spPr bwMode="auto">
              <a:xfrm>
                <a:off x="2414" y="1395"/>
                <a:ext cx="134" cy="130"/>
              </a:xfrm>
              <a:custGeom>
                <a:avLst/>
                <a:gdLst>
                  <a:gd name="T0" fmla="*/ 90 w 92"/>
                  <a:gd name="T1" fmla="*/ 40 h 89"/>
                  <a:gd name="T2" fmla="*/ 65 w 92"/>
                  <a:gd name="T3" fmla="*/ 28 h 89"/>
                  <a:gd name="T4" fmla="*/ 56 w 92"/>
                  <a:gd name="T5" fmla="*/ 4 h 89"/>
                  <a:gd name="T6" fmla="*/ 4 w 92"/>
                  <a:gd name="T7" fmla="*/ 2 h 89"/>
                  <a:gd name="T8" fmla="*/ 4 w 92"/>
                  <a:gd name="T9" fmla="*/ 85 h 89"/>
                  <a:gd name="T10" fmla="*/ 34 w 92"/>
                  <a:gd name="T11" fmla="*/ 88 h 89"/>
                  <a:gd name="T12" fmla="*/ 47 w 92"/>
                  <a:gd name="T13" fmla="*/ 77 h 89"/>
                  <a:gd name="T14" fmla="*/ 59 w 92"/>
                  <a:gd name="T15" fmla="*/ 89 h 89"/>
                  <a:gd name="T16" fmla="*/ 89 w 92"/>
                  <a:gd name="T17" fmla="*/ 88 h 89"/>
                  <a:gd name="T18" fmla="*/ 90 w 92"/>
                  <a:gd name="T19" fmla="*/ 40 h 89"/>
                  <a:gd name="T20" fmla="*/ 31 w 92"/>
                  <a:gd name="T21" fmla="*/ 47 h 89"/>
                  <a:gd name="T22" fmla="*/ 25 w 92"/>
                  <a:gd name="T23" fmla="*/ 47 h 89"/>
                  <a:gd name="T24" fmla="*/ 23 w 92"/>
                  <a:gd name="T25" fmla="*/ 45 h 89"/>
                  <a:gd name="T26" fmla="*/ 25 w 92"/>
                  <a:gd name="T27" fmla="*/ 43 h 89"/>
                  <a:gd name="T28" fmla="*/ 31 w 92"/>
                  <a:gd name="T29" fmla="*/ 43 h 89"/>
                  <a:gd name="T30" fmla="*/ 33 w 92"/>
                  <a:gd name="T31" fmla="*/ 45 h 89"/>
                  <a:gd name="T32" fmla="*/ 31 w 92"/>
                  <a:gd name="T33" fmla="*/ 4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89">
                    <a:moveTo>
                      <a:pt x="90" y="40"/>
                    </a:moveTo>
                    <a:cubicBezTo>
                      <a:pt x="89" y="35"/>
                      <a:pt x="65" y="33"/>
                      <a:pt x="65" y="28"/>
                    </a:cubicBezTo>
                    <a:cubicBezTo>
                      <a:pt x="65" y="23"/>
                      <a:pt x="56" y="4"/>
                      <a:pt x="56" y="4"/>
                    </a:cubicBezTo>
                    <a:cubicBezTo>
                      <a:pt x="55" y="0"/>
                      <a:pt x="4" y="2"/>
                      <a:pt x="4" y="2"/>
                    </a:cubicBezTo>
                    <a:cubicBezTo>
                      <a:pt x="4" y="2"/>
                      <a:pt x="0" y="82"/>
                      <a:pt x="4" y="85"/>
                    </a:cubicBezTo>
                    <a:cubicBezTo>
                      <a:pt x="6" y="87"/>
                      <a:pt x="19" y="88"/>
                      <a:pt x="34" y="88"/>
                    </a:cubicBezTo>
                    <a:cubicBezTo>
                      <a:pt x="35" y="82"/>
                      <a:pt x="40" y="77"/>
                      <a:pt x="47" y="77"/>
                    </a:cubicBezTo>
                    <a:cubicBezTo>
                      <a:pt x="53" y="77"/>
                      <a:pt x="58" y="82"/>
                      <a:pt x="59" y="89"/>
                    </a:cubicBezTo>
                    <a:cubicBezTo>
                      <a:pt x="75" y="89"/>
                      <a:pt x="88" y="89"/>
                      <a:pt x="89" y="88"/>
                    </a:cubicBezTo>
                    <a:cubicBezTo>
                      <a:pt x="92" y="85"/>
                      <a:pt x="91" y="45"/>
                      <a:pt x="90" y="40"/>
                    </a:cubicBezTo>
                    <a:close/>
                    <a:moveTo>
                      <a:pt x="31" y="47"/>
                    </a:moveTo>
                    <a:cubicBezTo>
                      <a:pt x="25" y="47"/>
                      <a:pt x="25" y="47"/>
                      <a:pt x="25" y="47"/>
                    </a:cubicBezTo>
                    <a:cubicBezTo>
                      <a:pt x="24" y="47"/>
                      <a:pt x="23" y="46"/>
                      <a:pt x="23" y="45"/>
                    </a:cubicBezTo>
                    <a:cubicBezTo>
                      <a:pt x="23" y="44"/>
                      <a:pt x="24" y="43"/>
                      <a:pt x="25" y="43"/>
                    </a:cubicBezTo>
                    <a:cubicBezTo>
                      <a:pt x="31" y="43"/>
                      <a:pt x="31" y="43"/>
                      <a:pt x="31" y="43"/>
                    </a:cubicBezTo>
                    <a:cubicBezTo>
                      <a:pt x="32" y="43"/>
                      <a:pt x="33" y="44"/>
                      <a:pt x="33" y="45"/>
                    </a:cubicBezTo>
                    <a:cubicBezTo>
                      <a:pt x="33" y="46"/>
                      <a:pt x="32" y="47"/>
                      <a:pt x="3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3" name="Freeform 221"/>
              <p:cNvSpPr>
                <a:spLocks/>
              </p:cNvSpPr>
              <p:nvPr/>
            </p:nvSpPr>
            <p:spPr bwMode="auto">
              <a:xfrm>
                <a:off x="2243" y="1456"/>
                <a:ext cx="171" cy="67"/>
              </a:xfrm>
              <a:custGeom>
                <a:avLst/>
                <a:gdLst>
                  <a:gd name="T0" fmla="*/ 7 w 118"/>
                  <a:gd name="T1" fmla="*/ 2 h 46"/>
                  <a:gd name="T2" fmla="*/ 5 w 118"/>
                  <a:gd name="T3" fmla="*/ 45 h 46"/>
                  <a:gd name="T4" fmla="*/ 38 w 118"/>
                  <a:gd name="T5" fmla="*/ 46 h 46"/>
                  <a:gd name="T6" fmla="*/ 51 w 118"/>
                  <a:gd name="T7" fmla="*/ 35 h 46"/>
                  <a:gd name="T8" fmla="*/ 63 w 118"/>
                  <a:gd name="T9" fmla="*/ 46 h 46"/>
                  <a:gd name="T10" fmla="*/ 115 w 118"/>
                  <a:gd name="T11" fmla="*/ 45 h 46"/>
                  <a:gd name="T12" fmla="*/ 118 w 118"/>
                  <a:gd name="T13" fmla="*/ 3 h 46"/>
                  <a:gd name="T14" fmla="*/ 7 w 118"/>
                  <a:gd name="T15" fmla="*/ 2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46">
                    <a:moveTo>
                      <a:pt x="7" y="2"/>
                    </a:moveTo>
                    <a:cubicBezTo>
                      <a:pt x="4" y="3"/>
                      <a:pt x="0" y="43"/>
                      <a:pt x="5" y="45"/>
                    </a:cubicBezTo>
                    <a:cubicBezTo>
                      <a:pt x="6" y="46"/>
                      <a:pt x="21" y="46"/>
                      <a:pt x="38" y="46"/>
                    </a:cubicBezTo>
                    <a:cubicBezTo>
                      <a:pt x="39" y="40"/>
                      <a:pt x="45" y="35"/>
                      <a:pt x="51" y="35"/>
                    </a:cubicBezTo>
                    <a:cubicBezTo>
                      <a:pt x="57" y="35"/>
                      <a:pt x="62" y="40"/>
                      <a:pt x="63" y="46"/>
                    </a:cubicBezTo>
                    <a:cubicBezTo>
                      <a:pt x="90" y="46"/>
                      <a:pt x="115" y="46"/>
                      <a:pt x="115" y="45"/>
                    </a:cubicBezTo>
                    <a:cubicBezTo>
                      <a:pt x="115" y="43"/>
                      <a:pt x="118" y="3"/>
                      <a:pt x="118" y="3"/>
                    </a:cubicBezTo>
                    <a:cubicBezTo>
                      <a:pt x="118" y="2"/>
                      <a:pt x="11" y="0"/>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4" name="Freeform 222"/>
              <p:cNvSpPr>
                <a:spLocks noEditPoints="1"/>
              </p:cNvSpPr>
              <p:nvPr/>
            </p:nvSpPr>
            <p:spPr bwMode="auto">
              <a:xfrm>
                <a:off x="2301" y="1511"/>
                <a:ext cx="32" cy="34"/>
              </a:xfrm>
              <a:custGeom>
                <a:avLst/>
                <a:gdLst>
                  <a:gd name="T0" fmla="*/ 11 w 22"/>
                  <a:gd name="T1" fmla="*/ 0 h 23"/>
                  <a:gd name="T2" fmla="*/ 0 w 22"/>
                  <a:gd name="T3" fmla="*/ 12 h 23"/>
                  <a:gd name="T4" fmla="*/ 11 w 22"/>
                  <a:gd name="T5" fmla="*/ 23 h 23"/>
                  <a:gd name="T6" fmla="*/ 22 w 22"/>
                  <a:gd name="T7" fmla="*/ 12 h 23"/>
                  <a:gd name="T8" fmla="*/ 11 w 22"/>
                  <a:gd name="T9" fmla="*/ 0 h 23"/>
                  <a:gd name="T10" fmla="*/ 11 w 22"/>
                  <a:gd name="T11" fmla="*/ 16 h 23"/>
                  <a:gd name="T12" fmla="*/ 7 w 22"/>
                  <a:gd name="T13" fmla="*/ 12 h 23"/>
                  <a:gd name="T14" fmla="*/ 11 w 22"/>
                  <a:gd name="T15" fmla="*/ 7 h 23"/>
                  <a:gd name="T16" fmla="*/ 15 w 22"/>
                  <a:gd name="T17" fmla="*/ 12 h 23"/>
                  <a:gd name="T18" fmla="*/ 11 w 22"/>
                  <a:gd name="T19"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3">
                    <a:moveTo>
                      <a:pt x="11" y="0"/>
                    </a:moveTo>
                    <a:cubicBezTo>
                      <a:pt x="5" y="0"/>
                      <a:pt x="0" y="5"/>
                      <a:pt x="0" y="12"/>
                    </a:cubicBezTo>
                    <a:cubicBezTo>
                      <a:pt x="0" y="18"/>
                      <a:pt x="5" y="23"/>
                      <a:pt x="11" y="23"/>
                    </a:cubicBezTo>
                    <a:cubicBezTo>
                      <a:pt x="17" y="23"/>
                      <a:pt x="22" y="18"/>
                      <a:pt x="22" y="12"/>
                    </a:cubicBezTo>
                    <a:cubicBezTo>
                      <a:pt x="22" y="5"/>
                      <a:pt x="17" y="0"/>
                      <a:pt x="11" y="0"/>
                    </a:cubicBezTo>
                    <a:close/>
                    <a:moveTo>
                      <a:pt x="11" y="16"/>
                    </a:moveTo>
                    <a:cubicBezTo>
                      <a:pt x="9" y="16"/>
                      <a:pt x="7" y="14"/>
                      <a:pt x="7" y="12"/>
                    </a:cubicBezTo>
                    <a:cubicBezTo>
                      <a:pt x="7" y="9"/>
                      <a:pt x="9" y="7"/>
                      <a:pt x="11" y="7"/>
                    </a:cubicBezTo>
                    <a:cubicBezTo>
                      <a:pt x="13" y="7"/>
                      <a:pt x="15" y="9"/>
                      <a:pt x="15" y="12"/>
                    </a:cubicBezTo>
                    <a:cubicBezTo>
                      <a:pt x="15" y="14"/>
                      <a:pt x="13" y="16"/>
                      <a:pt x="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5" name="Freeform 223"/>
              <p:cNvSpPr>
                <a:spLocks noEditPoints="1"/>
              </p:cNvSpPr>
              <p:nvPr/>
            </p:nvSpPr>
            <p:spPr bwMode="auto">
              <a:xfrm>
                <a:off x="2467" y="1511"/>
                <a:ext cx="32" cy="34"/>
              </a:xfrm>
              <a:custGeom>
                <a:avLst/>
                <a:gdLst>
                  <a:gd name="T0" fmla="*/ 11 w 22"/>
                  <a:gd name="T1" fmla="*/ 0 h 23"/>
                  <a:gd name="T2" fmla="*/ 0 w 22"/>
                  <a:gd name="T3" fmla="*/ 12 h 23"/>
                  <a:gd name="T4" fmla="*/ 11 w 22"/>
                  <a:gd name="T5" fmla="*/ 23 h 23"/>
                  <a:gd name="T6" fmla="*/ 22 w 22"/>
                  <a:gd name="T7" fmla="*/ 12 h 23"/>
                  <a:gd name="T8" fmla="*/ 11 w 22"/>
                  <a:gd name="T9" fmla="*/ 0 h 23"/>
                  <a:gd name="T10" fmla="*/ 11 w 22"/>
                  <a:gd name="T11" fmla="*/ 16 h 23"/>
                  <a:gd name="T12" fmla="*/ 7 w 22"/>
                  <a:gd name="T13" fmla="*/ 12 h 23"/>
                  <a:gd name="T14" fmla="*/ 11 w 22"/>
                  <a:gd name="T15" fmla="*/ 7 h 23"/>
                  <a:gd name="T16" fmla="*/ 15 w 22"/>
                  <a:gd name="T17" fmla="*/ 12 h 23"/>
                  <a:gd name="T18" fmla="*/ 11 w 22"/>
                  <a:gd name="T19"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3">
                    <a:moveTo>
                      <a:pt x="11" y="0"/>
                    </a:moveTo>
                    <a:cubicBezTo>
                      <a:pt x="5" y="0"/>
                      <a:pt x="0" y="5"/>
                      <a:pt x="0" y="12"/>
                    </a:cubicBezTo>
                    <a:cubicBezTo>
                      <a:pt x="0" y="18"/>
                      <a:pt x="5" y="23"/>
                      <a:pt x="11" y="23"/>
                    </a:cubicBezTo>
                    <a:cubicBezTo>
                      <a:pt x="17" y="23"/>
                      <a:pt x="22" y="18"/>
                      <a:pt x="22" y="12"/>
                    </a:cubicBezTo>
                    <a:cubicBezTo>
                      <a:pt x="22" y="5"/>
                      <a:pt x="17" y="0"/>
                      <a:pt x="11" y="0"/>
                    </a:cubicBezTo>
                    <a:close/>
                    <a:moveTo>
                      <a:pt x="11" y="16"/>
                    </a:moveTo>
                    <a:cubicBezTo>
                      <a:pt x="8" y="16"/>
                      <a:pt x="7" y="14"/>
                      <a:pt x="7" y="12"/>
                    </a:cubicBezTo>
                    <a:cubicBezTo>
                      <a:pt x="7" y="9"/>
                      <a:pt x="8" y="7"/>
                      <a:pt x="11" y="7"/>
                    </a:cubicBezTo>
                    <a:cubicBezTo>
                      <a:pt x="13" y="7"/>
                      <a:pt x="15" y="9"/>
                      <a:pt x="15" y="12"/>
                    </a:cubicBezTo>
                    <a:cubicBezTo>
                      <a:pt x="15" y="14"/>
                      <a:pt x="13" y="16"/>
                      <a:pt x="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6" name="Freeform 224"/>
              <p:cNvSpPr>
                <a:spLocks noEditPoints="1"/>
              </p:cNvSpPr>
              <p:nvPr/>
            </p:nvSpPr>
            <p:spPr bwMode="auto">
              <a:xfrm>
                <a:off x="1166" y="1660"/>
                <a:ext cx="57" cy="54"/>
              </a:xfrm>
              <a:custGeom>
                <a:avLst/>
                <a:gdLst>
                  <a:gd name="T0" fmla="*/ 38 w 39"/>
                  <a:gd name="T1" fmla="*/ 17 h 37"/>
                  <a:gd name="T2" fmla="*/ 28 w 39"/>
                  <a:gd name="T3" fmla="*/ 12 h 37"/>
                  <a:gd name="T4" fmla="*/ 24 w 39"/>
                  <a:gd name="T5" fmla="*/ 1 h 37"/>
                  <a:gd name="T6" fmla="*/ 2 w 39"/>
                  <a:gd name="T7" fmla="*/ 1 h 37"/>
                  <a:gd name="T8" fmla="*/ 2 w 39"/>
                  <a:gd name="T9" fmla="*/ 36 h 37"/>
                  <a:gd name="T10" fmla="*/ 15 w 39"/>
                  <a:gd name="T11" fmla="*/ 37 h 37"/>
                  <a:gd name="T12" fmla="*/ 20 w 39"/>
                  <a:gd name="T13" fmla="*/ 32 h 37"/>
                  <a:gd name="T14" fmla="*/ 25 w 39"/>
                  <a:gd name="T15" fmla="*/ 37 h 37"/>
                  <a:gd name="T16" fmla="*/ 38 w 39"/>
                  <a:gd name="T17" fmla="*/ 37 h 37"/>
                  <a:gd name="T18" fmla="*/ 38 w 39"/>
                  <a:gd name="T19" fmla="*/ 17 h 37"/>
                  <a:gd name="T20" fmla="*/ 13 w 39"/>
                  <a:gd name="T21" fmla="*/ 20 h 37"/>
                  <a:gd name="T22" fmla="*/ 11 w 39"/>
                  <a:gd name="T23" fmla="*/ 20 h 37"/>
                  <a:gd name="T24" fmla="*/ 10 w 39"/>
                  <a:gd name="T25" fmla="*/ 19 h 37"/>
                  <a:gd name="T26" fmla="*/ 11 w 39"/>
                  <a:gd name="T27" fmla="*/ 18 h 37"/>
                  <a:gd name="T28" fmla="*/ 13 w 39"/>
                  <a:gd name="T29" fmla="*/ 18 h 37"/>
                  <a:gd name="T30" fmla="*/ 14 w 39"/>
                  <a:gd name="T31" fmla="*/ 19 h 37"/>
                  <a:gd name="T32" fmla="*/ 13 w 39"/>
                  <a:gd name="T33" fmla="*/ 2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37">
                    <a:moveTo>
                      <a:pt x="38" y="17"/>
                    </a:moveTo>
                    <a:cubicBezTo>
                      <a:pt x="38" y="15"/>
                      <a:pt x="28" y="14"/>
                      <a:pt x="28" y="12"/>
                    </a:cubicBezTo>
                    <a:cubicBezTo>
                      <a:pt x="28" y="10"/>
                      <a:pt x="24" y="1"/>
                      <a:pt x="24" y="1"/>
                    </a:cubicBezTo>
                    <a:cubicBezTo>
                      <a:pt x="24" y="0"/>
                      <a:pt x="2" y="1"/>
                      <a:pt x="2" y="1"/>
                    </a:cubicBezTo>
                    <a:cubicBezTo>
                      <a:pt x="2" y="1"/>
                      <a:pt x="0" y="34"/>
                      <a:pt x="2" y="36"/>
                    </a:cubicBezTo>
                    <a:cubicBezTo>
                      <a:pt x="3" y="36"/>
                      <a:pt x="8" y="37"/>
                      <a:pt x="15" y="37"/>
                    </a:cubicBezTo>
                    <a:cubicBezTo>
                      <a:pt x="15" y="34"/>
                      <a:pt x="17" y="32"/>
                      <a:pt x="20" y="32"/>
                    </a:cubicBezTo>
                    <a:cubicBezTo>
                      <a:pt x="23" y="32"/>
                      <a:pt x="25" y="35"/>
                      <a:pt x="25" y="37"/>
                    </a:cubicBezTo>
                    <a:cubicBezTo>
                      <a:pt x="32" y="37"/>
                      <a:pt x="37" y="37"/>
                      <a:pt x="38" y="37"/>
                    </a:cubicBezTo>
                    <a:cubicBezTo>
                      <a:pt x="39" y="36"/>
                      <a:pt x="39" y="19"/>
                      <a:pt x="38" y="17"/>
                    </a:cubicBezTo>
                    <a:close/>
                    <a:moveTo>
                      <a:pt x="13" y="20"/>
                    </a:moveTo>
                    <a:cubicBezTo>
                      <a:pt x="11" y="20"/>
                      <a:pt x="11" y="20"/>
                      <a:pt x="11" y="20"/>
                    </a:cubicBezTo>
                    <a:cubicBezTo>
                      <a:pt x="10" y="20"/>
                      <a:pt x="10" y="19"/>
                      <a:pt x="10" y="19"/>
                    </a:cubicBezTo>
                    <a:cubicBezTo>
                      <a:pt x="10" y="18"/>
                      <a:pt x="10" y="18"/>
                      <a:pt x="11" y="18"/>
                    </a:cubicBezTo>
                    <a:cubicBezTo>
                      <a:pt x="13" y="18"/>
                      <a:pt x="13" y="18"/>
                      <a:pt x="13" y="18"/>
                    </a:cubicBezTo>
                    <a:cubicBezTo>
                      <a:pt x="14" y="18"/>
                      <a:pt x="14" y="18"/>
                      <a:pt x="14" y="19"/>
                    </a:cubicBezTo>
                    <a:cubicBezTo>
                      <a:pt x="14" y="19"/>
                      <a:pt x="14" y="20"/>
                      <a:pt x="1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7" name="Freeform 225"/>
              <p:cNvSpPr>
                <a:spLocks/>
              </p:cNvSpPr>
              <p:nvPr/>
            </p:nvSpPr>
            <p:spPr bwMode="auto">
              <a:xfrm>
                <a:off x="1095" y="1686"/>
                <a:ext cx="71" cy="28"/>
              </a:xfrm>
              <a:custGeom>
                <a:avLst/>
                <a:gdLst>
                  <a:gd name="T0" fmla="*/ 3 w 49"/>
                  <a:gd name="T1" fmla="*/ 0 h 19"/>
                  <a:gd name="T2" fmla="*/ 2 w 49"/>
                  <a:gd name="T3" fmla="*/ 19 h 19"/>
                  <a:gd name="T4" fmla="*/ 16 w 49"/>
                  <a:gd name="T5" fmla="*/ 19 h 19"/>
                  <a:gd name="T6" fmla="*/ 21 w 49"/>
                  <a:gd name="T7" fmla="*/ 14 h 19"/>
                  <a:gd name="T8" fmla="*/ 26 w 49"/>
                  <a:gd name="T9" fmla="*/ 19 h 19"/>
                  <a:gd name="T10" fmla="*/ 48 w 49"/>
                  <a:gd name="T11" fmla="*/ 19 h 19"/>
                  <a:gd name="T12" fmla="*/ 49 w 49"/>
                  <a:gd name="T13" fmla="*/ 1 h 19"/>
                  <a:gd name="T14" fmla="*/ 3 w 49"/>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19">
                    <a:moveTo>
                      <a:pt x="3" y="0"/>
                    </a:moveTo>
                    <a:cubicBezTo>
                      <a:pt x="1" y="1"/>
                      <a:pt x="0" y="18"/>
                      <a:pt x="2" y="19"/>
                    </a:cubicBezTo>
                    <a:cubicBezTo>
                      <a:pt x="2" y="19"/>
                      <a:pt x="8" y="19"/>
                      <a:pt x="16" y="19"/>
                    </a:cubicBezTo>
                    <a:cubicBezTo>
                      <a:pt x="16" y="16"/>
                      <a:pt x="18" y="14"/>
                      <a:pt x="21" y="14"/>
                    </a:cubicBezTo>
                    <a:cubicBezTo>
                      <a:pt x="24" y="14"/>
                      <a:pt x="26" y="16"/>
                      <a:pt x="26" y="19"/>
                    </a:cubicBezTo>
                    <a:cubicBezTo>
                      <a:pt x="37" y="19"/>
                      <a:pt x="48" y="19"/>
                      <a:pt x="48" y="19"/>
                    </a:cubicBezTo>
                    <a:cubicBezTo>
                      <a:pt x="48" y="18"/>
                      <a:pt x="49" y="1"/>
                      <a:pt x="49" y="1"/>
                    </a:cubicBezTo>
                    <a:cubicBezTo>
                      <a:pt x="49"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8" name="Freeform 226"/>
              <p:cNvSpPr>
                <a:spLocks noEditPoints="1"/>
              </p:cNvSpPr>
              <p:nvPr/>
            </p:nvSpPr>
            <p:spPr bwMode="auto">
              <a:xfrm>
                <a:off x="1118" y="1709"/>
                <a:ext cx="15" cy="13"/>
              </a:xfrm>
              <a:custGeom>
                <a:avLst/>
                <a:gdLst>
                  <a:gd name="T0" fmla="*/ 5 w 10"/>
                  <a:gd name="T1" fmla="*/ 0 h 9"/>
                  <a:gd name="T2" fmla="*/ 0 w 10"/>
                  <a:gd name="T3" fmla="*/ 5 h 9"/>
                  <a:gd name="T4" fmla="*/ 5 w 10"/>
                  <a:gd name="T5" fmla="*/ 9 h 9"/>
                  <a:gd name="T6" fmla="*/ 10 w 10"/>
                  <a:gd name="T7" fmla="*/ 5 h 9"/>
                  <a:gd name="T8" fmla="*/ 5 w 10"/>
                  <a:gd name="T9" fmla="*/ 0 h 9"/>
                  <a:gd name="T10" fmla="*/ 5 w 10"/>
                  <a:gd name="T11" fmla="*/ 6 h 9"/>
                  <a:gd name="T12" fmla="*/ 3 w 10"/>
                  <a:gd name="T13" fmla="*/ 5 h 9"/>
                  <a:gd name="T14" fmla="*/ 5 w 10"/>
                  <a:gd name="T15" fmla="*/ 3 h 9"/>
                  <a:gd name="T16" fmla="*/ 7 w 10"/>
                  <a:gd name="T17" fmla="*/ 5 h 9"/>
                  <a:gd name="T18" fmla="*/ 5 w 10"/>
                  <a:gd name="T1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9">
                    <a:moveTo>
                      <a:pt x="5" y="0"/>
                    </a:moveTo>
                    <a:cubicBezTo>
                      <a:pt x="3" y="0"/>
                      <a:pt x="0" y="2"/>
                      <a:pt x="0" y="5"/>
                    </a:cubicBezTo>
                    <a:cubicBezTo>
                      <a:pt x="0" y="7"/>
                      <a:pt x="3" y="9"/>
                      <a:pt x="5" y="9"/>
                    </a:cubicBezTo>
                    <a:cubicBezTo>
                      <a:pt x="8" y="9"/>
                      <a:pt x="10" y="7"/>
                      <a:pt x="10" y="5"/>
                    </a:cubicBezTo>
                    <a:cubicBezTo>
                      <a:pt x="10" y="2"/>
                      <a:pt x="8" y="0"/>
                      <a:pt x="5" y="0"/>
                    </a:cubicBezTo>
                    <a:close/>
                    <a:moveTo>
                      <a:pt x="5" y="6"/>
                    </a:moveTo>
                    <a:cubicBezTo>
                      <a:pt x="4" y="6"/>
                      <a:pt x="3" y="6"/>
                      <a:pt x="3" y="5"/>
                    </a:cubicBezTo>
                    <a:cubicBezTo>
                      <a:pt x="3" y="4"/>
                      <a:pt x="4" y="3"/>
                      <a:pt x="5" y="3"/>
                    </a:cubicBezTo>
                    <a:cubicBezTo>
                      <a:pt x="6" y="3"/>
                      <a:pt x="7" y="4"/>
                      <a:pt x="7" y="5"/>
                    </a:cubicBezTo>
                    <a:cubicBezTo>
                      <a:pt x="7" y="6"/>
                      <a:pt x="6" y="6"/>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9" name="Freeform 227"/>
              <p:cNvSpPr>
                <a:spLocks noEditPoints="1"/>
              </p:cNvSpPr>
              <p:nvPr/>
            </p:nvSpPr>
            <p:spPr bwMode="auto">
              <a:xfrm>
                <a:off x="1188" y="1709"/>
                <a:ext cx="15" cy="13"/>
              </a:xfrm>
              <a:custGeom>
                <a:avLst/>
                <a:gdLst>
                  <a:gd name="T0" fmla="*/ 5 w 10"/>
                  <a:gd name="T1" fmla="*/ 0 h 9"/>
                  <a:gd name="T2" fmla="*/ 0 w 10"/>
                  <a:gd name="T3" fmla="*/ 5 h 9"/>
                  <a:gd name="T4" fmla="*/ 5 w 10"/>
                  <a:gd name="T5" fmla="*/ 9 h 9"/>
                  <a:gd name="T6" fmla="*/ 10 w 10"/>
                  <a:gd name="T7" fmla="*/ 5 h 9"/>
                  <a:gd name="T8" fmla="*/ 5 w 10"/>
                  <a:gd name="T9" fmla="*/ 0 h 9"/>
                  <a:gd name="T10" fmla="*/ 5 w 10"/>
                  <a:gd name="T11" fmla="*/ 6 h 9"/>
                  <a:gd name="T12" fmla="*/ 3 w 10"/>
                  <a:gd name="T13" fmla="*/ 5 h 9"/>
                  <a:gd name="T14" fmla="*/ 5 w 10"/>
                  <a:gd name="T15" fmla="*/ 3 h 9"/>
                  <a:gd name="T16" fmla="*/ 7 w 10"/>
                  <a:gd name="T17" fmla="*/ 5 h 9"/>
                  <a:gd name="T18" fmla="*/ 5 w 10"/>
                  <a:gd name="T1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9">
                    <a:moveTo>
                      <a:pt x="5" y="0"/>
                    </a:moveTo>
                    <a:cubicBezTo>
                      <a:pt x="2" y="0"/>
                      <a:pt x="0" y="2"/>
                      <a:pt x="0" y="5"/>
                    </a:cubicBezTo>
                    <a:cubicBezTo>
                      <a:pt x="0" y="7"/>
                      <a:pt x="2" y="9"/>
                      <a:pt x="5" y="9"/>
                    </a:cubicBezTo>
                    <a:cubicBezTo>
                      <a:pt x="8" y="9"/>
                      <a:pt x="10" y="7"/>
                      <a:pt x="10" y="5"/>
                    </a:cubicBezTo>
                    <a:cubicBezTo>
                      <a:pt x="10" y="2"/>
                      <a:pt x="8" y="0"/>
                      <a:pt x="5" y="0"/>
                    </a:cubicBezTo>
                    <a:close/>
                    <a:moveTo>
                      <a:pt x="5" y="6"/>
                    </a:moveTo>
                    <a:cubicBezTo>
                      <a:pt x="4" y="6"/>
                      <a:pt x="3" y="6"/>
                      <a:pt x="3" y="5"/>
                    </a:cubicBezTo>
                    <a:cubicBezTo>
                      <a:pt x="3" y="4"/>
                      <a:pt x="4" y="3"/>
                      <a:pt x="5" y="3"/>
                    </a:cubicBezTo>
                    <a:cubicBezTo>
                      <a:pt x="6" y="3"/>
                      <a:pt x="7" y="4"/>
                      <a:pt x="7" y="5"/>
                    </a:cubicBezTo>
                    <a:cubicBezTo>
                      <a:pt x="7" y="6"/>
                      <a:pt x="6" y="6"/>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0" name="Freeform 228"/>
              <p:cNvSpPr>
                <a:spLocks noEditPoints="1"/>
              </p:cNvSpPr>
              <p:nvPr/>
            </p:nvSpPr>
            <p:spPr bwMode="auto">
              <a:xfrm>
                <a:off x="1961" y="2001"/>
                <a:ext cx="62" cy="60"/>
              </a:xfrm>
              <a:custGeom>
                <a:avLst/>
                <a:gdLst>
                  <a:gd name="T0" fmla="*/ 42 w 43"/>
                  <a:gd name="T1" fmla="*/ 19 h 41"/>
                  <a:gd name="T2" fmla="*/ 30 w 43"/>
                  <a:gd name="T3" fmla="*/ 13 h 41"/>
                  <a:gd name="T4" fmla="*/ 26 w 43"/>
                  <a:gd name="T5" fmla="*/ 1 h 41"/>
                  <a:gd name="T6" fmla="*/ 2 w 43"/>
                  <a:gd name="T7" fmla="*/ 1 h 41"/>
                  <a:gd name="T8" fmla="*/ 2 w 43"/>
                  <a:gd name="T9" fmla="*/ 39 h 41"/>
                  <a:gd name="T10" fmla="*/ 16 w 43"/>
                  <a:gd name="T11" fmla="*/ 41 h 41"/>
                  <a:gd name="T12" fmla="*/ 22 w 43"/>
                  <a:gd name="T13" fmla="*/ 36 h 41"/>
                  <a:gd name="T14" fmla="*/ 28 w 43"/>
                  <a:gd name="T15" fmla="*/ 41 h 41"/>
                  <a:gd name="T16" fmla="*/ 41 w 43"/>
                  <a:gd name="T17" fmla="*/ 41 h 41"/>
                  <a:gd name="T18" fmla="*/ 42 w 43"/>
                  <a:gd name="T19" fmla="*/ 19 h 41"/>
                  <a:gd name="T20" fmla="*/ 15 w 43"/>
                  <a:gd name="T21" fmla="*/ 22 h 41"/>
                  <a:gd name="T22" fmla="*/ 12 w 43"/>
                  <a:gd name="T23" fmla="*/ 22 h 41"/>
                  <a:gd name="T24" fmla="*/ 11 w 43"/>
                  <a:gd name="T25" fmla="*/ 21 h 41"/>
                  <a:gd name="T26" fmla="*/ 12 w 43"/>
                  <a:gd name="T27" fmla="*/ 20 h 41"/>
                  <a:gd name="T28" fmla="*/ 15 w 43"/>
                  <a:gd name="T29" fmla="*/ 20 h 41"/>
                  <a:gd name="T30" fmla="*/ 16 w 43"/>
                  <a:gd name="T31" fmla="*/ 21 h 41"/>
                  <a:gd name="T32" fmla="*/ 15 w 43"/>
                  <a:gd name="T33" fmla="*/ 2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41">
                    <a:moveTo>
                      <a:pt x="42" y="19"/>
                    </a:moveTo>
                    <a:cubicBezTo>
                      <a:pt x="41" y="16"/>
                      <a:pt x="30" y="15"/>
                      <a:pt x="30" y="13"/>
                    </a:cubicBezTo>
                    <a:cubicBezTo>
                      <a:pt x="30" y="11"/>
                      <a:pt x="26" y="1"/>
                      <a:pt x="26" y="1"/>
                    </a:cubicBezTo>
                    <a:cubicBezTo>
                      <a:pt x="26" y="0"/>
                      <a:pt x="2" y="1"/>
                      <a:pt x="2" y="1"/>
                    </a:cubicBezTo>
                    <a:cubicBezTo>
                      <a:pt x="2" y="1"/>
                      <a:pt x="0" y="38"/>
                      <a:pt x="2" y="39"/>
                    </a:cubicBezTo>
                    <a:cubicBezTo>
                      <a:pt x="3" y="40"/>
                      <a:pt x="9" y="41"/>
                      <a:pt x="16" y="41"/>
                    </a:cubicBezTo>
                    <a:cubicBezTo>
                      <a:pt x="16" y="38"/>
                      <a:pt x="19" y="36"/>
                      <a:pt x="22" y="36"/>
                    </a:cubicBezTo>
                    <a:cubicBezTo>
                      <a:pt x="25" y="36"/>
                      <a:pt x="27" y="38"/>
                      <a:pt x="28" y="41"/>
                    </a:cubicBezTo>
                    <a:cubicBezTo>
                      <a:pt x="35" y="41"/>
                      <a:pt x="41" y="41"/>
                      <a:pt x="41" y="41"/>
                    </a:cubicBezTo>
                    <a:cubicBezTo>
                      <a:pt x="43" y="40"/>
                      <a:pt x="42" y="21"/>
                      <a:pt x="42" y="19"/>
                    </a:cubicBezTo>
                    <a:close/>
                    <a:moveTo>
                      <a:pt x="15" y="22"/>
                    </a:moveTo>
                    <a:cubicBezTo>
                      <a:pt x="12" y="22"/>
                      <a:pt x="12" y="22"/>
                      <a:pt x="12" y="22"/>
                    </a:cubicBezTo>
                    <a:cubicBezTo>
                      <a:pt x="11" y="22"/>
                      <a:pt x="11" y="21"/>
                      <a:pt x="11" y="21"/>
                    </a:cubicBezTo>
                    <a:cubicBezTo>
                      <a:pt x="11" y="20"/>
                      <a:pt x="11" y="20"/>
                      <a:pt x="12" y="20"/>
                    </a:cubicBezTo>
                    <a:cubicBezTo>
                      <a:pt x="15" y="20"/>
                      <a:pt x="15" y="20"/>
                      <a:pt x="15" y="20"/>
                    </a:cubicBezTo>
                    <a:cubicBezTo>
                      <a:pt x="15" y="20"/>
                      <a:pt x="16" y="20"/>
                      <a:pt x="16" y="21"/>
                    </a:cubicBezTo>
                    <a:cubicBezTo>
                      <a:pt x="16" y="21"/>
                      <a:pt x="15" y="22"/>
                      <a:pt x="1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1" name="Freeform 229"/>
              <p:cNvSpPr>
                <a:spLocks/>
              </p:cNvSpPr>
              <p:nvPr/>
            </p:nvSpPr>
            <p:spPr bwMode="auto">
              <a:xfrm>
                <a:off x="1881" y="2029"/>
                <a:ext cx="80" cy="32"/>
              </a:xfrm>
              <a:custGeom>
                <a:avLst/>
                <a:gdLst>
                  <a:gd name="T0" fmla="*/ 3 w 55"/>
                  <a:gd name="T1" fmla="*/ 1 h 22"/>
                  <a:gd name="T2" fmla="*/ 2 w 55"/>
                  <a:gd name="T3" fmla="*/ 21 h 22"/>
                  <a:gd name="T4" fmla="*/ 18 w 55"/>
                  <a:gd name="T5" fmla="*/ 22 h 22"/>
                  <a:gd name="T6" fmla="*/ 24 w 55"/>
                  <a:gd name="T7" fmla="*/ 17 h 22"/>
                  <a:gd name="T8" fmla="*/ 30 w 55"/>
                  <a:gd name="T9" fmla="*/ 22 h 22"/>
                  <a:gd name="T10" fmla="*/ 54 w 55"/>
                  <a:gd name="T11" fmla="*/ 21 h 22"/>
                  <a:gd name="T12" fmla="*/ 55 w 55"/>
                  <a:gd name="T13" fmla="*/ 2 h 22"/>
                  <a:gd name="T14" fmla="*/ 3 w 55"/>
                  <a:gd name="T15" fmla="*/ 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2">
                    <a:moveTo>
                      <a:pt x="3" y="1"/>
                    </a:moveTo>
                    <a:cubicBezTo>
                      <a:pt x="2" y="2"/>
                      <a:pt x="0" y="20"/>
                      <a:pt x="2" y="21"/>
                    </a:cubicBezTo>
                    <a:cubicBezTo>
                      <a:pt x="3" y="22"/>
                      <a:pt x="10" y="22"/>
                      <a:pt x="18" y="22"/>
                    </a:cubicBezTo>
                    <a:cubicBezTo>
                      <a:pt x="19" y="19"/>
                      <a:pt x="21" y="17"/>
                      <a:pt x="24" y="17"/>
                    </a:cubicBezTo>
                    <a:cubicBezTo>
                      <a:pt x="27" y="17"/>
                      <a:pt x="29" y="19"/>
                      <a:pt x="30" y="22"/>
                    </a:cubicBezTo>
                    <a:cubicBezTo>
                      <a:pt x="42" y="22"/>
                      <a:pt x="54" y="22"/>
                      <a:pt x="54" y="21"/>
                    </a:cubicBezTo>
                    <a:cubicBezTo>
                      <a:pt x="54" y="21"/>
                      <a:pt x="55" y="2"/>
                      <a:pt x="55" y="2"/>
                    </a:cubicBezTo>
                    <a:cubicBezTo>
                      <a:pt x="55" y="1"/>
                      <a:pt x="5" y="0"/>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2" name="Freeform 230"/>
              <p:cNvSpPr>
                <a:spLocks noEditPoints="1"/>
              </p:cNvSpPr>
              <p:nvPr/>
            </p:nvSpPr>
            <p:spPr bwMode="auto">
              <a:xfrm>
                <a:off x="1908" y="2055"/>
                <a:ext cx="15" cy="16"/>
              </a:xfrm>
              <a:custGeom>
                <a:avLst/>
                <a:gdLst>
                  <a:gd name="T0" fmla="*/ 5 w 10"/>
                  <a:gd name="T1" fmla="*/ 0 h 11"/>
                  <a:gd name="T2" fmla="*/ 0 w 10"/>
                  <a:gd name="T3" fmla="*/ 6 h 11"/>
                  <a:gd name="T4" fmla="*/ 5 w 10"/>
                  <a:gd name="T5" fmla="*/ 11 h 11"/>
                  <a:gd name="T6" fmla="*/ 10 w 10"/>
                  <a:gd name="T7" fmla="*/ 6 h 11"/>
                  <a:gd name="T8" fmla="*/ 5 w 10"/>
                  <a:gd name="T9" fmla="*/ 0 h 11"/>
                  <a:gd name="T10" fmla="*/ 5 w 10"/>
                  <a:gd name="T11" fmla="*/ 8 h 11"/>
                  <a:gd name="T12" fmla="*/ 3 w 10"/>
                  <a:gd name="T13" fmla="*/ 6 h 11"/>
                  <a:gd name="T14" fmla="*/ 5 w 10"/>
                  <a:gd name="T15" fmla="*/ 4 h 11"/>
                  <a:gd name="T16" fmla="*/ 7 w 10"/>
                  <a:gd name="T17" fmla="*/ 6 h 11"/>
                  <a:gd name="T18" fmla="*/ 5 w 10"/>
                  <a:gd name="T19"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1">
                    <a:moveTo>
                      <a:pt x="5" y="0"/>
                    </a:moveTo>
                    <a:cubicBezTo>
                      <a:pt x="2" y="0"/>
                      <a:pt x="0" y="3"/>
                      <a:pt x="0" y="6"/>
                    </a:cubicBezTo>
                    <a:cubicBezTo>
                      <a:pt x="0" y="8"/>
                      <a:pt x="2" y="11"/>
                      <a:pt x="5" y="11"/>
                    </a:cubicBezTo>
                    <a:cubicBezTo>
                      <a:pt x="8" y="11"/>
                      <a:pt x="10" y="8"/>
                      <a:pt x="10" y="6"/>
                    </a:cubicBezTo>
                    <a:cubicBezTo>
                      <a:pt x="10" y="3"/>
                      <a:pt x="8" y="0"/>
                      <a:pt x="5" y="0"/>
                    </a:cubicBezTo>
                    <a:close/>
                    <a:moveTo>
                      <a:pt x="5" y="8"/>
                    </a:moveTo>
                    <a:cubicBezTo>
                      <a:pt x="4" y="8"/>
                      <a:pt x="3" y="7"/>
                      <a:pt x="3" y="6"/>
                    </a:cubicBezTo>
                    <a:cubicBezTo>
                      <a:pt x="3" y="4"/>
                      <a:pt x="4" y="4"/>
                      <a:pt x="5" y="4"/>
                    </a:cubicBezTo>
                    <a:cubicBezTo>
                      <a:pt x="6" y="4"/>
                      <a:pt x="7" y="4"/>
                      <a:pt x="7" y="6"/>
                    </a:cubicBezTo>
                    <a:cubicBezTo>
                      <a:pt x="7" y="7"/>
                      <a:pt x="6" y="8"/>
                      <a:pt x="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3" name="Freeform 231"/>
              <p:cNvSpPr>
                <a:spLocks noEditPoints="1"/>
              </p:cNvSpPr>
              <p:nvPr/>
            </p:nvSpPr>
            <p:spPr bwMode="auto">
              <a:xfrm>
                <a:off x="1985" y="2055"/>
                <a:ext cx="15" cy="16"/>
              </a:xfrm>
              <a:custGeom>
                <a:avLst/>
                <a:gdLst>
                  <a:gd name="T0" fmla="*/ 5 w 10"/>
                  <a:gd name="T1" fmla="*/ 0 h 11"/>
                  <a:gd name="T2" fmla="*/ 0 w 10"/>
                  <a:gd name="T3" fmla="*/ 6 h 11"/>
                  <a:gd name="T4" fmla="*/ 5 w 10"/>
                  <a:gd name="T5" fmla="*/ 11 h 11"/>
                  <a:gd name="T6" fmla="*/ 10 w 10"/>
                  <a:gd name="T7" fmla="*/ 6 h 11"/>
                  <a:gd name="T8" fmla="*/ 5 w 10"/>
                  <a:gd name="T9" fmla="*/ 0 h 11"/>
                  <a:gd name="T10" fmla="*/ 5 w 10"/>
                  <a:gd name="T11" fmla="*/ 8 h 11"/>
                  <a:gd name="T12" fmla="*/ 3 w 10"/>
                  <a:gd name="T13" fmla="*/ 6 h 11"/>
                  <a:gd name="T14" fmla="*/ 5 w 10"/>
                  <a:gd name="T15" fmla="*/ 4 h 11"/>
                  <a:gd name="T16" fmla="*/ 7 w 10"/>
                  <a:gd name="T17" fmla="*/ 6 h 11"/>
                  <a:gd name="T18" fmla="*/ 5 w 10"/>
                  <a:gd name="T19"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1">
                    <a:moveTo>
                      <a:pt x="5" y="0"/>
                    </a:moveTo>
                    <a:cubicBezTo>
                      <a:pt x="2" y="0"/>
                      <a:pt x="0" y="3"/>
                      <a:pt x="0" y="6"/>
                    </a:cubicBezTo>
                    <a:cubicBezTo>
                      <a:pt x="0" y="8"/>
                      <a:pt x="2" y="11"/>
                      <a:pt x="5" y="11"/>
                    </a:cubicBezTo>
                    <a:cubicBezTo>
                      <a:pt x="8" y="11"/>
                      <a:pt x="10" y="8"/>
                      <a:pt x="10" y="6"/>
                    </a:cubicBezTo>
                    <a:cubicBezTo>
                      <a:pt x="10" y="3"/>
                      <a:pt x="8" y="0"/>
                      <a:pt x="5" y="0"/>
                    </a:cubicBezTo>
                    <a:close/>
                    <a:moveTo>
                      <a:pt x="5" y="8"/>
                    </a:moveTo>
                    <a:cubicBezTo>
                      <a:pt x="4" y="8"/>
                      <a:pt x="3" y="7"/>
                      <a:pt x="3" y="6"/>
                    </a:cubicBezTo>
                    <a:cubicBezTo>
                      <a:pt x="3" y="4"/>
                      <a:pt x="4" y="4"/>
                      <a:pt x="5" y="4"/>
                    </a:cubicBezTo>
                    <a:cubicBezTo>
                      <a:pt x="6" y="4"/>
                      <a:pt x="7" y="4"/>
                      <a:pt x="7" y="6"/>
                    </a:cubicBezTo>
                    <a:cubicBezTo>
                      <a:pt x="7" y="7"/>
                      <a:pt x="6" y="8"/>
                      <a:pt x="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4" name="Rectangle 232"/>
              <p:cNvSpPr>
                <a:spLocks noChangeArrowheads="1"/>
              </p:cNvSpPr>
              <p:nvPr/>
            </p:nvSpPr>
            <p:spPr bwMode="auto">
              <a:xfrm>
                <a:off x="1366" y="2537"/>
                <a:ext cx="226" cy="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5" name="Rectangle 233"/>
              <p:cNvSpPr>
                <a:spLocks noChangeArrowheads="1"/>
              </p:cNvSpPr>
              <p:nvPr/>
            </p:nvSpPr>
            <p:spPr bwMode="auto">
              <a:xfrm>
                <a:off x="1383" y="2464"/>
                <a:ext cx="20" cy="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6" name="Rectangle 234"/>
              <p:cNvSpPr>
                <a:spLocks noChangeArrowheads="1"/>
              </p:cNvSpPr>
              <p:nvPr/>
            </p:nvSpPr>
            <p:spPr bwMode="auto">
              <a:xfrm>
                <a:off x="1415" y="2464"/>
                <a:ext cx="20" cy="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7" name="Rectangle 235"/>
              <p:cNvSpPr>
                <a:spLocks noChangeArrowheads="1"/>
              </p:cNvSpPr>
              <p:nvPr/>
            </p:nvSpPr>
            <p:spPr bwMode="auto">
              <a:xfrm>
                <a:off x="1459" y="2502"/>
                <a:ext cx="20" cy="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8" name="Rectangle 236"/>
              <p:cNvSpPr>
                <a:spLocks noChangeArrowheads="1"/>
              </p:cNvSpPr>
              <p:nvPr/>
            </p:nvSpPr>
            <p:spPr bwMode="auto">
              <a:xfrm>
                <a:off x="1491" y="2521"/>
                <a:ext cx="2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9" name="Rectangle 237"/>
              <p:cNvSpPr>
                <a:spLocks noChangeArrowheads="1"/>
              </p:cNvSpPr>
              <p:nvPr/>
            </p:nvSpPr>
            <p:spPr bwMode="auto">
              <a:xfrm>
                <a:off x="1892" y="1612"/>
                <a:ext cx="182" cy="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0" name="Rectangle 238"/>
              <p:cNvSpPr>
                <a:spLocks noChangeArrowheads="1"/>
              </p:cNvSpPr>
              <p:nvPr/>
            </p:nvSpPr>
            <p:spPr bwMode="auto">
              <a:xfrm>
                <a:off x="1905" y="1554"/>
                <a:ext cx="16" cy="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1" name="Rectangle 239"/>
              <p:cNvSpPr>
                <a:spLocks noChangeArrowheads="1"/>
              </p:cNvSpPr>
              <p:nvPr/>
            </p:nvSpPr>
            <p:spPr bwMode="auto">
              <a:xfrm>
                <a:off x="1931" y="1554"/>
                <a:ext cx="18" cy="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2" name="Rectangle 240"/>
              <p:cNvSpPr>
                <a:spLocks noChangeArrowheads="1"/>
              </p:cNvSpPr>
              <p:nvPr/>
            </p:nvSpPr>
            <p:spPr bwMode="auto">
              <a:xfrm>
                <a:off x="1966" y="1583"/>
                <a:ext cx="16"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3" name="Rectangle 241"/>
              <p:cNvSpPr>
                <a:spLocks noChangeArrowheads="1"/>
              </p:cNvSpPr>
              <p:nvPr/>
            </p:nvSpPr>
            <p:spPr bwMode="auto">
              <a:xfrm>
                <a:off x="1990" y="1599"/>
                <a:ext cx="16"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4" name="Rectangle 242"/>
              <p:cNvSpPr>
                <a:spLocks noChangeArrowheads="1"/>
              </p:cNvSpPr>
              <p:nvPr/>
            </p:nvSpPr>
            <p:spPr bwMode="auto">
              <a:xfrm>
                <a:off x="2011" y="1583"/>
                <a:ext cx="18"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5" name="Rectangle 243"/>
              <p:cNvSpPr>
                <a:spLocks noChangeArrowheads="1"/>
              </p:cNvSpPr>
              <p:nvPr/>
            </p:nvSpPr>
            <p:spPr bwMode="auto">
              <a:xfrm>
                <a:off x="2035" y="1599"/>
                <a:ext cx="16"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6" name="Rectangle 244"/>
              <p:cNvSpPr>
                <a:spLocks noChangeArrowheads="1"/>
              </p:cNvSpPr>
              <p:nvPr/>
            </p:nvSpPr>
            <p:spPr bwMode="auto">
              <a:xfrm>
                <a:off x="2074" y="1343"/>
                <a:ext cx="86" cy="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7" name="Rectangle 245"/>
              <p:cNvSpPr>
                <a:spLocks noChangeArrowheads="1"/>
              </p:cNvSpPr>
              <p:nvPr/>
            </p:nvSpPr>
            <p:spPr bwMode="auto">
              <a:xfrm>
                <a:off x="2081" y="1315"/>
                <a:ext cx="8" cy="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8" name="Rectangle 246"/>
              <p:cNvSpPr>
                <a:spLocks noChangeArrowheads="1"/>
              </p:cNvSpPr>
              <p:nvPr/>
            </p:nvSpPr>
            <p:spPr bwMode="auto">
              <a:xfrm>
                <a:off x="2093" y="1315"/>
                <a:ext cx="9" cy="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9" name="Rectangle 247"/>
              <p:cNvSpPr>
                <a:spLocks noChangeArrowheads="1"/>
              </p:cNvSpPr>
              <p:nvPr/>
            </p:nvSpPr>
            <p:spPr bwMode="auto">
              <a:xfrm>
                <a:off x="2109" y="1330"/>
                <a:ext cx="9"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0" name="Rectangle 248"/>
              <p:cNvSpPr>
                <a:spLocks noChangeArrowheads="1"/>
              </p:cNvSpPr>
              <p:nvPr/>
            </p:nvSpPr>
            <p:spPr bwMode="auto">
              <a:xfrm>
                <a:off x="2121" y="1335"/>
                <a:ext cx="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1" name="Rectangle 249"/>
              <p:cNvSpPr>
                <a:spLocks noChangeArrowheads="1"/>
              </p:cNvSpPr>
              <p:nvPr/>
            </p:nvSpPr>
            <p:spPr bwMode="auto">
              <a:xfrm>
                <a:off x="2131" y="1330"/>
                <a:ext cx="7"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2" name="Rectangle 250"/>
              <p:cNvSpPr>
                <a:spLocks noChangeArrowheads="1"/>
              </p:cNvSpPr>
              <p:nvPr/>
            </p:nvSpPr>
            <p:spPr bwMode="auto">
              <a:xfrm>
                <a:off x="2141" y="1335"/>
                <a:ext cx="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3" name="Rectangle 251"/>
              <p:cNvSpPr>
                <a:spLocks noChangeArrowheads="1"/>
              </p:cNvSpPr>
              <p:nvPr/>
            </p:nvSpPr>
            <p:spPr bwMode="auto">
              <a:xfrm>
                <a:off x="2333" y="1964"/>
                <a:ext cx="209" cy="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4" name="Rectangle 252"/>
              <p:cNvSpPr>
                <a:spLocks noChangeArrowheads="1"/>
              </p:cNvSpPr>
              <p:nvPr/>
            </p:nvSpPr>
            <p:spPr bwMode="auto">
              <a:xfrm>
                <a:off x="2349" y="1897"/>
                <a:ext cx="19" cy="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5" name="Rectangle 253"/>
              <p:cNvSpPr>
                <a:spLocks noChangeArrowheads="1"/>
              </p:cNvSpPr>
              <p:nvPr/>
            </p:nvSpPr>
            <p:spPr bwMode="auto">
              <a:xfrm>
                <a:off x="2378" y="1897"/>
                <a:ext cx="20" cy="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6" name="Rectangle 254"/>
              <p:cNvSpPr>
                <a:spLocks noChangeArrowheads="1"/>
              </p:cNvSpPr>
              <p:nvPr/>
            </p:nvSpPr>
            <p:spPr bwMode="auto">
              <a:xfrm>
                <a:off x="2419" y="1932"/>
                <a:ext cx="19" cy="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7" name="Rectangle 255"/>
              <p:cNvSpPr>
                <a:spLocks noChangeArrowheads="1"/>
              </p:cNvSpPr>
              <p:nvPr/>
            </p:nvSpPr>
            <p:spPr bwMode="auto">
              <a:xfrm>
                <a:off x="2445" y="1949"/>
                <a:ext cx="1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8" name="Rectangle 256"/>
              <p:cNvSpPr>
                <a:spLocks noChangeArrowheads="1"/>
              </p:cNvSpPr>
              <p:nvPr/>
            </p:nvSpPr>
            <p:spPr bwMode="auto">
              <a:xfrm>
                <a:off x="2471" y="1932"/>
                <a:ext cx="19" cy="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9" name="Rectangle 257"/>
              <p:cNvSpPr>
                <a:spLocks noChangeArrowheads="1"/>
              </p:cNvSpPr>
              <p:nvPr/>
            </p:nvSpPr>
            <p:spPr bwMode="auto">
              <a:xfrm>
                <a:off x="2497" y="1949"/>
                <a:ext cx="1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0" name="Freeform 258"/>
              <p:cNvSpPr>
                <a:spLocks/>
              </p:cNvSpPr>
              <p:nvPr/>
            </p:nvSpPr>
            <p:spPr bwMode="auto">
              <a:xfrm>
                <a:off x="2144" y="684"/>
                <a:ext cx="96" cy="83"/>
              </a:xfrm>
              <a:custGeom>
                <a:avLst/>
                <a:gdLst>
                  <a:gd name="T0" fmla="*/ 0 w 96"/>
                  <a:gd name="T1" fmla="*/ 83 h 83"/>
                  <a:gd name="T2" fmla="*/ 48 w 96"/>
                  <a:gd name="T3" fmla="*/ 0 h 83"/>
                  <a:gd name="T4" fmla="*/ 96 w 96"/>
                  <a:gd name="T5" fmla="*/ 83 h 83"/>
                  <a:gd name="T6" fmla="*/ 0 w 96"/>
                  <a:gd name="T7" fmla="*/ 83 h 83"/>
                </a:gdLst>
                <a:ahLst/>
                <a:cxnLst>
                  <a:cxn ang="0">
                    <a:pos x="T0" y="T1"/>
                  </a:cxn>
                  <a:cxn ang="0">
                    <a:pos x="T2" y="T3"/>
                  </a:cxn>
                  <a:cxn ang="0">
                    <a:pos x="T4" y="T5"/>
                  </a:cxn>
                  <a:cxn ang="0">
                    <a:pos x="T6" y="T7"/>
                  </a:cxn>
                </a:cxnLst>
                <a:rect l="0" t="0" r="r" b="b"/>
                <a:pathLst>
                  <a:path w="96" h="83">
                    <a:moveTo>
                      <a:pt x="0" y="83"/>
                    </a:moveTo>
                    <a:lnTo>
                      <a:pt x="48" y="0"/>
                    </a:lnTo>
                    <a:lnTo>
                      <a:pt x="96"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1" name="Freeform 259"/>
              <p:cNvSpPr>
                <a:spLocks/>
              </p:cNvSpPr>
              <p:nvPr/>
            </p:nvSpPr>
            <p:spPr bwMode="auto">
              <a:xfrm>
                <a:off x="2144" y="7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2" name="Freeform 260"/>
              <p:cNvSpPr>
                <a:spLocks noEditPoints="1"/>
              </p:cNvSpPr>
              <p:nvPr/>
            </p:nvSpPr>
            <p:spPr bwMode="auto">
              <a:xfrm>
                <a:off x="1725" y="1744"/>
                <a:ext cx="89" cy="87"/>
              </a:xfrm>
              <a:custGeom>
                <a:avLst/>
                <a:gdLst>
                  <a:gd name="T0" fmla="*/ 30 w 61"/>
                  <a:gd name="T1" fmla="*/ 0 h 60"/>
                  <a:gd name="T2" fmla="*/ 0 w 61"/>
                  <a:gd name="T3" fmla="*/ 30 h 60"/>
                  <a:gd name="T4" fmla="*/ 30 w 61"/>
                  <a:gd name="T5" fmla="*/ 60 h 60"/>
                  <a:gd name="T6" fmla="*/ 61 w 61"/>
                  <a:gd name="T7" fmla="*/ 30 h 60"/>
                  <a:gd name="T8" fmla="*/ 30 w 61"/>
                  <a:gd name="T9" fmla="*/ 0 h 60"/>
                  <a:gd name="T10" fmla="*/ 30 w 61"/>
                  <a:gd name="T11" fmla="*/ 51 h 60"/>
                  <a:gd name="T12" fmla="*/ 10 w 61"/>
                  <a:gd name="T13" fmla="*/ 30 h 60"/>
                  <a:gd name="T14" fmla="*/ 30 w 61"/>
                  <a:gd name="T15" fmla="*/ 9 h 60"/>
                  <a:gd name="T16" fmla="*/ 51 w 61"/>
                  <a:gd name="T17" fmla="*/ 30 h 60"/>
                  <a:gd name="T18" fmla="*/ 30 w 61"/>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0">
                    <a:moveTo>
                      <a:pt x="30" y="0"/>
                    </a:moveTo>
                    <a:cubicBezTo>
                      <a:pt x="14" y="0"/>
                      <a:pt x="0" y="13"/>
                      <a:pt x="0" y="30"/>
                    </a:cubicBezTo>
                    <a:cubicBezTo>
                      <a:pt x="0" y="47"/>
                      <a:pt x="14" y="60"/>
                      <a:pt x="30" y="60"/>
                    </a:cubicBezTo>
                    <a:cubicBezTo>
                      <a:pt x="47" y="60"/>
                      <a:pt x="61" y="47"/>
                      <a:pt x="61" y="30"/>
                    </a:cubicBezTo>
                    <a:cubicBezTo>
                      <a:pt x="61" y="13"/>
                      <a:pt x="47" y="0"/>
                      <a:pt x="30" y="0"/>
                    </a:cubicBezTo>
                    <a:close/>
                    <a:moveTo>
                      <a:pt x="30" y="51"/>
                    </a:moveTo>
                    <a:cubicBezTo>
                      <a:pt x="19" y="51"/>
                      <a:pt x="10" y="42"/>
                      <a:pt x="10" y="30"/>
                    </a:cubicBezTo>
                    <a:cubicBezTo>
                      <a:pt x="10" y="19"/>
                      <a:pt x="19" y="9"/>
                      <a:pt x="30" y="9"/>
                    </a:cubicBezTo>
                    <a:cubicBezTo>
                      <a:pt x="42" y="9"/>
                      <a:pt x="51" y="19"/>
                      <a:pt x="51" y="30"/>
                    </a:cubicBezTo>
                    <a:cubicBezTo>
                      <a:pt x="51" y="42"/>
                      <a:pt x="42" y="51"/>
                      <a:pt x="3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3" name="Rectangle 261"/>
              <p:cNvSpPr>
                <a:spLocks noChangeArrowheads="1"/>
              </p:cNvSpPr>
              <p:nvPr/>
            </p:nvSpPr>
            <p:spPr bwMode="auto">
              <a:xfrm>
                <a:off x="1760" y="1826"/>
                <a:ext cx="19"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4" name="Rectangle 262"/>
              <p:cNvSpPr>
                <a:spLocks noChangeArrowheads="1"/>
              </p:cNvSpPr>
              <p:nvPr/>
            </p:nvSpPr>
            <p:spPr bwMode="auto">
              <a:xfrm>
                <a:off x="1760" y="1766"/>
                <a:ext cx="19"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5" name="Freeform 263"/>
              <p:cNvSpPr>
                <a:spLocks/>
              </p:cNvSpPr>
              <p:nvPr/>
            </p:nvSpPr>
            <p:spPr bwMode="auto">
              <a:xfrm>
                <a:off x="1697" y="1741"/>
                <a:ext cx="169" cy="112"/>
              </a:xfrm>
              <a:custGeom>
                <a:avLst/>
                <a:gdLst>
                  <a:gd name="T0" fmla="*/ 0 w 169"/>
                  <a:gd name="T1" fmla="*/ 0 h 112"/>
                  <a:gd name="T2" fmla="*/ 0 w 169"/>
                  <a:gd name="T3" fmla="*/ 112 h 112"/>
                  <a:gd name="T4" fmla="*/ 40 w 169"/>
                  <a:gd name="T5" fmla="*/ 112 h 112"/>
                  <a:gd name="T6" fmla="*/ 40 w 169"/>
                  <a:gd name="T7" fmla="*/ 96 h 112"/>
                  <a:gd name="T8" fmla="*/ 117 w 169"/>
                  <a:gd name="T9" fmla="*/ 96 h 112"/>
                  <a:gd name="T10" fmla="*/ 117 w 169"/>
                  <a:gd name="T11" fmla="*/ 112 h 112"/>
                  <a:gd name="T12" fmla="*/ 169 w 169"/>
                  <a:gd name="T13" fmla="*/ 112 h 112"/>
                  <a:gd name="T14" fmla="*/ 169 w 169"/>
                  <a:gd name="T15" fmla="*/ 0 h 112"/>
                  <a:gd name="T16" fmla="*/ 0 w 169"/>
                  <a:gd name="T17"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112">
                    <a:moveTo>
                      <a:pt x="0" y="0"/>
                    </a:moveTo>
                    <a:lnTo>
                      <a:pt x="0" y="112"/>
                    </a:lnTo>
                    <a:lnTo>
                      <a:pt x="40" y="112"/>
                    </a:lnTo>
                    <a:lnTo>
                      <a:pt x="40" y="96"/>
                    </a:lnTo>
                    <a:lnTo>
                      <a:pt x="117" y="96"/>
                    </a:lnTo>
                    <a:lnTo>
                      <a:pt x="117" y="112"/>
                    </a:lnTo>
                    <a:lnTo>
                      <a:pt x="169" y="112"/>
                    </a:lnTo>
                    <a:lnTo>
                      <a:pt x="169" y="0"/>
                    </a:lnTo>
                    <a:lnTo>
                      <a:pt x="0" y="0"/>
                    </a:lnTo>
                    <a:close/>
                  </a:path>
                </a:pathLst>
              </a:custGeom>
              <a:grpFill/>
              <a:ln w="26988" cap="flat">
                <a:noFill/>
                <a:prstDash val="solid"/>
                <a:miter lim="800000"/>
                <a:headEnd/>
                <a:tailEnd/>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6" name="Freeform 264"/>
              <p:cNvSpPr>
                <a:spLocks/>
              </p:cNvSpPr>
              <p:nvPr/>
            </p:nvSpPr>
            <p:spPr bwMode="auto">
              <a:xfrm>
                <a:off x="720" y="1017"/>
                <a:ext cx="122" cy="135"/>
              </a:xfrm>
              <a:custGeom>
                <a:avLst/>
                <a:gdLst>
                  <a:gd name="T0" fmla="*/ 37 w 84"/>
                  <a:gd name="T1" fmla="*/ 0 h 93"/>
                  <a:gd name="T2" fmla="*/ 0 w 84"/>
                  <a:gd name="T3" fmla="*/ 19 h 93"/>
                  <a:gd name="T4" fmla="*/ 27 w 84"/>
                  <a:gd name="T5" fmla="*/ 46 h 93"/>
                  <a:gd name="T6" fmla="*/ 0 w 84"/>
                  <a:gd name="T7" fmla="*/ 74 h 93"/>
                  <a:gd name="T8" fmla="*/ 37 w 84"/>
                  <a:gd name="T9" fmla="*/ 93 h 93"/>
                  <a:gd name="T10" fmla="*/ 84 w 84"/>
                  <a:gd name="T11" fmla="*/ 46 h 93"/>
                  <a:gd name="T12" fmla="*/ 37 w 8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84" h="93">
                    <a:moveTo>
                      <a:pt x="37" y="0"/>
                    </a:moveTo>
                    <a:cubicBezTo>
                      <a:pt x="22" y="0"/>
                      <a:pt x="8" y="7"/>
                      <a:pt x="0" y="19"/>
                    </a:cubicBezTo>
                    <a:cubicBezTo>
                      <a:pt x="15" y="19"/>
                      <a:pt x="27" y="31"/>
                      <a:pt x="27" y="46"/>
                    </a:cubicBezTo>
                    <a:cubicBezTo>
                      <a:pt x="27" y="61"/>
                      <a:pt x="15" y="74"/>
                      <a:pt x="0" y="74"/>
                    </a:cubicBezTo>
                    <a:cubicBezTo>
                      <a:pt x="8" y="85"/>
                      <a:pt x="22" y="93"/>
                      <a:pt x="37" y="93"/>
                    </a:cubicBezTo>
                    <a:cubicBezTo>
                      <a:pt x="63" y="93"/>
                      <a:pt x="84" y="72"/>
                      <a:pt x="84" y="46"/>
                    </a:cubicBezTo>
                    <a:cubicBezTo>
                      <a:pt x="84" y="21"/>
                      <a:pt x="63"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7" name="Oval 265"/>
              <p:cNvSpPr>
                <a:spLocks noChangeArrowheads="1"/>
              </p:cNvSpPr>
              <p:nvPr/>
            </p:nvSpPr>
            <p:spPr bwMode="auto">
              <a:xfrm>
                <a:off x="680" y="1049"/>
                <a:ext cx="70" cy="7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8" name="Rectangle 266"/>
              <p:cNvSpPr>
                <a:spLocks noChangeArrowheads="1"/>
              </p:cNvSpPr>
              <p:nvPr/>
            </p:nvSpPr>
            <p:spPr bwMode="auto">
              <a:xfrm>
                <a:off x="810" y="1064"/>
                <a:ext cx="94"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9" name="Freeform 267"/>
              <p:cNvSpPr>
                <a:spLocks noEditPoints="1"/>
              </p:cNvSpPr>
              <p:nvPr/>
            </p:nvSpPr>
            <p:spPr bwMode="auto">
              <a:xfrm>
                <a:off x="787" y="917"/>
                <a:ext cx="83" cy="84"/>
              </a:xfrm>
              <a:custGeom>
                <a:avLst/>
                <a:gdLst>
                  <a:gd name="T0" fmla="*/ 29 w 57"/>
                  <a:gd name="T1" fmla="*/ 0 h 58"/>
                  <a:gd name="T2" fmla="*/ 0 w 57"/>
                  <a:gd name="T3" fmla="*/ 29 h 58"/>
                  <a:gd name="T4" fmla="*/ 29 w 57"/>
                  <a:gd name="T5" fmla="*/ 58 h 58"/>
                  <a:gd name="T6" fmla="*/ 57 w 57"/>
                  <a:gd name="T7" fmla="*/ 29 h 58"/>
                  <a:gd name="T8" fmla="*/ 29 w 57"/>
                  <a:gd name="T9" fmla="*/ 0 h 58"/>
                  <a:gd name="T10" fmla="*/ 29 w 57"/>
                  <a:gd name="T11" fmla="*/ 41 h 58"/>
                  <a:gd name="T12" fmla="*/ 17 w 57"/>
                  <a:gd name="T13" fmla="*/ 29 h 58"/>
                  <a:gd name="T14" fmla="*/ 29 w 57"/>
                  <a:gd name="T15" fmla="*/ 17 h 58"/>
                  <a:gd name="T16" fmla="*/ 40 w 57"/>
                  <a:gd name="T17" fmla="*/ 29 h 58"/>
                  <a:gd name="T18" fmla="*/ 29 w 57"/>
                  <a:gd name="T19"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8">
                    <a:moveTo>
                      <a:pt x="29" y="0"/>
                    </a:moveTo>
                    <a:cubicBezTo>
                      <a:pt x="13" y="0"/>
                      <a:pt x="0" y="13"/>
                      <a:pt x="0" y="29"/>
                    </a:cubicBezTo>
                    <a:cubicBezTo>
                      <a:pt x="0" y="45"/>
                      <a:pt x="13" y="58"/>
                      <a:pt x="29" y="58"/>
                    </a:cubicBezTo>
                    <a:cubicBezTo>
                      <a:pt x="45" y="58"/>
                      <a:pt x="57" y="45"/>
                      <a:pt x="57" y="29"/>
                    </a:cubicBezTo>
                    <a:cubicBezTo>
                      <a:pt x="57" y="13"/>
                      <a:pt x="45" y="0"/>
                      <a:pt x="29" y="0"/>
                    </a:cubicBezTo>
                    <a:close/>
                    <a:moveTo>
                      <a:pt x="29" y="41"/>
                    </a:moveTo>
                    <a:cubicBezTo>
                      <a:pt x="22" y="41"/>
                      <a:pt x="17" y="36"/>
                      <a:pt x="17" y="29"/>
                    </a:cubicBezTo>
                    <a:cubicBezTo>
                      <a:pt x="17" y="23"/>
                      <a:pt x="22" y="17"/>
                      <a:pt x="29" y="17"/>
                    </a:cubicBezTo>
                    <a:cubicBezTo>
                      <a:pt x="35" y="17"/>
                      <a:pt x="40" y="23"/>
                      <a:pt x="40" y="29"/>
                    </a:cubicBezTo>
                    <a:cubicBezTo>
                      <a:pt x="40" y="36"/>
                      <a:pt x="35" y="41"/>
                      <a:pt x="29"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0" name="Freeform 268"/>
              <p:cNvSpPr>
                <a:spLocks noEditPoints="1"/>
              </p:cNvSpPr>
              <p:nvPr/>
            </p:nvSpPr>
            <p:spPr bwMode="auto">
              <a:xfrm>
                <a:off x="1984" y="1014"/>
                <a:ext cx="57" cy="57"/>
              </a:xfrm>
              <a:custGeom>
                <a:avLst/>
                <a:gdLst>
                  <a:gd name="T0" fmla="*/ 20 w 39"/>
                  <a:gd name="T1" fmla="*/ 0 h 39"/>
                  <a:gd name="T2" fmla="*/ 0 w 39"/>
                  <a:gd name="T3" fmla="*/ 19 h 39"/>
                  <a:gd name="T4" fmla="*/ 20 w 39"/>
                  <a:gd name="T5" fmla="*/ 39 h 39"/>
                  <a:gd name="T6" fmla="*/ 39 w 39"/>
                  <a:gd name="T7" fmla="*/ 19 h 39"/>
                  <a:gd name="T8" fmla="*/ 20 w 39"/>
                  <a:gd name="T9" fmla="*/ 0 h 39"/>
                  <a:gd name="T10" fmla="*/ 20 w 39"/>
                  <a:gd name="T11" fmla="*/ 27 h 39"/>
                  <a:gd name="T12" fmla="*/ 12 w 39"/>
                  <a:gd name="T13" fmla="*/ 19 h 39"/>
                  <a:gd name="T14" fmla="*/ 20 w 39"/>
                  <a:gd name="T15" fmla="*/ 11 h 39"/>
                  <a:gd name="T16" fmla="*/ 28 w 39"/>
                  <a:gd name="T17" fmla="*/ 19 h 39"/>
                  <a:gd name="T18" fmla="*/ 20 w 39"/>
                  <a:gd name="T19"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0"/>
                    </a:moveTo>
                    <a:cubicBezTo>
                      <a:pt x="9" y="0"/>
                      <a:pt x="0" y="8"/>
                      <a:pt x="0" y="19"/>
                    </a:cubicBezTo>
                    <a:cubicBezTo>
                      <a:pt x="0" y="30"/>
                      <a:pt x="9" y="39"/>
                      <a:pt x="20" y="39"/>
                    </a:cubicBezTo>
                    <a:cubicBezTo>
                      <a:pt x="31" y="39"/>
                      <a:pt x="39" y="30"/>
                      <a:pt x="39" y="19"/>
                    </a:cubicBezTo>
                    <a:cubicBezTo>
                      <a:pt x="39" y="8"/>
                      <a:pt x="31" y="0"/>
                      <a:pt x="20" y="0"/>
                    </a:cubicBezTo>
                    <a:close/>
                    <a:moveTo>
                      <a:pt x="20" y="27"/>
                    </a:moveTo>
                    <a:cubicBezTo>
                      <a:pt x="15" y="27"/>
                      <a:pt x="12" y="23"/>
                      <a:pt x="12" y="19"/>
                    </a:cubicBezTo>
                    <a:cubicBezTo>
                      <a:pt x="12" y="15"/>
                      <a:pt x="15" y="11"/>
                      <a:pt x="20" y="11"/>
                    </a:cubicBezTo>
                    <a:cubicBezTo>
                      <a:pt x="24" y="11"/>
                      <a:pt x="28" y="15"/>
                      <a:pt x="28" y="19"/>
                    </a:cubicBezTo>
                    <a:cubicBezTo>
                      <a:pt x="28" y="23"/>
                      <a:pt x="24" y="27"/>
                      <a:pt x="2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1" name="Freeform 269"/>
              <p:cNvSpPr>
                <a:spLocks noEditPoints="1"/>
              </p:cNvSpPr>
              <p:nvPr/>
            </p:nvSpPr>
            <p:spPr bwMode="auto">
              <a:xfrm>
                <a:off x="1822" y="605"/>
                <a:ext cx="57" cy="57"/>
              </a:xfrm>
              <a:custGeom>
                <a:avLst/>
                <a:gdLst>
                  <a:gd name="T0" fmla="*/ 20 w 39"/>
                  <a:gd name="T1" fmla="*/ 0 h 39"/>
                  <a:gd name="T2" fmla="*/ 0 w 39"/>
                  <a:gd name="T3" fmla="*/ 20 h 39"/>
                  <a:gd name="T4" fmla="*/ 20 w 39"/>
                  <a:gd name="T5" fmla="*/ 39 h 39"/>
                  <a:gd name="T6" fmla="*/ 39 w 39"/>
                  <a:gd name="T7" fmla="*/ 20 h 39"/>
                  <a:gd name="T8" fmla="*/ 20 w 39"/>
                  <a:gd name="T9" fmla="*/ 0 h 39"/>
                  <a:gd name="T10" fmla="*/ 20 w 39"/>
                  <a:gd name="T11" fmla="*/ 28 h 39"/>
                  <a:gd name="T12" fmla="*/ 12 w 39"/>
                  <a:gd name="T13" fmla="*/ 20 h 39"/>
                  <a:gd name="T14" fmla="*/ 20 w 39"/>
                  <a:gd name="T15" fmla="*/ 12 h 39"/>
                  <a:gd name="T16" fmla="*/ 27 w 39"/>
                  <a:gd name="T17" fmla="*/ 20 h 39"/>
                  <a:gd name="T18" fmla="*/ 20 w 39"/>
                  <a:gd name="T19"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0"/>
                    </a:moveTo>
                    <a:cubicBezTo>
                      <a:pt x="9" y="0"/>
                      <a:pt x="0" y="9"/>
                      <a:pt x="0" y="20"/>
                    </a:cubicBezTo>
                    <a:cubicBezTo>
                      <a:pt x="0" y="31"/>
                      <a:pt x="9" y="39"/>
                      <a:pt x="20" y="39"/>
                    </a:cubicBezTo>
                    <a:cubicBezTo>
                      <a:pt x="30" y="39"/>
                      <a:pt x="39" y="31"/>
                      <a:pt x="39" y="20"/>
                    </a:cubicBezTo>
                    <a:cubicBezTo>
                      <a:pt x="39" y="9"/>
                      <a:pt x="30" y="0"/>
                      <a:pt x="20" y="0"/>
                    </a:cubicBezTo>
                    <a:close/>
                    <a:moveTo>
                      <a:pt x="20" y="28"/>
                    </a:moveTo>
                    <a:cubicBezTo>
                      <a:pt x="15" y="28"/>
                      <a:pt x="12" y="24"/>
                      <a:pt x="12" y="20"/>
                    </a:cubicBezTo>
                    <a:cubicBezTo>
                      <a:pt x="12" y="15"/>
                      <a:pt x="15" y="12"/>
                      <a:pt x="20" y="12"/>
                    </a:cubicBezTo>
                    <a:cubicBezTo>
                      <a:pt x="24" y="12"/>
                      <a:pt x="27" y="15"/>
                      <a:pt x="27" y="20"/>
                    </a:cubicBezTo>
                    <a:cubicBezTo>
                      <a:pt x="27" y="24"/>
                      <a:pt x="24" y="28"/>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2" name="Freeform 270"/>
              <p:cNvSpPr>
                <a:spLocks noEditPoints="1"/>
              </p:cNvSpPr>
              <p:nvPr/>
            </p:nvSpPr>
            <p:spPr bwMode="auto">
              <a:xfrm>
                <a:off x="2352" y="838"/>
                <a:ext cx="55" cy="57"/>
              </a:xfrm>
              <a:custGeom>
                <a:avLst/>
                <a:gdLst>
                  <a:gd name="T0" fmla="*/ 19 w 38"/>
                  <a:gd name="T1" fmla="*/ 0 h 39"/>
                  <a:gd name="T2" fmla="*/ 0 w 38"/>
                  <a:gd name="T3" fmla="*/ 19 h 39"/>
                  <a:gd name="T4" fmla="*/ 19 w 38"/>
                  <a:gd name="T5" fmla="*/ 39 h 39"/>
                  <a:gd name="T6" fmla="*/ 38 w 38"/>
                  <a:gd name="T7" fmla="*/ 19 h 39"/>
                  <a:gd name="T8" fmla="*/ 19 w 38"/>
                  <a:gd name="T9" fmla="*/ 0 h 39"/>
                  <a:gd name="T10" fmla="*/ 19 w 38"/>
                  <a:gd name="T11" fmla="*/ 27 h 39"/>
                  <a:gd name="T12" fmla="*/ 11 w 38"/>
                  <a:gd name="T13" fmla="*/ 19 h 39"/>
                  <a:gd name="T14" fmla="*/ 19 w 38"/>
                  <a:gd name="T15" fmla="*/ 12 h 39"/>
                  <a:gd name="T16" fmla="*/ 27 w 38"/>
                  <a:gd name="T17" fmla="*/ 19 h 39"/>
                  <a:gd name="T18" fmla="*/ 19 w 38"/>
                  <a:gd name="T19"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9">
                    <a:moveTo>
                      <a:pt x="19" y="0"/>
                    </a:moveTo>
                    <a:cubicBezTo>
                      <a:pt x="8" y="0"/>
                      <a:pt x="0" y="9"/>
                      <a:pt x="0" y="19"/>
                    </a:cubicBezTo>
                    <a:cubicBezTo>
                      <a:pt x="0" y="30"/>
                      <a:pt x="8" y="39"/>
                      <a:pt x="19" y="39"/>
                    </a:cubicBezTo>
                    <a:cubicBezTo>
                      <a:pt x="30" y="39"/>
                      <a:pt x="38" y="30"/>
                      <a:pt x="38" y="19"/>
                    </a:cubicBezTo>
                    <a:cubicBezTo>
                      <a:pt x="38" y="9"/>
                      <a:pt x="30" y="0"/>
                      <a:pt x="19" y="0"/>
                    </a:cubicBezTo>
                    <a:close/>
                    <a:moveTo>
                      <a:pt x="19" y="27"/>
                    </a:moveTo>
                    <a:cubicBezTo>
                      <a:pt x="15" y="27"/>
                      <a:pt x="11" y="24"/>
                      <a:pt x="11" y="19"/>
                    </a:cubicBezTo>
                    <a:cubicBezTo>
                      <a:pt x="11" y="15"/>
                      <a:pt x="15" y="12"/>
                      <a:pt x="19" y="12"/>
                    </a:cubicBezTo>
                    <a:cubicBezTo>
                      <a:pt x="23" y="12"/>
                      <a:pt x="27" y="15"/>
                      <a:pt x="27" y="19"/>
                    </a:cubicBezTo>
                    <a:cubicBezTo>
                      <a:pt x="27" y="24"/>
                      <a:pt x="23" y="27"/>
                      <a:pt x="1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3" name="Freeform 271"/>
              <p:cNvSpPr>
                <a:spLocks noEditPoints="1"/>
              </p:cNvSpPr>
              <p:nvPr/>
            </p:nvSpPr>
            <p:spPr bwMode="auto">
              <a:xfrm>
                <a:off x="586" y="1369"/>
                <a:ext cx="57" cy="57"/>
              </a:xfrm>
              <a:custGeom>
                <a:avLst/>
                <a:gdLst>
                  <a:gd name="T0" fmla="*/ 20 w 39"/>
                  <a:gd name="T1" fmla="*/ 0 h 39"/>
                  <a:gd name="T2" fmla="*/ 0 w 39"/>
                  <a:gd name="T3" fmla="*/ 20 h 39"/>
                  <a:gd name="T4" fmla="*/ 20 w 39"/>
                  <a:gd name="T5" fmla="*/ 39 h 39"/>
                  <a:gd name="T6" fmla="*/ 39 w 39"/>
                  <a:gd name="T7" fmla="*/ 20 h 39"/>
                  <a:gd name="T8" fmla="*/ 20 w 39"/>
                  <a:gd name="T9" fmla="*/ 0 h 39"/>
                  <a:gd name="T10" fmla="*/ 20 w 39"/>
                  <a:gd name="T11" fmla="*/ 27 h 39"/>
                  <a:gd name="T12" fmla="*/ 12 w 39"/>
                  <a:gd name="T13" fmla="*/ 20 h 39"/>
                  <a:gd name="T14" fmla="*/ 20 w 39"/>
                  <a:gd name="T15" fmla="*/ 12 h 39"/>
                  <a:gd name="T16" fmla="*/ 28 w 39"/>
                  <a:gd name="T17" fmla="*/ 20 h 39"/>
                  <a:gd name="T18" fmla="*/ 20 w 39"/>
                  <a:gd name="T19"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0"/>
                    </a:moveTo>
                    <a:cubicBezTo>
                      <a:pt x="9" y="0"/>
                      <a:pt x="0" y="9"/>
                      <a:pt x="0" y="20"/>
                    </a:cubicBezTo>
                    <a:cubicBezTo>
                      <a:pt x="0" y="30"/>
                      <a:pt x="9" y="39"/>
                      <a:pt x="20" y="39"/>
                    </a:cubicBezTo>
                    <a:cubicBezTo>
                      <a:pt x="30" y="39"/>
                      <a:pt x="39" y="30"/>
                      <a:pt x="39" y="20"/>
                    </a:cubicBezTo>
                    <a:cubicBezTo>
                      <a:pt x="39" y="9"/>
                      <a:pt x="30" y="0"/>
                      <a:pt x="20" y="0"/>
                    </a:cubicBezTo>
                    <a:close/>
                    <a:moveTo>
                      <a:pt x="20" y="27"/>
                    </a:moveTo>
                    <a:cubicBezTo>
                      <a:pt x="15" y="27"/>
                      <a:pt x="12" y="24"/>
                      <a:pt x="12" y="20"/>
                    </a:cubicBezTo>
                    <a:cubicBezTo>
                      <a:pt x="12" y="15"/>
                      <a:pt x="15" y="12"/>
                      <a:pt x="20" y="12"/>
                    </a:cubicBezTo>
                    <a:cubicBezTo>
                      <a:pt x="24" y="12"/>
                      <a:pt x="28" y="15"/>
                      <a:pt x="28" y="20"/>
                    </a:cubicBezTo>
                    <a:cubicBezTo>
                      <a:pt x="28" y="24"/>
                      <a:pt x="24" y="27"/>
                      <a:pt x="2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4" name="Freeform 272"/>
              <p:cNvSpPr>
                <a:spLocks noEditPoints="1"/>
              </p:cNvSpPr>
              <p:nvPr/>
            </p:nvSpPr>
            <p:spPr bwMode="auto">
              <a:xfrm>
                <a:off x="871" y="1126"/>
                <a:ext cx="57" cy="57"/>
              </a:xfrm>
              <a:custGeom>
                <a:avLst/>
                <a:gdLst>
                  <a:gd name="T0" fmla="*/ 20 w 39"/>
                  <a:gd name="T1" fmla="*/ 0 h 39"/>
                  <a:gd name="T2" fmla="*/ 0 w 39"/>
                  <a:gd name="T3" fmla="*/ 20 h 39"/>
                  <a:gd name="T4" fmla="*/ 20 w 39"/>
                  <a:gd name="T5" fmla="*/ 39 h 39"/>
                  <a:gd name="T6" fmla="*/ 39 w 39"/>
                  <a:gd name="T7" fmla="*/ 20 h 39"/>
                  <a:gd name="T8" fmla="*/ 20 w 39"/>
                  <a:gd name="T9" fmla="*/ 0 h 39"/>
                  <a:gd name="T10" fmla="*/ 20 w 39"/>
                  <a:gd name="T11" fmla="*/ 28 h 39"/>
                  <a:gd name="T12" fmla="*/ 12 w 39"/>
                  <a:gd name="T13" fmla="*/ 20 h 39"/>
                  <a:gd name="T14" fmla="*/ 20 w 39"/>
                  <a:gd name="T15" fmla="*/ 12 h 39"/>
                  <a:gd name="T16" fmla="*/ 28 w 39"/>
                  <a:gd name="T17" fmla="*/ 20 h 39"/>
                  <a:gd name="T18" fmla="*/ 20 w 39"/>
                  <a:gd name="T19"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0"/>
                    </a:moveTo>
                    <a:cubicBezTo>
                      <a:pt x="9" y="0"/>
                      <a:pt x="0" y="9"/>
                      <a:pt x="0" y="20"/>
                    </a:cubicBezTo>
                    <a:cubicBezTo>
                      <a:pt x="0" y="30"/>
                      <a:pt x="9" y="39"/>
                      <a:pt x="20" y="39"/>
                    </a:cubicBezTo>
                    <a:cubicBezTo>
                      <a:pt x="30" y="39"/>
                      <a:pt x="39" y="30"/>
                      <a:pt x="39" y="20"/>
                    </a:cubicBezTo>
                    <a:cubicBezTo>
                      <a:pt x="39" y="9"/>
                      <a:pt x="30" y="0"/>
                      <a:pt x="20" y="0"/>
                    </a:cubicBezTo>
                    <a:close/>
                    <a:moveTo>
                      <a:pt x="20" y="28"/>
                    </a:moveTo>
                    <a:cubicBezTo>
                      <a:pt x="15" y="28"/>
                      <a:pt x="12" y="24"/>
                      <a:pt x="12" y="20"/>
                    </a:cubicBezTo>
                    <a:cubicBezTo>
                      <a:pt x="12" y="15"/>
                      <a:pt x="15" y="12"/>
                      <a:pt x="20" y="12"/>
                    </a:cubicBezTo>
                    <a:cubicBezTo>
                      <a:pt x="24" y="12"/>
                      <a:pt x="28" y="15"/>
                      <a:pt x="28" y="20"/>
                    </a:cubicBezTo>
                    <a:cubicBezTo>
                      <a:pt x="28" y="24"/>
                      <a:pt x="24" y="28"/>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5" name="Freeform 273"/>
              <p:cNvSpPr>
                <a:spLocks/>
              </p:cNvSpPr>
              <p:nvPr/>
            </p:nvSpPr>
            <p:spPr bwMode="auto">
              <a:xfrm>
                <a:off x="1597" y="3079"/>
                <a:ext cx="113" cy="103"/>
              </a:xfrm>
              <a:custGeom>
                <a:avLst/>
                <a:gdLst>
                  <a:gd name="T0" fmla="*/ 78 w 78"/>
                  <a:gd name="T1" fmla="*/ 32 h 71"/>
                  <a:gd name="T2" fmla="*/ 62 w 78"/>
                  <a:gd name="T3" fmla="*/ 0 h 71"/>
                  <a:gd name="T4" fmla="*/ 39 w 78"/>
                  <a:gd name="T5" fmla="*/ 23 h 71"/>
                  <a:gd name="T6" fmla="*/ 16 w 78"/>
                  <a:gd name="T7" fmla="*/ 0 h 71"/>
                  <a:gd name="T8" fmla="*/ 0 w 78"/>
                  <a:gd name="T9" fmla="*/ 32 h 71"/>
                  <a:gd name="T10" fmla="*/ 39 w 78"/>
                  <a:gd name="T11" fmla="*/ 71 h 71"/>
                  <a:gd name="T12" fmla="*/ 78 w 78"/>
                  <a:gd name="T13" fmla="*/ 32 h 71"/>
                </a:gdLst>
                <a:ahLst/>
                <a:cxnLst>
                  <a:cxn ang="0">
                    <a:pos x="T0" y="T1"/>
                  </a:cxn>
                  <a:cxn ang="0">
                    <a:pos x="T2" y="T3"/>
                  </a:cxn>
                  <a:cxn ang="0">
                    <a:pos x="T4" y="T5"/>
                  </a:cxn>
                  <a:cxn ang="0">
                    <a:pos x="T6" y="T7"/>
                  </a:cxn>
                  <a:cxn ang="0">
                    <a:pos x="T8" y="T9"/>
                  </a:cxn>
                  <a:cxn ang="0">
                    <a:pos x="T10" y="T11"/>
                  </a:cxn>
                  <a:cxn ang="0">
                    <a:pos x="T12" y="T13"/>
                  </a:cxn>
                </a:cxnLst>
                <a:rect l="0" t="0" r="r" b="b"/>
                <a:pathLst>
                  <a:path w="78" h="71">
                    <a:moveTo>
                      <a:pt x="78" y="32"/>
                    </a:moveTo>
                    <a:cubicBezTo>
                      <a:pt x="78" y="19"/>
                      <a:pt x="72" y="7"/>
                      <a:pt x="62" y="0"/>
                    </a:cubicBezTo>
                    <a:cubicBezTo>
                      <a:pt x="62" y="13"/>
                      <a:pt x="52" y="23"/>
                      <a:pt x="39" y="23"/>
                    </a:cubicBezTo>
                    <a:cubicBezTo>
                      <a:pt x="26" y="23"/>
                      <a:pt x="16" y="13"/>
                      <a:pt x="16" y="0"/>
                    </a:cubicBezTo>
                    <a:cubicBezTo>
                      <a:pt x="6" y="7"/>
                      <a:pt x="0" y="19"/>
                      <a:pt x="0" y="32"/>
                    </a:cubicBezTo>
                    <a:cubicBezTo>
                      <a:pt x="0" y="53"/>
                      <a:pt x="17" y="71"/>
                      <a:pt x="39" y="71"/>
                    </a:cubicBezTo>
                    <a:cubicBezTo>
                      <a:pt x="61" y="71"/>
                      <a:pt x="78" y="53"/>
                      <a:pt x="7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6" name="Oval 274"/>
              <p:cNvSpPr>
                <a:spLocks noChangeArrowheads="1"/>
              </p:cNvSpPr>
              <p:nvPr/>
            </p:nvSpPr>
            <p:spPr bwMode="auto">
              <a:xfrm>
                <a:off x="1624" y="3047"/>
                <a:ext cx="59"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7" name="Rectangle 275"/>
              <p:cNvSpPr>
                <a:spLocks noChangeArrowheads="1"/>
              </p:cNvSpPr>
              <p:nvPr/>
            </p:nvSpPr>
            <p:spPr bwMode="auto">
              <a:xfrm>
                <a:off x="1636" y="3156"/>
                <a:ext cx="35" cy="7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8" name="Freeform 276"/>
              <p:cNvSpPr>
                <a:spLocks noEditPoints="1"/>
              </p:cNvSpPr>
              <p:nvPr/>
            </p:nvSpPr>
            <p:spPr bwMode="auto">
              <a:xfrm>
                <a:off x="1882" y="1760"/>
                <a:ext cx="161" cy="221"/>
              </a:xfrm>
              <a:custGeom>
                <a:avLst/>
                <a:gdLst>
                  <a:gd name="T0" fmla="*/ 0 w 161"/>
                  <a:gd name="T1" fmla="*/ 0 h 221"/>
                  <a:gd name="T2" fmla="*/ 0 w 161"/>
                  <a:gd name="T3" fmla="*/ 221 h 221"/>
                  <a:gd name="T4" fmla="*/ 134 w 161"/>
                  <a:gd name="T5" fmla="*/ 221 h 221"/>
                  <a:gd name="T6" fmla="*/ 161 w 161"/>
                  <a:gd name="T7" fmla="*/ 192 h 221"/>
                  <a:gd name="T8" fmla="*/ 161 w 161"/>
                  <a:gd name="T9" fmla="*/ 0 h 221"/>
                  <a:gd name="T10" fmla="*/ 0 w 161"/>
                  <a:gd name="T11" fmla="*/ 0 h 221"/>
                  <a:gd name="T12" fmla="*/ 35 w 161"/>
                  <a:gd name="T13" fmla="*/ 195 h 221"/>
                  <a:gd name="T14" fmla="*/ 20 w 161"/>
                  <a:gd name="T15" fmla="*/ 195 h 221"/>
                  <a:gd name="T16" fmla="*/ 20 w 161"/>
                  <a:gd name="T17" fmla="*/ 167 h 221"/>
                  <a:gd name="T18" fmla="*/ 35 w 161"/>
                  <a:gd name="T19" fmla="*/ 167 h 221"/>
                  <a:gd name="T20" fmla="*/ 35 w 161"/>
                  <a:gd name="T21" fmla="*/ 195 h 221"/>
                  <a:gd name="T22" fmla="*/ 63 w 161"/>
                  <a:gd name="T23" fmla="*/ 195 h 221"/>
                  <a:gd name="T24" fmla="*/ 52 w 161"/>
                  <a:gd name="T25" fmla="*/ 195 h 221"/>
                  <a:gd name="T26" fmla="*/ 52 w 161"/>
                  <a:gd name="T27" fmla="*/ 172 h 221"/>
                  <a:gd name="T28" fmla="*/ 63 w 161"/>
                  <a:gd name="T29" fmla="*/ 172 h 221"/>
                  <a:gd name="T30" fmla="*/ 63 w 161"/>
                  <a:gd name="T31" fmla="*/ 195 h 221"/>
                  <a:gd name="T32" fmla="*/ 92 w 161"/>
                  <a:gd name="T33" fmla="*/ 195 h 221"/>
                  <a:gd name="T34" fmla="*/ 81 w 161"/>
                  <a:gd name="T35" fmla="*/ 195 h 221"/>
                  <a:gd name="T36" fmla="*/ 81 w 161"/>
                  <a:gd name="T37" fmla="*/ 172 h 221"/>
                  <a:gd name="T38" fmla="*/ 92 w 161"/>
                  <a:gd name="T39" fmla="*/ 172 h 221"/>
                  <a:gd name="T40" fmla="*/ 92 w 161"/>
                  <a:gd name="T41" fmla="*/ 195 h 221"/>
                  <a:gd name="T42" fmla="*/ 121 w 161"/>
                  <a:gd name="T43" fmla="*/ 195 h 221"/>
                  <a:gd name="T44" fmla="*/ 111 w 161"/>
                  <a:gd name="T45" fmla="*/ 195 h 221"/>
                  <a:gd name="T46" fmla="*/ 111 w 161"/>
                  <a:gd name="T47" fmla="*/ 172 h 221"/>
                  <a:gd name="T48" fmla="*/ 121 w 161"/>
                  <a:gd name="T49" fmla="*/ 172 h 221"/>
                  <a:gd name="T50" fmla="*/ 121 w 161"/>
                  <a:gd name="T51" fmla="*/ 195 h 221"/>
                  <a:gd name="T52" fmla="*/ 129 w 161"/>
                  <a:gd name="T53" fmla="*/ 54 h 221"/>
                  <a:gd name="T54" fmla="*/ 28 w 161"/>
                  <a:gd name="T55" fmla="*/ 54 h 221"/>
                  <a:gd name="T56" fmla="*/ 28 w 161"/>
                  <a:gd name="T57" fmla="*/ 28 h 221"/>
                  <a:gd name="T58" fmla="*/ 129 w 161"/>
                  <a:gd name="T59" fmla="*/ 28 h 221"/>
                  <a:gd name="T60" fmla="*/ 129 w 161"/>
                  <a:gd name="T61" fmla="*/ 5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1" h="221">
                    <a:moveTo>
                      <a:pt x="0" y="0"/>
                    </a:moveTo>
                    <a:lnTo>
                      <a:pt x="0" y="221"/>
                    </a:lnTo>
                    <a:lnTo>
                      <a:pt x="134" y="221"/>
                    </a:lnTo>
                    <a:lnTo>
                      <a:pt x="161" y="192"/>
                    </a:lnTo>
                    <a:lnTo>
                      <a:pt x="161" y="0"/>
                    </a:lnTo>
                    <a:lnTo>
                      <a:pt x="0" y="0"/>
                    </a:lnTo>
                    <a:close/>
                    <a:moveTo>
                      <a:pt x="35" y="195"/>
                    </a:moveTo>
                    <a:lnTo>
                      <a:pt x="20" y="195"/>
                    </a:lnTo>
                    <a:lnTo>
                      <a:pt x="20" y="167"/>
                    </a:lnTo>
                    <a:lnTo>
                      <a:pt x="35" y="167"/>
                    </a:lnTo>
                    <a:lnTo>
                      <a:pt x="35" y="195"/>
                    </a:lnTo>
                    <a:close/>
                    <a:moveTo>
                      <a:pt x="63" y="195"/>
                    </a:moveTo>
                    <a:lnTo>
                      <a:pt x="52" y="195"/>
                    </a:lnTo>
                    <a:lnTo>
                      <a:pt x="52" y="172"/>
                    </a:lnTo>
                    <a:lnTo>
                      <a:pt x="63" y="172"/>
                    </a:lnTo>
                    <a:lnTo>
                      <a:pt x="63" y="195"/>
                    </a:lnTo>
                    <a:close/>
                    <a:moveTo>
                      <a:pt x="92" y="195"/>
                    </a:moveTo>
                    <a:lnTo>
                      <a:pt x="81" y="195"/>
                    </a:lnTo>
                    <a:lnTo>
                      <a:pt x="81" y="172"/>
                    </a:lnTo>
                    <a:lnTo>
                      <a:pt x="92" y="172"/>
                    </a:lnTo>
                    <a:lnTo>
                      <a:pt x="92" y="195"/>
                    </a:lnTo>
                    <a:close/>
                    <a:moveTo>
                      <a:pt x="121" y="195"/>
                    </a:moveTo>
                    <a:lnTo>
                      <a:pt x="111" y="195"/>
                    </a:lnTo>
                    <a:lnTo>
                      <a:pt x="111" y="172"/>
                    </a:lnTo>
                    <a:lnTo>
                      <a:pt x="121" y="172"/>
                    </a:lnTo>
                    <a:lnTo>
                      <a:pt x="121" y="195"/>
                    </a:lnTo>
                    <a:close/>
                    <a:moveTo>
                      <a:pt x="129" y="54"/>
                    </a:moveTo>
                    <a:lnTo>
                      <a:pt x="28" y="54"/>
                    </a:lnTo>
                    <a:lnTo>
                      <a:pt x="28" y="28"/>
                    </a:lnTo>
                    <a:lnTo>
                      <a:pt x="129" y="28"/>
                    </a:lnTo>
                    <a:lnTo>
                      <a:pt x="129"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9" name="Freeform 277"/>
              <p:cNvSpPr>
                <a:spLocks noEditPoints="1"/>
              </p:cNvSpPr>
              <p:nvPr/>
            </p:nvSpPr>
            <p:spPr bwMode="auto">
              <a:xfrm>
                <a:off x="2269" y="902"/>
                <a:ext cx="99" cy="137"/>
              </a:xfrm>
              <a:custGeom>
                <a:avLst/>
                <a:gdLst>
                  <a:gd name="T0" fmla="*/ 0 w 99"/>
                  <a:gd name="T1" fmla="*/ 0 h 137"/>
                  <a:gd name="T2" fmla="*/ 0 w 99"/>
                  <a:gd name="T3" fmla="*/ 137 h 137"/>
                  <a:gd name="T4" fmla="*/ 81 w 99"/>
                  <a:gd name="T5" fmla="*/ 137 h 137"/>
                  <a:gd name="T6" fmla="*/ 99 w 99"/>
                  <a:gd name="T7" fmla="*/ 118 h 137"/>
                  <a:gd name="T8" fmla="*/ 99 w 99"/>
                  <a:gd name="T9" fmla="*/ 2 h 137"/>
                  <a:gd name="T10" fmla="*/ 0 w 99"/>
                  <a:gd name="T11" fmla="*/ 0 h 137"/>
                  <a:gd name="T12" fmla="*/ 20 w 99"/>
                  <a:gd name="T13" fmla="*/ 119 h 137"/>
                  <a:gd name="T14" fmla="*/ 12 w 99"/>
                  <a:gd name="T15" fmla="*/ 119 h 137"/>
                  <a:gd name="T16" fmla="*/ 12 w 99"/>
                  <a:gd name="T17" fmla="*/ 103 h 137"/>
                  <a:gd name="T18" fmla="*/ 20 w 99"/>
                  <a:gd name="T19" fmla="*/ 103 h 137"/>
                  <a:gd name="T20" fmla="*/ 20 w 99"/>
                  <a:gd name="T21" fmla="*/ 119 h 137"/>
                  <a:gd name="T22" fmla="*/ 38 w 99"/>
                  <a:gd name="T23" fmla="*/ 119 h 137"/>
                  <a:gd name="T24" fmla="*/ 30 w 99"/>
                  <a:gd name="T25" fmla="*/ 119 h 137"/>
                  <a:gd name="T26" fmla="*/ 30 w 99"/>
                  <a:gd name="T27" fmla="*/ 106 h 137"/>
                  <a:gd name="T28" fmla="*/ 38 w 99"/>
                  <a:gd name="T29" fmla="*/ 106 h 137"/>
                  <a:gd name="T30" fmla="*/ 38 w 99"/>
                  <a:gd name="T31" fmla="*/ 119 h 137"/>
                  <a:gd name="T32" fmla="*/ 55 w 99"/>
                  <a:gd name="T33" fmla="*/ 119 h 137"/>
                  <a:gd name="T34" fmla="*/ 49 w 99"/>
                  <a:gd name="T35" fmla="*/ 119 h 137"/>
                  <a:gd name="T36" fmla="*/ 49 w 99"/>
                  <a:gd name="T37" fmla="*/ 106 h 137"/>
                  <a:gd name="T38" fmla="*/ 55 w 99"/>
                  <a:gd name="T39" fmla="*/ 106 h 137"/>
                  <a:gd name="T40" fmla="*/ 55 w 99"/>
                  <a:gd name="T41" fmla="*/ 119 h 137"/>
                  <a:gd name="T42" fmla="*/ 73 w 99"/>
                  <a:gd name="T43" fmla="*/ 119 h 137"/>
                  <a:gd name="T44" fmla="*/ 67 w 99"/>
                  <a:gd name="T45" fmla="*/ 119 h 137"/>
                  <a:gd name="T46" fmla="*/ 67 w 99"/>
                  <a:gd name="T47" fmla="*/ 106 h 137"/>
                  <a:gd name="T48" fmla="*/ 73 w 99"/>
                  <a:gd name="T49" fmla="*/ 106 h 137"/>
                  <a:gd name="T50" fmla="*/ 73 w 99"/>
                  <a:gd name="T51" fmla="*/ 119 h 137"/>
                  <a:gd name="T52" fmla="*/ 78 w 99"/>
                  <a:gd name="T53" fmla="*/ 34 h 137"/>
                  <a:gd name="T54" fmla="*/ 16 w 99"/>
                  <a:gd name="T55" fmla="*/ 34 h 137"/>
                  <a:gd name="T56" fmla="*/ 16 w 99"/>
                  <a:gd name="T57" fmla="*/ 18 h 137"/>
                  <a:gd name="T58" fmla="*/ 78 w 99"/>
                  <a:gd name="T59" fmla="*/ 18 h 137"/>
                  <a:gd name="T60" fmla="*/ 78 w 99"/>
                  <a:gd name="T61" fmla="*/ 3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9" h="137">
                    <a:moveTo>
                      <a:pt x="0" y="0"/>
                    </a:moveTo>
                    <a:lnTo>
                      <a:pt x="0" y="137"/>
                    </a:lnTo>
                    <a:lnTo>
                      <a:pt x="81" y="137"/>
                    </a:lnTo>
                    <a:lnTo>
                      <a:pt x="99" y="118"/>
                    </a:lnTo>
                    <a:lnTo>
                      <a:pt x="99" y="2"/>
                    </a:lnTo>
                    <a:lnTo>
                      <a:pt x="0" y="0"/>
                    </a:lnTo>
                    <a:close/>
                    <a:moveTo>
                      <a:pt x="20" y="119"/>
                    </a:moveTo>
                    <a:lnTo>
                      <a:pt x="12" y="119"/>
                    </a:lnTo>
                    <a:lnTo>
                      <a:pt x="12" y="103"/>
                    </a:lnTo>
                    <a:lnTo>
                      <a:pt x="20" y="103"/>
                    </a:lnTo>
                    <a:lnTo>
                      <a:pt x="20" y="119"/>
                    </a:lnTo>
                    <a:close/>
                    <a:moveTo>
                      <a:pt x="38" y="119"/>
                    </a:moveTo>
                    <a:lnTo>
                      <a:pt x="30" y="119"/>
                    </a:lnTo>
                    <a:lnTo>
                      <a:pt x="30" y="106"/>
                    </a:lnTo>
                    <a:lnTo>
                      <a:pt x="38" y="106"/>
                    </a:lnTo>
                    <a:lnTo>
                      <a:pt x="38" y="119"/>
                    </a:lnTo>
                    <a:close/>
                    <a:moveTo>
                      <a:pt x="55" y="119"/>
                    </a:moveTo>
                    <a:lnTo>
                      <a:pt x="49" y="119"/>
                    </a:lnTo>
                    <a:lnTo>
                      <a:pt x="49" y="106"/>
                    </a:lnTo>
                    <a:lnTo>
                      <a:pt x="55" y="106"/>
                    </a:lnTo>
                    <a:lnTo>
                      <a:pt x="55" y="119"/>
                    </a:lnTo>
                    <a:close/>
                    <a:moveTo>
                      <a:pt x="73" y="119"/>
                    </a:moveTo>
                    <a:lnTo>
                      <a:pt x="67" y="119"/>
                    </a:lnTo>
                    <a:lnTo>
                      <a:pt x="67" y="106"/>
                    </a:lnTo>
                    <a:lnTo>
                      <a:pt x="73" y="106"/>
                    </a:lnTo>
                    <a:lnTo>
                      <a:pt x="73" y="119"/>
                    </a:lnTo>
                    <a:close/>
                    <a:moveTo>
                      <a:pt x="78" y="34"/>
                    </a:moveTo>
                    <a:lnTo>
                      <a:pt x="16" y="34"/>
                    </a:lnTo>
                    <a:lnTo>
                      <a:pt x="16" y="18"/>
                    </a:lnTo>
                    <a:lnTo>
                      <a:pt x="78" y="18"/>
                    </a:lnTo>
                    <a:lnTo>
                      <a:pt x="78"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0" name="Freeform 278"/>
              <p:cNvSpPr>
                <a:spLocks noEditPoints="1"/>
              </p:cNvSpPr>
              <p:nvPr/>
            </p:nvSpPr>
            <p:spPr bwMode="auto">
              <a:xfrm>
                <a:off x="1841" y="2317"/>
                <a:ext cx="214" cy="294"/>
              </a:xfrm>
              <a:custGeom>
                <a:avLst/>
                <a:gdLst>
                  <a:gd name="T0" fmla="*/ 0 w 214"/>
                  <a:gd name="T1" fmla="*/ 0 h 294"/>
                  <a:gd name="T2" fmla="*/ 0 w 214"/>
                  <a:gd name="T3" fmla="*/ 294 h 294"/>
                  <a:gd name="T4" fmla="*/ 176 w 214"/>
                  <a:gd name="T5" fmla="*/ 294 h 294"/>
                  <a:gd name="T6" fmla="*/ 214 w 214"/>
                  <a:gd name="T7" fmla="*/ 256 h 294"/>
                  <a:gd name="T8" fmla="*/ 214 w 214"/>
                  <a:gd name="T9" fmla="*/ 2 h 294"/>
                  <a:gd name="T10" fmla="*/ 0 w 214"/>
                  <a:gd name="T11" fmla="*/ 0 h 294"/>
                  <a:gd name="T12" fmla="*/ 47 w 214"/>
                  <a:gd name="T13" fmla="*/ 259 h 294"/>
                  <a:gd name="T14" fmla="*/ 26 w 214"/>
                  <a:gd name="T15" fmla="*/ 259 h 294"/>
                  <a:gd name="T16" fmla="*/ 26 w 214"/>
                  <a:gd name="T17" fmla="*/ 223 h 294"/>
                  <a:gd name="T18" fmla="*/ 47 w 214"/>
                  <a:gd name="T19" fmla="*/ 223 h 294"/>
                  <a:gd name="T20" fmla="*/ 47 w 214"/>
                  <a:gd name="T21" fmla="*/ 259 h 294"/>
                  <a:gd name="T22" fmla="*/ 83 w 214"/>
                  <a:gd name="T23" fmla="*/ 259 h 294"/>
                  <a:gd name="T24" fmla="*/ 69 w 214"/>
                  <a:gd name="T25" fmla="*/ 259 h 294"/>
                  <a:gd name="T26" fmla="*/ 69 w 214"/>
                  <a:gd name="T27" fmla="*/ 228 h 294"/>
                  <a:gd name="T28" fmla="*/ 83 w 214"/>
                  <a:gd name="T29" fmla="*/ 228 h 294"/>
                  <a:gd name="T30" fmla="*/ 83 w 214"/>
                  <a:gd name="T31" fmla="*/ 259 h 294"/>
                  <a:gd name="T32" fmla="*/ 121 w 214"/>
                  <a:gd name="T33" fmla="*/ 259 h 294"/>
                  <a:gd name="T34" fmla="*/ 108 w 214"/>
                  <a:gd name="T35" fmla="*/ 259 h 294"/>
                  <a:gd name="T36" fmla="*/ 108 w 214"/>
                  <a:gd name="T37" fmla="*/ 228 h 294"/>
                  <a:gd name="T38" fmla="*/ 121 w 214"/>
                  <a:gd name="T39" fmla="*/ 228 h 294"/>
                  <a:gd name="T40" fmla="*/ 121 w 214"/>
                  <a:gd name="T41" fmla="*/ 259 h 294"/>
                  <a:gd name="T42" fmla="*/ 160 w 214"/>
                  <a:gd name="T43" fmla="*/ 259 h 294"/>
                  <a:gd name="T44" fmla="*/ 146 w 214"/>
                  <a:gd name="T45" fmla="*/ 259 h 294"/>
                  <a:gd name="T46" fmla="*/ 146 w 214"/>
                  <a:gd name="T47" fmla="*/ 228 h 294"/>
                  <a:gd name="T48" fmla="*/ 160 w 214"/>
                  <a:gd name="T49" fmla="*/ 228 h 294"/>
                  <a:gd name="T50" fmla="*/ 160 w 214"/>
                  <a:gd name="T51" fmla="*/ 259 h 294"/>
                  <a:gd name="T52" fmla="*/ 172 w 214"/>
                  <a:gd name="T53" fmla="*/ 73 h 294"/>
                  <a:gd name="T54" fmla="*/ 37 w 214"/>
                  <a:gd name="T55" fmla="*/ 73 h 294"/>
                  <a:gd name="T56" fmla="*/ 37 w 214"/>
                  <a:gd name="T57" fmla="*/ 36 h 294"/>
                  <a:gd name="T58" fmla="*/ 172 w 214"/>
                  <a:gd name="T59" fmla="*/ 36 h 294"/>
                  <a:gd name="T60" fmla="*/ 172 w 214"/>
                  <a:gd name="T61" fmla="*/ 73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4" h="294">
                    <a:moveTo>
                      <a:pt x="0" y="0"/>
                    </a:moveTo>
                    <a:lnTo>
                      <a:pt x="0" y="294"/>
                    </a:lnTo>
                    <a:lnTo>
                      <a:pt x="176" y="294"/>
                    </a:lnTo>
                    <a:lnTo>
                      <a:pt x="214" y="256"/>
                    </a:lnTo>
                    <a:lnTo>
                      <a:pt x="214" y="2"/>
                    </a:lnTo>
                    <a:lnTo>
                      <a:pt x="0" y="0"/>
                    </a:lnTo>
                    <a:close/>
                    <a:moveTo>
                      <a:pt x="47" y="259"/>
                    </a:moveTo>
                    <a:lnTo>
                      <a:pt x="26" y="259"/>
                    </a:lnTo>
                    <a:lnTo>
                      <a:pt x="26" y="223"/>
                    </a:lnTo>
                    <a:lnTo>
                      <a:pt x="47" y="223"/>
                    </a:lnTo>
                    <a:lnTo>
                      <a:pt x="47" y="259"/>
                    </a:lnTo>
                    <a:close/>
                    <a:moveTo>
                      <a:pt x="83" y="259"/>
                    </a:moveTo>
                    <a:lnTo>
                      <a:pt x="69" y="259"/>
                    </a:lnTo>
                    <a:lnTo>
                      <a:pt x="69" y="228"/>
                    </a:lnTo>
                    <a:lnTo>
                      <a:pt x="83" y="228"/>
                    </a:lnTo>
                    <a:lnTo>
                      <a:pt x="83" y="259"/>
                    </a:lnTo>
                    <a:close/>
                    <a:moveTo>
                      <a:pt x="121" y="259"/>
                    </a:moveTo>
                    <a:lnTo>
                      <a:pt x="108" y="259"/>
                    </a:lnTo>
                    <a:lnTo>
                      <a:pt x="108" y="228"/>
                    </a:lnTo>
                    <a:lnTo>
                      <a:pt x="121" y="228"/>
                    </a:lnTo>
                    <a:lnTo>
                      <a:pt x="121" y="259"/>
                    </a:lnTo>
                    <a:close/>
                    <a:moveTo>
                      <a:pt x="160" y="259"/>
                    </a:moveTo>
                    <a:lnTo>
                      <a:pt x="146" y="259"/>
                    </a:lnTo>
                    <a:lnTo>
                      <a:pt x="146" y="228"/>
                    </a:lnTo>
                    <a:lnTo>
                      <a:pt x="160" y="228"/>
                    </a:lnTo>
                    <a:lnTo>
                      <a:pt x="160" y="259"/>
                    </a:lnTo>
                    <a:close/>
                    <a:moveTo>
                      <a:pt x="172" y="73"/>
                    </a:moveTo>
                    <a:lnTo>
                      <a:pt x="37" y="73"/>
                    </a:lnTo>
                    <a:lnTo>
                      <a:pt x="37" y="36"/>
                    </a:lnTo>
                    <a:lnTo>
                      <a:pt x="172" y="36"/>
                    </a:lnTo>
                    <a:lnTo>
                      <a:pt x="172" y="7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1" name="Freeform 279"/>
              <p:cNvSpPr>
                <a:spLocks noEditPoints="1"/>
              </p:cNvSpPr>
              <p:nvPr/>
            </p:nvSpPr>
            <p:spPr bwMode="auto">
              <a:xfrm>
                <a:off x="1373" y="2367"/>
                <a:ext cx="55" cy="77"/>
              </a:xfrm>
              <a:custGeom>
                <a:avLst/>
                <a:gdLst>
                  <a:gd name="T0" fmla="*/ 0 w 55"/>
                  <a:gd name="T1" fmla="*/ 0 h 77"/>
                  <a:gd name="T2" fmla="*/ 0 w 55"/>
                  <a:gd name="T3" fmla="*/ 77 h 77"/>
                  <a:gd name="T4" fmla="*/ 45 w 55"/>
                  <a:gd name="T5" fmla="*/ 77 h 77"/>
                  <a:gd name="T6" fmla="*/ 55 w 55"/>
                  <a:gd name="T7" fmla="*/ 66 h 77"/>
                  <a:gd name="T8" fmla="*/ 55 w 55"/>
                  <a:gd name="T9" fmla="*/ 0 h 77"/>
                  <a:gd name="T10" fmla="*/ 0 w 55"/>
                  <a:gd name="T11" fmla="*/ 0 h 77"/>
                  <a:gd name="T12" fmla="*/ 11 w 55"/>
                  <a:gd name="T13" fmla="*/ 66 h 77"/>
                  <a:gd name="T14" fmla="*/ 6 w 55"/>
                  <a:gd name="T15" fmla="*/ 66 h 77"/>
                  <a:gd name="T16" fmla="*/ 6 w 55"/>
                  <a:gd name="T17" fmla="*/ 58 h 77"/>
                  <a:gd name="T18" fmla="*/ 11 w 55"/>
                  <a:gd name="T19" fmla="*/ 58 h 77"/>
                  <a:gd name="T20" fmla="*/ 11 w 55"/>
                  <a:gd name="T21" fmla="*/ 66 h 77"/>
                  <a:gd name="T22" fmla="*/ 20 w 55"/>
                  <a:gd name="T23" fmla="*/ 66 h 77"/>
                  <a:gd name="T24" fmla="*/ 17 w 55"/>
                  <a:gd name="T25" fmla="*/ 66 h 77"/>
                  <a:gd name="T26" fmla="*/ 17 w 55"/>
                  <a:gd name="T27" fmla="*/ 59 h 77"/>
                  <a:gd name="T28" fmla="*/ 20 w 55"/>
                  <a:gd name="T29" fmla="*/ 59 h 77"/>
                  <a:gd name="T30" fmla="*/ 20 w 55"/>
                  <a:gd name="T31" fmla="*/ 66 h 77"/>
                  <a:gd name="T32" fmla="*/ 30 w 55"/>
                  <a:gd name="T33" fmla="*/ 66 h 77"/>
                  <a:gd name="T34" fmla="*/ 27 w 55"/>
                  <a:gd name="T35" fmla="*/ 66 h 77"/>
                  <a:gd name="T36" fmla="*/ 27 w 55"/>
                  <a:gd name="T37" fmla="*/ 59 h 77"/>
                  <a:gd name="T38" fmla="*/ 30 w 55"/>
                  <a:gd name="T39" fmla="*/ 59 h 77"/>
                  <a:gd name="T40" fmla="*/ 30 w 55"/>
                  <a:gd name="T41" fmla="*/ 66 h 77"/>
                  <a:gd name="T42" fmla="*/ 41 w 55"/>
                  <a:gd name="T43" fmla="*/ 66 h 77"/>
                  <a:gd name="T44" fmla="*/ 38 w 55"/>
                  <a:gd name="T45" fmla="*/ 66 h 77"/>
                  <a:gd name="T46" fmla="*/ 38 w 55"/>
                  <a:gd name="T47" fmla="*/ 59 h 77"/>
                  <a:gd name="T48" fmla="*/ 41 w 55"/>
                  <a:gd name="T49" fmla="*/ 59 h 77"/>
                  <a:gd name="T50" fmla="*/ 41 w 55"/>
                  <a:gd name="T51" fmla="*/ 66 h 77"/>
                  <a:gd name="T52" fmla="*/ 43 w 55"/>
                  <a:gd name="T53" fmla="*/ 18 h 77"/>
                  <a:gd name="T54" fmla="*/ 9 w 55"/>
                  <a:gd name="T55" fmla="*/ 18 h 77"/>
                  <a:gd name="T56" fmla="*/ 9 w 55"/>
                  <a:gd name="T57" fmla="*/ 8 h 77"/>
                  <a:gd name="T58" fmla="*/ 43 w 55"/>
                  <a:gd name="T59" fmla="*/ 8 h 77"/>
                  <a:gd name="T60" fmla="*/ 43 w 55"/>
                  <a:gd name="T61"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77">
                    <a:moveTo>
                      <a:pt x="0" y="0"/>
                    </a:moveTo>
                    <a:lnTo>
                      <a:pt x="0" y="77"/>
                    </a:lnTo>
                    <a:lnTo>
                      <a:pt x="45" y="77"/>
                    </a:lnTo>
                    <a:lnTo>
                      <a:pt x="55" y="66"/>
                    </a:lnTo>
                    <a:lnTo>
                      <a:pt x="55" y="0"/>
                    </a:lnTo>
                    <a:lnTo>
                      <a:pt x="0" y="0"/>
                    </a:lnTo>
                    <a:close/>
                    <a:moveTo>
                      <a:pt x="11" y="66"/>
                    </a:moveTo>
                    <a:lnTo>
                      <a:pt x="6" y="66"/>
                    </a:lnTo>
                    <a:lnTo>
                      <a:pt x="6" y="58"/>
                    </a:lnTo>
                    <a:lnTo>
                      <a:pt x="11" y="58"/>
                    </a:lnTo>
                    <a:lnTo>
                      <a:pt x="11" y="66"/>
                    </a:lnTo>
                    <a:close/>
                    <a:moveTo>
                      <a:pt x="20" y="66"/>
                    </a:moveTo>
                    <a:lnTo>
                      <a:pt x="17" y="66"/>
                    </a:lnTo>
                    <a:lnTo>
                      <a:pt x="17" y="59"/>
                    </a:lnTo>
                    <a:lnTo>
                      <a:pt x="20" y="59"/>
                    </a:lnTo>
                    <a:lnTo>
                      <a:pt x="20" y="66"/>
                    </a:lnTo>
                    <a:close/>
                    <a:moveTo>
                      <a:pt x="30" y="66"/>
                    </a:moveTo>
                    <a:lnTo>
                      <a:pt x="27" y="66"/>
                    </a:lnTo>
                    <a:lnTo>
                      <a:pt x="27" y="59"/>
                    </a:lnTo>
                    <a:lnTo>
                      <a:pt x="30" y="59"/>
                    </a:lnTo>
                    <a:lnTo>
                      <a:pt x="30" y="66"/>
                    </a:lnTo>
                    <a:close/>
                    <a:moveTo>
                      <a:pt x="41" y="66"/>
                    </a:moveTo>
                    <a:lnTo>
                      <a:pt x="38" y="66"/>
                    </a:lnTo>
                    <a:lnTo>
                      <a:pt x="38" y="59"/>
                    </a:lnTo>
                    <a:lnTo>
                      <a:pt x="41" y="59"/>
                    </a:lnTo>
                    <a:lnTo>
                      <a:pt x="41" y="66"/>
                    </a:lnTo>
                    <a:close/>
                    <a:moveTo>
                      <a:pt x="43" y="18"/>
                    </a:moveTo>
                    <a:lnTo>
                      <a:pt x="9" y="18"/>
                    </a:lnTo>
                    <a:lnTo>
                      <a:pt x="9" y="8"/>
                    </a:lnTo>
                    <a:lnTo>
                      <a:pt x="43" y="8"/>
                    </a:lnTo>
                    <a:lnTo>
                      <a:pt x="43"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2" name="Freeform 280"/>
              <p:cNvSpPr>
                <a:spLocks noEditPoints="1"/>
              </p:cNvSpPr>
              <p:nvPr/>
            </p:nvSpPr>
            <p:spPr bwMode="auto">
              <a:xfrm>
                <a:off x="1095" y="1959"/>
                <a:ext cx="125" cy="201"/>
              </a:xfrm>
              <a:custGeom>
                <a:avLst/>
                <a:gdLst>
                  <a:gd name="T0" fmla="*/ 62 w 86"/>
                  <a:gd name="T1" fmla="*/ 0 h 138"/>
                  <a:gd name="T2" fmla="*/ 24 w 86"/>
                  <a:gd name="T3" fmla="*/ 0 h 138"/>
                  <a:gd name="T4" fmla="*/ 0 w 86"/>
                  <a:gd name="T5" fmla="*/ 24 h 138"/>
                  <a:gd name="T6" fmla="*/ 0 w 86"/>
                  <a:gd name="T7" fmla="*/ 114 h 138"/>
                  <a:gd name="T8" fmla="*/ 24 w 86"/>
                  <a:gd name="T9" fmla="*/ 138 h 138"/>
                  <a:gd name="T10" fmla="*/ 62 w 86"/>
                  <a:gd name="T11" fmla="*/ 138 h 138"/>
                  <a:gd name="T12" fmla="*/ 86 w 86"/>
                  <a:gd name="T13" fmla="*/ 114 h 138"/>
                  <a:gd name="T14" fmla="*/ 86 w 86"/>
                  <a:gd name="T15" fmla="*/ 24 h 138"/>
                  <a:gd name="T16" fmla="*/ 62 w 86"/>
                  <a:gd name="T17" fmla="*/ 0 h 138"/>
                  <a:gd name="T18" fmla="*/ 15 w 86"/>
                  <a:gd name="T19" fmla="*/ 11 h 138"/>
                  <a:gd name="T20" fmla="*/ 70 w 86"/>
                  <a:gd name="T21" fmla="*/ 11 h 138"/>
                  <a:gd name="T22" fmla="*/ 70 w 86"/>
                  <a:gd name="T23" fmla="*/ 22 h 138"/>
                  <a:gd name="T24" fmla="*/ 15 w 86"/>
                  <a:gd name="T25" fmla="*/ 22 h 138"/>
                  <a:gd name="T26" fmla="*/ 15 w 86"/>
                  <a:gd name="T27" fmla="*/ 11 h 138"/>
                  <a:gd name="T28" fmla="*/ 23 w 86"/>
                  <a:gd name="T29" fmla="*/ 120 h 138"/>
                  <a:gd name="T30" fmla="*/ 13 w 86"/>
                  <a:gd name="T31" fmla="*/ 109 h 138"/>
                  <a:gd name="T32" fmla="*/ 23 w 86"/>
                  <a:gd name="T33" fmla="*/ 97 h 138"/>
                  <a:gd name="T34" fmla="*/ 34 w 86"/>
                  <a:gd name="T35" fmla="*/ 109 h 138"/>
                  <a:gd name="T36" fmla="*/ 23 w 86"/>
                  <a:gd name="T37" fmla="*/ 120 h 138"/>
                  <a:gd name="T38" fmla="*/ 62 w 86"/>
                  <a:gd name="T39" fmla="*/ 120 h 138"/>
                  <a:gd name="T40" fmla="*/ 52 w 86"/>
                  <a:gd name="T41" fmla="*/ 109 h 138"/>
                  <a:gd name="T42" fmla="*/ 62 w 86"/>
                  <a:gd name="T43" fmla="*/ 97 h 138"/>
                  <a:gd name="T44" fmla="*/ 73 w 86"/>
                  <a:gd name="T45" fmla="*/ 109 h 138"/>
                  <a:gd name="T46" fmla="*/ 62 w 86"/>
                  <a:gd name="T47"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138">
                    <a:moveTo>
                      <a:pt x="62" y="0"/>
                    </a:moveTo>
                    <a:cubicBezTo>
                      <a:pt x="24" y="0"/>
                      <a:pt x="24" y="0"/>
                      <a:pt x="24" y="0"/>
                    </a:cubicBezTo>
                    <a:cubicBezTo>
                      <a:pt x="11" y="0"/>
                      <a:pt x="0" y="10"/>
                      <a:pt x="0" y="24"/>
                    </a:cubicBezTo>
                    <a:cubicBezTo>
                      <a:pt x="0" y="114"/>
                      <a:pt x="0" y="114"/>
                      <a:pt x="0" y="114"/>
                    </a:cubicBezTo>
                    <a:cubicBezTo>
                      <a:pt x="0" y="127"/>
                      <a:pt x="11" y="138"/>
                      <a:pt x="24" y="138"/>
                    </a:cubicBezTo>
                    <a:cubicBezTo>
                      <a:pt x="62" y="138"/>
                      <a:pt x="62" y="138"/>
                      <a:pt x="62" y="138"/>
                    </a:cubicBezTo>
                    <a:cubicBezTo>
                      <a:pt x="76" y="138"/>
                      <a:pt x="86" y="127"/>
                      <a:pt x="86" y="114"/>
                    </a:cubicBezTo>
                    <a:cubicBezTo>
                      <a:pt x="86" y="24"/>
                      <a:pt x="86" y="24"/>
                      <a:pt x="86" y="24"/>
                    </a:cubicBezTo>
                    <a:cubicBezTo>
                      <a:pt x="86" y="10"/>
                      <a:pt x="76" y="0"/>
                      <a:pt x="62" y="0"/>
                    </a:cubicBezTo>
                    <a:close/>
                    <a:moveTo>
                      <a:pt x="15" y="11"/>
                    </a:moveTo>
                    <a:cubicBezTo>
                      <a:pt x="70" y="11"/>
                      <a:pt x="70" y="11"/>
                      <a:pt x="70" y="11"/>
                    </a:cubicBezTo>
                    <a:cubicBezTo>
                      <a:pt x="70" y="22"/>
                      <a:pt x="70" y="22"/>
                      <a:pt x="70" y="22"/>
                    </a:cubicBezTo>
                    <a:cubicBezTo>
                      <a:pt x="15" y="22"/>
                      <a:pt x="15" y="22"/>
                      <a:pt x="15" y="22"/>
                    </a:cubicBezTo>
                    <a:lnTo>
                      <a:pt x="15" y="11"/>
                    </a:lnTo>
                    <a:close/>
                    <a:moveTo>
                      <a:pt x="23" y="120"/>
                    </a:moveTo>
                    <a:cubicBezTo>
                      <a:pt x="18" y="120"/>
                      <a:pt x="13" y="115"/>
                      <a:pt x="13" y="109"/>
                    </a:cubicBezTo>
                    <a:cubicBezTo>
                      <a:pt x="13" y="102"/>
                      <a:pt x="18" y="97"/>
                      <a:pt x="23" y="97"/>
                    </a:cubicBezTo>
                    <a:cubicBezTo>
                      <a:pt x="29" y="97"/>
                      <a:pt x="34" y="102"/>
                      <a:pt x="34" y="109"/>
                    </a:cubicBezTo>
                    <a:cubicBezTo>
                      <a:pt x="34" y="115"/>
                      <a:pt x="29" y="120"/>
                      <a:pt x="23" y="120"/>
                    </a:cubicBezTo>
                    <a:close/>
                    <a:moveTo>
                      <a:pt x="62" y="120"/>
                    </a:moveTo>
                    <a:cubicBezTo>
                      <a:pt x="56" y="120"/>
                      <a:pt x="52" y="115"/>
                      <a:pt x="52" y="109"/>
                    </a:cubicBezTo>
                    <a:cubicBezTo>
                      <a:pt x="52" y="102"/>
                      <a:pt x="56" y="97"/>
                      <a:pt x="62" y="97"/>
                    </a:cubicBezTo>
                    <a:cubicBezTo>
                      <a:pt x="68" y="97"/>
                      <a:pt x="73" y="102"/>
                      <a:pt x="73" y="109"/>
                    </a:cubicBezTo>
                    <a:cubicBezTo>
                      <a:pt x="73" y="115"/>
                      <a:pt x="68" y="120"/>
                      <a:pt x="62"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3" name="Freeform 281"/>
              <p:cNvSpPr>
                <a:spLocks/>
              </p:cNvSpPr>
              <p:nvPr/>
            </p:nvSpPr>
            <p:spPr bwMode="auto">
              <a:xfrm>
                <a:off x="1907" y="2660"/>
                <a:ext cx="67" cy="58"/>
              </a:xfrm>
              <a:custGeom>
                <a:avLst/>
                <a:gdLst>
                  <a:gd name="T0" fmla="*/ 0 w 67"/>
                  <a:gd name="T1" fmla="*/ 58 h 58"/>
                  <a:gd name="T2" fmla="*/ 33 w 67"/>
                  <a:gd name="T3" fmla="*/ 0 h 58"/>
                  <a:gd name="T4" fmla="*/ 67 w 67"/>
                  <a:gd name="T5" fmla="*/ 58 h 58"/>
                  <a:gd name="T6" fmla="*/ 0 w 67"/>
                  <a:gd name="T7" fmla="*/ 58 h 58"/>
                </a:gdLst>
                <a:ahLst/>
                <a:cxnLst>
                  <a:cxn ang="0">
                    <a:pos x="T0" y="T1"/>
                  </a:cxn>
                  <a:cxn ang="0">
                    <a:pos x="T2" y="T3"/>
                  </a:cxn>
                  <a:cxn ang="0">
                    <a:pos x="T4" y="T5"/>
                  </a:cxn>
                  <a:cxn ang="0">
                    <a:pos x="T6" y="T7"/>
                  </a:cxn>
                </a:cxnLst>
                <a:rect l="0" t="0" r="r" b="b"/>
                <a:pathLst>
                  <a:path w="67" h="58">
                    <a:moveTo>
                      <a:pt x="0" y="58"/>
                    </a:moveTo>
                    <a:lnTo>
                      <a:pt x="33" y="0"/>
                    </a:lnTo>
                    <a:lnTo>
                      <a:pt x="67" y="58"/>
                    </a:lnTo>
                    <a:lnTo>
                      <a:pt x="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4" name="Freeform 282"/>
              <p:cNvSpPr>
                <a:spLocks/>
              </p:cNvSpPr>
              <p:nvPr/>
            </p:nvSpPr>
            <p:spPr bwMode="auto">
              <a:xfrm>
                <a:off x="1907" y="2729"/>
                <a:ext cx="67" cy="58"/>
              </a:xfrm>
              <a:custGeom>
                <a:avLst/>
                <a:gdLst>
                  <a:gd name="T0" fmla="*/ 0 w 67"/>
                  <a:gd name="T1" fmla="*/ 0 h 58"/>
                  <a:gd name="T2" fmla="*/ 33 w 67"/>
                  <a:gd name="T3" fmla="*/ 58 h 58"/>
                  <a:gd name="T4" fmla="*/ 67 w 67"/>
                  <a:gd name="T5" fmla="*/ 0 h 58"/>
                  <a:gd name="T6" fmla="*/ 0 w 67"/>
                  <a:gd name="T7" fmla="*/ 0 h 58"/>
                </a:gdLst>
                <a:ahLst/>
                <a:cxnLst>
                  <a:cxn ang="0">
                    <a:pos x="T0" y="T1"/>
                  </a:cxn>
                  <a:cxn ang="0">
                    <a:pos x="T2" y="T3"/>
                  </a:cxn>
                  <a:cxn ang="0">
                    <a:pos x="T4" y="T5"/>
                  </a:cxn>
                  <a:cxn ang="0">
                    <a:pos x="T6" y="T7"/>
                  </a:cxn>
                </a:cxnLst>
                <a:rect l="0" t="0" r="r" b="b"/>
                <a:pathLst>
                  <a:path w="67" h="58">
                    <a:moveTo>
                      <a:pt x="0" y="0"/>
                    </a:moveTo>
                    <a:lnTo>
                      <a:pt x="33" y="58"/>
                    </a:lnTo>
                    <a:lnTo>
                      <a:pt x="6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5" name="Freeform 283"/>
              <p:cNvSpPr>
                <a:spLocks/>
              </p:cNvSpPr>
              <p:nvPr/>
            </p:nvSpPr>
            <p:spPr bwMode="auto">
              <a:xfrm>
                <a:off x="2233" y="2711"/>
                <a:ext cx="126" cy="22"/>
              </a:xfrm>
              <a:custGeom>
                <a:avLst/>
                <a:gdLst>
                  <a:gd name="T0" fmla="*/ 126 w 126"/>
                  <a:gd name="T1" fmla="*/ 21 h 22"/>
                  <a:gd name="T2" fmla="*/ 91 w 126"/>
                  <a:gd name="T3" fmla="*/ 0 h 22"/>
                  <a:gd name="T4" fmla="*/ 33 w 126"/>
                  <a:gd name="T5" fmla="*/ 0 h 22"/>
                  <a:gd name="T6" fmla="*/ 0 w 126"/>
                  <a:gd name="T7" fmla="*/ 21 h 22"/>
                  <a:gd name="T8" fmla="*/ 0 w 126"/>
                  <a:gd name="T9" fmla="*/ 22 h 22"/>
                  <a:gd name="T10" fmla="*/ 126 w 126"/>
                  <a:gd name="T11" fmla="*/ 22 h 22"/>
                  <a:gd name="T12" fmla="*/ 126 w 126"/>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126" h="22">
                    <a:moveTo>
                      <a:pt x="126" y="21"/>
                    </a:moveTo>
                    <a:lnTo>
                      <a:pt x="91" y="0"/>
                    </a:lnTo>
                    <a:lnTo>
                      <a:pt x="33" y="0"/>
                    </a:lnTo>
                    <a:lnTo>
                      <a:pt x="0" y="21"/>
                    </a:lnTo>
                    <a:lnTo>
                      <a:pt x="0" y="22"/>
                    </a:lnTo>
                    <a:lnTo>
                      <a:pt x="126" y="22"/>
                    </a:lnTo>
                    <a:lnTo>
                      <a:pt x="126"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6" name="Rectangle 284"/>
              <p:cNvSpPr>
                <a:spLocks noChangeArrowheads="1"/>
              </p:cNvSpPr>
              <p:nvPr/>
            </p:nvSpPr>
            <p:spPr bwMode="auto">
              <a:xfrm>
                <a:off x="2233" y="2733"/>
                <a:ext cx="1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7" name="Rectangle 285"/>
              <p:cNvSpPr>
                <a:spLocks noChangeArrowheads="1"/>
              </p:cNvSpPr>
              <p:nvPr/>
            </p:nvSpPr>
            <p:spPr bwMode="auto">
              <a:xfrm>
                <a:off x="2282" y="2694"/>
                <a:ext cx="26" cy="2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8" name="Freeform 286"/>
              <p:cNvSpPr>
                <a:spLocks noEditPoints="1"/>
              </p:cNvSpPr>
              <p:nvPr/>
            </p:nvSpPr>
            <p:spPr bwMode="auto">
              <a:xfrm>
                <a:off x="2218" y="2577"/>
                <a:ext cx="154" cy="124"/>
              </a:xfrm>
              <a:custGeom>
                <a:avLst/>
                <a:gdLst>
                  <a:gd name="T0" fmla="*/ 0 w 154"/>
                  <a:gd name="T1" fmla="*/ 0 h 124"/>
                  <a:gd name="T2" fmla="*/ 0 w 154"/>
                  <a:gd name="T3" fmla="*/ 124 h 124"/>
                  <a:gd name="T4" fmla="*/ 154 w 154"/>
                  <a:gd name="T5" fmla="*/ 124 h 124"/>
                  <a:gd name="T6" fmla="*/ 154 w 154"/>
                  <a:gd name="T7" fmla="*/ 0 h 124"/>
                  <a:gd name="T8" fmla="*/ 0 w 154"/>
                  <a:gd name="T9" fmla="*/ 0 h 124"/>
                  <a:gd name="T10" fmla="*/ 138 w 154"/>
                  <a:gd name="T11" fmla="*/ 104 h 124"/>
                  <a:gd name="T12" fmla="*/ 16 w 154"/>
                  <a:gd name="T13" fmla="*/ 104 h 124"/>
                  <a:gd name="T14" fmla="*/ 16 w 154"/>
                  <a:gd name="T15" fmla="*/ 15 h 124"/>
                  <a:gd name="T16" fmla="*/ 138 w 154"/>
                  <a:gd name="T17" fmla="*/ 15 h 124"/>
                  <a:gd name="T18" fmla="*/ 138 w 154"/>
                  <a:gd name="T19" fmla="*/ 10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124">
                    <a:moveTo>
                      <a:pt x="0" y="0"/>
                    </a:moveTo>
                    <a:lnTo>
                      <a:pt x="0" y="124"/>
                    </a:lnTo>
                    <a:lnTo>
                      <a:pt x="154" y="124"/>
                    </a:lnTo>
                    <a:lnTo>
                      <a:pt x="154" y="0"/>
                    </a:lnTo>
                    <a:lnTo>
                      <a:pt x="0" y="0"/>
                    </a:lnTo>
                    <a:close/>
                    <a:moveTo>
                      <a:pt x="138" y="104"/>
                    </a:moveTo>
                    <a:lnTo>
                      <a:pt x="16" y="104"/>
                    </a:lnTo>
                    <a:lnTo>
                      <a:pt x="16" y="15"/>
                    </a:lnTo>
                    <a:lnTo>
                      <a:pt x="138" y="15"/>
                    </a:lnTo>
                    <a:lnTo>
                      <a:pt x="138" y="10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9" name="Rectangle 287"/>
              <p:cNvSpPr>
                <a:spLocks noChangeArrowheads="1"/>
              </p:cNvSpPr>
              <p:nvPr/>
            </p:nvSpPr>
            <p:spPr bwMode="auto">
              <a:xfrm>
                <a:off x="2343" y="2688"/>
                <a:ext cx="13"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0" name="Freeform 288"/>
              <p:cNvSpPr>
                <a:spLocks/>
              </p:cNvSpPr>
              <p:nvPr/>
            </p:nvSpPr>
            <p:spPr bwMode="auto">
              <a:xfrm>
                <a:off x="2225" y="2611"/>
                <a:ext cx="117" cy="51"/>
              </a:xfrm>
              <a:custGeom>
                <a:avLst/>
                <a:gdLst>
                  <a:gd name="T0" fmla="*/ 80 w 80"/>
                  <a:gd name="T1" fmla="*/ 0 h 35"/>
                  <a:gd name="T2" fmla="*/ 58 w 80"/>
                  <a:gd name="T3" fmla="*/ 0 h 35"/>
                  <a:gd name="T4" fmla="*/ 63 w 80"/>
                  <a:gd name="T5" fmla="*/ 7 h 35"/>
                  <a:gd name="T6" fmla="*/ 48 w 80"/>
                  <a:gd name="T7" fmla="*/ 20 h 35"/>
                  <a:gd name="T8" fmla="*/ 34 w 80"/>
                  <a:gd name="T9" fmla="*/ 1 h 35"/>
                  <a:gd name="T10" fmla="*/ 30 w 80"/>
                  <a:gd name="T11" fmla="*/ 4 h 35"/>
                  <a:gd name="T12" fmla="*/ 0 w 80"/>
                  <a:gd name="T13" fmla="*/ 28 h 35"/>
                  <a:gd name="T14" fmla="*/ 6 w 80"/>
                  <a:gd name="T15" fmla="*/ 35 h 35"/>
                  <a:gd name="T16" fmla="*/ 32 w 80"/>
                  <a:gd name="T17" fmla="*/ 14 h 35"/>
                  <a:gd name="T18" fmla="*/ 46 w 80"/>
                  <a:gd name="T19" fmla="*/ 33 h 35"/>
                  <a:gd name="T20" fmla="*/ 69 w 80"/>
                  <a:gd name="T21" fmla="*/ 15 h 35"/>
                  <a:gd name="T22" fmla="*/ 74 w 80"/>
                  <a:gd name="T23" fmla="*/ 22 h 35"/>
                  <a:gd name="T24" fmla="*/ 80 w 80"/>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35">
                    <a:moveTo>
                      <a:pt x="80" y="0"/>
                    </a:moveTo>
                    <a:cubicBezTo>
                      <a:pt x="58" y="0"/>
                      <a:pt x="58" y="0"/>
                      <a:pt x="58" y="0"/>
                    </a:cubicBezTo>
                    <a:cubicBezTo>
                      <a:pt x="63" y="7"/>
                      <a:pt x="63" y="7"/>
                      <a:pt x="63" y="7"/>
                    </a:cubicBezTo>
                    <a:cubicBezTo>
                      <a:pt x="59" y="11"/>
                      <a:pt x="51" y="17"/>
                      <a:pt x="48" y="20"/>
                    </a:cubicBezTo>
                    <a:cubicBezTo>
                      <a:pt x="44" y="15"/>
                      <a:pt x="34" y="1"/>
                      <a:pt x="34" y="1"/>
                    </a:cubicBezTo>
                    <a:cubicBezTo>
                      <a:pt x="30" y="4"/>
                      <a:pt x="30" y="4"/>
                      <a:pt x="30" y="4"/>
                    </a:cubicBezTo>
                    <a:cubicBezTo>
                      <a:pt x="0" y="28"/>
                      <a:pt x="0" y="28"/>
                      <a:pt x="0" y="28"/>
                    </a:cubicBezTo>
                    <a:cubicBezTo>
                      <a:pt x="6" y="35"/>
                      <a:pt x="6" y="35"/>
                      <a:pt x="6" y="35"/>
                    </a:cubicBezTo>
                    <a:cubicBezTo>
                      <a:pt x="6" y="35"/>
                      <a:pt x="26" y="19"/>
                      <a:pt x="32" y="14"/>
                    </a:cubicBezTo>
                    <a:cubicBezTo>
                      <a:pt x="36" y="19"/>
                      <a:pt x="46" y="33"/>
                      <a:pt x="46" y="33"/>
                    </a:cubicBezTo>
                    <a:cubicBezTo>
                      <a:pt x="69" y="15"/>
                      <a:pt x="69" y="15"/>
                      <a:pt x="69" y="15"/>
                    </a:cubicBezTo>
                    <a:cubicBezTo>
                      <a:pt x="74" y="22"/>
                      <a:pt x="74" y="22"/>
                      <a:pt x="74" y="22"/>
                    </a:cubicBezTo>
                    <a:lnTo>
                      <a:pt x="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1" name="Freeform 289"/>
              <p:cNvSpPr>
                <a:spLocks/>
              </p:cNvSpPr>
              <p:nvPr/>
            </p:nvSpPr>
            <p:spPr bwMode="auto">
              <a:xfrm>
                <a:off x="1406" y="3185"/>
                <a:ext cx="125" cy="22"/>
              </a:xfrm>
              <a:custGeom>
                <a:avLst/>
                <a:gdLst>
                  <a:gd name="T0" fmla="*/ 125 w 125"/>
                  <a:gd name="T1" fmla="*/ 22 h 22"/>
                  <a:gd name="T2" fmla="*/ 92 w 125"/>
                  <a:gd name="T3" fmla="*/ 0 h 22"/>
                  <a:gd name="T4" fmla="*/ 34 w 125"/>
                  <a:gd name="T5" fmla="*/ 0 h 22"/>
                  <a:gd name="T6" fmla="*/ 0 w 125"/>
                  <a:gd name="T7" fmla="*/ 22 h 22"/>
                  <a:gd name="T8" fmla="*/ 0 w 125"/>
                  <a:gd name="T9" fmla="*/ 22 h 22"/>
                  <a:gd name="T10" fmla="*/ 125 w 125"/>
                  <a:gd name="T11" fmla="*/ 22 h 22"/>
                  <a:gd name="T12" fmla="*/ 125 w 125"/>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125" h="22">
                    <a:moveTo>
                      <a:pt x="125" y="22"/>
                    </a:moveTo>
                    <a:lnTo>
                      <a:pt x="92" y="0"/>
                    </a:lnTo>
                    <a:lnTo>
                      <a:pt x="34" y="0"/>
                    </a:lnTo>
                    <a:lnTo>
                      <a:pt x="0" y="22"/>
                    </a:lnTo>
                    <a:lnTo>
                      <a:pt x="0" y="22"/>
                    </a:lnTo>
                    <a:lnTo>
                      <a:pt x="125" y="22"/>
                    </a:lnTo>
                    <a:lnTo>
                      <a:pt x="125"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2" name="Rectangle 290"/>
              <p:cNvSpPr>
                <a:spLocks noChangeArrowheads="1"/>
              </p:cNvSpPr>
              <p:nvPr/>
            </p:nvSpPr>
            <p:spPr bwMode="auto">
              <a:xfrm>
                <a:off x="1406" y="3207"/>
                <a:ext cx="125"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3" name="Rectangle 291"/>
              <p:cNvSpPr>
                <a:spLocks noChangeArrowheads="1"/>
              </p:cNvSpPr>
              <p:nvPr/>
            </p:nvSpPr>
            <p:spPr bwMode="auto">
              <a:xfrm>
                <a:off x="1456" y="3168"/>
                <a:ext cx="26"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4" name="Freeform 292"/>
              <p:cNvSpPr>
                <a:spLocks noEditPoints="1"/>
              </p:cNvSpPr>
              <p:nvPr/>
            </p:nvSpPr>
            <p:spPr bwMode="auto">
              <a:xfrm>
                <a:off x="1392" y="3051"/>
                <a:ext cx="154" cy="124"/>
              </a:xfrm>
              <a:custGeom>
                <a:avLst/>
                <a:gdLst>
                  <a:gd name="T0" fmla="*/ 0 w 154"/>
                  <a:gd name="T1" fmla="*/ 0 h 124"/>
                  <a:gd name="T2" fmla="*/ 0 w 154"/>
                  <a:gd name="T3" fmla="*/ 124 h 124"/>
                  <a:gd name="T4" fmla="*/ 154 w 154"/>
                  <a:gd name="T5" fmla="*/ 124 h 124"/>
                  <a:gd name="T6" fmla="*/ 154 w 154"/>
                  <a:gd name="T7" fmla="*/ 0 h 124"/>
                  <a:gd name="T8" fmla="*/ 0 w 154"/>
                  <a:gd name="T9" fmla="*/ 0 h 124"/>
                  <a:gd name="T10" fmla="*/ 138 w 154"/>
                  <a:gd name="T11" fmla="*/ 104 h 124"/>
                  <a:gd name="T12" fmla="*/ 16 w 154"/>
                  <a:gd name="T13" fmla="*/ 104 h 124"/>
                  <a:gd name="T14" fmla="*/ 16 w 154"/>
                  <a:gd name="T15" fmla="*/ 15 h 124"/>
                  <a:gd name="T16" fmla="*/ 138 w 154"/>
                  <a:gd name="T17" fmla="*/ 15 h 124"/>
                  <a:gd name="T18" fmla="*/ 138 w 154"/>
                  <a:gd name="T19" fmla="*/ 10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124">
                    <a:moveTo>
                      <a:pt x="0" y="0"/>
                    </a:moveTo>
                    <a:lnTo>
                      <a:pt x="0" y="124"/>
                    </a:lnTo>
                    <a:lnTo>
                      <a:pt x="154" y="124"/>
                    </a:lnTo>
                    <a:lnTo>
                      <a:pt x="154" y="0"/>
                    </a:lnTo>
                    <a:lnTo>
                      <a:pt x="0" y="0"/>
                    </a:lnTo>
                    <a:close/>
                    <a:moveTo>
                      <a:pt x="138" y="104"/>
                    </a:moveTo>
                    <a:lnTo>
                      <a:pt x="16" y="104"/>
                    </a:lnTo>
                    <a:lnTo>
                      <a:pt x="16" y="15"/>
                    </a:lnTo>
                    <a:lnTo>
                      <a:pt x="138" y="15"/>
                    </a:lnTo>
                    <a:lnTo>
                      <a:pt x="138"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5" name="Rectangle 293"/>
              <p:cNvSpPr>
                <a:spLocks noChangeArrowheads="1"/>
              </p:cNvSpPr>
              <p:nvPr/>
            </p:nvSpPr>
            <p:spPr bwMode="auto">
              <a:xfrm>
                <a:off x="1517" y="3162"/>
                <a:ext cx="13" cy="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6" name="Freeform 294"/>
              <p:cNvSpPr>
                <a:spLocks/>
              </p:cNvSpPr>
              <p:nvPr/>
            </p:nvSpPr>
            <p:spPr bwMode="auto">
              <a:xfrm>
                <a:off x="1399" y="3085"/>
                <a:ext cx="116" cy="51"/>
              </a:xfrm>
              <a:custGeom>
                <a:avLst/>
                <a:gdLst>
                  <a:gd name="T0" fmla="*/ 80 w 80"/>
                  <a:gd name="T1" fmla="*/ 1 h 35"/>
                  <a:gd name="T2" fmla="*/ 58 w 80"/>
                  <a:gd name="T3" fmla="*/ 0 h 35"/>
                  <a:gd name="T4" fmla="*/ 63 w 80"/>
                  <a:gd name="T5" fmla="*/ 8 h 35"/>
                  <a:gd name="T6" fmla="*/ 47 w 80"/>
                  <a:gd name="T7" fmla="*/ 20 h 35"/>
                  <a:gd name="T8" fmla="*/ 34 w 80"/>
                  <a:gd name="T9" fmla="*/ 1 h 35"/>
                  <a:gd name="T10" fmla="*/ 30 w 80"/>
                  <a:gd name="T11" fmla="*/ 4 h 35"/>
                  <a:gd name="T12" fmla="*/ 0 w 80"/>
                  <a:gd name="T13" fmla="*/ 28 h 35"/>
                  <a:gd name="T14" fmla="*/ 5 w 80"/>
                  <a:gd name="T15" fmla="*/ 35 h 35"/>
                  <a:gd name="T16" fmla="*/ 32 w 80"/>
                  <a:gd name="T17" fmla="*/ 14 h 35"/>
                  <a:gd name="T18" fmla="*/ 46 w 80"/>
                  <a:gd name="T19" fmla="*/ 33 h 35"/>
                  <a:gd name="T20" fmla="*/ 68 w 80"/>
                  <a:gd name="T21" fmla="*/ 15 h 35"/>
                  <a:gd name="T22" fmla="*/ 73 w 80"/>
                  <a:gd name="T23" fmla="*/ 22 h 35"/>
                  <a:gd name="T24" fmla="*/ 80 w 80"/>
                  <a:gd name="T25" fmla="*/ 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35">
                    <a:moveTo>
                      <a:pt x="80" y="1"/>
                    </a:moveTo>
                    <a:cubicBezTo>
                      <a:pt x="58" y="0"/>
                      <a:pt x="58" y="0"/>
                      <a:pt x="58" y="0"/>
                    </a:cubicBezTo>
                    <a:cubicBezTo>
                      <a:pt x="63" y="8"/>
                      <a:pt x="63" y="8"/>
                      <a:pt x="63" y="8"/>
                    </a:cubicBezTo>
                    <a:cubicBezTo>
                      <a:pt x="58" y="11"/>
                      <a:pt x="51" y="17"/>
                      <a:pt x="47" y="20"/>
                    </a:cubicBezTo>
                    <a:cubicBezTo>
                      <a:pt x="44" y="15"/>
                      <a:pt x="34" y="1"/>
                      <a:pt x="34" y="1"/>
                    </a:cubicBezTo>
                    <a:cubicBezTo>
                      <a:pt x="30" y="4"/>
                      <a:pt x="30" y="4"/>
                      <a:pt x="30" y="4"/>
                    </a:cubicBezTo>
                    <a:cubicBezTo>
                      <a:pt x="0" y="28"/>
                      <a:pt x="0" y="28"/>
                      <a:pt x="0" y="28"/>
                    </a:cubicBezTo>
                    <a:cubicBezTo>
                      <a:pt x="5" y="35"/>
                      <a:pt x="5" y="35"/>
                      <a:pt x="5" y="35"/>
                    </a:cubicBezTo>
                    <a:cubicBezTo>
                      <a:pt x="5" y="35"/>
                      <a:pt x="26" y="19"/>
                      <a:pt x="32" y="14"/>
                    </a:cubicBezTo>
                    <a:cubicBezTo>
                      <a:pt x="35" y="19"/>
                      <a:pt x="46" y="33"/>
                      <a:pt x="46" y="33"/>
                    </a:cubicBezTo>
                    <a:cubicBezTo>
                      <a:pt x="68" y="15"/>
                      <a:pt x="68" y="15"/>
                      <a:pt x="68" y="15"/>
                    </a:cubicBezTo>
                    <a:cubicBezTo>
                      <a:pt x="73" y="22"/>
                      <a:pt x="73" y="22"/>
                      <a:pt x="73" y="22"/>
                    </a:cubicBezTo>
                    <a:lnTo>
                      <a:pt x="8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7" name="Freeform 295"/>
              <p:cNvSpPr>
                <a:spLocks/>
              </p:cNvSpPr>
              <p:nvPr/>
            </p:nvSpPr>
            <p:spPr bwMode="auto">
              <a:xfrm>
                <a:off x="1069" y="1871"/>
                <a:ext cx="126" cy="21"/>
              </a:xfrm>
              <a:custGeom>
                <a:avLst/>
                <a:gdLst>
                  <a:gd name="T0" fmla="*/ 126 w 126"/>
                  <a:gd name="T1" fmla="*/ 20 h 21"/>
                  <a:gd name="T2" fmla="*/ 93 w 126"/>
                  <a:gd name="T3" fmla="*/ 0 h 21"/>
                  <a:gd name="T4" fmla="*/ 35 w 126"/>
                  <a:gd name="T5" fmla="*/ 0 h 21"/>
                  <a:gd name="T6" fmla="*/ 0 w 126"/>
                  <a:gd name="T7" fmla="*/ 20 h 21"/>
                  <a:gd name="T8" fmla="*/ 0 w 126"/>
                  <a:gd name="T9" fmla="*/ 21 h 21"/>
                  <a:gd name="T10" fmla="*/ 126 w 126"/>
                  <a:gd name="T11" fmla="*/ 21 h 21"/>
                  <a:gd name="T12" fmla="*/ 126 w 126"/>
                  <a:gd name="T13" fmla="*/ 20 h 21"/>
                </a:gdLst>
                <a:ahLst/>
                <a:cxnLst>
                  <a:cxn ang="0">
                    <a:pos x="T0" y="T1"/>
                  </a:cxn>
                  <a:cxn ang="0">
                    <a:pos x="T2" y="T3"/>
                  </a:cxn>
                  <a:cxn ang="0">
                    <a:pos x="T4" y="T5"/>
                  </a:cxn>
                  <a:cxn ang="0">
                    <a:pos x="T6" y="T7"/>
                  </a:cxn>
                  <a:cxn ang="0">
                    <a:pos x="T8" y="T9"/>
                  </a:cxn>
                  <a:cxn ang="0">
                    <a:pos x="T10" y="T11"/>
                  </a:cxn>
                  <a:cxn ang="0">
                    <a:pos x="T12" y="T13"/>
                  </a:cxn>
                </a:cxnLst>
                <a:rect l="0" t="0" r="r" b="b"/>
                <a:pathLst>
                  <a:path w="126" h="21">
                    <a:moveTo>
                      <a:pt x="126" y="20"/>
                    </a:moveTo>
                    <a:lnTo>
                      <a:pt x="93" y="0"/>
                    </a:lnTo>
                    <a:lnTo>
                      <a:pt x="35" y="0"/>
                    </a:lnTo>
                    <a:lnTo>
                      <a:pt x="0" y="20"/>
                    </a:lnTo>
                    <a:lnTo>
                      <a:pt x="0" y="21"/>
                    </a:lnTo>
                    <a:lnTo>
                      <a:pt x="126" y="21"/>
                    </a:lnTo>
                    <a:lnTo>
                      <a:pt x="12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8" name="Rectangle 296"/>
              <p:cNvSpPr>
                <a:spLocks noChangeArrowheads="1"/>
              </p:cNvSpPr>
              <p:nvPr/>
            </p:nvSpPr>
            <p:spPr bwMode="auto">
              <a:xfrm>
                <a:off x="1069" y="1892"/>
                <a:ext cx="126" cy="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9" name="Rectangle 297"/>
              <p:cNvSpPr>
                <a:spLocks noChangeArrowheads="1"/>
              </p:cNvSpPr>
              <p:nvPr/>
            </p:nvSpPr>
            <p:spPr bwMode="auto">
              <a:xfrm>
                <a:off x="1120" y="1852"/>
                <a:ext cx="26"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0" name="Freeform 298"/>
              <p:cNvSpPr>
                <a:spLocks noEditPoints="1"/>
              </p:cNvSpPr>
              <p:nvPr/>
            </p:nvSpPr>
            <p:spPr bwMode="auto">
              <a:xfrm>
                <a:off x="1056" y="1737"/>
                <a:ext cx="154" cy="123"/>
              </a:xfrm>
              <a:custGeom>
                <a:avLst/>
                <a:gdLst>
                  <a:gd name="T0" fmla="*/ 0 w 154"/>
                  <a:gd name="T1" fmla="*/ 0 h 123"/>
                  <a:gd name="T2" fmla="*/ 0 w 154"/>
                  <a:gd name="T3" fmla="*/ 123 h 123"/>
                  <a:gd name="T4" fmla="*/ 154 w 154"/>
                  <a:gd name="T5" fmla="*/ 123 h 123"/>
                  <a:gd name="T6" fmla="*/ 154 w 154"/>
                  <a:gd name="T7" fmla="*/ 0 h 123"/>
                  <a:gd name="T8" fmla="*/ 0 w 154"/>
                  <a:gd name="T9" fmla="*/ 0 h 123"/>
                  <a:gd name="T10" fmla="*/ 138 w 154"/>
                  <a:gd name="T11" fmla="*/ 102 h 123"/>
                  <a:gd name="T12" fmla="*/ 16 w 154"/>
                  <a:gd name="T13" fmla="*/ 102 h 123"/>
                  <a:gd name="T14" fmla="*/ 16 w 154"/>
                  <a:gd name="T15" fmla="*/ 13 h 123"/>
                  <a:gd name="T16" fmla="*/ 138 w 154"/>
                  <a:gd name="T17" fmla="*/ 13 h 123"/>
                  <a:gd name="T18" fmla="*/ 138 w 154"/>
                  <a:gd name="T19" fmla="*/ 10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123">
                    <a:moveTo>
                      <a:pt x="0" y="0"/>
                    </a:moveTo>
                    <a:lnTo>
                      <a:pt x="0" y="123"/>
                    </a:lnTo>
                    <a:lnTo>
                      <a:pt x="154" y="123"/>
                    </a:lnTo>
                    <a:lnTo>
                      <a:pt x="154" y="0"/>
                    </a:lnTo>
                    <a:lnTo>
                      <a:pt x="0" y="0"/>
                    </a:lnTo>
                    <a:close/>
                    <a:moveTo>
                      <a:pt x="138" y="102"/>
                    </a:moveTo>
                    <a:lnTo>
                      <a:pt x="16" y="102"/>
                    </a:lnTo>
                    <a:lnTo>
                      <a:pt x="16" y="13"/>
                    </a:lnTo>
                    <a:lnTo>
                      <a:pt x="138" y="13"/>
                    </a:lnTo>
                    <a:lnTo>
                      <a:pt x="138"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1" name="Rectangle 299"/>
              <p:cNvSpPr>
                <a:spLocks noChangeArrowheads="1"/>
              </p:cNvSpPr>
              <p:nvPr/>
            </p:nvSpPr>
            <p:spPr bwMode="auto">
              <a:xfrm>
                <a:off x="1179" y="1847"/>
                <a:ext cx="15" cy="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2" name="Freeform 300"/>
              <p:cNvSpPr>
                <a:spLocks/>
              </p:cNvSpPr>
              <p:nvPr/>
            </p:nvSpPr>
            <p:spPr bwMode="auto">
              <a:xfrm>
                <a:off x="1062" y="1770"/>
                <a:ext cx="117" cy="51"/>
              </a:xfrm>
              <a:custGeom>
                <a:avLst/>
                <a:gdLst>
                  <a:gd name="T0" fmla="*/ 81 w 81"/>
                  <a:gd name="T1" fmla="*/ 0 h 35"/>
                  <a:gd name="T2" fmla="*/ 58 w 81"/>
                  <a:gd name="T3" fmla="*/ 0 h 35"/>
                  <a:gd name="T4" fmla="*/ 64 w 81"/>
                  <a:gd name="T5" fmla="*/ 7 h 35"/>
                  <a:gd name="T6" fmla="*/ 48 w 81"/>
                  <a:gd name="T7" fmla="*/ 19 h 35"/>
                  <a:gd name="T8" fmla="*/ 34 w 81"/>
                  <a:gd name="T9" fmla="*/ 1 h 35"/>
                  <a:gd name="T10" fmla="*/ 31 w 81"/>
                  <a:gd name="T11" fmla="*/ 4 h 35"/>
                  <a:gd name="T12" fmla="*/ 0 w 81"/>
                  <a:gd name="T13" fmla="*/ 28 h 35"/>
                  <a:gd name="T14" fmla="*/ 6 w 81"/>
                  <a:gd name="T15" fmla="*/ 35 h 35"/>
                  <a:gd name="T16" fmla="*/ 33 w 81"/>
                  <a:gd name="T17" fmla="*/ 14 h 35"/>
                  <a:gd name="T18" fmla="*/ 46 w 81"/>
                  <a:gd name="T19" fmla="*/ 33 h 35"/>
                  <a:gd name="T20" fmla="*/ 69 w 81"/>
                  <a:gd name="T21" fmla="*/ 15 h 35"/>
                  <a:gd name="T22" fmla="*/ 74 w 81"/>
                  <a:gd name="T23" fmla="*/ 21 h 35"/>
                  <a:gd name="T24" fmla="*/ 81 w 81"/>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35">
                    <a:moveTo>
                      <a:pt x="81" y="0"/>
                    </a:moveTo>
                    <a:cubicBezTo>
                      <a:pt x="58" y="0"/>
                      <a:pt x="58" y="0"/>
                      <a:pt x="58" y="0"/>
                    </a:cubicBezTo>
                    <a:cubicBezTo>
                      <a:pt x="64" y="7"/>
                      <a:pt x="64" y="7"/>
                      <a:pt x="64" y="7"/>
                    </a:cubicBezTo>
                    <a:cubicBezTo>
                      <a:pt x="59" y="11"/>
                      <a:pt x="52" y="17"/>
                      <a:pt x="48" y="19"/>
                    </a:cubicBezTo>
                    <a:cubicBezTo>
                      <a:pt x="45" y="14"/>
                      <a:pt x="34" y="1"/>
                      <a:pt x="34" y="1"/>
                    </a:cubicBezTo>
                    <a:cubicBezTo>
                      <a:pt x="31" y="4"/>
                      <a:pt x="31" y="4"/>
                      <a:pt x="31" y="4"/>
                    </a:cubicBezTo>
                    <a:cubicBezTo>
                      <a:pt x="0" y="28"/>
                      <a:pt x="0" y="28"/>
                      <a:pt x="0" y="28"/>
                    </a:cubicBezTo>
                    <a:cubicBezTo>
                      <a:pt x="6" y="35"/>
                      <a:pt x="6" y="35"/>
                      <a:pt x="6" y="35"/>
                    </a:cubicBezTo>
                    <a:cubicBezTo>
                      <a:pt x="6" y="35"/>
                      <a:pt x="27" y="18"/>
                      <a:pt x="33" y="14"/>
                    </a:cubicBezTo>
                    <a:cubicBezTo>
                      <a:pt x="36" y="19"/>
                      <a:pt x="46" y="33"/>
                      <a:pt x="46" y="33"/>
                    </a:cubicBezTo>
                    <a:cubicBezTo>
                      <a:pt x="69" y="15"/>
                      <a:pt x="69" y="15"/>
                      <a:pt x="69" y="15"/>
                    </a:cubicBezTo>
                    <a:cubicBezTo>
                      <a:pt x="74" y="21"/>
                      <a:pt x="74" y="21"/>
                      <a:pt x="74" y="21"/>
                    </a:cubicBezTo>
                    <a:lnTo>
                      <a:pt x="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3" name="Freeform 301"/>
              <p:cNvSpPr>
                <a:spLocks noEditPoints="1"/>
              </p:cNvSpPr>
              <p:nvPr/>
            </p:nvSpPr>
            <p:spPr bwMode="auto">
              <a:xfrm>
                <a:off x="2582" y="1920"/>
                <a:ext cx="151" cy="153"/>
              </a:xfrm>
              <a:custGeom>
                <a:avLst/>
                <a:gdLst>
                  <a:gd name="T0" fmla="*/ 52 w 104"/>
                  <a:gd name="T1" fmla="*/ 0 h 105"/>
                  <a:gd name="T2" fmla="*/ 0 w 104"/>
                  <a:gd name="T3" fmla="*/ 53 h 105"/>
                  <a:gd name="T4" fmla="*/ 52 w 104"/>
                  <a:gd name="T5" fmla="*/ 105 h 105"/>
                  <a:gd name="T6" fmla="*/ 104 w 104"/>
                  <a:gd name="T7" fmla="*/ 53 h 105"/>
                  <a:gd name="T8" fmla="*/ 52 w 104"/>
                  <a:gd name="T9" fmla="*/ 0 h 105"/>
                  <a:gd name="T10" fmla="*/ 52 w 104"/>
                  <a:gd name="T11" fmla="*/ 94 h 105"/>
                  <a:gd name="T12" fmla="*/ 11 w 104"/>
                  <a:gd name="T13" fmla="*/ 53 h 105"/>
                  <a:gd name="T14" fmla="*/ 52 w 104"/>
                  <a:gd name="T15" fmla="*/ 11 h 105"/>
                  <a:gd name="T16" fmla="*/ 93 w 104"/>
                  <a:gd name="T17" fmla="*/ 53 h 105"/>
                  <a:gd name="T18" fmla="*/ 52 w 104"/>
                  <a:gd name="T19"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5">
                    <a:moveTo>
                      <a:pt x="52" y="0"/>
                    </a:moveTo>
                    <a:cubicBezTo>
                      <a:pt x="23" y="0"/>
                      <a:pt x="0" y="24"/>
                      <a:pt x="0" y="53"/>
                    </a:cubicBezTo>
                    <a:cubicBezTo>
                      <a:pt x="0" y="82"/>
                      <a:pt x="23" y="105"/>
                      <a:pt x="52" y="105"/>
                    </a:cubicBezTo>
                    <a:cubicBezTo>
                      <a:pt x="81" y="105"/>
                      <a:pt x="104" y="82"/>
                      <a:pt x="104" y="53"/>
                    </a:cubicBezTo>
                    <a:cubicBezTo>
                      <a:pt x="104" y="24"/>
                      <a:pt x="81" y="0"/>
                      <a:pt x="52" y="0"/>
                    </a:cubicBezTo>
                    <a:close/>
                    <a:moveTo>
                      <a:pt x="52" y="94"/>
                    </a:moveTo>
                    <a:cubicBezTo>
                      <a:pt x="29" y="94"/>
                      <a:pt x="11" y="76"/>
                      <a:pt x="11" y="53"/>
                    </a:cubicBezTo>
                    <a:cubicBezTo>
                      <a:pt x="11" y="30"/>
                      <a:pt x="29" y="11"/>
                      <a:pt x="52" y="11"/>
                    </a:cubicBezTo>
                    <a:cubicBezTo>
                      <a:pt x="75" y="11"/>
                      <a:pt x="93" y="30"/>
                      <a:pt x="93" y="53"/>
                    </a:cubicBezTo>
                    <a:cubicBezTo>
                      <a:pt x="93" y="76"/>
                      <a:pt x="75" y="94"/>
                      <a:pt x="52"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4" name="Freeform 302"/>
              <p:cNvSpPr>
                <a:spLocks/>
              </p:cNvSpPr>
              <p:nvPr/>
            </p:nvSpPr>
            <p:spPr bwMode="auto">
              <a:xfrm>
                <a:off x="2614" y="1959"/>
                <a:ext cx="67" cy="76"/>
              </a:xfrm>
              <a:custGeom>
                <a:avLst/>
                <a:gdLst>
                  <a:gd name="T0" fmla="*/ 20 w 46"/>
                  <a:gd name="T1" fmla="*/ 0 h 52"/>
                  <a:gd name="T2" fmla="*/ 0 w 46"/>
                  <a:gd name="T3" fmla="*/ 10 h 52"/>
                  <a:gd name="T4" fmla="*/ 9 w 46"/>
                  <a:gd name="T5" fmla="*/ 7 h 52"/>
                  <a:gd name="T6" fmla="*/ 29 w 46"/>
                  <a:gd name="T7" fmla="*/ 26 h 52"/>
                  <a:gd name="T8" fmla="*/ 9 w 46"/>
                  <a:gd name="T9" fmla="*/ 46 h 52"/>
                  <a:gd name="T10" fmla="*/ 2 w 46"/>
                  <a:gd name="T11" fmla="*/ 45 h 52"/>
                  <a:gd name="T12" fmla="*/ 20 w 46"/>
                  <a:gd name="T13" fmla="*/ 52 h 52"/>
                  <a:gd name="T14" fmla="*/ 46 w 46"/>
                  <a:gd name="T15" fmla="*/ 26 h 52"/>
                  <a:gd name="T16" fmla="*/ 20 w 46"/>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2">
                    <a:moveTo>
                      <a:pt x="20" y="0"/>
                    </a:moveTo>
                    <a:cubicBezTo>
                      <a:pt x="12" y="0"/>
                      <a:pt x="5" y="4"/>
                      <a:pt x="0" y="10"/>
                    </a:cubicBezTo>
                    <a:cubicBezTo>
                      <a:pt x="3" y="8"/>
                      <a:pt x="6" y="7"/>
                      <a:pt x="9" y="7"/>
                    </a:cubicBezTo>
                    <a:cubicBezTo>
                      <a:pt x="20" y="7"/>
                      <a:pt x="29" y="16"/>
                      <a:pt x="29" y="26"/>
                    </a:cubicBezTo>
                    <a:cubicBezTo>
                      <a:pt x="29" y="37"/>
                      <a:pt x="20" y="46"/>
                      <a:pt x="9" y="46"/>
                    </a:cubicBezTo>
                    <a:cubicBezTo>
                      <a:pt x="7" y="46"/>
                      <a:pt x="4" y="46"/>
                      <a:pt x="2" y="45"/>
                    </a:cubicBezTo>
                    <a:cubicBezTo>
                      <a:pt x="7" y="49"/>
                      <a:pt x="13" y="52"/>
                      <a:pt x="20" y="52"/>
                    </a:cubicBezTo>
                    <a:cubicBezTo>
                      <a:pt x="35" y="52"/>
                      <a:pt x="46" y="40"/>
                      <a:pt x="46" y="26"/>
                    </a:cubicBezTo>
                    <a:cubicBezTo>
                      <a:pt x="46" y="11"/>
                      <a:pt x="35"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5" name="Rectangle 303"/>
              <p:cNvSpPr>
                <a:spLocks noChangeArrowheads="1"/>
              </p:cNvSpPr>
              <p:nvPr/>
            </p:nvSpPr>
            <p:spPr bwMode="auto">
              <a:xfrm>
                <a:off x="2681" y="1990"/>
                <a:ext cx="21"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6" name="Freeform 304"/>
              <p:cNvSpPr>
                <a:spLocks noEditPoints="1"/>
              </p:cNvSpPr>
              <p:nvPr/>
            </p:nvSpPr>
            <p:spPr bwMode="auto">
              <a:xfrm>
                <a:off x="2000" y="1693"/>
                <a:ext cx="48" cy="47"/>
              </a:xfrm>
              <a:custGeom>
                <a:avLst/>
                <a:gdLst>
                  <a:gd name="T0" fmla="*/ 17 w 33"/>
                  <a:gd name="T1" fmla="*/ 0 h 32"/>
                  <a:gd name="T2" fmla="*/ 0 w 33"/>
                  <a:gd name="T3" fmla="*/ 16 h 32"/>
                  <a:gd name="T4" fmla="*/ 17 w 33"/>
                  <a:gd name="T5" fmla="*/ 32 h 32"/>
                  <a:gd name="T6" fmla="*/ 33 w 33"/>
                  <a:gd name="T7" fmla="*/ 16 h 32"/>
                  <a:gd name="T8" fmla="*/ 17 w 33"/>
                  <a:gd name="T9" fmla="*/ 0 h 32"/>
                  <a:gd name="T10" fmla="*/ 17 w 33"/>
                  <a:gd name="T11" fmla="*/ 29 h 32"/>
                  <a:gd name="T12" fmla="*/ 4 w 33"/>
                  <a:gd name="T13" fmla="*/ 16 h 32"/>
                  <a:gd name="T14" fmla="*/ 17 w 33"/>
                  <a:gd name="T15" fmla="*/ 3 h 32"/>
                  <a:gd name="T16" fmla="*/ 30 w 33"/>
                  <a:gd name="T17" fmla="*/ 16 h 32"/>
                  <a:gd name="T18" fmla="*/ 17 w 33"/>
                  <a:gd name="T19"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7" y="0"/>
                    </a:moveTo>
                    <a:cubicBezTo>
                      <a:pt x="8" y="0"/>
                      <a:pt x="0" y="7"/>
                      <a:pt x="0" y="16"/>
                    </a:cubicBezTo>
                    <a:cubicBezTo>
                      <a:pt x="0" y="25"/>
                      <a:pt x="8" y="32"/>
                      <a:pt x="17" y="32"/>
                    </a:cubicBezTo>
                    <a:cubicBezTo>
                      <a:pt x="26" y="32"/>
                      <a:pt x="33" y="25"/>
                      <a:pt x="33" y="16"/>
                    </a:cubicBezTo>
                    <a:cubicBezTo>
                      <a:pt x="33" y="7"/>
                      <a:pt x="26" y="0"/>
                      <a:pt x="17" y="0"/>
                    </a:cubicBezTo>
                    <a:close/>
                    <a:moveTo>
                      <a:pt x="17" y="29"/>
                    </a:moveTo>
                    <a:cubicBezTo>
                      <a:pt x="10" y="29"/>
                      <a:pt x="4" y="23"/>
                      <a:pt x="4" y="16"/>
                    </a:cubicBezTo>
                    <a:cubicBezTo>
                      <a:pt x="4" y="9"/>
                      <a:pt x="10" y="3"/>
                      <a:pt x="17" y="3"/>
                    </a:cubicBezTo>
                    <a:cubicBezTo>
                      <a:pt x="24" y="3"/>
                      <a:pt x="30" y="9"/>
                      <a:pt x="30" y="16"/>
                    </a:cubicBezTo>
                    <a:cubicBezTo>
                      <a:pt x="30" y="23"/>
                      <a:pt x="24" y="29"/>
                      <a:pt x="17"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7" name="Freeform 305"/>
              <p:cNvSpPr>
                <a:spLocks/>
              </p:cNvSpPr>
              <p:nvPr/>
            </p:nvSpPr>
            <p:spPr bwMode="auto">
              <a:xfrm>
                <a:off x="2010" y="1705"/>
                <a:ext cx="22" cy="23"/>
              </a:xfrm>
              <a:custGeom>
                <a:avLst/>
                <a:gdLst>
                  <a:gd name="T0" fmla="*/ 7 w 15"/>
                  <a:gd name="T1" fmla="*/ 0 h 16"/>
                  <a:gd name="T2" fmla="*/ 0 w 15"/>
                  <a:gd name="T3" fmla="*/ 3 h 16"/>
                  <a:gd name="T4" fmla="*/ 3 w 15"/>
                  <a:gd name="T5" fmla="*/ 2 h 16"/>
                  <a:gd name="T6" fmla="*/ 9 w 15"/>
                  <a:gd name="T7" fmla="*/ 8 h 16"/>
                  <a:gd name="T8" fmla="*/ 3 w 15"/>
                  <a:gd name="T9" fmla="*/ 14 h 16"/>
                  <a:gd name="T10" fmla="*/ 1 w 15"/>
                  <a:gd name="T11" fmla="*/ 14 h 16"/>
                  <a:gd name="T12" fmla="*/ 7 w 15"/>
                  <a:gd name="T13" fmla="*/ 16 h 16"/>
                  <a:gd name="T14" fmla="*/ 15 w 15"/>
                  <a:gd name="T15" fmla="*/ 8 h 16"/>
                  <a:gd name="T16" fmla="*/ 7 w 1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7" y="0"/>
                    </a:moveTo>
                    <a:cubicBezTo>
                      <a:pt x="4" y="0"/>
                      <a:pt x="2" y="1"/>
                      <a:pt x="0" y="3"/>
                    </a:cubicBezTo>
                    <a:cubicBezTo>
                      <a:pt x="1" y="3"/>
                      <a:pt x="2" y="2"/>
                      <a:pt x="3" y="2"/>
                    </a:cubicBezTo>
                    <a:cubicBezTo>
                      <a:pt x="7" y="2"/>
                      <a:pt x="9" y="5"/>
                      <a:pt x="9" y="8"/>
                    </a:cubicBezTo>
                    <a:cubicBezTo>
                      <a:pt x="9" y="12"/>
                      <a:pt x="7" y="14"/>
                      <a:pt x="3" y="14"/>
                    </a:cubicBezTo>
                    <a:cubicBezTo>
                      <a:pt x="3" y="14"/>
                      <a:pt x="2" y="14"/>
                      <a:pt x="1" y="14"/>
                    </a:cubicBezTo>
                    <a:cubicBezTo>
                      <a:pt x="3" y="15"/>
                      <a:pt x="5" y="16"/>
                      <a:pt x="7" y="16"/>
                    </a:cubicBezTo>
                    <a:cubicBezTo>
                      <a:pt x="11" y="16"/>
                      <a:pt x="15" y="13"/>
                      <a:pt x="15" y="8"/>
                    </a:cubicBezTo>
                    <a:cubicBezTo>
                      <a:pt x="15" y="4"/>
                      <a:pt x="11"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8" name="Rectangle 306"/>
              <p:cNvSpPr>
                <a:spLocks noChangeArrowheads="1"/>
              </p:cNvSpPr>
              <p:nvPr/>
            </p:nvSpPr>
            <p:spPr bwMode="auto">
              <a:xfrm>
                <a:off x="2032" y="1715"/>
                <a:ext cx="7"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9" name="Freeform 307"/>
              <p:cNvSpPr>
                <a:spLocks noEditPoints="1"/>
              </p:cNvSpPr>
              <p:nvPr/>
            </p:nvSpPr>
            <p:spPr bwMode="auto">
              <a:xfrm>
                <a:off x="2366" y="1289"/>
                <a:ext cx="63" cy="62"/>
              </a:xfrm>
              <a:custGeom>
                <a:avLst/>
                <a:gdLst>
                  <a:gd name="T0" fmla="*/ 22 w 43"/>
                  <a:gd name="T1" fmla="*/ 0 h 43"/>
                  <a:gd name="T2" fmla="*/ 0 w 43"/>
                  <a:gd name="T3" fmla="*/ 21 h 43"/>
                  <a:gd name="T4" fmla="*/ 22 w 43"/>
                  <a:gd name="T5" fmla="*/ 43 h 43"/>
                  <a:gd name="T6" fmla="*/ 43 w 43"/>
                  <a:gd name="T7" fmla="*/ 21 h 43"/>
                  <a:gd name="T8" fmla="*/ 22 w 43"/>
                  <a:gd name="T9" fmla="*/ 0 h 43"/>
                  <a:gd name="T10" fmla="*/ 22 w 43"/>
                  <a:gd name="T11" fmla="*/ 38 h 43"/>
                  <a:gd name="T12" fmla="*/ 4 w 43"/>
                  <a:gd name="T13" fmla="*/ 21 h 43"/>
                  <a:gd name="T14" fmla="*/ 22 w 43"/>
                  <a:gd name="T15" fmla="*/ 4 h 43"/>
                  <a:gd name="T16" fmla="*/ 39 w 43"/>
                  <a:gd name="T17" fmla="*/ 21 h 43"/>
                  <a:gd name="T18" fmla="*/ 22 w 43"/>
                  <a:gd name="T19" fmla="*/ 3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0"/>
                    </a:moveTo>
                    <a:cubicBezTo>
                      <a:pt x="10" y="0"/>
                      <a:pt x="0" y="9"/>
                      <a:pt x="0" y="21"/>
                    </a:cubicBezTo>
                    <a:cubicBezTo>
                      <a:pt x="0" y="33"/>
                      <a:pt x="10" y="43"/>
                      <a:pt x="22" y="43"/>
                    </a:cubicBezTo>
                    <a:cubicBezTo>
                      <a:pt x="34" y="43"/>
                      <a:pt x="43" y="33"/>
                      <a:pt x="43" y="21"/>
                    </a:cubicBezTo>
                    <a:cubicBezTo>
                      <a:pt x="43" y="9"/>
                      <a:pt x="34" y="0"/>
                      <a:pt x="22" y="0"/>
                    </a:cubicBezTo>
                    <a:close/>
                    <a:moveTo>
                      <a:pt x="22" y="38"/>
                    </a:moveTo>
                    <a:cubicBezTo>
                      <a:pt x="12" y="38"/>
                      <a:pt x="4" y="31"/>
                      <a:pt x="4" y="21"/>
                    </a:cubicBezTo>
                    <a:cubicBezTo>
                      <a:pt x="4" y="12"/>
                      <a:pt x="12" y="4"/>
                      <a:pt x="22" y="4"/>
                    </a:cubicBezTo>
                    <a:cubicBezTo>
                      <a:pt x="31" y="4"/>
                      <a:pt x="39" y="12"/>
                      <a:pt x="39" y="21"/>
                    </a:cubicBezTo>
                    <a:cubicBezTo>
                      <a:pt x="39" y="31"/>
                      <a:pt x="31" y="38"/>
                      <a:pt x="2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0" name="Freeform 308"/>
              <p:cNvSpPr>
                <a:spLocks/>
              </p:cNvSpPr>
              <p:nvPr/>
            </p:nvSpPr>
            <p:spPr bwMode="auto">
              <a:xfrm>
                <a:off x="2379" y="1303"/>
                <a:ext cx="28" cy="32"/>
              </a:xfrm>
              <a:custGeom>
                <a:avLst/>
                <a:gdLst>
                  <a:gd name="T0" fmla="*/ 8 w 19"/>
                  <a:gd name="T1" fmla="*/ 0 h 22"/>
                  <a:gd name="T2" fmla="*/ 0 w 19"/>
                  <a:gd name="T3" fmla="*/ 5 h 22"/>
                  <a:gd name="T4" fmla="*/ 4 w 19"/>
                  <a:gd name="T5" fmla="*/ 4 h 22"/>
                  <a:gd name="T6" fmla="*/ 12 w 19"/>
                  <a:gd name="T7" fmla="*/ 12 h 22"/>
                  <a:gd name="T8" fmla="*/ 4 w 19"/>
                  <a:gd name="T9" fmla="*/ 20 h 22"/>
                  <a:gd name="T10" fmla="*/ 1 w 19"/>
                  <a:gd name="T11" fmla="*/ 19 h 22"/>
                  <a:gd name="T12" fmla="*/ 8 w 19"/>
                  <a:gd name="T13" fmla="*/ 22 h 22"/>
                  <a:gd name="T14" fmla="*/ 19 w 19"/>
                  <a:gd name="T15" fmla="*/ 11 h 22"/>
                  <a:gd name="T16" fmla="*/ 8 w 19"/>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2">
                    <a:moveTo>
                      <a:pt x="8" y="0"/>
                    </a:moveTo>
                    <a:cubicBezTo>
                      <a:pt x="5" y="0"/>
                      <a:pt x="2" y="2"/>
                      <a:pt x="0" y="5"/>
                    </a:cubicBezTo>
                    <a:cubicBezTo>
                      <a:pt x="1" y="4"/>
                      <a:pt x="3" y="4"/>
                      <a:pt x="4" y="4"/>
                    </a:cubicBezTo>
                    <a:cubicBezTo>
                      <a:pt x="9" y="4"/>
                      <a:pt x="12" y="7"/>
                      <a:pt x="12" y="12"/>
                    </a:cubicBezTo>
                    <a:cubicBezTo>
                      <a:pt x="12" y="16"/>
                      <a:pt x="9" y="20"/>
                      <a:pt x="4" y="20"/>
                    </a:cubicBezTo>
                    <a:cubicBezTo>
                      <a:pt x="3" y="20"/>
                      <a:pt x="2" y="20"/>
                      <a:pt x="1" y="19"/>
                    </a:cubicBezTo>
                    <a:cubicBezTo>
                      <a:pt x="3" y="21"/>
                      <a:pt x="6" y="22"/>
                      <a:pt x="8" y="22"/>
                    </a:cubicBezTo>
                    <a:cubicBezTo>
                      <a:pt x="14" y="22"/>
                      <a:pt x="19" y="17"/>
                      <a:pt x="19" y="11"/>
                    </a:cubicBezTo>
                    <a:cubicBezTo>
                      <a:pt x="19" y="5"/>
                      <a:pt x="14"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1" name="Rectangle 309"/>
              <p:cNvSpPr>
                <a:spLocks noChangeArrowheads="1"/>
              </p:cNvSpPr>
              <p:nvPr/>
            </p:nvSpPr>
            <p:spPr bwMode="auto">
              <a:xfrm>
                <a:off x="2407" y="1317"/>
                <a:ext cx="10" cy="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2" name="Freeform 310"/>
              <p:cNvSpPr>
                <a:spLocks noEditPoints="1"/>
              </p:cNvSpPr>
              <p:nvPr/>
            </p:nvSpPr>
            <p:spPr bwMode="auto">
              <a:xfrm>
                <a:off x="2080" y="2304"/>
                <a:ext cx="151" cy="153"/>
              </a:xfrm>
              <a:custGeom>
                <a:avLst/>
                <a:gdLst>
                  <a:gd name="T0" fmla="*/ 52 w 104"/>
                  <a:gd name="T1" fmla="*/ 0 h 105"/>
                  <a:gd name="T2" fmla="*/ 0 w 104"/>
                  <a:gd name="T3" fmla="*/ 53 h 105"/>
                  <a:gd name="T4" fmla="*/ 52 w 104"/>
                  <a:gd name="T5" fmla="*/ 105 h 105"/>
                  <a:gd name="T6" fmla="*/ 104 w 104"/>
                  <a:gd name="T7" fmla="*/ 53 h 105"/>
                  <a:gd name="T8" fmla="*/ 52 w 104"/>
                  <a:gd name="T9" fmla="*/ 0 h 105"/>
                  <a:gd name="T10" fmla="*/ 52 w 104"/>
                  <a:gd name="T11" fmla="*/ 94 h 105"/>
                  <a:gd name="T12" fmla="*/ 11 w 104"/>
                  <a:gd name="T13" fmla="*/ 53 h 105"/>
                  <a:gd name="T14" fmla="*/ 52 w 104"/>
                  <a:gd name="T15" fmla="*/ 11 h 105"/>
                  <a:gd name="T16" fmla="*/ 93 w 104"/>
                  <a:gd name="T17" fmla="*/ 53 h 105"/>
                  <a:gd name="T18" fmla="*/ 52 w 104"/>
                  <a:gd name="T19"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5">
                    <a:moveTo>
                      <a:pt x="52" y="0"/>
                    </a:moveTo>
                    <a:cubicBezTo>
                      <a:pt x="23" y="0"/>
                      <a:pt x="0" y="24"/>
                      <a:pt x="0" y="53"/>
                    </a:cubicBezTo>
                    <a:cubicBezTo>
                      <a:pt x="0" y="82"/>
                      <a:pt x="23" y="105"/>
                      <a:pt x="52" y="105"/>
                    </a:cubicBezTo>
                    <a:cubicBezTo>
                      <a:pt x="81" y="105"/>
                      <a:pt x="104" y="82"/>
                      <a:pt x="104" y="53"/>
                    </a:cubicBezTo>
                    <a:cubicBezTo>
                      <a:pt x="104" y="24"/>
                      <a:pt x="81" y="0"/>
                      <a:pt x="52" y="0"/>
                    </a:cubicBezTo>
                    <a:close/>
                    <a:moveTo>
                      <a:pt x="52" y="94"/>
                    </a:moveTo>
                    <a:cubicBezTo>
                      <a:pt x="29" y="94"/>
                      <a:pt x="11" y="75"/>
                      <a:pt x="11" y="53"/>
                    </a:cubicBezTo>
                    <a:cubicBezTo>
                      <a:pt x="11" y="30"/>
                      <a:pt x="29" y="11"/>
                      <a:pt x="52" y="11"/>
                    </a:cubicBezTo>
                    <a:cubicBezTo>
                      <a:pt x="75" y="11"/>
                      <a:pt x="93" y="30"/>
                      <a:pt x="93" y="53"/>
                    </a:cubicBezTo>
                    <a:cubicBezTo>
                      <a:pt x="93" y="75"/>
                      <a:pt x="75" y="94"/>
                      <a:pt x="52"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3" name="Freeform 311"/>
              <p:cNvSpPr>
                <a:spLocks/>
              </p:cNvSpPr>
              <p:nvPr/>
            </p:nvSpPr>
            <p:spPr bwMode="auto">
              <a:xfrm>
                <a:off x="2110" y="2342"/>
                <a:ext cx="69" cy="77"/>
              </a:xfrm>
              <a:custGeom>
                <a:avLst/>
                <a:gdLst>
                  <a:gd name="T0" fmla="*/ 21 w 47"/>
                  <a:gd name="T1" fmla="*/ 0 h 53"/>
                  <a:gd name="T2" fmla="*/ 0 w 47"/>
                  <a:gd name="T3" fmla="*/ 10 h 53"/>
                  <a:gd name="T4" fmla="*/ 10 w 47"/>
                  <a:gd name="T5" fmla="*/ 8 h 53"/>
                  <a:gd name="T6" fmla="*/ 30 w 47"/>
                  <a:gd name="T7" fmla="*/ 27 h 53"/>
                  <a:gd name="T8" fmla="*/ 10 w 47"/>
                  <a:gd name="T9" fmla="*/ 47 h 53"/>
                  <a:gd name="T10" fmla="*/ 3 w 47"/>
                  <a:gd name="T11" fmla="*/ 45 h 53"/>
                  <a:gd name="T12" fmla="*/ 21 w 47"/>
                  <a:gd name="T13" fmla="*/ 53 h 53"/>
                  <a:gd name="T14" fmla="*/ 47 w 47"/>
                  <a:gd name="T15" fmla="*/ 27 h 53"/>
                  <a:gd name="T16" fmla="*/ 21 w 47"/>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53">
                    <a:moveTo>
                      <a:pt x="21" y="0"/>
                    </a:moveTo>
                    <a:cubicBezTo>
                      <a:pt x="13" y="0"/>
                      <a:pt x="5" y="4"/>
                      <a:pt x="0" y="10"/>
                    </a:cubicBezTo>
                    <a:cubicBezTo>
                      <a:pt x="3" y="9"/>
                      <a:pt x="7" y="8"/>
                      <a:pt x="10" y="8"/>
                    </a:cubicBezTo>
                    <a:cubicBezTo>
                      <a:pt x="21" y="8"/>
                      <a:pt x="30" y="17"/>
                      <a:pt x="30" y="27"/>
                    </a:cubicBezTo>
                    <a:cubicBezTo>
                      <a:pt x="30" y="38"/>
                      <a:pt x="21" y="47"/>
                      <a:pt x="10" y="47"/>
                    </a:cubicBezTo>
                    <a:cubicBezTo>
                      <a:pt x="8" y="47"/>
                      <a:pt x="5" y="46"/>
                      <a:pt x="3" y="45"/>
                    </a:cubicBezTo>
                    <a:cubicBezTo>
                      <a:pt x="8" y="50"/>
                      <a:pt x="14" y="53"/>
                      <a:pt x="21" y="53"/>
                    </a:cubicBezTo>
                    <a:cubicBezTo>
                      <a:pt x="35" y="53"/>
                      <a:pt x="47" y="41"/>
                      <a:pt x="47" y="27"/>
                    </a:cubicBezTo>
                    <a:cubicBezTo>
                      <a:pt x="47" y="12"/>
                      <a:pt x="35"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4" name="Rectangle 312"/>
              <p:cNvSpPr>
                <a:spLocks noChangeArrowheads="1"/>
              </p:cNvSpPr>
              <p:nvPr/>
            </p:nvSpPr>
            <p:spPr bwMode="auto">
              <a:xfrm>
                <a:off x="2179" y="2374"/>
                <a:ext cx="22"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5" name="Freeform 313"/>
              <p:cNvSpPr>
                <a:spLocks noEditPoints="1"/>
              </p:cNvSpPr>
              <p:nvPr/>
            </p:nvSpPr>
            <p:spPr bwMode="auto">
              <a:xfrm>
                <a:off x="1610" y="1891"/>
                <a:ext cx="151" cy="153"/>
              </a:xfrm>
              <a:custGeom>
                <a:avLst/>
                <a:gdLst>
                  <a:gd name="T0" fmla="*/ 52 w 104"/>
                  <a:gd name="T1" fmla="*/ 0 h 105"/>
                  <a:gd name="T2" fmla="*/ 0 w 104"/>
                  <a:gd name="T3" fmla="*/ 53 h 105"/>
                  <a:gd name="T4" fmla="*/ 52 w 104"/>
                  <a:gd name="T5" fmla="*/ 105 h 105"/>
                  <a:gd name="T6" fmla="*/ 104 w 104"/>
                  <a:gd name="T7" fmla="*/ 53 h 105"/>
                  <a:gd name="T8" fmla="*/ 52 w 104"/>
                  <a:gd name="T9" fmla="*/ 0 h 105"/>
                  <a:gd name="T10" fmla="*/ 52 w 104"/>
                  <a:gd name="T11" fmla="*/ 94 h 105"/>
                  <a:gd name="T12" fmla="*/ 11 w 104"/>
                  <a:gd name="T13" fmla="*/ 53 h 105"/>
                  <a:gd name="T14" fmla="*/ 52 w 104"/>
                  <a:gd name="T15" fmla="*/ 11 h 105"/>
                  <a:gd name="T16" fmla="*/ 93 w 104"/>
                  <a:gd name="T17" fmla="*/ 53 h 105"/>
                  <a:gd name="T18" fmla="*/ 52 w 104"/>
                  <a:gd name="T19" fmla="*/ 9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5">
                    <a:moveTo>
                      <a:pt x="52" y="0"/>
                    </a:moveTo>
                    <a:cubicBezTo>
                      <a:pt x="23" y="0"/>
                      <a:pt x="0" y="24"/>
                      <a:pt x="0" y="53"/>
                    </a:cubicBezTo>
                    <a:cubicBezTo>
                      <a:pt x="0" y="82"/>
                      <a:pt x="23" y="105"/>
                      <a:pt x="52" y="105"/>
                    </a:cubicBezTo>
                    <a:cubicBezTo>
                      <a:pt x="81" y="105"/>
                      <a:pt x="104" y="82"/>
                      <a:pt x="104" y="53"/>
                    </a:cubicBezTo>
                    <a:cubicBezTo>
                      <a:pt x="104" y="24"/>
                      <a:pt x="81" y="0"/>
                      <a:pt x="52" y="0"/>
                    </a:cubicBezTo>
                    <a:close/>
                    <a:moveTo>
                      <a:pt x="52" y="94"/>
                    </a:moveTo>
                    <a:cubicBezTo>
                      <a:pt x="29" y="94"/>
                      <a:pt x="11" y="76"/>
                      <a:pt x="11" y="53"/>
                    </a:cubicBezTo>
                    <a:cubicBezTo>
                      <a:pt x="11" y="30"/>
                      <a:pt x="29" y="11"/>
                      <a:pt x="52" y="11"/>
                    </a:cubicBezTo>
                    <a:cubicBezTo>
                      <a:pt x="75" y="11"/>
                      <a:pt x="93" y="30"/>
                      <a:pt x="93" y="53"/>
                    </a:cubicBezTo>
                    <a:cubicBezTo>
                      <a:pt x="93" y="76"/>
                      <a:pt x="75" y="94"/>
                      <a:pt x="52"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6" name="Freeform 314"/>
              <p:cNvSpPr>
                <a:spLocks/>
              </p:cNvSpPr>
              <p:nvPr/>
            </p:nvSpPr>
            <p:spPr bwMode="auto">
              <a:xfrm>
                <a:off x="1642" y="1930"/>
                <a:ext cx="67" cy="76"/>
              </a:xfrm>
              <a:custGeom>
                <a:avLst/>
                <a:gdLst>
                  <a:gd name="T0" fmla="*/ 20 w 46"/>
                  <a:gd name="T1" fmla="*/ 0 h 52"/>
                  <a:gd name="T2" fmla="*/ 0 w 46"/>
                  <a:gd name="T3" fmla="*/ 10 h 52"/>
                  <a:gd name="T4" fmla="*/ 9 w 46"/>
                  <a:gd name="T5" fmla="*/ 7 h 52"/>
                  <a:gd name="T6" fmla="*/ 29 w 46"/>
                  <a:gd name="T7" fmla="*/ 26 h 52"/>
                  <a:gd name="T8" fmla="*/ 9 w 46"/>
                  <a:gd name="T9" fmla="*/ 46 h 52"/>
                  <a:gd name="T10" fmla="*/ 2 w 46"/>
                  <a:gd name="T11" fmla="*/ 45 h 52"/>
                  <a:gd name="T12" fmla="*/ 20 w 46"/>
                  <a:gd name="T13" fmla="*/ 52 h 52"/>
                  <a:gd name="T14" fmla="*/ 46 w 46"/>
                  <a:gd name="T15" fmla="*/ 26 h 52"/>
                  <a:gd name="T16" fmla="*/ 20 w 46"/>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2">
                    <a:moveTo>
                      <a:pt x="20" y="0"/>
                    </a:moveTo>
                    <a:cubicBezTo>
                      <a:pt x="12" y="0"/>
                      <a:pt x="4" y="4"/>
                      <a:pt x="0" y="10"/>
                    </a:cubicBezTo>
                    <a:cubicBezTo>
                      <a:pt x="3" y="8"/>
                      <a:pt x="6" y="7"/>
                      <a:pt x="9" y="7"/>
                    </a:cubicBezTo>
                    <a:cubicBezTo>
                      <a:pt x="20" y="7"/>
                      <a:pt x="29" y="16"/>
                      <a:pt x="29" y="26"/>
                    </a:cubicBezTo>
                    <a:cubicBezTo>
                      <a:pt x="29" y="37"/>
                      <a:pt x="20" y="46"/>
                      <a:pt x="9" y="46"/>
                    </a:cubicBezTo>
                    <a:cubicBezTo>
                      <a:pt x="7" y="46"/>
                      <a:pt x="4" y="46"/>
                      <a:pt x="2" y="45"/>
                    </a:cubicBezTo>
                    <a:cubicBezTo>
                      <a:pt x="7" y="49"/>
                      <a:pt x="13" y="52"/>
                      <a:pt x="20" y="52"/>
                    </a:cubicBezTo>
                    <a:cubicBezTo>
                      <a:pt x="35" y="52"/>
                      <a:pt x="46" y="40"/>
                      <a:pt x="46" y="26"/>
                    </a:cubicBezTo>
                    <a:cubicBezTo>
                      <a:pt x="46" y="11"/>
                      <a:pt x="35"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7" name="Rectangle 315"/>
              <p:cNvSpPr>
                <a:spLocks noChangeArrowheads="1"/>
              </p:cNvSpPr>
              <p:nvPr/>
            </p:nvSpPr>
            <p:spPr bwMode="auto">
              <a:xfrm>
                <a:off x="1709" y="1961"/>
                <a:ext cx="22"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8" name="Oval 316"/>
              <p:cNvSpPr>
                <a:spLocks noChangeArrowheads="1"/>
              </p:cNvSpPr>
              <p:nvPr/>
            </p:nvSpPr>
            <p:spPr bwMode="auto">
              <a:xfrm>
                <a:off x="1499" y="2256"/>
                <a:ext cx="53" cy="52"/>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9" name="Freeform 317"/>
              <p:cNvSpPr>
                <a:spLocks/>
              </p:cNvSpPr>
              <p:nvPr/>
            </p:nvSpPr>
            <p:spPr bwMode="auto">
              <a:xfrm>
                <a:off x="1464" y="2323"/>
                <a:ext cx="123" cy="281"/>
              </a:xfrm>
              <a:custGeom>
                <a:avLst/>
                <a:gdLst>
                  <a:gd name="T0" fmla="*/ 42 w 84"/>
                  <a:gd name="T1" fmla="*/ 108 h 193"/>
                  <a:gd name="T2" fmla="*/ 50 w 84"/>
                  <a:gd name="T3" fmla="*/ 193 h 193"/>
                  <a:gd name="T4" fmla="*/ 65 w 84"/>
                  <a:gd name="T5" fmla="*/ 193 h 193"/>
                  <a:gd name="T6" fmla="*/ 65 w 84"/>
                  <a:gd name="T7" fmla="*/ 93 h 193"/>
                  <a:gd name="T8" fmla="*/ 77 w 84"/>
                  <a:gd name="T9" fmla="*/ 93 h 193"/>
                  <a:gd name="T10" fmla="*/ 81 w 84"/>
                  <a:gd name="T11" fmla="*/ 35 h 193"/>
                  <a:gd name="T12" fmla="*/ 65 w 84"/>
                  <a:gd name="T13" fmla="*/ 2 h 193"/>
                  <a:gd name="T14" fmla="*/ 54 w 84"/>
                  <a:gd name="T15" fmla="*/ 0 h 193"/>
                  <a:gd name="T16" fmla="*/ 42 w 84"/>
                  <a:gd name="T17" fmla="*/ 0 h 193"/>
                  <a:gd name="T18" fmla="*/ 30 w 84"/>
                  <a:gd name="T19" fmla="*/ 0 h 193"/>
                  <a:gd name="T20" fmla="*/ 19 w 84"/>
                  <a:gd name="T21" fmla="*/ 2 h 193"/>
                  <a:gd name="T22" fmla="*/ 3 w 84"/>
                  <a:gd name="T23" fmla="*/ 35 h 193"/>
                  <a:gd name="T24" fmla="*/ 7 w 84"/>
                  <a:gd name="T25" fmla="*/ 93 h 193"/>
                  <a:gd name="T26" fmla="*/ 19 w 84"/>
                  <a:gd name="T27" fmla="*/ 93 h 193"/>
                  <a:gd name="T28" fmla="*/ 19 w 84"/>
                  <a:gd name="T29" fmla="*/ 193 h 193"/>
                  <a:gd name="T30" fmla="*/ 34 w 84"/>
                  <a:gd name="T31" fmla="*/ 193 h 193"/>
                  <a:gd name="T32" fmla="*/ 42 w 84"/>
                  <a:gd name="T33" fmla="*/ 10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93">
                    <a:moveTo>
                      <a:pt x="42" y="108"/>
                    </a:moveTo>
                    <a:cubicBezTo>
                      <a:pt x="50" y="193"/>
                      <a:pt x="50" y="193"/>
                      <a:pt x="50" y="193"/>
                    </a:cubicBezTo>
                    <a:cubicBezTo>
                      <a:pt x="65" y="193"/>
                      <a:pt x="65" y="193"/>
                      <a:pt x="65" y="193"/>
                    </a:cubicBezTo>
                    <a:cubicBezTo>
                      <a:pt x="65" y="93"/>
                      <a:pt x="65" y="93"/>
                      <a:pt x="65" y="93"/>
                    </a:cubicBezTo>
                    <a:cubicBezTo>
                      <a:pt x="77" y="93"/>
                      <a:pt x="77" y="93"/>
                      <a:pt x="77" y="93"/>
                    </a:cubicBezTo>
                    <a:cubicBezTo>
                      <a:pt x="81" y="35"/>
                      <a:pt x="81" y="35"/>
                      <a:pt x="81" y="35"/>
                    </a:cubicBezTo>
                    <a:cubicBezTo>
                      <a:pt x="81" y="35"/>
                      <a:pt x="84" y="9"/>
                      <a:pt x="65" y="2"/>
                    </a:cubicBezTo>
                    <a:cubicBezTo>
                      <a:pt x="62" y="1"/>
                      <a:pt x="58" y="0"/>
                      <a:pt x="54" y="0"/>
                    </a:cubicBezTo>
                    <a:cubicBezTo>
                      <a:pt x="42" y="0"/>
                      <a:pt x="42" y="0"/>
                      <a:pt x="42" y="0"/>
                    </a:cubicBezTo>
                    <a:cubicBezTo>
                      <a:pt x="30" y="0"/>
                      <a:pt x="30" y="0"/>
                      <a:pt x="30" y="0"/>
                    </a:cubicBezTo>
                    <a:cubicBezTo>
                      <a:pt x="26" y="0"/>
                      <a:pt x="22" y="1"/>
                      <a:pt x="19" y="2"/>
                    </a:cubicBezTo>
                    <a:cubicBezTo>
                      <a:pt x="0" y="9"/>
                      <a:pt x="3" y="35"/>
                      <a:pt x="3" y="35"/>
                    </a:cubicBezTo>
                    <a:cubicBezTo>
                      <a:pt x="7" y="93"/>
                      <a:pt x="7" y="93"/>
                      <a:pt x="7" y="93"/>
                    </a:cubicBezTo>
                    <a:cubicBezTo>
                      <a:pt x="19" y="93"/>
                      <a:pt x="19" y="93"/>
                      <a:pt x="19" y="93"/>
                    </a:cubicBezTo>
                    <a:cubicBezTo>
                      <a:pt x="19" y="193"/>
                      <a:pt x="19" y="193"/>
                      <a:pt x="19" y="193"/>
                    </a:cubicBezTo>
                    <a:cubicBezTo>
                      <a:pt x="34" y="193"/>
                      <a:pt x="34" y="193"/>
                      <a:pt x="34" y="193"/>
                    </a:cubicBezTo>
                    <a:lnTo>
                      <a:pt x="42" y="108"/>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0" name="Oval 318"/>
              <p:cNvSpPr>
                <a:spLocks noChangeArrowheads="1"/>
              </p:cNvSpPr>
              <p:nvPr/>
            </p:nvSpPr>
            <p:spPr bwMode="auto">
              <a:xfrm>
                <a:off x="1024" y="3065"/>
                <a:ext cx="52"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1" name="Freeform 319"/>
              <p:cNvSpPr>
                <a:spLocks/>
              </p:cNvSpPr>
              <p:nvPr/>
            </p:nvSpPr>
            <p:spPr bwMode="auto">
              <a:xfrm>
                <a:off x="989" y="3130"/>
                <a:ext cx="122" cy="282"/>
              </a:xfrm>
              <a:custGeom>
                <a:avLst/>
                <a:gdLst>
                  <a:gd name="T0" fmla="*/ 42 w 84"/>
                  <a:gd name="T1" fmla="*/ 108 h 194"/>
                  <a:gd name="T2" fmla="*/ 50 w 84"/>
                  <a:gd name="T3" fmla="*/ 194 h 194"/>
                  <a:gd name="T4" fmla="*/ 65 w 84"/>
                  <a:gd name="T5" fmla="*/ 194 h 194"/>
                  <a:gd name="T6" fmla="*/ 65 w 84"/>
                  <a:gd name="T7" fmla="*/ 93 h 194"/>
                  <a:gd name="T8" fmla="*/ 77 w 84"/>
                  <a:gd name="T9" fmla="*/ 93 h 194"/>
                  <a:gd name="T10" fmla="*/ 81 w 84"/>
                  <a:gd name="T11" fmla="*/ 35 h 194"/>
                  <a:gd name="T12" fmla="*/ 65 w 84"/>
                  <a:gd name="T13" fmla="*/ 2 h 194"/>
                  <a:gd name="T14" fmla="*/ 54 w 84"/>
                  <a:gd name="T15" fmla="*/ 0 h 194"/>
                  <a:gd name="T16" fmla="*/ 42 w 84"/>
                  <a:gd name="T17" fmla="*/ 0 h 194"/>
                  <a:gd name="T18" fmla="*/ 30 w 84"/>
                  <a:gd name="T19" fmla="*/ 0 h 194"/>
                  <a:gd name="T20" fmla="*/ 19 w 84"/>
                  <a:gd name="T21" fmla="*/ 2 h 194"/>
                  <a:gd name="T22" fmla="*/ 3 w 84"/>
                  <a:gd name="T23" fmla="*/ 35 h 194"/>
                  <a:gd name="T24" fmla="*/ 7 w 84"/>
                  <a:gd name="T25" fmla="*/ 93 h 194"/>
                  <a:gd name="T26" fmla="*/ 19 w 84"/>
                  <a:gd name="T27" fmla="*/ 93 h 194"/>
                  <a:gd name="T28" fmla="*/ 19 w 84"/>
                  <a:gd name="T29" fmla="*/ 194 h 194"/>
                  <a:gd name="T30" fmla="*/ 34 w 84"/>
                  <a:gd name="T31" fmla="*/ 194 h 194"/>
                  <a:gd name="T32" fmla="*/ 42 w 84"/>
                  <a:gd name="T33" fmla="*/ 10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94">
                    <a:moveTo>
                      <a:pt x="42" y="108"/>
                    </a:moveTo>
                    <a:cubicBezTo>
                      <a:pt x="50" y="194"/>
                      <a:pt x="50" y="194"/>
                      <a:pt x="50" y="194"/>
                    </a:cubicBezTo>
                    <a:cubicBezTo>
                      <a:pt x="65" y="194"/>
                      <a:pt x="65" y="194"/>
                      <a:pt x="65" y="194"/>
                    </a:cubicBezTo>
                    <a:cubicBezTo>
                      <a:pt x="65" y="93"/>
                      <a:pt x="65" y="93"/>
                      <a:pt x="65" y="93"/>
                    </a:cubicBezTo>
                    <a:cubicBezTo>
                      <a:pt x="77" y="93"/>
                      <a:pt x="77" y="93"/>
                      <a:pt x="77" y="93"/>
                    </a:cubicBezTo>
                    <a:cubicBezTo>
                      <a:pt x="81" y="35"/>
                      <a:pt x="81" y="35"/>
                      <a:pt x="81" y="35"/>
                    </a:cubicBezTo>
                    <a:cubicBezTo>
                      <a:pt x="81" y="35"/>
                      <a:pt x="84" y="9"/>
                      <a:pt x="65" y="2"/>
                    </a:cubicBezTo>
                    <a:cubicBezTo>
                      <a:pt x="62" y="1"/>
                      <a:pt x="58" y="0"/>
                      <a:pt x="54" y="0"/>
                    </a:cubicBezTo>
                    <a:cubicBezTo>
                      <a:pt x="42" y="0"/>
                      <a:pt x="42" y="0"/>
                      <a:pt x="42" y="0"/>
                    </a:cubicBezTo>
                    <a:cubicBezTo>
                      <a:pt x="30" y="0"/>
                      <a:pt x="30" y="0"/>
                      <a:pt x="30" y="0"/>
                    </a:cubicBezTo>
                    <a:cubicBezTo>
                      <a:pt x="26" y="0"/>
                      <a:pt x="22" y="1"/>
                      <a:pt x="19" y="2"/>
                    </a:cubicBezTo>
                    <a:cubicBezTo>
                      <a:pt x="0" y="9"/>
                      <a:pt x="3" y="35"/>
                      <a:pt x="3" y="35"/>
                    </a:cubicBezTo>
                    <a:cubicBezTo>
                      <a:pt x="7" y="93"/>
                      <a:pt x="7" y="93"/>
                      <a:pt x="7" y="93"/>
                    </a:cubicBezTo>
                    <a:cubicBezTo>
                      <a:pt x="19" y="93"/>
                      <a:pt x="19" y="93"/>
                      <a:pt x="19" y="93"/>
                    </a:cubicBezTo>
                    <a:cubicBezTo>
                      <a:pt x="19" y="194"/>
                      <a:pt x="19" y="194"/>
                      <a:pt x="19" y="194"/>
                    </a:cubicBezTo>
                    <a:cubicBezTo>
                      <a:pt x="34" y="194"/>
                      <a:pt x="34" y="194"/>
                      <a:pt x="34" y="194"/>
                    </a:cubicBezTo>
                    <a:lnTo>
                      <a:pt x="4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2" name="Rectangle 320"/>
              <p:cNvSpPr>
                <a:spLocks noChangeArrowheads="1"/>
              </p:cNvSpPr>
              <p:nvPr/>
            </p:nvSpPr>
            <p:spPr bwMode="auto">
              <a:xfrm>
                <a:off x="1761" y="2064"/>
                <a:ext cx="9" cy="2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3" name="Rectangle 321"/>
              <p:cNvSpPr>
                <a:spLocks noChangeArrowheads="1"/>
              </p:cNvSpPr>
              <p:nvPr/>
            </p:nvSpPr>
            <p:spPr bwMode="auto">
              <a:xfrm>
                <a:off x="1738" y="2064"/>
                <a:ext cx="9" cy="2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4" name="Freeform 322"/>
              <p:cNvSpPr>
                <a:spLocks/>
              </p:cNvSpPr>
              <p:nvPr/>
            </p:nvSpPr>
            <p:spPr bwMode="auto">
              <a:xfrm>
                <a:off x="1713" y="2081"/>
                <a:ext cx="80" cy="162"/>
              </a:xfrm>
              <a:custGeom>
                <a:avLst/>
                <a:gdLst>
                  <a:gd name="T0" fmla="*/ 55 w 55"/>
                  <a:gd name="T1" fmla="*/ 80 h 111"/>
                  <a:gd name="T2" fmla="*/ 51 w 55"/>
                  <a:gd name="T3" fmla="*/ 96 h 111"/>
                  <a:gd name="T4" fmla="*/ 27 w 55"/>
                  <a:gd name="T5" fmla="*/ 111 h 111"/>
                  <a:gd name="T6" fmla="*/ 0 w 55"/>
                  <a:gd name="T7" fmla="*/ 79 h 111"/>
                  <a:gd name="T8" fmla="*/ 6 w 55"/>
                  <a:gd name="T9" fmla="*/ 59 h 111"/>
                  <a:gd name="T10" fmla="*/ 25 w 55"/>
                  <a:gd name="T11" fmla="*/ 47 h 111"/>
                  <a:gd name="T12" fmla="*/ 39 w 55"/>
                  <a:gd name="T13" fmla="*/ 41 h 111"/>
                  <a:gd name="T14" fmla="*/ 43 w 55"/>
                  <a:gd name="T15" fmla="*/ 30 h 111"/>
                  <a:gd name="T16" fmla="*/ 28 w 55"/>
                  <a:gd name="T17" fmla="*/ 12 h 111"/>
                  <a:gd name="T18" fmla="*/ 15 w 55"/>
                  <a:gd name="T19" fmla="*/ 20 h 111"/>
                  <a:gd name="T20" fmla="*/ 12 w 55"/>
                  <a:gd name="T21" fmla="*/ 30 h 111"/>
                  <a:gd name="T22" fmla="*/ 3 w 55"/>
                  <a:gd name="T23" fmla="*/ 28 h 111"/>
                  <a:gd name="T24" fmla="*/ 9 w 55"/>
                  <a:gd name="T25" fmla="*/ 10 h 111"/>
                  <a:gd name="T26" fmla="*/ 28 w 55"/>
                  <a:gd name="T27" fmla="*/ 0 h 111"/>
                  <a:gd name="T28" fmla="*/ 47 w 55"/>
                  <a:gd name="T29" fmla="*/ 10 h 111"/>
                  <a:gd name="T30" fmla="*/ 52 w 55"/>
                  <a:gd name="T31" fmla="*/ 30 h 111"/>
                  <a:gd name="T32" fmla="*/ 46 w 55"/>
                  <a:gd name="T33" fmla="*/ 50 h 111"/>
                  <a:gd name="T34" fmla="*/ 28 w 55"/>
                  <a:gd name="T35" fmla="*/ 60 h 111"/>
                  <a:gd name="T36" fmla="*/ 13 w 55"/>
                  <a:gd name="T37" fmla="*/ 68 h 111"/>
                  <a:gd name="T38" fmla="*/ 10 w 55"/>
                  <a:gd name="T39" fmla="*/ 80 h 111"/>
                  <a:gd name="T40" fmla="*/ 27 w 55"/>
                  <a:gd name="T41" fmla="*/ 99 h 111"/>
                  <a:gd name="T42" fmla="*/ 41 w 55"/>
                  <a:gd name="T43" fmla="*/ 92 h 111"/>
                  <a:gd name="T44" fmla="*/ 45 w 55"/>
                  <a:gd name="T45" fmla="*/ 77 h 111"/>
                  <a:gd name="T46" fmla="*/ 55 w 55"/>
                  <a:gd name="T47" fmla="*/ 8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111">
                    <a:moveTo>
                      <a:pt x="55" y="80"/>
                    </a:moveTo>
                    <a:cubicBezTo>
                      <a:pt x="54" y="88"/>
                      <a:pt x="53" y="92"/>
                      <a:pt x="51" y="96"/>
                    </a:cubicBezTo>
                    <a:cubicBezTo>
                      <a:pt x="47" y="106"/>
                      <a:pt x="38" y="111"/>
                      <a:pt x="27" y="111"/>
                    </a:cubicBezTo>
                    <a:cubicBezTo>
                      <a:pt x="11" y="111"/>
                      <a:pt x="0" y="99"/>
                      <a:pt x="0" y="79"/>
                    </a:cubicBezTo>
                    <a:cubicBezTo>
                      <a:pt x="0" y="71"/>
                      <a:pt x="2" y="64"/>
                      <a:pt x="6" y="59"/>
                    </a:cubicBezTo>
                    <a:cubicBezTo>
                      <a:pt x="10" y="54"/>
                      <a:pt x="14" y="52"/>
                      <a:pt x="25" y="47"/>
                    </a:cubicBezTo>
                    <a:cubicBezTo>
                      <a:pt x="33" y="45"/>
                      <a:pt x="36" y="43"/>
                      <a:pt x="39" y="41"/>
                    </a:cubicBezTo>
                    <a:cubicBezTo>
                      <a:pt x="42" y="38"/>
                      <a:pt x="43" y="34"/>
                      <a:pt x="43" y="30"/>
                    </a:cubicBezTo>
                    <a:cubicBezTo>
                      <a:pt x="43" y="19"/>
                      <a:pt x="37" y="12"/>
                      <a:pt x="28" y="12"/>
                    </a:cubicBezTo>
                    <a:cubicBezTo>
                      <a:pt x="22" y="12"/>
                      <a:pt x="18" y="15"/>
                      <a:pt x="15" y="20"/>
                    </a:cubicBezTo>
                    <a:cubicBezTo>
                      <a:pt x="14" y="22"/>
                      <a:pt x="13" y="25"/>
                      <a:pt x="12" y="30"/>
                    </a:cubicBezTo>
                    <a:cubicBezTo>
                      <a:pt x="3" y="28"/>
                      <a:pt x="3" y="28"/>
                      <a:pt x="3" y="28"/>
                    </a:cubicBezTo>
                    <a:cubicBezTo>
                      <a:pt x="4" y="19"/>
                      <a:pt x="6" y="14"/>
                      <a:pt x="9" y="10"/>
                    </a:cubicBezTo>
                    <a:cubicBezTo>
                      <a:pt x="13" y="3"/>
                      <a:pt x="20" y="0"/>
                      <a:pt x="28" y="0"/>
                    </a:cubicBezTo>
                    <a:cubicBezTo>
                      <a:pt x="36" y="0"/>
                      <a:pt x="43" y="4"/>
                      <a:pt x="47" y="10"/>
                    </a:cubicBezTo>
                    <a:cubicBezTo>
                      <a:pt x="50" y="16"/>
                      <a:pt x="52" y="22"/>
                      <a:pt x="52" y="30"/>
                    </a:cubicBezTo>
                    <a:cubicBezTo>
                      <a:pt x="52" y="38"/>
                      <a:pt x="50" y="45"/>
                      <a:pt x="46" y="50"/>
                    </a:cubicBezTo>
                    <a:cubicBezTo>
                      <a:pt x="42" y="55"/>
                      <a:pt x="37" y="57"/>
                      <a:pt x="28" y="60"/>
                    </a:cubicBezTo>
                    <a:cubicBezTo>
                      <a:pt x="19" y="63"/>
                      <a:pt x="16" y="65"/>
                      <a:pt x="13" y="68"/>
                    </a:cubicBezTo>
                    <a:cubicBezTo>
                      <a:pt x="11" y="70"/>
                      <a:pt x="10" y="74"/>
                      <a:pt x="10" y="80"/>
                    </a:cubicBezTo>
                    <a:cubicBezTo>
                      <a:pt x="10" y="91"/>
                      <a:pt x="16" y="99"/>
                      <a:pt x="27" y="99"/>
                    </a:cubicBezTo>
                    <a:cubicBezTo>
                      <a:pt x="33" y="99"/>
                      <a:pt x="38" y="96"/>
                      <a:pt x="41" y="92"/>
                    </a:cubicBezTo>
                    <a:cubicBezTo>
                      <a:pt x="43" y="88"/>
                      <a:pt x="44" y="85"/>
                      <a:pt x="45" y="77"/>
                    </a:cubicBezTo>
                    <a:lnTo>
                      <a:pt x="55"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5" name="Rectangle 323"/>
              <p:cNvSpPr>
                <a:spLocks noChangeArrowheads="1"/>
              </p:cNvSpPr>
              <p:nvPr/>
            </p:nvSpPr>
            <p:spPr bwMode="auto">
              <a:xfrm>
                <a:off x="1214" y="643"/>
                <a:ext cx="10"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6" name="Rectangle 324"/>
              <p:cNvSpPr>
                <a:spLocks noChangeArrowheads="1"/>
              </p:cNvSpPr>
              <p:nvPr/>
            </p:nvSpPr>
            <p:spPr bwMode="auto">
              <a:xfrm>
                <a:off x="1188" y="643"/>
                <a:ext cx="10"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7" name="Freeform 325"/>
              <p:cNvSpPr>
                <a:spLocks/>
              </p:cNvSpPr>
              <p:nvPr/>
            </p:nvSpPr>
            <p:spPr bwMode="auto">
              <a:xfrm>
                <a:off x="1160" y="664"/>
                <a:ext cx="91" cy="181"/>
              </a:xfrm>
              <a:custGeom>
                <a:avLst/>
                <a:gdLst>
                  <a:gd name="T0" fmla="*/ 62 w 62"/>
                  <a:gd name="T1" fmla="*/ 90 h 125"/>
                  <a:gd name="T2" fmla="*/ 58 w 62"/>
                  <a:gd name="T3" fmla="*/ 108 h 125"/>
                  <a:gd name="T4" fmla="*/ 30 w 62"/>
                  <a:gd name="T5" fmla="*/ 125 h 125"/>
                  <a:gd name="T6" fmla="*/ 0 w 62"/>
                  <a:gd name="T7" fmla="*/ 89 h 125"/>
                  <a:gd name="T8" fmla="*/ 7 w 62"/>
                  <a:gd name="T9" fmla="*/ 66 h 125"/>
                  <a:gd name="T10" fmla="*/ 28 w 62"/>
                  <a:gd name="T11" fmla="*/ 53 h 125"/>
                  <a:gd name="T12" fmla="*/ 44 w 62"/>
                  <a:gd name="T13" fmla="*/ 46 h 125"/>
                  <a:gd name="T14" fmla="*/ 48 w 62"/>
                  <a:gd name="T15" fmla="*/ 33 h 125"/>
                  <a:gd name="T16" fmla="*/ 31 w 62"/>
                  <a:gd name="T17" fmla="*/ 13 h 125"/>
                  <a:gd name="T18" fmla="*/ 17 w 62"/>
                  <a:gd name="T19" fmla="*/ 22 h 125"/>
                  <a:gd name="T20" fmla="*/ 13 w 62"/>
                  <a:gd name="T21" fmla="*/ 34 h 125"/>
                  <a:gd name="T22" fmla="*/ 3 w 62"/>
                  <a:gd name="T23" fmla="*/ 31 h 125"/>
                  <a:gd name="T24" fmla="*/ 10 w 62"/>
                  <a:gd name="T25" fmla="*/ 10 h 125"/>
                  <a:gd name="T26" fmla="*/ 31 w 62"/>
                  <a:gd name="T27" fmla="*/ 0 h 125"/>
                  <a:gd name="T28" fmla="*/ 53 w 62"/>
                  <a:gd name="T29" fmla="*/ 11 h 125"/>
                  <a:gd name="T30" fmla="*/ 59 w 62"/>
                  <a:gd name="T31" fmla="*/ 33 h 125"/>
                  <a:gd name="T32" fmla="*/ 51 w 62"/>
                  <a:gd name="T33" fmla="*/ 56 h 125"/>
                  <a:gd name="T34" fmla="*/ 31 w 62"/>
                  <a:gd name="T35" fmla="*/ 68 h 125"/>
                  <a:gd name="T36" fmla="*/ 15 w 62"/>
                  <a:gd name="T37" fmla="*/ 76 h 125"/>
                  <a:gd name="T38" fmla="*/ 11 w 62"/>
                  <a:gd name="T39" fmla="*/ 90 h 125"/>
                  <a:gd name="T40" fmla="*/ 30 w 62"/>
                  <a:gd name="T41" fmla="*/ 111 h 125"/>
                  <a:gd name="T42" fmla="*/ 46 w 62"/>
                  <a:gd name="T43" fmla="*/ 103 h 125"/>
                  <a:gd name="T44" fmla="*/ 51 w 62"/>
                  <a:gd name="T45" fmla="*/ 87 h 125"/>
                  <a:gd name="T46" fmla="*/ 62 w 62"/>
                  <a:gd name="T47" fmla="*/ 9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125">
                    <a:moveTo>
                      <a:pt x="62" y="90"/>
                    </a:moveTo>
                    <a:cubicBezTo>
                      <a:pt x="61" y="99"/>
                      <a:pt x="60" y="103"/>
                      <a:pt x="58" y="108"/>
                    </a:cubicBezTo>
                    <a:cubicBezTo>
                      <a:pt x="53" y="119"/>
                      <a:pt x="43" y="125"/>
                      <a:pt x="30" y="125"/>
                    </a:cubicBezTo>
                    <a:cubicBezTo>
                      <a:pt x="12" y="125"/>
                      <a:pt x="0" y="111"/>
                      <a:pt x="0" y="89"/>
                    </a:cubicBezTo>
                    <a:cubicBezTo>
                      <a:pt x="0" y="80"/>
                      <a:pt x="2" y="72"/>
                      <a:pt x="7" y="66"/>
                    </a:cubicBezTo>
                    <a:cubicBezTo>
                      <a:pt x="11" y="61"/>
                      <a:pt x="15" y="58"/>
                      <a:pt x="28" y="53"/>
                    </a:cubicBezTo>
                    <a:cubicBezTo>
                      <a:pt x="37" y="50"/>
                      <a:pt x="41" y="49"/>
                      <a:pt x="44" y="46"/>
                    </a:cubicBezTo>
                    <a:cubicBezTo>
                      <a:pt x="47" y="43"/>
                      <a:pt x="48" y="39"/>
                      <a:pt x="48" y="33"/>
                    </a:cubicBezTo>
                    <a:cubicBezTo>
                      <a:pt x="48" y="22"/>
                      <a:pt x="41" y="13"/>
                      <a:pt x="31" y="13"/>
                    </a:cubicBezTo>
                    <a:cubicBezTo>
                      <a:pt x="25" y="13"/>
                      <a:pt x="20" y="16"/>
                      <a:pt x="17" y="22"/>
                    </a:cubicBezTo>
                    <a:cubicBezTo>
                      <a:pt x="15" y="25"/>
                      <a:pt x="14" y="28"/>
                      <a:pt x="13" y="34"/>
                    </a:cubicBezTo>
                    <a:cubicBezTo>
                      <a:pt x="3" y="31"/>
                      <a:pt x="3" y="31"/>
                      <a:pt x="3" y="31"/>
                    </a:cubicBezTo>
                    <a:cubicBezTo>
                      <a:pt x="4" y="20"/>
                      <a:pt x="6" y="15"/>
                      <a:pt x="10" y="10"/>
                    </a:cubicBezTo>
                    <a:cubicBezTo>
                      <a:pt x="15" y="3"/>
                      <a:pt x="22" y="0"/>
                      <a:pt x="31" y="0"/>
                    </a:cubicBezTo>
                    <a:cubicBezTo>
                      <a:pt x="41" y="0"/>
                      <a:pt x="48" y="4"/>
                      <a:pt x="53" y="11"/>
                    </a:cubicBezTo>
                    <a:cubicBezTo>
                      <a:pt x="57" y="17"/>
                      <a:pt x="59" y="25"/>
                      <a:pt x="59" y="33"/>
                    </a:cubicBezTo>
                    <a:cubicBezTo>
                      <a:pt x="59" y="43"/>
                      <a:pt x="56" y="51"/>
                      <a:pt x="51" y="56"/>
                    </a:cubicBezTo>
                    <a:cubicBezTo>
                      <a:pt x="47" y="61"/>
                      <a:pt x="42" y="64"/>
                      <a:pt x="31" y="68"/>
                    </a:cubicBezTo>
                    <a:cubicBezTo>
                      <a:pt x="21" y="71"/>
                      <a:pt x="18" y="73"/>
                      <a:pt x="15" y="76"/>
                    </a:cubicBezTo>
                    <a:cubicBezTo>
                      <a:pt x="12" y="79"/>
                      <a:pt x="11" y="84"/>
                      <a:pt x="11" y="90"/>
                    </a:cubicBezTo>
                    <a:cubicBezTo>
                      <a:pt x="11" y="103"/>
                      <a:pt x="18" y="111"/>
                      <a:pt x="30" y="111"/>
                    </a:cubicBezTo>
                    <a:cubicBezTo>
                      <a:pt x="37" y="111"/>
                      <a:pt x="43" y="109"/>
                      <a:pt x="46" y="103"/>
                    </a:cubicBezTo>
                    <a:cubicBezTo>
                      <a:pt x="49" y="99"/>
                      <a:pt x="50" y="95"/>
                      <a:pt x="51" y="87"/>
                    </a:cubicBezTo>
                    <a:lnTo>
                      <a:pt x="62"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8" name="Rectangle 326"/>
              <p:cNvSpPr>
                <a:spLocks noChangeArrowheads="1"/>
              </p:cNvSpPr>
              <p:nvPr/>
            </p:nvSpPr>
            <p:spPr bwMode="auto">
              <a:xfrm>
                <a:off x="2443" y="888"/>
                <a:ext cx="11" cy="2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9" name="Rectangle 327"/>
              <p:cNvSpPr>
                <a:spLocks noChangeArrowheads="1"/>
              </p:cNvSpPr>
              <p:nvPr/>
            </p:nvSpPr>
            <p:spPr bwMode="auto">
              <a:xfrm>
                <a:off x="2417" y="888"/>
                <a:ext cx="10" cy="2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0" name="Freeform 328"/>
              <p:cNvSpPr>
                <a:spLocks/>
              </p:cNvSpPr>
              <p:nvPr/>
            </p:nvSpPr>
            <p:spPr bwMode="auto">
              <a:xfrm>
                <a:off x="2390" y="906"/>
                <a:ext cx="90" cy="184"/>
              </a:xfrm>
              <a:custGeom>
                <a:avLst/>
                <a:gdLst>
                  <a:gd name="T0" fmla="*/ 62 w 62"/>
                  <a:gd name="T1" fmla="*/ 91 h 126"/>
                  <a:gd name="T2" fmla="*/ 58 w 62"/>
                  <a:gd name="T3" fmla="*/ 109 h 126"/>
                  <a:gd name="T4" fmla="*/ 31 w 62"/>
                  <a:gd name="T5" fmla="*/ 126 h 126"/>
                  <a:gd name="T6" fmla="*/ 0 w 62"/>
                  <a:gd name="T7" fmla="*/ 90 h 126"/>
                  <a:gd name="T8" fmla="*/ 7 w 62"/>
                  <a:gd name="T9" fmla="*/ 67 h 126"/>
                  <a:gd name="T10" fmla="*/ 28 w 62"/>
                  <a:gd name="T11" fmla="*/ 54 h 126"/>
                  <a:gd name="T12" fmla="*/ 44 w 62"/>
                  <a:gd name="T13" fmla="*/ 46 h 126"/>
                  <a:gd name="T14" fmla="*/ 48 w 62"/>
                  <a:gd name="T15" fmla="*/ 34 h 126"/>
                  <a:gd name="T16" fmla="*/ 31 w 62"/>
                  <a:gd name="T17" fmla="*/ 14 h 126"/>
                  <a:gd name="T18" fmla="*/ 17 w 62"/>
                  <a:gd name="T19" fmla="*/ 23 h 126"/>
                  <a:gd name="T20" fmla="*/ 13 w 62"/>
                  <a:gd name="T21" fmla="*/ 34 h 126"/>
                  <a:gd name="T22" fmla="*/ 3 w 62"/>
                  <a:gd name="T23" fmla="*/ 32 h 126"/>
                  <a:gd name="T24" fmla="*/ 10 w 62"/>
                  <a:gd name="T25" fmla="*/ 11 h 126"/>
                  <a:gd name="T26" fmla="*/ 31 w 62"/>
                  <a:gd name="T27" fmla="*/ 0 h 126"/>
                  <a:gd name="T28" fmla="*/ 53 w 62"/>
                  <a:gd name="T29" fmla="*/ 12 h 126"/>
                  <a:gd name="T30" fmla="*/ 59 w 62"/>
                  <a:gd name="T31" fmla="*/ 34 h 126"/>
                  <a:gd name="T32" fmla="*/ 51 w 62"/>
                  <a:gd name="T33" fmla="*/ 57 h 126"/>
                  <a:gd name="T34" fmla="*/ 31 w 62"/>
                  <a:gd name="T35" fmla="*/ 69 h 126"/>
                  <a:gd name="T36" fmla="*/ 15 w 62"/>
                  <a:gd name="T37" fmla="*/ 77 h 126"/>
                  <a:gd name="T38" fmla="*/ 11 w 62"/>
                  <a:gd name="T39" fmla="*/ 91 h 126"/>
                  <a:gd name="T40" fmla="*/ 30 w 62"/>
                  <a:gd name="T41" fmla="*/ 112 h 126"/>
                  <a:gd name="T42" fmla="*/ 46 w 62"/>
                  <a:gd name="T43" fmla="*/ 104 h 126"/>
                  <a:gd name="T44" fmla="*/ 51 w 62"/>
                  <a:gd name="T45" fmla="*/ 88 h 126"/>
                  <a:gd name="T46" fmla="*/ 62 w 62"/>
                  <a:gd name="T47" fmla="*/ 9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 h="126">
                    <a:moveTo>
                      <a:pt x="62" y="91"/>
                    </a:moveTo>
                    <a:cubicBezTo>
                      <a:pt x="61" y="100"/>
                      <a:pt x="60" y="104"/>
                      <a:pt x="58" y="109"/>
                    </a:cubicBezTo>
                    <a:cubicBezTo>
                      <a:pt x="53" y="120"/>
                      <a:pt x="43" y="126"/>
                      <a:pt x="31" y="126"/>
                    </a:cubicBezTo>
                    <a:cubicBezTo>
                      <a:pt x="12" y="126"/>
                      <a:pt x="0" y="112"/>
                      <a:pt x="0" y="90"/>
                    </a:cubicBezTo>
                    <a:cubicBezTo>
                      <a:pt x="0" y="81"/>
                      <a:pt x="2" y="72"/>
                      <a:pt x="7" y="67"/>
                    </a:cubicBezTo>
                    <a:cubicBezTo>
                      <a:pt x="11" y="62"/>
                      <a:pt x="15" y="59"/>
                      <a:pt x="28" y="54"/>
                    </a:cubicBezTo>
                    <a:cubicBezTo>
                      <a:pt x="37" y="51"/>
                      <a:pt x="41" y="49"/>
                      <a:pt x="44" y="46"/>
                    </a:cubicBezTo>
                    <a:cubicBezTo>
                      <a:pt x="47" y="44"/>
                      <a:pt x="48" y="39"/>
                      <a:pt x="48" y="34"/>
                    </a:cubicBezTo>
                    <a:cubicBezTo>
                      <a:pt x="48" y="22"/>
                      <a:pt x="41" y="14"/>
                      <a:pt x="31" y="14"/>
                    </a:cubicBezTo>
                    <a:cubicBezTo>
                      <a:pt x="25" y="14"/>
                      <a:pt x="20" y="17"/>
                      <a:pt x="17" y="23"/>
                    </a:cubicBezTo>
                    <a:cubicBezTo>
                      <a:pt x="15" y="26"/>
                      <a:pt x="14" y="28"/>
                      <a:pt x="13" y="34"/>
                    </a:cubicBezTo>
                    <a:cubicBezTo>
                      <a:pt x="3" y="32"/>
                      <a:pt x="3" y="32"/>
                      <a:pt x="3" y="32"/>
                    </a:cubicBezTo>
                    <a:cubicBezTo>
                      <a:pt x="4" y="21"/>
                      <a:pt x="6" y="16"/>
                      <a:pt x="10" y="11"/>
                    </a:cubicBezTo>
                    <a:cubicBezTo>
                      <a:pt x="15" y="4"/>
                      <a:pt x="22" y="0"/>
                      <a:pt x="31" y="0"/>
                    </a:cubicBezTo>
                    <a:cubicBezTo>
                      <a:pt x="41" y="0"/>
                      <a:pt x="48" y="5"/>
                      <a:pt x="53" y="12"/>
                    </a:cubicBezTo>
                    <a:cubicBezTo>
                      <a:pt x="57" y="18"/>
                      <a:pt x="59" y="26"/>
                      <a:pt x="59" y="34"/>
                    </a:cubicBezTo>
                    <a:cubicBezTo>
                      <a:pt x="59" y="44"/>
                      <a:pt x="56" y="52"/>
                      <a:pt x="51" y="57"/>
                    </a:cubicBezTo>
                    <a:cubicBezTo>
                      <a:pt x="47" y="62"/>
                      <a:pt x="42" y="65"/>
                      <a:pt x="31" y="69"/>
                    </a:cubicBezTo>
                    <a:cubicBezTo>
                      <a:pt x="21" y="72"/>
                      <a:pt x="18" y="73"/>
                      <a:pt x="15" y="77"/>
                    </a:cubicBezTo>
                    <a:cubicBezTo>
                      <a:pt x="12" y="80"/>
                      <a:pt x="11" y="84"/>
                      <a:pt x="11" y="91"/>
                    </a:cubicBezTo>
                    <a:cubicBezTo>
                      <a:pt x="11" y="104"/>
                      <a:pt x="18" y="112"/>
                      <a:pt x="30" y="112"/>
                    </a:cubicBezTo>
                    <a:cubicBezTo>
                      <a:pt x="37" y="112"/>
                      <a:pt x="43" y="109"/>
                      <a:pt x="46" y="104"/>
                    </a:cubicBezTo>
                    <a:cubicBezTo>
                      <a:pt x="49" y="100"/>
                      <a:pt x="50" y="96"/>
                      <a:pt x="51" y="88"/>
                    </a:cubicBezTo>
                    <a:lnTo>
                      <a:pt x="6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1" name="Rectangle 329"/>
              <p:cNvSpPr>
                <a:spLocks noChangeArrowheads="1"/>
              </p:cNvSpPr>
              <p:nvPr/>
            </p:nvSpPr>
            <p:spPr bwMode="auto">
              <a:xfrm>
                <a:off x="2065" y="1760"/>
                <a:ext cx="37"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2" name="Freeform 330"/>
              <p:cNvSpPr>
                <a:spLocks/>
              </p:cNvSpPr>
              <p:nvPr/>
            </p:nvSpPr>
            <p:spPr bwMode="auto">
              <a:xfrm>
                <a:off x="1908" y="732"/>
                <a:ext cx="42" cy="28"/>
              </a:xfrm>
              <a:custGeom>
                <a:avLst/>
                <a:gdLst>
                  <a:gd name="T0" fmla="*/ 25 w 29"/>
                  <a:gd name="T1" fmla="*/ 19 h 19"/>
                  <a:gd name="T2" fmla="*/ 25 w 29"/>
                  <a:gd name="T3" fmla="*/ 12 h 19"/>
                  <a:gd name="T4" fmla="*/ 28 w 29"/>
                  <a:gd name="T5" fmla="*/ 4 h 19"/>
                  <a:gd name="T6" fmla="*/ 21 w 29"/>
                  <a:gd name="T7" fmla="*/ 2 h 19"/>
                  <a:gd name="T8" fmla="*/ 14 w 29"/>
                  <a:gd name="T9" fmla="*/ 0 h 19"/>
                  <a:gd name="T10" fmla="*/ 12 w 29"/>
                  <a:gd name="T11" fmla="*/ 3 h 19"/>
                  <a:gd name="T12" fmla="*/ 11 w 29"/>
                  <a:gd name="T13" fmla="*/ 1 h 19"/>
                  <a:gd name="T14" fmla="*/ 8 w 29"/>
                  <a:gd name="T15" fmla="*/ 2 h 19"/>
                  <a:gd name="T16" fmla="*/ 1 w 29"/>
                  <a:gd name="T17" fmla="*/ 13 h 19"/>
                  <a:gd name="T18" fmla="*/ 1 w 29"/>
                  <a:gd name="T19" fmla="*/ 18 h 19"/>
                  <a:gd name="T20" fmla="*/ 7 w 29"/>
                  <a:gd name="T21" fmla="*/ 19 h 19"/>
                  <a:gd name="T22" fmla="*/ 25 w 29"/>
                  <a:gd name="T2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19">
                    <a:moveTo>
                      <a:pt x="25" y="19"/>
                    </a:moveTo>
                    <a:cubicBezTo>
                      <a:pt x="25" y="19"/>
                      <a:pt x="28" y="19"/>
                      <a:pt x="25" y="12"/>
                    </a:cubicBezTo>
                    <a:cubicBezTo>
                      <a:pt x="25" y="12"/>
                      <a:pt x="29" y="9"/>
                      <a:pt x="28" y="4"/>
                    </a:cubicBezTo>
                    <a:cubicBezTo>
                      <a:pt x="28" y="4"/>
                      <a:pt x="24" y="1"/>
                      <a:pt x="21" y="2"/>
                    </a:cubicBezTo>
                    <a:cubicBezTo>
                      <a:pt x="21" y="2"/>
                      <a:pt x="13" y="1"/>
                      <a:pt x="14" y="0"/>
                    </a:cubicBezTo>
                    <a:cubicBezTo>
                      <a:pt x="14" y="0"/>
                      <a:pt x="13" y="1"/>
                      <a:pt x="12" y="3"/>
                    </a:cubicBezTo>
                    <a:cubicBezTo>
                      <a:pt x="11" y="1"/>
                      <a:pt x="11" y="1"/>
                      <a:pt x="11" y="1"/>
                    </a:cubicBezTo>
                    <a:cubicBezTo>
                      <a:pt x="11" y="1"/>
                      <a:pt x="9" y="0"/>
                      <a:pt x="8" y="2"/>
                    </a:cubicBezTo>
                    <a:cubicBezTo>
                      <a:pt x="1" y="13"/>
                      <a:pt x="1" y="13"/>
                      <a:pt x="1" y="13"/>
                    </a:cubicBezTo>
                    <a:cubicBezTo>
                      <a:pt x="1" y="13"/>
                      <a:pt x="0" y="17"/>
                      <a:pt x="1" y="18"/>
                    </a:cubicBezTo>
                    <a:cubicBezTo>
                      <a:pt x="1" y="18"/>
                      <a:pt x="3" y="19"/>
                      <a:pt x="7" y="19"/>
                    </a:cubicBezTo>
                    <a:cubicBezTo>
                      <a:pt x="25" y="19"/>
                      <a:pt x="25" y="19"/>
                      <a:pt x="25"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3" name="Freeform 331"/>
              <p:cNvSpPr>
                <a:spLocks/>
              </p:cNvSpPr>
              <p:nvPr/>
            </p:nvSpPr>
            <p:spPr bwMode="auto">
              <a:xfrm>
                <a:off x="1924" y="733"/>
                <a:ext cx="5" cy="22"/>
              </a:xfrm>
              <a:custGeom>
                <a:avLst/>
                <a:gdLst>
                  <a:gd name="T0" fmla="*/ 1 w 3"/>
                  <a:gd name="T1" fmla="*/ 13 h 15"/>
                  <a:gd name="T2" fmla="*/ 3 w 3"/>
                  <a:gd name="T3" fmla="*/ 0 h 15"/>
                  <a:gd name="T4" fmla="*/ 2 w 3"/>
                  <a:gd name="T5" fmla="*/ 15 h 15"/>
                  <a:gd name="T6" fmla="*/ 1 w 3"/>
                  <a:gd name="T7" fmla="*/ 13 h 15"/>
                </a:gdLst>
                <a:ahLst/>
                <a:cxnLst>
                  <a:cxn ang="0">
                    <a:pos x="T0" y="T1"/>
                  </a:cxn>
                  <a:cxn ang="0">
                    <a:pos x="T2" y="T3"/>
                  </a:cxn>
                  <a:cxn ang="0">
                    <a:pos x="T4" y="T5"/>
                  </a:cxn>
                  <a:cxn ang="0">
                    <a:pos x="T6" y="T7"/>
                  </a:cxn>
                </a:cxnLst>
                <a:rect l="0" t="0" r="r" b="b"/>
                <a:pathLst>
                  <a:path w="3" h="15">
                    <a:moveTo>
                      <a:pt x="1" y="13"/>
                    </a:moveTo>
                    <a:cubicBezTo>
                      <a:pt x="1" y="13"/>
                      <a:pt x="0" y="2"/>
                      <a:pt x="3" y="0"/>
                    </a:cubicBezTo>
                    <a:cubicBezTo>
                      <a:pt x="3" y="0"/>
                      <a:pt x="2" y="12"/>
                      <a:pt x="2" y="15"/>
                    </a:cubicBezTo>
                    <a:cubicBezTo>
                      <a:pt x="1" y="13"/>
                      <a:pt x="1" y="13"/>
                      <a:pt x="1"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4" name="Freeform 332"/>
              <p:cNvSpPr>
                <a:spLocks/>
              </p:cNvSpPr>
              <p:nvPr/>
            </p:nvSpPr>
            <p:spPr bwMode="auto">
              <a:xfrm>
                <a:off x="1946" y="736"/>
                <a:ext cx="1" cy="2"/>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1"/>
                      <a:pt x="1" y="1"/>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5" name="Freeform 333"/>
              <p:cNvSpPr>
                <a:spLocks noEditPoints="1"/>
              </p:cNvSpPr>
              <p:nvPr/>
            </p:nvSpPr>
            <p:spPr bwMode="auto">
              <a:xfrm>
                <a:off x="1934" y="738"/>
                <a:ext cx="15" cy="22"/>
              </a:xfrm>
              <a:custGeom>
                <a:avLst/>
                <a:gdLst>
                  <a:gd name="T0" fmla="*/ 6 w 10"/>
                  <a:gd name="T1" fmla="*/ 8 h 15"/>
                  <a:gd name="T2" fmla="*/ 5 w 10"/>
                  <a:gd name="T3" fmla="*/ 12 h 15"/>
                  <a:gd name="T4" fmla="*/ 7 w 10"/>
                  <a:gd name="T5" fmla="*/ 15 h 15"/>
                  <a:gd name="T6" fmla="*/ 6 w 10"/>
                  <a:gd name="T7" fmla="*/ 8 h 15"/>
                  <a:gd name="T8" fmla="*/ 9 w 10"/>
                  <a:gd name="T9" fmla="*/ 0 h 15"/>
                  <a:gd name="T10" fmla="*/ 7 w 10"/>
                  <a:gd name="T11" fmla="*/ 6 h 15"/>
                  <a:gd name="T12" fmla="*/ 0 w 10"/>
                  <a:gd name="T13" fmla="*/ 10 h 15"/>
                  <a:gd name="T14" fmla="*/ 1 w 10"/>
                  <a:gd name="T15" fmla="*/ 10 h 15"/>
                  <a:gd name="T16" fmla="*/ 2 w 10"/>
                  <a:gd name="T17" fmla="*/ 10 h 15"/>
                  <a:gd name="T18" fmla="*/ 6 w 10"/>
                  <a:gd name="T19" fmla="*/ 8 h 15"/>
                  <a:gd name="T20" fmla="*/ 6 w 10"/>
                  <a:gd name="T21" fmla="*/ 8 h 15"/>
                  <a:gd name="T22" fmla="*/ 9 w 10"/>
                  <a:gd name="T2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5">
                    <a:moveTo>
                      <a:pt x="6" y="8"/>
                    </a:moveTo>
                    <a:cubicBezTo>
                      <a:pt x="6" y="8"/>
                      <a:pt x="10" y="12"/>
                      <a:pt x="5" y="12"/>
                    </a:cubicBezTo>
                    <a:cubicBezTo>
                      <a:pt x="6" y="13"/>
                      <a:pt x="6" y="14"/>
                      <a:pt x="7" y="15"/>
                    </a:cubicBezTo>
                    <a:cubicBezTo>
                      <a:pt x="10" y="13"/>
                      <a:pt x="6" y="8"/>
                      <a:pt x="6" y="8"/>
                    </a:cubicBezTo>
                    <a:moveTo>
                      <a:pt x="9" y="0"/>
                    </a:moveTo>
                    <a:cubicBezTo>
                      <a:pt x="9" y="2"/>
                      <a:pt x="7" y="6"/>
                      <a:pt x="7" y="6"/>
                    </a:cubicBezTo>
                    <a:cubicBezTo>
                      <a:pt x="0" y="10"/>
                      <a:pt x="0" y="10"/>
                      <a:pt x="0" y="10"/>
                    </a:cubicBezTo>
                    <a:cubicBezTo>
                      <a:pt x="1" y="10"/>
                      <a:pt x="1" y="10"/>
                      <a:pt x="1" y="10"/>
                    </a:cubicBezTo>
                    <a:cubicBezTo>
                      <a:pt x="1" y="10"/>
                      <a:pt x="1" y="10"/>
                      <a:pt x="2" y="10"/>
                    </a:cubicBezTo>
                    <a:cubicBezTo>
                      <a:pt x="6" y="8"/>
                      <a:pt x="6" y="8"/>
                      <a:pt x="6" y="8"/>
                    </a:cubicBezTo>
                    <a:cubicBezTo>
                      <a:pt x="6" y="8"/>
                      <a:pt x="6" y="8"/>
                      <a:pt x="6" y="8"/>
                    </a:cubicBezTo>
                    <a:cubicBezTo>
                      <a:pt x="10"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6" name="Freeform 334"/>
              <p:cNvSpPr>
                <a:spLocks noEditPoints="1"/>
              </p:cNvSpPr>
              <p:nvPr/>
            </p:nvSpPr>
            <p:spPr bwMode="auto">
              <a:xfrm>
                <a:off x="1910" y="736"/>
                <a:ext cx="16" cy="19"/>
              </a:xfrm>
              <a:custGeom>
                <a:avLst/>
                <a:gdLst>
                  <a:gd name="T0" fmla="*/ 10 w 11"/>
                  <a:gd name="T1" fmla="*/ 4 h 13"/>
                  <a:gd name="T2" fmla="*/ 11 w 11"/>
                  <a:gd name="T3" fmla="*/ 2 h 13"/>
                  <a:gd name="T4" fmla="*/ 10 w 11"/>
                  <a:gd name="T5" fmla="*/ 4 h 13"/>
                  <a:gd name="T6" fmla="*/ 11 w 11"/>
                  <a:gd name="T7" fmla="*/ 11 h 13"/>
                  <a:gd name="T8" fmla="*/ 8 w 11"/>
                  <a:gd name="T9" fmla="*/ 12 h 13"/>
                  <a:gd name="T10" fmla="*/ 7 w 11"/>
                  <a:gd name="T11" fmla="*/ 10 h 13"/>
                  <a:gd name="T12" fmla="*/ 10 w 11"/>
                  <a:gd name="T13" fmla="*/ 4 h 13"/>
                  <a:gd name="T14" fmla="*/ 11 w 11"/>
                  <a:gd name="T15" fmla="*/ 0 h 13"/>
                  <a:gd name="T16" fmla="*/ 6 w 11"/>
                  <a:gd name="T17" fmla="*/ 8 h 13"/>
                  <a:gd name="T18" fmla="*/ 9 w 11"/>
                  <a:gd name="T19" fmla="*/ 13 h 13"/>
                  <a:gd name="T20" fmla="*/ 11 w 11"/>
                  <a:gd name="T21" fmla="*/ 11 h 13"/>
                  <a:gd name="T22" fmla="*/ 11 w 11"/>
                  <a:gd name="T23" fmla="*/ 0 h 13"/>
                  <a:gd name="T24" fmla="*/ 11 w 11"/>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3">
                    <a:moveTo>
                      <a:pt x="10" y="4"/>
                    </a:moveTo>
                    <a:cubicBezTo>
                      <a:pt x="10" y="3"/>
                      <a:pt x="11" y="2"/>
                      <a:pt x="11" y="2"/>
                    </a:cubicBezTo>
                    <a:cubicBezTo>
                      <a:pt x="11" y="2"/>
                      <a:pt x="11" y="3"/>
                      <a:pt x="10" y="4"/>
                    </a:cubicBezTo>
                    <a:cubicBezTo>
                      <a:pt x="10" y="6"/>
                      <a:pt x="11" y="11"/>
                      <a:pt x="11" y="11"/>
                    </a:cubicBezTo>
                    <a:cubicBezTo>
                      <a:pt x="9" y="12"/>
                      <a:pt x="8" y="12"/>
                      <a:pt x="8" y="12"/>
                    </a:cubicBezTo>
                    <a:cubicBezTo>
                      <a:pt x="5" y="12"/>
                      <a:pt x="7" y="10"/>
                      <a:pt x="7" y="10"/>
                    </a:cubicBezTo>
                    <a:cubicBezTo>
                      <a:pt x="9" y="8"/>
                      <a:pt x="10" y="5"/>
                      <a:pt x="10" y="4"/>
                    </a:cubicBezTo>
                    <a:moveTo>
                      <a:pt x="11" y="0"/>
                    </a:moveTo>
                    <a:cubicBezTo>
                      <a:pt x="6" y="8"/>
                      <a:pt x="6" y="8"/>
                      <a:pt x="6" y="8"/>
                    </a:cubicBezTo>
                    <a:cubicBezTo>
                      <a:pt x="0" y="11"/>
                      <a:pt x="5" y="12"/>
                      <a:pt x="9" y="13"/>
                    </a:cubicBezTo>
                    <a:cubicBezTo>
                      <a:pt x="9" y="12"/>
                      <a:pt x="10" y="12"/>
                      <a:pt x="11" y="11"/>
                    </a:cubicBezTo>
                    <a:cubicBezTo>
                      <a:pt x="10" y="7"/>
                      <a:pt x="11"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7" name="Freeform 335"/>
              <p:cNvSpPr>
                <a:spLocks noEditPoints="1"/>
              </p:cNvSpPr>
              <p:nvPr/>
            </p:nvSpPr>
            <p:spPr bwMode="auto">
              <a:xfrm>
                <a:off x="1930" y="735"/>
                <a:ext cx="17" cy="17"/>
              </a:xfrm>
              <a:custGeom>
                <a:avLst/>
                <a:gdLst>
                  <a:gd name="T0" fmla="*/ 5 w 12"/>
                  <a:gd name="T1" fmla="*/ 4 h 12"/>
                  <a:gd name="T2" fmla="*/ 5 w 12"/>
                  <a:gd name="T3" fmla="*/ 2 h 12"/>
                  <a:gd name="T4" fmla="*/ 7 w 12"/>
                  <a:gd name="T5" fmla="*/ 2 h 12"/>
                  <a:gd name="T6" fmla="*/ 2 w 12"/>
                  <a:gd name="T7" fmla="*/ 11 h 12"/>
                  <a:gd name="T8" fmla="*/ 5 w 12"/>
                  <a:gd name="T9" fmla="*/ 4 h 12"/>
                  <a:gd name="T10" fmla="*/ 5 w 12"/>
                  <a:gd name="T11" fmla="*/ 4 h 12"/>
                  <a:gd name="T12" fmla="*/ 6 w 12"/>
                  <a:gd name="T13" fmla="*/ 0 h 12"/>
                  <a:gd name="T14" fmla="*/ 4 w 12"/>
                  <a:gd name="T15" fmla="*/ 1 h 12"/>
                  <a:gd name="T16" fmla="*/ 0 w 12"/>
                  <a:gd name="T17" fmla="*/ 12 h 12"/>
                  <a:gd name="T18" fmla="*/ 1 w 12"/>
                  <a:gd name="T19" fmla="*/ 12 h 12"/>
                  <a:gd name="T20" fmla="*/ 2 w 12"/>
                  <a:gd name="T21" fmla="*/ 12 h 12"/>
                  <a:gd name="T22" fmla="*/ 9 w 12"/>
                  <a:gd name="T23" fmla="*/ 4 h 12"/>
                  <a:gd name="T24" fmla="*/ 6 w 12"/>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2">
                    <a:moveTo>
                      <a:pt x="5" y="4"/>
                    </a:moveTo>
                    <a:cubicBezTo>
                      <a:pt x="2" y="2"/>
                      <a:pt x="3" y="2"/>
                      <a:pt x="5" y="2"/>
                    </a:cubicBezTo>
                    <a:cubicBezTo>
                      <a:pt x="6" y="2"/>
                      <a:pt x="7" y="2"/>
                      <a:pt x="7" y="2"/>
                    </a:cubicBezTo>
                    <a:cubicBezTo>
                      <a:pt x="12" y="3"/>
                      <a:pt x="2" y="11"/>
                      <a:pt x="2" y="11"/>
                    </a:cubicBezTo>
                    <a:cubicBezTo>
                      <a:pt x="8" y="5"/>
                      <a:pt x="6" y="4"/>
                      <a:pt x="5" y="4"/>
                    </a:cubicBezTo>
                    <a:cubicBezTo>
                      <a:pt x="5" y="4"/>
                      <a:pt x="5" y="4"/>
                      <a:pt x="5" y="4"/>
                    </a:cubicBezTo>
                    <a:moveTo>
                      <a:pt x="6" y="0"/>
                    </a:moveTo>
                    <a:cubicBezTo>
                      <a:pt x="5" y="0"/>
                      <a:pt x="4" y="1"/>
                      <a:pt x="4" y="1"/>
                    </a:cubicBezTo>
                    <a:cubicBezTo>
                      <a:pt x="2" y="1"/>
                      <a:pt x="1" y="8"/>
                      <a:pt x="0" y="12"/>
                    </a:cubicBezTo>
                    <a:cubicBezTo>
                      <a:pt x="0" y="12"/>
                      <a:pt x="1" y="12"/>
                      <a:pt x="1" y="12"/>
                    </a:cubicBezTo>
                    <a:cubicBezTo>
                      <a:pt x="1" y="12"/>
                      <a:pt x="2" y="12"/>
                      <a:pt x="2" y="12"/>
                    </a:cubicBezTo>
                    <a:cubicBezTo>
                      <a:pt x="9" y="5"/>
                      <a:pt x="9" y="4"/>
                      <a:pt x="9" y="4"/>
                    </a:cubicBezTo>
                    <a:cubicBezTo>
                      <a:pt x="10"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8" name="Freeform 336"/>
              <p:cNvSpPr>
                <a:spLocks/>
              </p:cNvSpPr>
              <p:nvPr/>
            </p:nvSpPr>
            <p:spPr bwMode="auto">
              <a:xfrm>
                <a:off x="1937" y="749"/>
                <a:ext cx="12" cy="6"/>
              </a:xfrm>
              <a:custGeom>
                <a:avLst/>
                <a:gdLst>
                  <a:gd name="T0" fmla="*/ 4 w 8"/>
                  <a:gd name="T1" fmla="*/ 0 h 4"/>
                  <a:gd name="T2" fmla="*/ 0 w 8"/>
                  <a:gd name="T3" fmla="*/ 2 h 4"/>
                  <a:gd name="T4" fmla="*/ 3 w 8"/>
                  <a:gd name="T5" fmla="*/ 4 h 4"/>
                  <a:gd name="T6" fmla="*/ 4 w 8"/>
                  <a:gd name="T7" fmla="*/ 0 h 4"/>
                  <a:gd name="T8" fmla="*/ 4 w 8"/>
                  <a:gd name="T9" fmla="*/ 0 h 4"/>
                  <a:gd name="T10" fmla="*/ 4 w 8"/>
                  <a:gd name="T11" fmla="*/ 0 h 4"/>
                  <a:gd name="T12" fmla="*/ 4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4" y="0"/>
                    </a:moveTo>
                    <a:cubicBezTo>
                      <a:pt x="0" y="2"/>
                      <a:pt x="0" y="2"/>
                      <a:pt x="0" y="2"/>
                    </a:cubicBezTo>
                    <a:cubicBezTo>
                      <a:pt x="1" y="3"/>
                      <a:pt x="2" y="3"/>
                      <a:pt x="3" y="4"/>
                    </a:cubicBezTo>
                    <a:cubicBezTo>
                      <a:pt x="8" y="4"/>
                      <a:pt x="4" y="0"/>
                      <a:pt x="4" y="0"/>
                    </a:cubicBezTo>
                    <a:cubicBezTo>
                      <a:pt x="4" y="0"/>
                      <a:pt x="4" y="0"/>
                      <a:pt x="4" y="0"/>
                    </a:cubicBezTo>
                    <a:cubicBezTo>
                      <a:pt x="4" y="0"/>
                      <a:pt x="4" y="0"/>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9" name="Freeform 337"/>
              <p:cNvSpPr>
                <a:spLocks/>
              </p:cNvSpPr>
              <p:nvPr/>
            </p:nvSpPr>
            <p:spPr bwMode="auto">
              <a:xfrm>
                <a:off x="1870" y="749"/>
                <a:ext cx="115" cy="141"/>
              </a:xfrm>
              <a:custGeom>
                <a:avLst/>
                <a:gdLst>
                  <a:gd name="T0" fmla="*/ 34 w 79"/>
                  <a:gd name="T1" fmla="*/ 7 h 97"/>
                  <a:gd name="T2" fmla="*/ 18 w 79"/>
                  <a:gd name="T3" fmla="*/ 27 h 97"/>
                  <a:gd name="T4" fmla="*/ 17 w 79"/>
                  <a:gd name="T5" fmla="*/ 35 h 97"/>
                  <a:gd name="T6" fmla="*/ 18 w 79"/>
                  <a:gd name="T7" fmla="*/ 41 h 97"/>
                  <a:gd name="T8" fmla="*/ 16 w 79"/>
                  <a:gd name="T9" fmla="*/ 48 h 97"/>
                  <a:gd name="T10" fmla="*/ 16 w 79"/>
                  <a:gd name="T11" fmla="*/ 52 h 97"/>
                  <a:gd name="T12" fmla="*/ 16 w 79"/>
                  <a:gd name="T13" fmla="*/ 56 h 97"/>
                  <a:gd name="T14" fmla="*/ 16 w 79"/>
                  <a:gd name="T15" fmla="*/ 59 h 97"/>
                  <a:gd name="T16" fmla="*/ 16 w 79"/>
                  <a:gd name="T17" fmla="*/ 61 h 97"/>
                  <a:gd name="T18" fmla="*/ 15 w 79"/>
                  <a:gd name="T19" fmla="*/ 67 h 97"/>
                  <a:gd name="T20" fmla="*/ 12 w 79"/>
                  <a:gd name="T21" fmla="*/ 83 h 97"/>
                  <a:gd name="T22" fmla="*/ 11 w 79"/>
                  <a:gd name="T23" fmla="*/ 88 h 97"/>
                  <a:gd name="T24" fmla="*/ 5 w 79"/>
                  <a:gd name="T25" fmla="*/ 93 h 97"/>
                  <a:gd name="T26" fmla="*/ 24 w 79"/>
                  <a:gd name="T27" fmla="*/ 96 h 97"/>
                  <a:gd name="T28" fmla="*/ 55 w 79"/>
                  <a:gd name="T29" fmla="*/ 95 h 97"/>
                  <a:gd name="T30" fmla="*/ 68 w 79"/>
                  <a:gd name="T31" fmla="*/ 94 h 97"/>
                  <a:gd name="T32" fmla="*/ 77 w 79"/>
                  <a:gd name="T33" fmla="*/ 91 h 97"/>
                  <a:gd name="T34" fmla="*/ 77 w 79"/>
                  <a:gd name="T35" fmla="*/ 87 h 97"/>
                  <a:gd name="T36" fmla="*/ 72 w 79"/>
                  <a:gd name="T37" fmla="*/ 84 h 97"/>
                  <a:gd name="T38" fmla="*/ 67 w 79"/>
                  <a:gd name="T39" fmla="*/ 84 h 97"/>
                  <a:gd name="T40" fmla="*/ 67 w 79"/>
                  <a:gd name="T41" fmla="*/ 79 h 97"/>
                  <a:gd name="T42" fmla="*/ 65 w 79"/>
                  <a:gd name="T43" fmla="*/ 75 h 97"/>
                  <a:gd name="T44" fmla="*/ 66 w 79"/>
                  <a:gd name="T45" fmla="*/ 61 h 97"/>
                  <a:gd name="T46" fmla="*/ 66 w 79"/>
                  <a:gd name="T47" fmla="*/ 50 h 97"/>
                  <a:gd name="T48" fmla="*/ 66 w 79"/>
                  <a:gd name="T49" fmla="*/ 46 h 97"/>
                  <a:gd name="T50" fmla="*/ 66 w 79"/>
                  <a:gd name="T51" fmla="*/ 39 h 97"/>
                  <a:gd name="T52" fmla="*/ 66 w 79"/>
                  <a:gd name="T53" fmla="*/ 30 h 97"/>
                  <a:gd name="T54" fmla="*/ 60 w 79"/>
                  <a:gd name="T55" fmla="*/ 18 h 97"/>
                  <a:gd name="T56" fmla="*/ 45 w 79"/>
                  <a:gd name="T57" fmla="*/ 2 h 97"/>
                  <a:gd name="T58" fmla="*/ 34 w 79"/>
                  <a:gd name="T59"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7">
                    <a:moveTo>
                      <a:pt x="34" y="7"/>
                    </a:moveTo>
                    <a:cubicBezTo>
                      <a:pt x="34" y="7"/>
                      <a:pt x="18" y="9"/>
                      <a:pt x="18" y="27"/>
                    </a:cubicBezTo>
                    <a:cubicBezTo>
                      <a:pt x="17" y="35"/>
                      <a:pt x="17" y="35"/>
                      <a:pt x="17" y="35"/>
                    </a:cubicBezTo>
                    <a:cubicBezTo>
                      <a:pt x="17" y="35"/>
                      <a:pt x="17" y="39"/>
                      <a:pt x="18" y="41"/>
                    </a:cubicBezTo>
                    <a:cubicBezTo>
                      <a:pt x="18" y="41"/>
                      <a:pt x="18" y="42"/>
                      <a:pt x="16" y="48"/>
                    </a:cubicBezTo>
                    <a:cubicBezTo>
                      <a:pt x="16" y="48"/>
                      <a:pt x="16" y="49"/>
                      <a:pt x="16" y="52"/>
                    </a:cubicBezTo>
                    <a:cubicBezTo>
                      <a:pt x="16" y="56"/>
                      <a:pt x="16" y="56"/>
                      <a:pt x="16" y="56"/>
                    </a:cubicBezTo>
                    <a:cubicBezTo>
                      <a:pt x="16" y="56"/>
                      <a:pt x="16" y="57"/>
                      <a:pt x="16" y="59"/>
                    </a:cubicBezTo>
                    <a:cubicBezTo>
                      <a:pt x="16" y="59"/>
                      <a:pt x="18" y="60"/>
                      <a:pt x="16" y="61"/>
                    </a:cubicBezTo>
                    <a:cubicBezTo>
                      <a:pt x="16" y="61"/>
                      <a:pt x="15" y="61"/>
                      <a:pt x="15" y="67"/>
                    </a:cubicBezTo>
                    <a:cubicBezTo>
                      <a:pt x="15" y="67"/>
                      <a:pt x="14" y="81"/>
                      <a:pt x="12" y="83"/>
                    </a:cubicBezTo>
                    <a:cubicBezTo>
                      <a:pt x="12" y="83"/>
                      <a:pt x="11" y="85"/>
                      <a:pt x="11" y="88"/>
                    </a:cubicBezTo>
                    <a:cubicBezTo>
                      <a:pt x="11" y="88"/>
                      <a:pt x="0" y="88"/>
                      <a:pt x="5" y="93"/>
                    </a:cubicBezTo>
                    <a:cubicBezTo>
                      <a:pt x="5" y="93"/>
                      <a:pt x="18" y="97"/>
                      <a:pt x="24" y="96"/>
                    </a:cubicBezTo>
                    <a:cubicBezTo>
                      <a:pt x="24" y="96"/>
                      <a:pt x="51" y="94"/>
                      <a:pt x="55" y="95"/>
                    </a:cubicBezTo>
                    <a:cubicBezTo>
                      <a:pt x="68" y="94"/>
                      <a:pt x="68" y="94"/>
                      <a:pt x="68" y="94"/>
                    </a:cubicBezTo>
                    <a:cubicBezTo>
                      <a:pt x="68" y="94"/>
                      <a:pt x="75" y="90"/>
                      <a:pt x="77" y="91"/>
                    </a:cubicBezTo>
                    <a:cubicBezTo>
                      <a:pt x="77" y="91"/>
                      <a:pt x="79" y="87"/>
                      <a:pt x="77" y="87"/>
                    </a:cubicBezTo>
                    <a:cubicBezTo>
                      <a:pt x="77" y="87"/>
                      <a:pt x="72" y="85"/>
                      <a:pt x="72" y="84"/>
                    </a:cubicBezTo>
                    <a:cubicBezTo>
                      <a:pt x="72" y="84"/>
                      <a:pt x="69" y="83"/>
                      <a:pt x="67" y="84"/>
                    </a:cubicBezTo>
                    <a:cubicBezTo>
                      <a:pt x="67" y="84"/>
                      <a:pt x="66" y="82"/>
                      <a:pt x="67" y="79"/>
                    </a:cubicBezTo>
                    <a:cubicBezTo>
                      <a:pt x="65" y="75"/>
                      <a:pt x="65" y="75"/>
                      <a:pt x="65" y="75"/>
                    </a:cubicBezTo>
                    <a:cubicBezTo>
                      <a:pt x="65" y="75"/>
                      <a:pt x="64" y="67"/>
                      <a:pt x="66" y="61"/>
                    </a:cubicBezTo>
                    <a:cubicBezTo>
                      <a:pt x="66" y="61"/>
                      <a:pt x="67" y="52"/>
                      <a:pt x="66" y="50"/>
                    </a:cubicBezTo>
                    <a:cubicBezTo>
                      <a:pt x="66" y="50"/>
                      <a:pt x="64" y="47"/>
                      <a:pt x="66" y="46"/>
                    </a:cubicBezTo>
                    <a:cubicBezTo>
                      <a:pt x="66" y="46"/>
                      <a:pt x="67" y="46"/>
                      <a:pt x="66" y="39"/>
                    </a:cubicBezTo>
                    <a:cubicBezTo>
                      <a:pt x="66" y="39"/>
                      <a:pt x="65" y="30"/>
                      <a:pt x="66" y="30"/>
                    </a:cubicBezTo>
                    <a:cubicBezTo>
                      <a:pt x="66" y="30"/>
                      <a:pt x="67" y="24"/>
                      <a:pt x="60" y="18"/>
                    </a:cubicBezTo>
                    <a:cubicBezTo>
                      <a:pt x="60" y="18"/>
                      <a:pt x="50" y="3"/>
                      <a:pt x="45" y="2"/>
                    </a:cubicBezTo>
                    <a:cubicBezTo>
                      <a:pt x="45" y="2"/>
                      <a:pt x="36" y="0"/>
                      <a:pt x="34"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20" name="Freeform 338"/>
              <p:cNvSpPr>
                <a:spLocks/>
              </p:cNvSpPr>
              <p:nvPr/>
            </p:nvSpPr>
            <p:spPr bwMode="auto">
              <a:xfrm>
                <a:off x="1898" y="760"/>
                <a:ext cx="20" cy="16"/>
              </a:xfrm>
              <a:custGeom>
                <a:avLst/>
                <a:gdLst>
                  <a:gd name="T0" fmla="*/ 14 w 14"/>
                  <a:gd name="T1" fmla="*/ 0 h 11"/>
                  <a:gd name="T2" fmla="*/ 14 w 14"/>
                  <a:gd name="T3" fmla="*/ 0 h 11"/>
                  <a:gd name="T4" fmla="*/ 5 w 14"/>
                  <a:gd name="T5" fmla="*/ 6 h 11"/>
                  <a:gd name="T6" fmla="*/ 2 w 14"/>
                  <a:gd name="T7" fmla="*/ 11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0"/>
                      <a:pt x="14" y="0"/>
                      <a:pt x="14" y="0"/>
                    </a:cubicBezTo>
                    <a:cubicBezTo>
                      <a:pt x="9" y="2"/>
                      <a:pt x="5" y="6"/>
                      <a:pt x="5" y="6"/>
                    </a:cubicBezTo>
                    <a:cubicBezTo>
                      <a:pt x="0" y="11"/>
                      <a:pt x="2" y="11"/>
                      <a:pt x="2" y="11"/>
                    </a:cubicBezTo>
                    <a:cubicBezTo>
                      <a:pt x="6" y="10"/>
                      <a:pt x="14"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21" name="Freeform 339"/>
              <p:cNvSpPr>
                <a:spLocks/>
              </p:cNvSpPr>
              <p:nvPr/>
            </p:nvSpPr>
            <p:spPr bwMode="auto">
              <a:xfrm>
                <a:off x="1911" y="792"/>
                <a:ext cx="2"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22" name="Freeform 340"/>
              <p:cNvSpPr>
                <a:spLocks/>
              </p:cNvSpPr>
              <p:nvPr/>
            </p:nvSpPr>
            <p:spPr bwMode="auto">
              <a:xfrm>
                <a:off x="1936" y="856"/>
                <a:ext cx="3" cy="5"/>
              </a:xfrm>
              <a:custGeom>
                <a:avLst/>
                <a:gdLst>
                  <a:gd name="T0" fmla="*/ 0 w 2"/>
                  <a:gd name="T1" fmla="*/ 4 h 4"/>
                  <a:gd name="T2" fmla="*/ 2 w 2"/>
                  <a:gd name="T3" fmla="*/ 4 h 4"/>
                  <a:gd name="T4" fmla="*/ 2 w 2"/>
                  <a:gd name="T5" fmla="*/ 0 h 4"/>
                  <a:gd name="T6" fmla="*/ 1 w 2"/>
                  <a:gd name="T7" fmla="*/ 0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cubicBezTo>
                      <a:pt x="1" y="4"/>
                      <a:pt x="1" y="4"/>
                      <a:pt x="2" y="4"/>
                    </a:cubicBezTo>
                    <a:cubicBezTo>
                      <a:pt x="2" y="2"/>
                      <a:pt x="2" y="1"/>
                      <a:pt x="2" y="0"/>
                    </a:cubicBezTo>
                    <a:cubicBezTo>
                      <a:pt x="1" y="0"/>
                      <a:pt x="1" y="0"/>
                      <a:pt x="1" y="0"/>
                    </a:cubicBezTo>
                    <a:cubicBezTo>
                      <a:pt x="0" y="1"/>
                      <a:pt x="0" y="2"/>
                      <a:pt x="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23" name="Freeform 341"/>
              <p:cNvSpPr>
                <a:spLocks/>
              </p:cNvSpPr>
              <p:nvPr/>
            </p:nvSpPr>
            <p:spPr bwMode="auto">
              <a:xfrm>
                <a:off x="1910" y="761"/>
                <a:ext cx="17" cy="19"/>
              </a:xfrm>
              <a:custGeom>
                <a:avLst/>
                <a:gdLst>
                  <a:gd name="T0" fmla="*/ 9 w 12"/>
                  <a:gd name="T1" fmla="*/ 0 h 13"/>
                  <a:gd name="T2" fmla="*/ 3 w 12"/>
                  <a:gd name="T3" fmla="*/ 8 h 13"/>
                  <a:gd name="T4" fmla="*/ 6 w 12"/>
                  <a:gd name="T5" fmla="*/ 8 h 13"/>
                  <a:gd name="T6" fmla="*/ 9 w 12"/>
                  <a:gd name="T7" fmla="*/ 0 h 13"/>
                </a:gdLst>
                <a:ahLst/>
                <a:cxnLst>
                  <a:cxn ang="0">
                    <a:pos x="T0" y="T1"/>
                  </a:cxn>
                  <a:cxn ang="0">
                    <a:pos x="T2" y="T3"/>
                  </a:cxn>
                  <a:cxn ang="0">
                    <a:pos x="T4" y="T5"/>
                  </a:cxn>
                  <a:cxn ang="0">
                    <a:pos x="T6" y="T7"/>
                  </a:cxn>
                </a:cxnLst>
                <a:rect l="0" t="0" r="r" b="b"/>
                <a:pathLst>
                  <a:path w="12" h="13">
                    <a:moveTo>
                      <a:pt x="9" y="0"/>
                    </a:moveTo>
                    <a:cubicBezTo>
                      <a:pt x="9" y="0"/>
                      <a:pt x="12" y="13"/>
                      <a:pt x="3" y="8"/>
                    </a:cubicBezTo>
                    <a:cubicBezTo>
                      <a:pt x="3" y="8"/>
                      <a:pt x="0" y="5"/>
                      <a:pt x="6" y="8"/>
                    </a:cubicBezTo>
                    <a:cubicBezTo>
                      <a:pt x="6" y="8"/>
                      <a:pt x="10" y="9"/>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pic>
            <p:nvPicPr>
              <p:cNvPr id="324" name="Picture 34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3" y="752"/>
                <a:ext cx="19"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325" name="Freeform 343"/>
              <p:cNvSpPr>
                <a:spLocks/>
              </p:cNvSpPr>
              <p:nvPr/>
            </p:nvSpPr>
            <p:spPr bwMode="auto">
              <a:xfrm>
                <a:off x="1923" y="752"/>
                <a:ext cx="33" cy="15"/>
              </a:xfrm>
              <a:custGeom>
                <a:avLst/>
                <a:gdLst>
                  <a:gd name="T0" fmla="*/ 6 w 23"/>
                  <a:gd name="T1" fmla="*/ 0 h 10"/>
                  <a:gd name="T2" fmla="*/ 9 w 23"/>
                  <a:gd name="T3" fmla="*/ 7 h 10"/>
                  <a:gd name="T4" fmla="*/ 0 w 23"/>
                  <a:gd name="T5" fmla="*/ 5 h 10"/>
                  <a:gd name="T6" fmla="*/ 6 w 23"/>
                  <a:gd name="T7" fmla="*/ 0 h 10"/>
                </a:gdLst>
                <a:ahLst/>
                <a:cxnLst>
                  <a:cxn ang="0">
                    <a:pos x="T0" y="T1"/>
                  </a:cxn>
                  <a:cxn ang="0">
                    <a:pos x="T2" y="T3"/>
                  </a:cxn>
                  <a:cxn ang="0">
                    <a:pos x="T4" y="T5"/>
                  </a:cxn>
                  <a:cxn ang="0">
                    <a:pos x="T6" y="T7"/>
                  </a:cxn>
                </a:cxnLst>
                <a:rect l="0" t="0" r="r" b="b"/>
                <a:pathLst>
                  <a:path w="23" h="10">
                    <a:moveTo>
                      <a:pt x="6" y="0"/>
                    </a:moveTo>
                    <a:cubicBezTo>
                      <a:pt x="6" y="0"/>
                      <a:pt x="21" y="7"/>
                      <a:pt x="9" y="7"/>
                    </a:cubicBezTo>
                    <a:cubicBezTo>
                      <a:pt x="0" y="5"/>
                      <a:pt x="0" y="5"/>
                      <a:pt x="0" y="5"/>
                    </a:cubicBezTo>
                    <a:cubicBezTo>
                      <a:pt x="0" y="5"/>
                      <a:pt x="23" y="1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26" name="Freeform 344"/>
              <p:cNvSpPr>
                <a:spLocks/>
              </p:cNvSpPr>
              <p:nvPr/>
            </p:nvSpPr>
            <p:spPr bwMode="auto">
              <a:xfrm>
                <a:off x="1933" y="738"/>
                <a:ext cx="14" cy="13"/>
              </a:xfrm>
              <a:custGeom>
                <a:avLst/>
                <a:gdLst>
                  <a:gd name="T0" fmla="*/ 3 w 10"/>
                  <a:gd name="T1" fmla="*/ 0 h 9"/>
                  <a:gd name="T2" fmla="*/ 3 w 10"/>
                  <a:gd name="T3" fmla="*/ 2 h 9"/>
                  <a:gd name="T4" fmla="*/ 3 w 10"/>
                  <a:gd name="T5" fmla="*/ 2 h 9"/>
                  <a:gd name="T6" fmla="*/ 0 w 10"/>
                  <a:gd name="T7" fmla="*/ 9 h 9"/>
                  <a:gd name="T8" fmla="*/ 5 w 10"/>
                  <a:gd name="T9" fmla="*/ 0 h 9"/>
                  <a:gd name="T10" fmla="*/ 3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3" y="0"/>
                    </a:moveTo>
                    <a:cubicBezTo>
                      <a:pt x="1" y="0"/>
                      <a:pt x="0" y="0"/>
                      <a:pt x="3" y="2"/>
                    </a:cubicBezTo>
                    <a:cubicBezTo>
                      <a:pt x="3" y="2"/>
                      <a:pt x="3" y="2"/>
                      <a:pt x="3" y="2"/>
                    </a:cubicBezTo>
                    <a:cubicBezTo>
                      <a:pt x="4" y="2"/>
                      <a:pt x="6" y="3"/>
                      <a:pt x="0" y="9"/>
                    </a:cubicBezTo>
                    <a:cubicBezTo>
                      <a:pt x="0" y="9"/>
                      <a:pt x="10" y="1"/>
                      <a:pt x="5" y="0"/>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27" name="Freeform 345"/>
              <p:cNvSpPr>
                <a:spLocks noEditPoints="1"/>
              </p:cNvSpPr>
              <p:nvPr/>
            </p:nvSpPr>
            <p:spPr bwMode="auto">
              <a:xfrm>
                <a:off x="1917" y="739"/>
                <a:ext cx="9" cy="15"/>
              </a:xfrm>
              <a:custGeom>
                <a:avLst/>
                <a:gdLst>
                  <a:gd name="T0" fmla="*/ 5 w 6"/>
                  <a:gd name="T1" fmla="*/ 2 h 10"/>
                  <a:gd name="T2" fmla="*/ 2 w 6"/>
                  <a:gd name="T3" fmla="*/ 8 h 10"/>
                  <a:gd name="T4" fmla="*/ 3 w 6"/>
                  <a:gd name="T5" fmla="*/ 10 h 10"/>
                  <a:gd name="T6" fmla="*/ 6 w 6"/>
                  <a:gd name="T7" fmla="*/ 9 h 10"/>
                  <a:gd name="T8" fmla="*/ 5 w 6"/>
                  <a:gd name="T9" fmla="*/ 2 h 10"/>
                  <a:gd name="T10" fmla="*/ 6 w 6"/>
                  <a:gd name="T11" fmla="*/ 0 h 10"/>
                  <a:gd name="T12" fmla="*/ 5 w 6"/>
                  <a:gd name="T13" fmla="*/ 2 h 10"/>
                  <a:gd name="T14" fmla="*/ 6 w 6"/>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0">
                    <a:moveTo>
                      <a:pt x="5" y="2"/>
                    </a:moveTo>
                    <a:cubicBezTo>
                      <a:pt x="5" y="3"/>
                      <a:pt x="4" y="6"/>
                      <a:pt x="2" y="8"/>
                    </a:cubicBezTo>
                    <a:cubicBezTo>
                      <a:pt x="2" y="8"/>
                      <a:pt x="0" y="10"/>
                      <a:pt x="3" y="10"/>
                    </a:cubicBezTo>
                    <a:cubicBezTo>
                      <a:pt x="3" y="10"/>
                      <a:pt x="4" y="10"/>
                      <a:pt x="6" y="9"/>
                    </a:cubicBezTo>
                    <a:cubicBezTo>
                      <a:pt x="6" y="9"/>
                      <a:pt x="5" y="4"/>
                      <a:pt x="5" y="2"/>
                    </a:cubicBezTo>
                    <a:moveTo>
                      <a:pt x="6" y="0"/>
                    </a:moveTo>
                    <a:cubicBezTo>
                      <a:pt x="6" y="0"/>
                      <a:pt x="5" y="1"/>
                      <a:pt x="5" y="2"/>
                    </a:cubicBezTo>
                    <a:cubicBezTo>
                      <a:pt x="6" y="1"/>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28" name="Freeform 346"/>
              <p:cNvSpPr>
                <a:spLocks/>
              </p:cNvSpPr>
              <p:nvPr/>
            </p:nvSpPr>
            <p:spPr bwMode="auto">
              <a:xfrm>
                <a:off x="1905" y="744"/>
                <a:ext cx="13" cy="13"/>
              </a:xfrm>
              <a:custGeom>
                <a:avLst/>
                <a:gdLst>
                  <a:gd name="T0" fmla="*/ 9 w 9"/>
                  <a:gd name="T1" fmla="*/ 0 h 9"/>
                  <a:gd name="T2" fmla="*/ 4 w 9"/>
                  <a:gd name="T3" fmla="*/ 8 h 9"/>
                  <a:gd name="T4" fmla="*/ 9 w 9"/>
                  <a:gd name="T5" fmla="*/ 8 h 9"/>
                  <a:gd name="T6" fmla="*/ 9 w 9"/>
                  <a:gd name="T7" fmla="*/ 0 h 9"/>
                </a:gdLst>
                <a:ahLst/>
                <a:cxnLst>
                  <a:cxn ang="0">
                    <a:pos x="T0" y="T1"/>
                  </a:cxn>
                  <a:cxn ang="0">
                    <a:pos x="T2" y="T3"/>
                  </a:cxn>
                  <a:cxn ang="0">
                    <a:pos x="T4" y="T5"/>
                  </a:cxn>
                  <a:cxn ang="0">
                    <a:pos x="T6" y="T7"/>
                  </a:cxn>
                </a:cxnLst>
                <a:rect l="0" t="0" r="r" b="b"/>
                <a:pathLst>
                  <a:path w="9" h="9">
                    <a:moveTo>
                      <a:pt x="9" y="0"/>
                    </a:moveTo>
                    <a:cubicBezTo>
                      <a:pt x="9" y="0"/>
                      <a:pt x="3" y="4"/>
                      <a:pt x="4" y="8"/>
                    </a:cubicBezTo>
                    <a:cubicBezTo>
                      <a:pt x="4" y="8"/>
                      <a:pt x="4" y="8"/>
                      <a:pt x="9" y="8"/>
                    </a:cubicBezTo>
                    <a:cubicBezTo>
                      <a:pt x="9" y="8"/>
                      <a:pt x="0" y="9"/>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29" name="Freeform 347"/>
              <p:cNvSpPr>
                <a:spLocks/>
              </p:cNvSpPr>
              <p:nvPr/>
            </p:nvSpPr>
            <p:spPr bwMode="auto">
              <a:xfrm>
                <a:off x="1872" y="773"/>
                <a:ext cx="67" cy="113"/>
              </a:xfrm>
              <a:custGeom>
                <a:avLst/>
                <a:gdLst>
                  <a:gd name="T0" fmla="*/ 26 w 46"/>
                  <a:gd name="T1" fmla="*/ 0 h 78"/>
                  <a:gd name="T2" fmla="*/ 20 w 46"/>
                  <a:gd name="T3" fmla="*/ 10 h 78"/>
                  <a:gd name="T4" fmla="*/ 32 w 46"/>
                  <a:gd name="T5" fmla="*/ 18 h 78"/>
                  <a:gd name="T6" fmla="*/ 20 w 46"/>
                  <a:gd name="T7" fmla="*/ 20 h 78"/>
                  <a:gd name="T8" fmla="*/ 20 w 46"/>
                  <a:gd name="T9" fmla="*/ 26 h 78"/>
                  <a:gd name="T10" fmla="*/ 18 w 46"/>
                  <a:gd name="T11" fmla="*/ 43 h 78"/>
                  <a:gd name="T12" fmla="*/ 22 w 46"/>
                  <a:gd name="T13" fmla="*/ 47 h 78"/>
                  <a:gd name="T14" fmla="*/ 14 w 46"/>
                  <a:gd name="T15" fmla="*/ 70 h 78"/>
                  <a:gd name="T16" fmla="*/ 11 w 46"/>
                  <a:gd name="T17" fmla="*/ 73 h 78"/>
                  <a:gd name="T18" fmla="*/ 4 w 46"/>
                  <a:gd name="T19" fmla="*/ 76 h 78"/>
                  <a:gd name="T20" fmla="*/ 12 w 46"/>
                  <a:gd name="T21" fmla="*/ 72 h 78"/>
                  <a:gd name="T22" fmla="*/ 12 w 46"/>
                  <a:gd name="T23" fmla="*/ 68 h 78"/>
                  <a:gd name="T24" fmla="*/ 15 w 46"/>
                  <a:gd name="T25" fmla="*/ 46 h 78"/>
                  <a:gd name="T26" fmla="*/ 15 w 46"/>
                  <a:gd name="T27" fmla="*/ 42 h 78"/>
                  <a:gd name="T28" fmla="*/ 15 w 46"/>
                  <a:gd name="T29" fmla="*/ 32 h 78"/>
                  <a:gd name="T30" fmla="*/ 18 w 46"/>
                  <a:gd name="T31" fmla="*/ 25 h 78"/>
                  <a:gd name="T32" fmla="*/ 26 w 46"/>
                  <a:gd name="T3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78">
                    <a:moveTo>
                      <a:pt x="26" y="0"/>
                    </a:moveTo>
                    <a:cubicBezTo>
                      <a:pt x="20" y="10"/>
                      <a:pt x="20" y="10"/>
                      <a:pt x="20" y="10"/>
                    </a:cubicBezTo>
                    <a:cubicBezTo>
                      <a:pt x="20" y="10"/>
                      <a:pt x="21" y="12"/>
                      <a:pt x="32" y="18"/>
                    </a:cubicBezTo>
                    <a:cubicBezTo>
                      <a:pt x="32" y="18"/>
                      <a:pt x="36" y="21"/>
                      <a:pt x="20" y="20"/>
                    </a:cubicBezTo>
                    <a:cubicBezTo>
                      <a:pt x="20" y="20"/>
                      <a:pt x="18" y="21"/>
                      <a:pt x="20" y="26"/>
                    </a:cubicBezTo>
                    <a:cubicBezTo>
                      <a:pt x="18" y="43"/>
                      <a:pt x="18" y="43"/>
                      <a:pt x="18" y="43"/>
                    </a:cubicBezTo>
                    <a:cubicBezTo>
                      <a:pt x="18" y="43"/>
                      <a:pt x="46" y="49"/>
                      <a:pt x="22" y="47"/>
                    </a:cubicBezTo>
                    <a:cubicBezTo>
                      <a:pt x="22" y="47"/>
                      <a:pt x="20" y="43"/>
                      <a:pt x="14" y="70"/>
                    </a:cubicBezTo>
                    <a:cubicBezTo>
                      <a:pt x="14" y="70"/>
                      <a:pt x="30" y="78"/>
                      <a:pt x="11" y="73"/>
                    </a:cubicBezTo>
                    <a:cubicBezTo>
                      <a:pt x="11" y="73"/>
                      <a:pt x="5" y="75"/>
                      <a:pt x="4" y="76"/>
                    </a:cubicBezTo>
                    <a:cubicBezTo>
                      <a:pt x="4" y="76"/>
                      <a:pt x="0" y="74"/>
                      <a:pt x="12" y="72"/>
                    </a:cubicBezTo>
                    <a:cubicBezTo>
                      <a:pt x="12" y="72"/>
                      <a:pt x="10" y="71"/>
                      <a:pt x="12" y="68"/>
                    </a:cubicBezTo>
                    <a:cubicBezTo>
                      <a:pt x="12" y="68"/>
                      <a:pt x="15" y="47"/>
                      <a:pt x="15" y="46"/>
                    </a:cubicBezTo>
                    <a:cubicBezTo>
                      <a:pt x="15" y="46"/>
                      <a:pt x="21" y="46"/>
                      <a:pt x="15" y="42"/>
                    </a:cubicBezTo>
                    <a:cubicBezTo>
                      <a:pt x="15" y="42"/>
                      <a:pt x="17" y="34"/>
                      <a:pt x="15" y="32"/>
                    </a:cubicBezTo>
                    <a:cubicBezTo>
                      <a:pt x="18" y="25"/>
                      <a:pt x="18" y="25"/>
                      <a:pt x="18" y="25"/>
                    </a:cubicBezTo>
                    <a:cubicBezTo>
                      <a:pt x="18" y="25"/>
                      <a:pt x="13" y="15"/>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0" name="Freeform 348"/>
              <p:cNvSpPr>
                <a:spLocks/>
              </p:cNvSpPr>
              <p:nvPr/>
            </p:nvSpPr>
            <p:spPr bwMode="auto">
              <a:xfrm>
                <a:off x="1897" y="786"/>
                <a:ext cx="8" cy="27"/>
              </a:xfrm>
              <a:custGeom>
                <a:avLst/>
                <a:gdLst>
                  <a:gd name="T0" fmla="*/ 3 w 6"/>
                  <a:gd name="T1" fmla="*/ 7 h 19"/>
                  <a:gd name="T2" fmla="*/ 4 w 6"/>
                  <a:gd name="T3" fmla="*/ 7 h 19"/>
                  <a:gd name="T4" fmla="*/ 3 w 6"/>
                  <a:gd name="T5" fmla="*/ 3 h 19"/>
                  <a:gd name="T6" fmla="*/ 2 w 6"/>
                  <a:gd name="T7" fmla="*/ 3 h 19"/>
                  <a:gd name="T8" fmla="*/ 1 w 6"/>
                  <a:gd name="T9" fmla="*/ 6 h 19"/>
                  <a:gd name="T10" fmla="*/ 1 w 6"/>
                  <a:gd name="T11" fmla="*/ 10 h 19"/>
                  <a:gd name="T12" fmla="*/ 1 w 6"/>
                  <a:gd name="T13" fmla="*/ 15 h 19"/>
                  <a:gd name="T14" fmla="*/ 1 w 6"/>
                  <a:gd name="T15" fmla="*/ 13 h 19"/>
                  <a:gd name="T16" fmla="*/ 1 w 6"/>
                  <a:gd name="T17" fmla="*/ 14 h 19"/>
                  <a:gd name="T18" fmla="*/ 2 w 6"/>
                  <a:gd name="T19" fmla="*/ 18 h 19"/>
                  <a:gd name="T20" fmla="*/ 2 w 6"/>
                  <a:gd name="T21" fmla="*/ 17 h 19"/>
                  <a:gd name="T22" fmla="*/ 4 w 6"/>
                  <a:gd name="T23" fmla="*/ 12 h 19"/>
                  <a:gd name="T24" fmla="*/ 1 w 6"/>
                  <a:gd name="T25" fmla="*/ 7 h 19"/>
                  <a:gd name="T26" fmla="*/ 3 w 6"/>
                  <a:gd name="T2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19">
                    <a:moveTo>
                      <a:pt x="3" y="7"/>
                    </a:moveTo>
                    <a:cubicBezTo>
                      <a:pt x="4" y="7"/>
                      <a:pt x="4" y="7"/>
                      <a:pt x="4" y="7"/>
                    </a:cubicBezTo>
                    <a:cubicBezTo>
                      <a:pt x="4" y="7"/>
                      <a:pt x="6" y="3"/>
                      <a:pt x="3" y="3"/>
                    </a:cubicBezTo>
                    <a:cubicBezTo>
                      <a:pt x="3" y="3"/>
                      <a:pt x="3" y="0"/>
                      <a:pt x="2" y="3"/>
                    </a:cubicBezTo>
                    <a:cubicBezTo>
                      <a:pt x="2" y="3"/>
                      <a:pt x="1" y="3"/>
                      <a:pt x="1" y="6"/>
                    </a:cubicBezTo>
                    <a:cubicBezTo>
                      <a:pt x="1" y="6"/>
                      <a:pt x="0" y="9"/>
                      <a:pt x="1" y="10"/>
                    </a:cubicBezTo>
                    <a:cubicBezTo>
                      <a:pt x="1" y="10"/>
                      <a:pt x="5" y="15"/>
                      <a:pt x="1" y="15"/>
                    </a:cubicBezTo>
                    <a:cubicBezTo>
                      <a:pt x="1" y="13"/>
                      <a:pt x="1" y="13"/>
                      <a:pt x="1" y="13"/>
                    </a:cubicBezTo>
                    <a:cubicBezTo>
                      <a:pt x="1" y="13"/>
                      <a:pt x="0" y="12"/>
                      <a:pt x="1" y="14"/>
                    </a:cubicBezTo>
                    <a:cubicBezTo>
                      <a:pt x="2" y="18"/>
                      <a:pt x="2" y="18"/>
                      <a:pt x="2" y="18"/>
                    </a:cubicBezTo>
                    <a:cubicBezTo>
                      <a:pt x="2" y="18"/>
                      <a:pt x="2" y="19"/>
                      <a:pt x="2" y="17"/>
                    </a:cubicBezTo>
                    <a:cubicBezTo>
                      <a:pt x="2" y="17"/>
                      <a:pt x="6" y="16"/>
                      <a:pt x="4" y="12"/>
                    </a:cubicBezTo>
                    <a:cubicBezTo>
                      <a:pt x="4" y="12"/>
                      <a:pt x="1" y="8"/>
                      <a:pt x="1" y="7"/>
                    </a:cubicBezTo>
                    <a:cubicBezTo>
                      <a:pt x="1" y="7"/>
                      <a:pt x="2" y="2"/>
                      <a:pt x="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1" name="Freeform 349"/>
              <p:cNvSpPr>
                <a:spLocks/>
              </p:cNvSpPr>
              <p:nvPr/>
            </p:nvSpPr>
            <p:spPr bwMode="auto">
              <a:xfrm>
                <a:off x="1905" y="790"/>
                <a:ext cx="6" cy="20"/>
              </a:xfrm>
              <a:custGeom>
                <a:avLst/>
                <a:gdLst>
                  <a:gd name="T0" fmla="*/ 0 w 4"/>
                  <a:gd name="T1" fmla="*/ 2 h 14"/>
                  <a:gd name="T2" fmla="*/ 0 w 4"/>
                  <a:gd name="T3" fmla="*/ 3 h 14"/>
                  <a:gd name="T4" fmla="*/ 2 w 4"/>
                  <a:gd name="T5" fmla="*/ 2 h 14"/>
                  <a:gd name="T6" fmla="*/ 1 w 4"/>
                  <a:gd name="T7" fmla="*/ 10 h 14"/>
                  <a:gd name="T8" fmla="*/ 1 w 4"/>
                  <a:gd name="T9" fmla="*/ 13 h 14"/>
                  <a:gd name="T10" fmla="*/ 1 w 4"/>
                  <a:gd name="T11" fmla="*/ 14 h 14"/>
                  <a:gd name="T12" fmla="*/ 3 w 4"/>
                  <a:gd name="T13" fmla="*/ 14 h 14"/>
                  <a:gd name="T14" fmla="*/ 4 w 4"/>
                  <a:gd name="T15" fmla="*/ 0 h 14"/>
                  <a:gd name="T16" fmla="*/ 3 w 4"/>
                  <a:gd name="T17" fmla="*/ 0 h 14"/>
                  <a:gd name="T18" fmla="*/ 0 w 4"/>
                  <a:gd name="T1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4">
                    <a:moveTo>
                      <a:pt x="0" y="2"/>
                    </a:moveTo>
                    <a:cubicBezTo>
                      <a:pt x="0" y="3"/>
                      <a:pt x="0" y="3"/>
                      <a:pt x="0" y="3"/>
                    </a:cubicBezTo>
                    <a:cubicBezTo>
                      <a:pt x="2" y="2"/>
                      <a:pt x="2" y="2"/>
                      <a:pt x="2" y="2"/>
                    </a:cubicBezTo>
                    <a:cubicBezTo>
                      <a:pt x="2" y="2"/>
                      <a:pt x="1" y="8"/>
                      <a:pt x="1" y="10"/>
                    </a:cubicBezTo>
                    <a:cubicBezTo>
                      <a:pt x="1" y="13"/>
                      <a:pt x="1" y="13"/>
                      <a:pt x="1" y="13"/>
                    </a:cubicBezTo>
                    <a:cubicBezTo>
                      <a:pt x="1" y="14"/>
                      <a:pt x="1" y="14"/>
                      <a:pt x="1" y="14"/>
                    </a:cubicBezTo>
                    <a:cubicBezTo>
                      <a:pt x="3" y="14"/>
                      <a:pt x="3" y="14"/>
                      <a:pt x="3" y="14"/>
                    </a:cubicBezTo>
                    <a:cubicBezTo>
                      <a:pt x="3" y="14"/>
                      <a:pt x="4" y="4"/>
                      <a:pt x="4" y="0"/>
                    </a:cubicBezTo>
                    <a:cubicBezTo>
                      <a:pt x="3" y="0"/>
                      <a:pt x="3" y="0"/>
                      <a:pt x="3" y="0"/>
                    </a:cubicBezTo>
                    <a:cubicBezTo>
                      <a:pt x="0" y="2"/>
                      <a:pt x="0" y="2"/>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2" name="Freeform 350"/>
              <p:cNvSpPr>
                <a:spLocks/>
              </p:cNvSpPr>
              <p:nvPr/>
            </p:nvSpPr>
            <p:spPr bwMode="auto">
              <a:xfrm>
                <a:off x="1934" y="808"/>
                <a:ext cx="5" cy="4"/>
              </a:xfrm>
              <a:custGeom>
                <a:avLst/>
                <a:gdLst>
                  <a:gd name="T0" fmla="*/ 2 w 5"/>
                  <a:gd name="T1" fmla="*/ 0 h 4"/>
                  <a:gd name="T2" fmla="*/ 0 w 5"/>
                  <a:gd name="T3" fmla="*/ 4 h 4"/>
                  <a:gd name="T4" fmla="*/ 3 w 5"/>
                  <a:gd name="T5" fmla="*/ 4 h 4"/>
                  <a:gd name="T6" fmla="*/ 5 w 5"/>
                  <a:gd name="T7" fmla="*/ 0 h 4"/>
                  <a:gd name="T8" fmla="*/ 2 w 5"/>
                  <a:gd name="T9" fmla="*/ 0 h 4"/>
                </a:gdLst>
                <a:ahLst/>
                <a:cxnLst>
                  <a:cxn ang="0">
                    <a:pos x="T0" y="T1"/>
                  </a:cxn>
                  <a:cxn ang="0">
                    <a:pos x="T2" y="T3"/>
                  </a:cxn>
                  <a:cxn ang="0">
                    <a:pos x="T4" y="T5"/>
                  </a:cxn>
                  <a:cxn ang="0">
                    <a:pos x="T6" y="T7"/>
                  </a:cxn>
                  <a:cxn ang="0">
                    <a:pos x="T8" y="T9"/>
                  </a:cxn>
                </a:cxnLst>
                <a:rect l="0" t="0" r="r" b="b"/>
                <a:pathLst>
                  <a:path w="5" h="4">
                    <a:moveTo>
                      <a:pt x="2" y="0"/>
                    </a:moveTo>
                    <a:lnTo>
                      <a:pt x="0" y="4"/>
                    </a:lnTo>
                    <a:lnTo>
                      <a:pt x="3" y="4"/>
                    </a:lnTo>
                    <a:lnTo>
                      <a:pt x="5"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3" name="Freeform 351"/>
              <p:cNvSpPr>
                <a:spLocks/>
              </p:cNvSpPr>
              <p:nvPr/>
            </p:nvSpPr>
            <p:spPr bwMode="auto">
              <a:xfrm>
                <a:off x="1934" y="808"/>
                <a:ext cx="5" cy="4"/>
              </a:xfrm>
              <a:custGeom>
                <a:avLst/>
                <a:gdLst>
                  <a:gd name="T0" fmla="*/ 2 w 5"/>
                  <a:gd name="T1" fmla="*/ 0 h 4"/>
                  <a:gd name="T2" fmla="*/ 0 w 5"/>
                  <a:gd name="T3" fmla="*/ 4 h 4"/>
                  <a:gd name="T4" fmla="*/ 3 w 5"/>
                  <a:gd name="T5" fmla="*/ 4 h 4"/>
                  <a:gd name="T6" fmla="*/ 5 w 5"/>
                  <a:gd name="T7" fmla="*/ 0 h 4"/>
                  <a:gd name="T8" fmla="*/ 2 w 5"/>
                  <a:gd name="T9" fmla="*/ 0 h 4"/>
                </a:gdLst>
                <a:ahLst/>
                <a:cxnLst>
                  <a:cxn ang="0">
                    <a:pos x="T0" y="T1"/>
                  </a:cxn>
                  <a:cxn ang="0">
                    <a:pos x="T2" y="T3"/>
                  </a:cxn>
                  <a:cxn ang="0">
                    <a:pos x="T4" y="T5"/>
                  </a:cxn>
                  <a:cxn ang="0">
                    <a:pos x="T6" y="T7"/>
                  </a:cxn>
                  <a:cxn ang="0">
                    <a:pos x="T8" y="T9"/>
                  </a:cxn>
                </a:cxnLst>
                <a:rect l="0" t="0" r="r" b="b"/>
                <a:pathLst>
                  <a:path w="5" h="4">
                    <a:moveTo>
                      <a:pt x="2" y="0"/>
                    </a:moveTo>
                    <a:lnTo>
                      <a:pt x="0" y="4"/>
                    </a:lnTo>
                    <a:lnTo>
                      <a:pt x="3" y="4"/>
                    </a:lnTo>
                    <a:lnTo>
                      <a:pt x="5" y="0"/>
                    </a:lnTo>
                    <a:lnTo>
                      <a:pt x="2"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4" name="Freeform 352"/>
              <p:cNvSpPr>
                <a:spLocks noEditPoints="1"/>
              </p:cNvSpPr>
              <p:nvPr/>
            </p:nvSpPr>
            <p:spPr bwMode="auto">
              <a:xfrm>
                <a:off x="1911" y="790"/>
                <a:ext cx="13" cy="20"/>
              </a:xfrm>
              <a:custGeom>
                <a:avLst/>
                <a:gdLst>
                  <a:gd name="T0" fmla="*/ 5 w 9"/>
                  <a:gd name="T1" fmla="*/ 0 h 14"/>
                  <a:gd name="T2" fmla="*/ 1 w 9"/>
                  <a:gd name="T3" fmla="*/ 4 h 14"/>
                  <a:gd name="T4" fmla="*/ 0 w 9"/>
                  <a:gd name="T5" fmla="*/ 11 h 14"/>
                  <a:gd name="T6" fmla="*/ 3 w 9"/>
                  <a:gd name="T7" fmla="*/ 14 h 14"/>
                  <a:gd name="T8" fmla="*/ 5 w 9"/>
                  <a:gd name="T9" fmla="*/ 14 h 14"/>
                  <a:gd name="T10" fmla="*/ 8 w 9"/>
                  <a:gd name="T11" fmla="*/ 11 h 14"/>
                  <a:gd name="T12" fmla="*/ 9 w 9"/>
                  <a:gd name="T13" fmla="*/ 3 h 14"/>
                  <a:gd name="T14" fmla="*/ 5 w 9"/>
                  <a:gd name="T15" fmla="*/ 0 h 14"/>
                  <a:gd name="T16" fmla="*/ 5 w 9"/>
                  <a:gd name="T17" fmla="*/ 11 h 14"/>
                  <a:gd name="T18" fmla="*/ 3 w 9"/>
                  <a:gd name="T19" fmla="*/ 10 h 14"/>
                  <a:gd name="T20" fmla="*/ 4 w 9"/>
                  <a:gd name="T21" fmla="*/ 3 h 14"/>
                  <a:gd name="T22" fmla="*/ 6 w 9"/>
                  <a:gd name="T23" fmla="*/ 3 h 14"/>
                  <a:gd name="T24" fmla="*/ 5 w 9"/>
                  <a:gd name="T25"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4">
                    <a:moveTo>
                      <a:pt x="5" y="0"/>
                    </a:moveTo>
                    <a:cubicBezTo>
                      <a:pt x="1" y="0"/>
                      <a:pt x="1" y="4"/>
                      <a:pt x="1" y="4"/>
                    </a:cubicBezTo>
                    <a:cubicBezTo>
                      <a:pt x="0" y="11"/>
                      <a:pt x="0" y="11"/>
                      <a:pt x="0" y="11"/>
                    </a:cubicBezTo>
                    <a:cubicBezTo>
                      <a:pt x="0" y="13"/>
                      <a:pt x="3" y="14"/>
                      <a:pt x="3" y="14"/>
                    </a:cubicBezTo>
                    <a:cubicBezTo>
                      <a:pt x="5" y="14"/>
                      <a:pt x="5" y="14"/>
                      <a:pt x="5" y="14"/>
                    </a:cubicBezTo>
                    <a:cubicBezTo>
                      <a:pt x="8" y="14"/>
                      <a:pt x="8" y="11"/>
                      <a:pt x="8" y="11"/>
                    </a:cubicBezTo>
                    <a:cubicBezTo>
                      <a:pt x="8" y="9"/>
                      <a:pt x="9" y="3"/>
                      <a:pt x="9" y="3"/>
                    </a:cubicBezTo>
                    <a:cubicBezTo>
                      <a:pt x="9" y="0"/>
                      <a:pt x="5" y="0"/>
                      <a:pt x="5" y="0"/>
                    </a:cubicBezTo>
                    <a:moveTo>
                      <a:pt x="5" y="11"/>
                    </a:moveTo>
                    <a:cubicBezTo>
                      <a:pt x="5" y="11"/>
                      <a:pt x="3" y="14"/>
                      <a:pt x="3" y="10"/>
                    </a:cubicBezTo>
                    <a:cubicBezTo>
                      <a:pt x="4" y="3"/>
                      <a:pt x="4" y="3"/>
                      <a:pt x="4" y="3"/>
                    </a:cubicBezTo>
                    <a:cubicBezTo>
                      <a:pt x="4" y="3"/>
                      <a:pt x="5" y="0"/>
                      <a:pt x="6" y="3"/>
                    </a:cubicBezTo>
                    <a:cubicBezTo>
                      <a:pt x="6" y="3"/>
                      <a:pt x="5" y="10"/>
                      <a:pt x="5"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5" name="Freeform 353"/>
              <p:cNvSpPr>
                <a:spLocks noEditPoints="1"/>
              </p:cNvSpPr>
              <p:nvPr/>
            </p:nvSpPr>
            <p:spPr bwMode="auto">
              <a:xfrm>
                <a:off x="1923" y="790"/>
                <a:ext cx="13" cy="22"/>
              </a:xfrm>
              <a:custGeom>
                <a:avLst/>
                <a:gdLst>
                  <a:gd name="T0" fmla="*/ 9 w 9"/>
                  <a:gd name="T1" fmla="*/ 2 h 15"/>
                  <a:gd name="T2" fmla="*/ 7 w 9"/>
                  <a:gd name="T3" fmla="*/ 0 h 15"/>
                  <a:gd name="T4" fmla="*/ 2 w 9"/>
                  <a:gd name="T5" fmla="*/ 4 h 15"/>
                  <a:gd name="T6" fmla="*/ 4 w 9"/>
                  <a:gd name="T7" fmla="*/ 14 h 15"/>
                  <a:gd name="T8" fmla="*/ 9 w 9"/>
                  <a:gd name="T9" fmla="*/ 10 h 15"/>
                  <a:gd name="T10" fmla="*/ 9 w 9"/>
                  <a:gd name="T11" fmla="*/ 2 h 15"/>
                  <a:gd name="T12" fmla="*/ 5 w 9"/>
                  <a:gd name="T13" fmla="*/ 12 h 15"/>
                  <a:gd name="T14" fmla="*/ 4 w 9"/>
                  <a:gd name="T15" fmla="*/ 6 h 15"/>
                  <a:gd name="T16" fmla="*/ 6 w 9"/>
                  <a:gd name="T17" fmla="*/ 1 h 15"/>
                  <a:gd name="T18" fmla="*/ 6 w 9"/>
                  <a:gd name="T19" fmla="*/ 5 h 15"/>
                  <a:gd name="T20" fmla="*/ 5 w 9"/>
                  <a:gd name="T21"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5">
                    <a:moveTo>
                      <a:pt x="9" y="2"/>
                    </a:moveTo>
                    <a:cubicBezTo>
                      <a:pt x="9" y="2"/>
                      <a:pt x="9" y="0"/>
                      <a:pt x="7" y="0"/>
                    </a:cubicBezTo>
                    <a:cubicBezTo>
                      <a:pt x="7" y="0"/>
                      <a:pt x="2" y="0"/>
                      <a:pt x="2" y="4"/>
                    </a:cubicBezTo>
                    <a:cubicBezTo>
                      <a:pt x="2" y="4"/>
                      <a:pt x="0" y="15"/>
                      <a:pt x="4" y="14"/>
                    </a:cubicBezTo>
                    <a:cubicBezTo>
                      <a:pt x="4" y="14"/>
                      <a:pt x="9" y="15"/>
                      <a:pt x="9" y="10"/>
                    </a:cubicBezTo>
                    <a:cubicBezTo>
                      <a:pt x="9" y="2"/>
                      <a:pt x="9" y="2"/>
                      <a:pt x="9" y="2"/>
                    </a:cubicBezTo>
                    <a:moveTo>
                      <a:pt x="5" y="12"/>
                    </a:moveTo>
                    <a:cubicBezTo>
                      <a:pt x="5" y="12"/>
                      <a:pt x="3" y="13"/>
                      <a:pt x="4" y="6"/>
                    </a:cubicBezTo>
                    <a:cubicBezTo>
                      <a:pt x="4" y="6"/>
                      <a:pt x="3" y="1"/>
                      <a:pt x="6" y="1"/>
                    </a:cubicBezTo>
                    <a:cubicBezTo>
                      <a:pt x="6" y="1"/>
                      <a:pt x="7" y="1"/>
                      <a:pt x="6" y="5"/>
                    </a:cubicBezTo>
                    <a:cubicBezTo>
                      <a:pt x="6" y="5"/>
                      <a:pt x="7" y="13"/>
                      <a:pt x="5"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6" name="Freeform 354"/>
              <p:cNvSpPr>
                <a:spLocks noEditPoints="1"/>
              </p:cNvSpPr>
              <p:nvPr/>
            </p:nvSpPr>
            <p:spPr bwMode="auto">
              <a:xfrm>
                <a:off x="1940" y="789"/>
                <a:ext cx="12" cy="23"/>
              </a:xfrm>
              <a:custGeom>
                <a:avLst/>
                <a:gdLst>
                  <a:gd name="T0" fmla="*/ 6 w 8"/>
                  <a:gd name="T1" fmla="*/ 1 h 16"/>
                  <a:gd name="T2" fmla="*/ 2 w 8"/>
                  <a:gd name="T3" fmla="*/ 1 h 16"/>
                  <a:gd name="T4" fmla="*/ 0 w 8"/>
                  <a:gd name="T5" fmla="*/ 4 h 16"/>
                  <a:gd name="T6" fmla="*/ 0 w 8"/>
                  <a:gd name="T7" fmla="*/ 12 h 16"/>
                  <a:gd name="T8" fmla="*/ 2 w 8"/>
                  <a:gd name="T9" fmla="*/ 15 h 16"/>
                  <a:gd name="T10" fmla="*/ 6 w 8"/>
                  <a:gd name="T11" fmla="*/ 13 h 16"/>
                  <a:gd name="T12" fmla="*/ 6 w 8"/>
                  <a:gd name="T13" fmla="*/ 1 h 16"/>
                  <a:gd name="T14" fmla="*/ 3 w 8"/>
                  <a:gd name="T15" fmla="*/ 14 h 16"/>
                  <a:gd name="T16" fmla="*/ 2 w 8"/>
                  <a:gd name="T17" fmla="*/ 10 h 16"/>
                  <a:gd name="T18" fmla="*/ 2 w 8"/>
                  <a:gd name="T19" fmla="*/ 2 h 16"/>
                  <a:gd name="T20" fmla="*/ 5 w 8"/>
                  <a:gd name="T21" fmla="*/ 4 h 16"/>
                  <a:gd name="T22" fmla="*/ 3 w 8"/>
                  <a:gd name="T2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6">
                    <a:moveTo>
                      <a:pt x="6" y="1"/>
                    </a:moveTo>
                    <a:cubicBezTo>
                      <a:pt x="6" y="1"/>
                      <a:pt x="4" y="0"/>
                      <a:pt x="2" y="1"/>
                    </a:cubicBezTo>
                    <a:cubicBezTo>
                      <a:pt x="2" y="1"/>
                      <a:pt x="0" y="0"/>
                      <a:pt x="0" y="4"/>
                    </a:cubicBezTo>
                    <a:cubicBezTo>
                      <a:pt x="0" y="4"/>
                      <a:pt x="1" y="8"/>
                      <a:pt x="0" y="12"/>
                    </a:cubicBezTo>
                    <a:cubicBezTo>
                      <a:pt x="0" y="12"/>
                      <a:pt x="0" y="16"/>
                      <a:pt x="2" y="15"/>
                    </a:cubicBezTo>
                    <a:cubicBezTo>
                      <a:pt x="2" y="15"/>
                      <a:pt x="6" y="16"/>
                      <a:pt x="6" y="13"/>
                    </a:cubicBezTo>
                    <a:cubicBezTo>
                      <a:pt x="6" y="13"/>
                      <a:pt x="8" y="2"/>
                      <a:pt x="6" y="1"/>
                    </a:cubicBezTo>
                    <a:moveTo>
                      <a:pt x="3" y="14"/>
                    </a:moveTo>
                    <a:cubicBezTo>
                      <a:pt x="3" y="14"/>
                      <a:pt x="1" y="13"/>
                      <a:pt x="2" y="10"/>
                    </a:cubicBezTo>
                    <a:cubicBezTo>
                      <a:pt x="2" y="10"/>
                      <a:pt x="2" y="3"/>
                      <a:pt x="2" y="2"/>
                    </a:cubicBezTo>
                    <a:cubicBezTo>
                      <a:pt x="2" y="2"/>
                      <a:pt x="4" y="1"/>
                      <a:pt x="5" y="4"/>
                    </a:cubicBezTo>
                    <a:cubicBezTo>
                      <a:pt x="5" y="4"/>
                      <a:pt x="6" y="15"/>
                      <a:pt x="3"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7" name="Freeform 355"/>
              <p:cNvSpPr>
                <a:spLocks noEditPoints="1"/>
              </p:cNvSpPr>
              <p:nvPr/>
            </p:nvSpPr>
            <p:spPr bwMode="auto">
              <a:xfrm>
                <a:off x="1950" y="787"/>
                <a:ext cx="11" cy="25"/>
              </a:xfrm>
              <a:custGeom>
                <a:avLst/>
                <a:gdLst>
                  <a:gd name="T0" fmla="*/ 6 w 7"/>
                  <a:gd name="T1" fmla="*/ 3 h 17"/>
                  <a:gd name="T2" fmla="*/ 1 w 7"/>
                  <a:gd name="T3" fmla="*/ 3 h 17"/>
                  <a:gd name="T4" fmla="*/ 1 w 7"/>
                  <a:gd name="T5" fmla="*/ 13 h 17"/>
                  <a:gd name="T6" fmla="*/ 4 w 7"/>
                  <a:gd name="T7" fmla="*/ 17 h 17"/>
                  <a:gd name="T8" fmla="*/ 6 w 7"/>
                  <a:gd name="T9" fmla="*/ 12 h 17"/>
                  <a:gd name="T10" fmla="*/ 6 w 7"/>
                  <a:gd name="T11" fmla="*/ 3 h 17"/>
                  <a:gd name="T12" fmla="*/ 4 w 7"/>
                  <a:gd name="T13" fmla="*/ 15 h 17"/>
                  <a:gd name="T14" fmla="*/ 3 w 7"/>
                  <a:gd name="T15" fmla="*/ 9 h 17"/>
                  <a:gd name="T16" fmla="*/ 4 w 7"/>
                  <a:gd name="T17" fmla="*/ 3 h 17"/>
                  <a:gd name="T18" fmla="*/ 5 w 7"/>
                  <a:gd name="T19" fmla="*/ 7 h 17"/>
                  <a:gd name="T20" fmla="*/ 4 w 7"/>
                  <a:gd name="T21"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17">
                    <a:moveTo>
                      <a:pt x="6" y="3"/>
                    </a:moveTo>
                    <a:cubicBezTo>
                      <a:pt x="2" y="0"/>
                      <a:pt x="1" y="3"/>
                      <a:pt x="1" y="3"/>
                    </a:cubicBezTo>
                    <a:cubicBezTo>
                      <a:pt x="2" y="4"/>
                      <a:pt x="1" y="13"/>
                      <a:pt x="1" y="13"/>
                    </a:cubicBezTo>
                    <a:cubicBezTo>
                      <a:pt x="0" y="17"/>
                      <a:pt x="4" y="17"/>
                      <a:pt x="4" y="17"/>
                    </a:cubicBezTo>
                    <a:cubicBezTo>
                      <a:pt x="6" y="17"/>
                      <a:pt x="6" y="12"/>
                      <a:pt x="6" y="12"/>
                    </a:cubicBezTo>
                    <a:cubicBezTo>
                      <a:pt x="7" y="3"/>
                      <a:pt x="6" y="3"/>
                      <a:pt x="6" y="3"/>
                    </a:cubicBezTo>
                    <a:moveTo>
                      <a:pt x="4" y="15"/>
                    </a:moveTo>
                    <a:cubicBezTo>
                      <a:pt x="4" y="15"/>
                      <a:pt x="2" y="15"/>
                      <a:pt x="3" y="9"/>
                    </a:cubicBezTo>
                    <a:cubicBezTo>
                      <a:pt x="3" y="9"/>
                      <a:pt x="2" y="3"/>
                      <a:pt x="4" y="3"/>
                    </a:cubicBezTo>
                    <a:cubicBezTo>
                      <a:pt x="4" y="3"/>
                      <a:pt x="5" y="3"/>
                      <a:pt x="5" y="7"/>
                    </a:cubicBezTo>
                    <a:cubicBezTo>
                      <a:pt x="5" y="7"/>
                      <a:pt x="6" y="15"/>
                      <a:pt x="4"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8" name="Freeform 356"/>
              <p:cNvSpPr>
                <a:spLocks noEditPoints="1"/>
              </p:cNvSpPr>
              <p:nvPr/>
            </p:nvSpPr>
            <p:spPr bwMode="auto">
              <a:xfrm>
                <a:off x="1961" y="790"/>
                <a:ext cx="5" cy="25"/>
              </a:xfrm>
              <a:custGeom>
                <a:avLst/>
                <a:gdLst>
                  <a:gd name="T0" fmla="*/ 3 w 4"/>
                  <a:gd name="T1" fmla="*/ 5 h 17"/>
                  <a:gd name="T2" fmla="*/ 2 w 4"/>
                  <a:gd name="T3" fmla="*/ 1 h 17"/>
                  <a:gd name="T4" fmla="*/ 0 w 4"/>
                  <a:gd name="T5" fmla="*/ 3 h 17"/>
                  <a:gd name="T6" fmla="*/ 0 w 4"/>
                  <a:gd name="T7" fmla="*/ 13 h 17"/>
                  <a:gd name="T8" fmla="*/ 2 w 4"/>
                  <a:gd name="T9" fmla="*/ 15 h 17"/>
                  <a:gd name="T10" fmla="*/ 3 w 4"/>
                  <a:gd name="T11" fmla="*/ 10 h 17"/>
                  <a:gd name="T12" fmla="*/ 3 w 4"/>
                  <a:gd name="T13" fmla="*/ 5 h 17"/>
                  <a:gd name="T14" fmla="*/ 1 w 4"/>
                  <a:gd name="T15" fmla="*/ 14 h 17"/>
                  <a:gd name="T16" fmla="*/ 1 w 4"/>
                  <a:gd name="T17" fmla="*/ 7 h 17"/>
                  <a:gd name="T18" fmla="*/ 1 w 4"/>
                  <a:gd name="T19" fmla="*/ 3 h 17"/>
                  <a:gd name="T20" fmla="*/ 2 w 4"/>
                  <a:gd name="T21" fmla="*/ 4 h 17"/>
                  <a:gd name="T22" fmla="*/ 1 w 4"/>
                  <a:gd name="T23"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7">
                    <a:moveTo>
                      <a:pt x="3" y="5"/>
                    </a:moveTo>
                    <a:cubicBezTo>
                      <a:pt x="3" y="5"/>
                      <a:pt x="3" y="1"/>
                      <a:pt x="2" y="1"/>
                    </a:cubicBezTo>
                    <a:cubicBezTo>
                      <a:pt x="2" y="1"/>
                      <a:pt x="0" y="0"/>
                      <a:pt x="0" y="3"/>
                    </a:cubicBezTo>
                    <a:cubicBezTo>
                      <a:pt x="0" y="3"/>
                      <a:pt x="0" y="6"/>
                      <a:pt x="0" y="13"/>
                    </a:cubicBezTo>
                    <a:cubicBezTo>
                      <a:pt x="0" y="13"/>
                      <a:pt x="0" y="17"/>
                      <a:pt x="2" y="15"/>
                    </a:cubicBezTo>
                    <a:cubicBezTo>
                      <a:pt x="2" y="15"/>
                      <a:pt x="4" y="14"/>
                      <a:pt x="3" y="10"/>
                    </a:cubicBezTo>
                    <a:cubicBezTo>
                      <a:pt x="3" y="10"/>
                      <a:pt x="3" y="5"/>
                      <a:pt x="3" y="5"/>
                    </a:cubicBezTo>
                    <a:moveTo>
                      <a:pt x="1" y="14"/>
                    </a:moveTo>
                    <a:cubicBezTo>
                      <a:pt x="1" y="14"/>
                      <a:pt x="0" y="13"/>
                      <a:pt x="1" y="7"/>
                    </a:cubicBezTo>
                    <a:cubicBezTo>
                      <a:pt x="1" y="7"/>
                      <a:pt x="0" y="4"/>
                      <a:pt x="1" y="3"/>
                    </a:cubicBezTo>
                    <a:cubicBezTo>
                      <a:pt x="1" y="3"/>
                      <a:pt x="2" y="2"/>
                      <a:pt x="2" y="4"/>
                    </a:cubicBezTo>
                    <a:cubicBezTo>
                      <a:pt x="2" y="4"/>
                      <a:pt x="2" y="14"/>
                      <a:pt x="1"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39" name="Freeform 357"/>
              <p:cNvSpPr>
                <a:spLocks/>
              </p:cNvSpPr>
              <p:nvPr/>
            </p:nvSpPr>
            <p:spPr bwMode="auto">
              <a:xfrm>
                <a:off x="1937" y="854"/>
                <a:ext cx="18" cy="22"/>
              </a:xfrm>
              <a:custGeom>
                <a:avLst/>
                <a:gdLst>
                  <a:gd name="T0" fmla="*/ 10 w 12"/>
                  <a:gd name="T1" fmla="*/ 6 h 15"/>
                  <a:gd name="T2" fmla="*/ 1 w 12"/>
                  <a:gd name="T3" fmla="*/ 5 h 15"/>
                  <a:gd name="T4" fmla="*/ 3 w 12"/>
                  <a:gd name="T5" fmla="*/ 15 h 15"/>
                  <a:gd name="T6" fmla="*/ 10 w 12"/>
                  <a:gd name="T7" fmla="*/ 6 h 15"/>
                </a:gdLst>
                <a:ahLst/>
                <a:cxnLst>
                  <a:cxn ang="0">
                    <a:pos x="T0" y="T1"/>
                  </a:cxn>
                  <a:cxn ang="0">
                    <a:pos x="T2" y="T3"/>
                  </a:cxn>
                  <a:cxn ang="0">
                    <a:pos x="T4" y="T5"/>
                  </a:cxn>
                  <a:cxn ang="0">
                    <a:pos x="T6" y="T7"/>
                  </a:cxn>
                </a:cxnLst>
                <a:rect l="0" t="0" r="r" b="b"/>
                <a:pathLst>
                  <a:path w="12" h="15">
                    <a:moveTo>
                      <a:pt x="10" y="6"/>
                    </a:moveTo>
                    <a:cubicBezTo>
                      <a:pt x="12" y="0"/>
                      <a:pt x="5" y="3"/>
                      <a:pt x="1" y="5"/>
                    </a:cubicBezTo>
                    <a:cubicBezTo>
                      <a:pt x="0" y="8"/>
                      <a:pt x="2" y="13"/>
                      <a:pt x="3" y="15"/>
                    </a:cubicBezTo>
                    <a:cubicBezTo>
                      <a:pt x="5" y="11"/>
                      <a:pt x="9" y="10"/>
                      <a:pt x="10"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0" name="Freeform 358"/>
              <p:cNvSpPr>
                <a:spLocks noEditPoints="1"/>
              </p:cNvSpPr>
              <p:nvPr/>
            </p:nvSpPr>
            <p:spPr bwMode="auto">
              <a:xfrm>
                <a:off x="1962" y="816"/>
                <a:ext cx="6" cy="57"/>
              </a:xfrm>
              <a:custGeom>
                <a:avLst/>
                <a:gdLst>
                  <a:gd name="T0" fmla="*/ 2 w 4"/>
                  <a:gd name="T1" fmla="*/ 31 h 39"/>
                  <a:gd name="T2" fmla="*/ 2 w 4"/>
                  <a:gd name="T3" fmla="*/ 36 h 39"/>
                  <a:gd name="T4" fmla="*/ 3 w 4"/>
                  <a:gd name="T5" fmla="*/ 39 h 39"/>
                  <a:gd name="T6" fmla="*/ 4 w 4"/>
                  <a:gd name="T7" fmla="*/ 39 h 39"/>
                  <a:gd name="T8" fmla="*/ 2 w 4"/>
                  <a:gd name="T9" fmla="*/ 31 h 39"/>
                  <a:gd name="T10" fmla="*/ 2 w 4"/>
                  <a:gd name="T11" fmla="*/ 31 h 39"/>
                  <a:gd name="T12" fmla="*/ 2 w 4"/>
                  <a:gd name="T13" fmla="*/ 31 h 39"/>
                  <a:gd name="T14" fmla="*/ 2 w 4"/>
                  <a:gd name="T15" fmla="*/ 0 h 39"/>
                  <a:gd name="T16" fmla="*/ 1 w 4"/>
                  <a:gd name="T17" fmla="*/ 2 h 39"/>
                  <a:gd name="T18" fmla="*/ 1 w 4"/>
                  <a:gd name="T19" fmla="*/ 1 h 39"/>
                  <a:gd name="T20" fmla="*/ 1 w 4"/>
                  <a:gd name="T21" fmla="*/ 15 h 39"/>
                  <a:gd name="T22" fmla="*/ 1 w 4"/>
                  <a:gd name="T23" fmla="*/ 24 h 39"/>
                  <a:gd name="T24" fmla="*/ 1 w 4"/>
                  <a:gd name="T25" fmla="*/ 16 h 39"/>
                  <a:gd name="T26" fmla="*/ 2 w 4"/>
                  <a:gd name="T2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39">
                    <a:moveTo>
                      <a:pt x="2" y="31"/>
                    </a:moveTo>
                    <a:cubicBezTo>
                      <a:pt x="2" y="34"/>
                      <a:pt x="2" y="36"/>
                      <a:pt x="2" y="36"/>
                    </a:cubicBezTo>
                    <a:cubicBezTo>
                      <a:pt x="2" y="38"/>
                      <a:pt x="2" y="39"/>
                      <a:pt x="3" y="39"/>
                    </a:cubicBezTo>
                    <a:cubicBezTo>
                      <a:pt x="3" y="39"/>
                      <a:pt x="4" y="39"/>
                      <a:pt x="4" y="39"/>
                    </a:cubicBezTo>
                    <a:cubicBezTo>
                      <a:pt x="2" y="31"/>
                      <a:pt x="2" y="31"/>
                      <a:pt x="2" y="31"/>
                    </a:cubicBezTo>
                    <a:cubicBezTo>
                      <a:pt x="2" y="31"/>
                      <a:pt x="2" y="31"/>
                      <a:pt x="2" y="31"/>
                    </a:cubicBezTo>
                    <a:cubicBezTo>
                      <a:pt x="2" y="31"/>
                      <a:pt x="2" y="31"/>
                      <a:pt x="2" y="31"/>
                    </a:cubicBezTo>
                    <a:moveTo>
                      <a:pt x="2" y="0"/>
                    </a:moveTo>
                    <a:cubicBezTo>
                      <a:pt x="1" y="1"/>
                      <a:pt x="1" y="2"/>
                      <a:pt x="1" y="2"/>
                    </a:cubicBezTo>
                    <a:cubicBezTo>
                      <a:pt x="1" y="2"/>
                      <a:pt x="1" y="1"/>
                      <a:pt x="1" y="1"/>
                    </a:cubicBezTo>
                    <a:cubicBezTo>
                      <a:pt x="3" y="1"/>
                      <a:pt x="1" y="15"/>
                      <a:pt x="1" y="15"/>
                    </a:cubicBezTo>
                    <a:cubicBezTo>
                      <a:pt x="0" y="16"/>
                      <a:pt x="0" y="21"/>
                      <a:pt x="1" y="24"/>
                    </a:cubicBezTo>
                    <a:cubicBezTo>
                      <a:pt x="1" y="20"/>
                      <a:pt x="1" y="16"/>
                      <a:pt x="1" y="16"/>
                    </a:cubicBezTo>
                    <a:cubicBezTo>
                      <a:pt x="3" y="12"/>
                      <a:pt x="2" y="2"/>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1" name="Freeform 359"/>
              <p:cNvSpPr>
                <a:spLocks/>
              </p:cNvSpPr>
              <p:nvPr/>
            </p:nvSpPr>
            <p:spPr bwMode="auto">
              <a:xfrm>
                <a:off x="1975" y="870"/>
                <a:ext cx="2" cy="2"/>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0"/>
                      <a:pt x="0" y="1"/>
                    </a:cubicBezTo>
                    <a:cubicBezTo>
                      <a:pt x="0" y="1"/>
                      <a:pt x="0" y="1"/>
                      <a:pt x="0" y="1"/>
                    </a:cubicBezTo>
                    <a:cubicBezTo>
                      <a:pt x="0"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2" name="Freeform 360"/>
              <p:cNvSpPr>
                <a:spLocks noEditPoints="1"/>
              </p:cNvSpPr>
              <p:nvPr/>
            </p:nvSpPr>
            <p:spPr bwMode="auto">
              <a:xfrm>
                <a:off x="1968" y="872"/>
                <a:ext cx="14" cy="7"/>
              </a:xfrm>
              <a:custGeom>
                <a:avLst/>
                <a:gdLst>
                  <a:gd name="T0" fmla="*/ 5 w 10"/>
                  <a:gd name="T1" fmla="*/ 0 h 5"/>
                  <a:gd name="T2" fmla="*/ 5 w 10"/>
                  <a:gd name="T3" fmla="*/ 0 h 5"/>
                  <a:gd name="T4" fmla="*/ 5 w 10"/>
                  <a:gd name="T5" fmla="*/ 1 h 5"/>
                  <a:gd name="T6" fmla="*/ 7 w 10"/>
                  <a:gd name="T7" fmla="*/ 2 h 5"/>
                  <a:gd name="T8" fmla="*/ 8 w 10"/>
                  <a:gd name="T9" fmla="*/ 3 h 5"/>
                  <a:gd name="T10" fmla="*/ 10 w 10"/>
                  <a:gd name="T11" fmla="*/ 4 h 5"/>
                  <a:gd name="T12" fmla="*/ 10 w 10"/>
                  <a:gd name="T13" fmla="*/ 5 h 5"/>
                  <a:gd name="T14" fmla="*/ 10 w 10"/>
                  <a:gd name="T15" fmla="*/ 5 h 5"/>
                  <a:gd name="T16" fmla="*/ 6 w 10"/>
                  <a:gd name="T17" fmla="*/ 1 h 5"/>
                  <a:gd name="T18" fmla="*/ 5 w 10"/>
                  <a:gd name="T19" fmla="*/ 0 h 5"/>
                  <a:gd name="T20" fmla="*/ 5 w 10"/>
                  <a:gd name="T21" fmla="*/ 0 h 5"/>
                  <a:gd name="T22" fmla="*/ 5 w 10"/>
                  <a:gd name="T23" fmla="*/ 0 h 5"/>
                  <a:gd name="T24" fmla="*/ 5 w 10"/>
                  <a:gd name="T25" fmla="*/ 0 h 5"/>
                  <a:gd name="T26" fmla="*/ 3 w 10"/>
                  <a:gd name="T27" fmla="*/ 0 h 5"/>
                  <a:gd name="T28" fmla="*/ 0 w 10"/>
                  <a:gd name="T29" fmla="*/ 1 h 5"/>
                  <a:gd name="T30" fmla="*/ 3 w 10"/>
                  <a:gd name="T31" fmla="*/ 0 h 5"/>
                  <a:gd name="T32" fmla="*/ 3 w 10"/>
                  <a:gd name="T33" fmla="*/ 0 h 5"/>
                  <a:gd name="T34" fmla="*/ 5 w 10"/>
                  <a:gd name="T35" fmla="*/ 0 h 5"/>
                  <a:gd name="T36" fmla="*/ 4 w 10"/>
                  <a:gd name="T37" fmla="*/ 0 h 5"/>
                  <a:gd name="T38" fmla="*/ 4 w 10"/>
                  <a:gd name="T39" fmla="*/ 0 h 5"/>
                  <a:gd name="T40" fmla="*/ 4 w 10"/>
                  <a:gd name="T41" fmla="*/ 0 h 5"/>
                  <a:gd name="T42" fmla="*/ 5 w 10"/>
                  <a:gd name="T43" fmla="*/ 0 h 5"/>
                  <a:gd name="T44" fmla="*/ 5 w 10"/>
                  <a:gd name="T45" fmla="*/ 0 h 5"/>
                  <a:gd name="T46" fmla="*/ 4 w 10"/>
                  <a:gd name="T47" fmla="*/ 0 h 5"/>
                  <a:gd name="T48" fmla="*/ 5 w 10"/>
                  <a:gd name="T49" fmla="*/ 0 h 5"/>
                  <a:gd name="T50" fmla="*/ 5 w 10"/>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 h="5">
                    <a:moveTo>
                      <a:pt x="5" y="0"/>
                    </a:moveTo>
                    <a:cubicBezTo>
                      <a:pt x="5" y="0"/>
                      <a:pt x="5" y="0"/>
                      <a:pt x="5" y="0"/>
                    </a:cubicBezTo>
                    <a:cubicBezTo>
                      <a:pt x="5" y="1"/>
                      <a:pt x="5" y="1"/>
                      <a:pt x="5" y="1"/>
                    </a:cubicBezTo>
                    <a:cubicBezTo>
                      <a:pt x="7" y="2"/>
                      <a:pt x="7" y="2"/>
                      <a:pt x="7" y="2"/>
                    </a:cubicBezTo>
                    <a:cubicBezTo>
                      <a:pt x="8" y="2"/>
                      <a:pt x="8" y="2"/>
                      <a:pt x="8" y="3"/>
                    </a:cubicBezTo>
                    <a:cubicBezTo>
                      <a:pt x="10" y="4"/>
                      <a:pt x="10" y="4"/>
                      <a:pt x="10" y="4"/>
                    </a:cubicBezTo>
                    <a:cubicBezTo>
                      <a:pt x="10" y="5"/>
                      <a:pt x="10" y="5"/>
                      <a:pt x="10" y="5"/>
                    </a:cubicBezTo>
                    <a:cubicBezTo>
                      <a:pt x="10" y="5"/>
                      <a:pt x="10" y="5"/>
                      <a:pt x="10" y="5"/>
                    </a:cubicBezTo>
                    <a:cubicBezTo>
                      <a:pt x="10" y="5"/>
                      <a:pt x="9" y="2"/>
                      <a:pt x="6" y="1"/>
                    </a:cubicBezTo>
                    <a:cubicBezTo>
                      <a:pt x="6" y="1"/>
                      <a:pt x="6" y="1"/>
                      <a:pt x="5" y="0"/>
                    </a:cubicBezTo>
                    <a:moveTo>
                      <a:pt x="5" y="0"/>
                    </a:moveTo>
                    <a:cubicBezTo>
                      <a:pt x="5" y="0"/>
                      <a:pt x="5" y="0"/>
                      <a:pt x="5" y="0"/>
                    </a:cubicBezTo>
                    <a:cubicBezTo>
                      <a:pt x="5" y="0"/>
                      <a:pt x="5" y="0"/>
                      <a:pt x="5" y="0"/>
                    </a:cubicBezTo>
                    <a:moveTo>
                      <a:pt x="3" y="0"/>
                    </a:moveTo>
                    <a:cubicBezTo>
                      <a:pt x="2" y="0"/>
                      <a:pt x="1" y="0"/>
                      <a:pt x="0" y="1"/>
                    </a:cubicBezTo>
                    <a:cubicBezTo>
                      <a:pt x="1" y="1"/>
                      <a:pt x="3" y="0"/>
                      <a:pt x="3" y="0"/>
                    </a:cubicBezTo>
                    <a:cubicBezTo>
                      <a:pt x="3" y="0"/>
                      <a:pt x="3" y="0"/>
                      <a:pt x="3" y="0"/>
                    </a:cubicBezTo>
                    <a:moveTo>
                      <a:pt x="5" y="0"/>
                    </a:moveTo>
                    <a:cubicBezTo>
                      <a:pt x="4" y="0"/>
                      <a:pt x="4" y="0"/>
                      <a:pt x="4" y="0"/>
                    </a:cubicBezTo>
                    <a:cubicBezTo>
                      <a:pt x="4" y="0"/>
                      <a:pt x="4" y="0"/>
                      <a:pt x="4" y="0"/>
                    </a:cubicBezTo>
                    <a:cubicBezTo>
                      <a:pt x="4" y="0"/>
                      <a:pt x="4" y="0"/>
                      <a:pt x="4" y="0"/>
                    </a:cubicBezTo>
                    <a:cubicBezTo>
                      <a:pt x="4" y="0"/>
                      <a:pt x="4" y="0"/>
                      <a:pt x="5" y="0"/>
                    </a:cubicBezTo>
                    <a:cubicBezTo>
                      <a:pt x="5" y="0"/>
                      <a:pt x="5" y="0"/>
                      <a:pt x="5" y="0"/>
                    </a:cubicBezTo>
                    <a:cubicBezTo>
                      <a:pt x="4" y="0"/>
                      <a:pt x="4" y="0"/>
                      <a:pt x="4" y="0"/>
                    </a:cubicBezTo>
                    <a:cubicBezTo>
                      <a:pt x="4" y="0"/>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3" name="Freeform 361"/>
              <p:cNvSpPr>
                <a:spLocks noEditPoints="1"/>
              </p:cNvSpPr>
              <p:nvPr/>
            </p:nvSpPr>
            <p:spPr bwMode="auto">
              <a:xfrm>
                <a:off x="1961" y="781"/>
                <a:ext cx="4" cy="16"/>
              </a:xfrm>
              <a:custGeom>
                <a:avLst/>
                <a:gdLst>
                  <a:gd name="T0" fmla="*/ 3 w 3"/>
                  <a:gd name="T1" fmla="*/ 11 h 11"/>
                  <a:gd name="T2" fmla="*/ 3 w 3"/>
                  <a:gd name="T3" fmla="*/ 11 h 11"/>
                  <a:gd name="T4" fmla="*/ 3 w 3"/>
                  <a:gd name="T5" fmla="*/ 11 h 11"/>
                  <a:gd name="T6" fmla="*/ 3 w 3"/>
                  <a:gd name="T7" fmla="*/ 11 h 11"/>
                  <a:gd name="T8" fmla="*/ 0 w 3"/>
                  <a:gd name="T9" fmla="*/ 0 h 11"/>
                  <a:gd name="T10" fmla="*/ 2 w 3"/>
                  <a:gd name="T11" fmla="*/ 8 h 11"/>
                  <a:gd name="T12" fmla="*/ 3 w 3"/>
                  <a:gd name="T13" fmla="*/ 10 h 11"/>
                  <a:gd name="T14" fmla="*/ 3 w 3"/>
                  <a:gd name="T15" fmla="*/ 6 h 11"/>
                  <a:gd name="T16" fmla="*/ 0 w 3"/>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1">
                    <a:moveTo>
                      <a:pt x="3" y="11"/>
                    </a:moveTo>
                    <a:cubicBezTo>
                      <a:pt x="3" y="11"/>
                      <a:pt x="3" y="11"/>
                      <a:pt x="3" y="11"/>
                    </a:cubicBezTo>
                    <a:cubicBezTo>
                      <a:pt x="3" y="11"/>
                      <a:pt x="3" y="11"/>
                      <a:pt x="3" y="11"/>
                    </a:cubicBezTo>
                    <a:cubicBezTo>
                      <a:pt x="3" y="11"/>
                      <a:pt x="3" y="11"/>
                      <a:pt x="3" y="11"/>
                    </a:cubicBezTo>
                    <a:moveTo>
                      <a:pt x="0" y="0"/>
                    </a:moveTo>
                    <a:cubicBezTo>
                      <a:pt x="1" y="3"/>
                      <a:pt x="2" y="5"/>
                      <a:pt x="2" y="8"/>
                    </a:cubicBezTo>
                    <a:cubicBezTo>
                      <a:pt x="3" y="8"/>
                      <a:pt x="3" y="9"/>
                      <a:pt x="3" y="10"/>
                    </a:cubicBezTo>
                    <a:cubicBezTo>
                      <a:pt x="3" y="8"/>
                      <a:pt x="3" y="6"/>
                      <a:pt x="3" y="6"/>
                    </a:cubicBezTo>
                    <a:cubicBezTo>
                      <a:pt x="3" y="4"/>
                      <a:pt x="2" y="2"/>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4" name="Freeform 362"/>
              <p:cNvSpPr>
                <a:spLocks/>
              </p:cNvSpPr>
              <p:nvPr/>
            </p:nvSpPr>
            <p:spPr bwMode="auto">
              <a:xfrm>
                <a:off x="1963" y="793"/>
                <a:ext cx="2" cy="4"/>
              </a:xfrm>
              <a:custGeom>
                <a:avLst/>
                <a:gdLst>
                  <a:gd name="T0" fmla="*/ 0 w 1"/>
                  <a:gd name="T1" fmla="*/ 0 h 3"/>
                  <a:gd name="T2" fmla="*/ 1 w 1"/>
                  <a:gd name="T3" fmla="*/ 3 h 3"/>
                  <a:gd name="T4" fmla="*/ 1 w 1"/>
                  <a:gd name="T5" fmla="*/ 3 h 3"/>
                  <a:gd name="T6" fmla="*/ 1 w 1"/>
                  <a:gd name="T7" fmla="*/ 2 h 3"/>
                  <a:gd name="T8" fmla="*/ 0 w 1"/>
                  <a:gd name="T9" fmla="*/ 0 h 3"/>
                </a:gdLst>
                <a:ahLst/>
                <a:cxnLst>
                  <a:cxn ang="0">
                    <a:pos x="T0" y="T1"/>
                  </a:cxn>
                  <a:cxn ang="0">
                    <a:pos x="T2" y="T3"/>
                  </a:cxn>
                  <a:cxn ang="0">
                    <a:pos x="T4" y="T5"/>
                  </a:cxn>
                  <a:cxn ang="0">
                    <a:pos x="T6" y="T7"/>
                  </a:cxn>
                  <a:cxn ang="0">
                    <a:pos x="T8" y="T9"/>
                  </a:cxn>
                </a:cxnLst>
                <a:rect l="0" t="0" r="r" b="b"/>
                <a:pathLst>
                  <a:path w="1" h="3">
                    <a:moveTo>
                      <a:pt x="0" y="0"/>
                    </a:moveTo>
                    <a:cubicBezTo>
                      <a:pt x="1" y="1"/>
                      <a:pt x="1" y="2"/>
                      <a:pt x="1" y="3"/>
                    </a:cubicBezTo>
                    <a:cubicBezTo>
                      <a:pt x="1" y="3"/>
                      <a:pt x="1" y="3"/>
                      <a:pt x="1" y="3"/>
                    </a:cubicBezTo>
                    <a:cubicBezTo>
                      <a:pt x="1" y="2"/>
                      <a:pt x="1" y="2"/>
                      <a:pt x="1" y="2"/>
                    </a:cubicBezTo>
                    <a:cubicBezTo>
                      <a:pt x="1"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5" name="Freeform 363"/>
              <p:cNvSpPr>
                <a:spLocks/>
              </p:cNvSpPr>
              <p:nvPr/>
            </p:nvSpPr>
            <p:spPr bwMode="auto">
              <a:xfrm>
                <a:off x="1943" y="760"/>
                <a:ext cx="2" cy="1"/>
              </a:xfrm>
              <a:custGeom>
                <a:avLst/>
                <a:gdLst>
                  <a:gd name="T0" fmla="*/ 0 w 2"/>
                  <a:gd name="T1" fmla="*/ 0 h 1"/>
                  <a:gd name="T2" fmla="*/ 2 w 2"/>
                  <a:gd name="T3" fmla="*/ 1 h 1"/>
                  <a:gd name="T4" fmla="*/ 2 w 2"/>
                  <a:gd name="T5" fmla="*/ 0 h 1"/>
                  <a:gd name="T6" fmla="*/ 0 w 2"/>
                  <a:gd name="T7" fmla="*/ 0 h 1"/>
                </a:gdLst>
                <a:ahLst/>
                <a:cxnLst>
                  <a:cxn ang="0">
                    <a:pos x="T0" y="T1"/>
                  </a:cxn>
                  <a:cxn ang="0">
                    <a:pos x="T2" y="T3"/>
                  </a:cxn>
                  <a:cxn ang="0">
                    <a:pos x="T4" y="T5"/>
                  </a:cxn>
                  <a:cxn ang="0">
                    <a:pos x="T6" y="T7"/>
                  </a:cxn>
                </a:cxnLst>
                <a:rect l="0" t="0" r="r" b="b"/>
                <a:pathLst>
                  <a:path w="2" h="1">
                    <a:moveTo>
                      <a:pt x="0" y="0"/>
                    </a:moveTo>
                    <a:lnTo>
                      <a:pt x="2" y="1"/>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6" name="Freeform 364"/>
              <p:cNvSpPr>
                <a:spLocks/>
              </p:cNvSpPr>
              <p:nvPr/>
            </p:nvSpPr>
            <p:spPr bwMode="auto">
              <a:xfrm>
                <a:off x="1943" y="760"/>
                <a:ext cx="2" cy="1"/>
              </a:xfrm>
              <a:custGeom>
                <a:avLst/>
                <a:gdLst>
                  <a:gd name="T0" fmla="*/ 0 w 2"/>
                  <a:gd name="T1" fmla="*/ 0 h 1"/>
                  <a:gd name="T2" fmla="*/ 2 w 2"/>
                  <a:gd name="T3" fmla="*/ 1 h 1"/>
                  <a:gd name="T4" fmla="*/ 2 w 2"/>
                  <a:gd name="T5" fmla="*/ 0 h 1"/>
                  <a:gd name="T6" fmla="*/ 0 w 2"/>
                  <a:gd name="T7" fmla="*/ 0 h 1"/>
                </a:gdLst>
                <a:ahLst/>
                <a:cxnLst>
                  <a:cxn ang="0">
                    <a:pos x="T0" y="T1"/>
                  </a:cxn>
                  <a:cxn ang="0">
                    <a:pos x="T2" y="T3"/>
                  </a:cxn>
                  <a:cxn ang="0">
                    <a:pos x="T4" y="T5"/>
                  </a:cxn>
                  <a:cxn ang="0">
                    <a:pos x="T6" y="T7"/>
                  </a:cxn>
                </a:cxnLst>
                <a:rect l="0" t="0" r="r" b="b"/>
                <a:pathLst>
                  <a:path w="2" h="1">
                    <a:moveTo>
                      <a:pt x="0" y="0"/>
                    </a:moveTo>
                    <a:lnTo>
                      <a:pt x="2" y="1"/>
                    </a:lnTo>
                    <a:lnTo>
                      <a:pt x="2"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7" name="Freeform 365"/>
              <p:cNvSpPr>
                <a:spLocks/>
              </p:cNvSpPr>
              <p:nvPr/>
            </p:nvSpPr>
            <p:spPr bwMode="auto">
              <a:xfrm>
                <a:off x="1870" y="880"/>
                <a:ext cx="121" cy="12"/>
              </a:xfrm>
              <a:custGeom>
                <a:avLst/>
                <a:gdLst>
                  <a:gd name="T0" fmla="*/ 78 w 83"/>
                  <a:gd name="T1" fmla="*/ 0 h 8"/>
                  <a:gd name="T2" fmla="*/ 77 w 83"/>
                  <a:gd name="T3" fmla="*/ 1 h 8"/>
                  <a:gd name="T4" fmla="*/ 77 w 83"/>
                  <a:gd name="T5" fmla="*/ 1 h 8"/>
                  <a:gd name="T6" fmla="*/ 68 w 83"/>
                  <a:gd name="T7" fmla="*/ 4 h 8"/>
                  <a:gd name="T8" fmla="*/ 55 w 83"/>
                  <a:gd name="T9" fmla="*/ 5 h 8"/>
                  <a:gd name="T10" fmla="*/ 50 w 83"/>
                  <a:gd name="T11" fmla="*/ 5 h 8"/>
                  <a:gd name="T12" fmla="*/ 24 w 83"/>
                  <a:gd name="T13" fmla="*/ 6 h 8"/>
                  <a:gd name="T14" fmla="*/ 21 w 83"/>
                  <a:gd name="T15" fmla="*/ 6 h 8"/>
                  <a:gd name="T16" fmla="*/ 5 w 83"/>
                  <a:gd name="T17" fmla="*/ 3 h 8"/>
                  <a:gd name="T18" fmla="*/ 4 w 83"/>
                  <a:gd name="T19" fmla="*/ 2 h 8"/>
                  <a:gd name="T20" fmla="*/ 4 w 83"/>
                  <a:gd name="T21" fmla="*/ 2 h 8"/>
                  <a:gd name="T22" fmla="*/ 7 w 83"/>
                  <a:gd name="T23" fmla="*/ 5 h 8"/>
                  <a:gd name="T24" fmla="*/ 21 w 83"/>
                  <a:gd name="T25" fmla="*/ 8 h 8"/>
                  <a:gd name="T26" fmla="*/ 25 w 83"/>
                  <a:gd name="T27" fmla="*/ 7 h 8"/>
                  <a:gd name="T28" fmla="*/ 56 w 83"/>
                  <a:gd name="T29" fmla="*/ 6 h 8"/>
                  <a:gd name="T30" fmla="*/ 71 w 83"/>
                  <a:gd name="T31" fmla="*/ 4 h 8"/>
                  <a:gd name="T32" fmla="*/ 80 w 83"/>
                  <a:gd name="T33" fmla="*/ 0 h 8"/>
                  <a:gd name="T34" fmla="*/ 78 w 83"/>
                  <a:gd name="T35" fmla="*/ 0 h 8"/>
                  <a:gd name="T36" fmla="*/ 78 w 83"/>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8">
                    <a:moveTo>
                      <a:pt x="78" y="0"/>
                    </a:moveTo>
                    <a:cubicBezTo>
                      <a:pt x="78" y="0"/>
                      <a:pt x="77" y="1"/>
                      <a:pt x="77" y="1"/>
                    </a:cubicBezTo>
                    <a:cubicBezTo>
                      <a:pt x="77" y="1"/>
                      <a:pt x="77" y="1"/>
                      <a:pt x="77" y="1"/>
                    </a:cubicBezTo>
                    <a:cubicBezTo>
                      <a:pt x="74" y="1"/>
                      <a:pt x="68" y="4"/>
                      <a:pt x="68" y="4"/>
                    </a:cubicBezTo>
                    <a:cubicBezTo>
                      <a:pt x="55" y="5"/>
                      <a:pt x="55" y="5"/>
                      <a:pt x="55" y="5"/>
                    </a:cubicBezTo>
                    <a:cubicBezTo>
                      <a:pt x="54" y="5"/>
                      <a:pt x="52" y="5"/>
                      <a:pt x="50" y="5"/>
                    </a:cubicBezTo>
                    <a:cubicBezTo>
                      <a:pt x="41" y="5"/>
                      <a:pt x="24" y="6"/>
                      <a:pt x="24" y="6"/>
                    </a:cubicBezTo>
                    <a:cubicBezTo>
                      <a:pt x="23" y="6"/>
                      <a:pt x="22" y="6"/>
                      <a:pt x="21" y="6"/>
                    </a:cubicBezTo>
                    <a:cubicBezTo>
                      <a:pt x="15" y="6"/>
                      <a:pt x="5" y="3"/>
                      <a:pt x="5" y="3"/>
                    </a:cubicBezTo>
                    <a:cubicBezTo>
                      <a:pt x="4" y="2"/>
                      <a:pt x="4" y="2"/>
                      <a:pt x="4" y="2"/>
                    </a:cubicBezTo>
                    <a:cubicBezTo>
                      <a:pt x="4" y="2"/>
                      <a:pt x="4" y="2"/>
                      <a:pt x="4" y="2"/>
                    </a:cubicBezTo>
                    <a:cubicBezTo>
                      <a:pt x="4" y="2"/>
                      <a:pt x="0" y="2"/>
                      <a:pt x="7" y="5"/>
                    </a:cubicBezTo>
                    <a:cubicBezTo>
                      <a:pt x="7" y="5"/>
                      <a:pt x="14" y="8"/>
                      <a:pt x="21" y="8"/>
                    </a:cubicBezTo>
                    <a:cubicBezTo>
                      <a:pt x="22" y="8"/>
                      <a:pt x="24" y="7"/>
                      <a:pt x="25" y="7"/>
                    </a:cubicBezTo>
                    <a:cubicBezTo>
                      <a:pt x="25" y="7"/>
                      <a:pt x="52" y="6"/>
                      <a:pt x="56" y="6"/>
                    </a:cubicBezTo>
                    <a:cubicBezTo>
                      <a:pt x="56" y="6"/>
                      <a:pt x="66" y="6"/>
                      <a:pt x="71" y="4"/>
                    </a:cubicBezTo>
                    <a:cubicBezTo>
                      <a:pt x="71" y="4"/>
                      <a:pt x="83" y="0"/>
                      <a:pt x="80" y="0"/>
                    </a:cubicBezTo>
                    <a:cubicBezTo>
                      <a:pt x="79" y="0"/>
                      <a:pt x="79" y="0"/>
                      <a:pt x="78" y="0"/>
                    </a:cubicBezTo>
                    <a:cubicBezTo>
                      <a:pt x="78" y="0"/>
                      <a:pt x="78" y="0"/>
                      <a:pt x="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8" name="Freeform 366"/>
              <p:cNvSpPr>
                <a:spLocks noEditPoints="1"/>
              </p:cNvSpPr>
              <p:nvPr/>
            </p:nvSpPr>
            <p:spPr bwMode="auto">
              <a:xfrm>
                <a:off x="1876" y="760"/>
                <a:ext cx="108" cy="129"/>
              </a:xfrm>
              <a:custGeom>
                <a:avLst/>
                <a:gdLst>
                  <a:gd name="T0" fmla="*/ 43 w 74"/>
                  <a:gd name="T1" fmla="*/ 69 h 89"/>
                  <a:gd name="T2" fmla="*/ 47 w 74"/>
                  <a:gd name="T3" fmla="*/ 34 h 89"/>
                  <a:gd name="T4" fmla="*/ 50 w 74"/>
                  <a:gd name="T5" fmla="*/ 33 h 89"/>
                  <a:gd name="T6" fmla="*/ 50 w 74"/>
                  <a:gd name="T7" fmla="*/ 35 h 89"/>
                  <a:gd name="T8" fmla="*/ 36 w 74"/>
                  <a:gd name="T9" fmla="*/ 68 h 89"/>
                  <a:gd name="T10" fmla="*/ 40 w 74"/>
                  <a:gd name="T11" fmla="*/ 79 h 89"/>
                  <a:gd name="T12" fmla="*/ 32 w 74"/>
                  <a:gd name="T13" fmla="*/ 82 h 89"/>
                  <a:gd name="T14" fmla="*/ 13 w 74"/>
                  <a:gd name="T15" fmla="*/ 88 h 89"/>
                  <a:gd name="T16" fmla="*/ 20 w 74"/>
                  <a:gd name="T17" fmla="*/ 89 h 89"/>
                  <a:gd name="T18" fmla="*/ 73 w 74"/>
                  <a:gd name="T19" fmla="*/ 84 h 89"/>
                  <a:gd name="T20" fmla="*/ 72 w 74"/>
                  <a:gd name="T21" fmla="*/ 83 h 89"/>
                  <a:gd name="T22" fmla="*/ 70 w 74"/>
                  <a:gd name="T23" fmla="*/ 79 h 89"/>
                  <a:gd name="T24" fmla="*/ 67 w 74"/>
                  <a:gd name="T25" fmla="*/ 77 h 89"/>
                  <a:gd name="T26" fmla="*/ 53 w 74"/>
                  <a:gd name="T27" fmla="*/ 84 h 89"/>
                  <a:gd name="T28" fmla="*/ 45 w 74"/>
                  <a:gd name="T29" fmla="*/ 80 h 89"/>
                  <a:gd name="T30" fmla="*/ 42 w 74"/>
                  <a:gd name="T31" fmla="*/ 66 h 89"/>
                  <a:gd name="T32" fmla="*/ 46 w 74"/>
                  <a:gd name="T33" fmla="*/ 65 h 89"/>
                  <a:gd name="T34" fmla="*/ 52 w 74"/>
                  <a:gd name="T35" fmla="*/ 59 h 89"/>
                  <a:gd name="T36" fmla="*/ 57 w 74"/>
                  <a:gd name="T37" fmla="*/ 47 h 89"/>
                  <a:gd name="T38" fmla="*/ 58 w 74"/>
                  <a:gd name="T39" fmla="*/ 37 h 89"/>
                  <a:gd name="T40" fmla="*/ 57 w 74"/>
                  <a:gd name="T41" fmla="*/ 30 h 89"/>
                  <a:gd name="T42" fmla="*/ 55 w 74"/>
                  <a:gd name="T43" fmla="*/ 36 h 89"/>
                  <a:gd name="T44" fmla="*/ 54 w 74"/>
                  <a:gd name="T45" fmla="*/ 30 h 89"/>
                  <a:gd name="T46" fmla="*/ 56 w 74"/>
                  <a:gd name="T47" fmla="*/ 30 h 89"/>
                  <a:gd name="T48" fmla="*/ 39 w 74"/>
                  <a:gd name="T49" fmla="*/ 34 h 89"/>
                  <a:gd name="T50" fmla="*/ 43 w 74"/>
                  <a:gd name="T51" fmla="*/ 33 h 89"/>
                  <a:gd name="T52" fmla="*/ 43 w 74"/>
                  <a:gd name="T53" fmla="*/ 33 h 89"/>
                  <a:gd name="T54" fmla="*/ 46 w 74"/>
                  <a:gd name="T55" fmla="*/ 27 h 89"/>
                  <a:gd name="T56" fmla="*/ 44 w 74"/>
                  <a:gd name="T57" fmla="*/ 23 h 89"/>
                  <a:gd name="T58" fmla="*/ 44 w 74"/>
                  <a:gd name="T59" fmla="*/ 24 h 89"/>
                  <a:gd name="T60" fmla="*/ 55 w 74"/>
                  <a:gd name="T61" fmla="*/ 22 h 89"/>
                  <a:gd name="T62" fmla="*/ 55 w 74"/>
                  <a:gd name="T63" fmla="*/ 22 h 89"/>
                  <a:gd name="T64" fmla="*/ 48 w 74"/>
                  <a:gd name="T65" fmla="*/ 25 h 89"/>
                  <a:gd name="T66" fmla="*/ 24 w 74"/>
                  <a:gd name="T67" fmla="*/ 21 h 89"/>
                  <a:gd name="T68" fmla="*/ 53 w 74"/>
                  <a:gd name="T69" fmla="*/ 21 h 89"/>
                  <a:gd name="T70" fmla="*/ 51 w 74"/>
                  <a:gd name="T71" fmla="*/ 24 h 89"/>
                  <a:gd name="T72" fmla="*/ 53 w 74"/>
                  <a:gd name="T73" fmla="*/ 21 h 89"/>
                  <a:gd name="T74" fmla="*/ 48 w 74"/>
                  <a:gd name="T75" fmla="*/ 16 h 89"/>
                  <a:gd name="T76" fmla="*/ 31 w 74"/>
                  <a:gd name="T77" fmla="*/ 11 h 89"/>
                  <a:gd name="T78" fmla="*/ 32 w 74"/>
                  <a:gd name="T79" fmla="*/ 0 h 89"/>
                  <a:gd name="T80" fmla="*/ 18 w 74"/>
                  <a:gd name="T81" fmla="*/ 19 h 89"/>
                  <a:gd name="T82" fmla="*/ 21 w 74"/>
                  <a:gd name="T83" fmla="*/ 19 h 89"/>
                  <a:gd name="T84" fmla="*/ 25 w 74"/>
                  <a:gd name="T85" fmla="*/ 22 h 89"/>
                  <a:gd name="T86" fmla="*/ 29 w 74"/>
                  <a:gd name="T87" fmla="*/ 21 h 89"/>
                  <a:gd name="T88" fmla="*/ 47 w 74"/>
                  <a:gd name="T89" fmla="*/ 18 h 89"/>
                  <a:gd name="T90" fmla="*/ 48 w 74"/>
                  <a:gd name="T91" fmla="*/ 20 h 89"/>
                  <a:gd name="T92" fmla="*/ 46 w 74"/>
                  <a:gd name="T93" fmla="*/ 8 h 89"/>
                  <a:gd name="T94" fmla="*/ 43 w 74"/>
                  <a:gd name="T95" fmla="*/ 3 h 89"/>
                  <a:gd name="T96" fmla="*/ 32 w 74"/>
                  <a:gd name="T9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89">
                    <a:moveTo>
                      <a:pt x="43" y="69"/>
                    </a:moveTo>
                    <a:cubicBezTo>
                      <a:pt x="43" y="69"/>
                      <a:pt x="43" y="69"/>
                      <a:pt x="43" y="70"/>
                    </a:cubicBezTo>
                    <a:cubicBezTo>
                      <a:pt x="43" y="70"/>
                      <a:pt x="43" y="70"/>
                      <a:pt x="43" y="70"/>
                    </a:cubicBezTo>
                    <a:cubicBezTo>
                      <a:pt x="43" y="69"/>
                      <a:pt x="43" y="69"/>
                      <a:pt x="43" y="69"/>
                    </a:cubicBezTo>
                    <a:moveTo>
                      <a:pt x="49" y="31"/>
                    </a:moveTo>
                    <a:cubicBezTo>
                      <a:pt x="48" y="31"/>
                      <a:pt x="47" y="31"/>
                      <a:pt x="46" y="32"/>
                    </a:cubicBezTo>
                    <a:cubicBezTo>
                      <a:pt x="46" y="34"/>
                      <a:pt x="47" y="34"/>
                      <a:pt x="47" y="34"/>
                    </a:cubicBezTo>
                    <a:cubicBezTo>
                      <a:pt x="47" y="34"/>
                      <a:pt x="47" y="34"/>
                      <a:pt x="47" y="34"/>
                    </a:cubicBezTo>
                    <a:cubicBezTo>
                      <a:pt x="48" y="34"/>
                      <a:pt x="49" y="32"/>
                      <a:pt x="49" y="31"/>
                    </a:cubicBezTo>
                    <a:moveTo>
                      <a:pt x="52" y="30"/>
                    </a:moveTo>
                    <a:cubicBezTo>
                      <a:pt x="52" y="30"/>
                      <a:pt x="51" y="30"/>
                      <a:pt x="51" y="30"/>
                    </a:cubicBezTo>
                    <a:cubicBezTo>
                      <a:pt x="51" y="32"/>
                      <a:pt x="50" y="33"/>
                      <a:pt x="50" y="33"/>
                    </a:cubicBezTo>
                    <a:cubicBezTo>
                      <a:pt x="50" y="33"/>
                      <a:pt x="50" y="34"/>
                      <a:pt x="50" y="34"/>
                    </a:cubicBezTo>
                    <a:cubicBezTo>
                      <a:pt x="52" y="34"/>
                      <a:pt x="52" y="34"/>
                      <a:pt x="52" y="34"/>
                    </a:cubicBezTo>
                    <a:cubicBezTo>
                      <a:pt x="51" y="35"/>
                      <a:pt x="51" y="35"/>
                      <a:pt x="51" y="35"/>
                    </a:cubicBezTo>
                    <a:cubicBezTo>
                      <a:pt x="51" y="35"/>
                      <a:pt x="51" y="35"/>
                      <a:pt x="50" y="35"/>
                    </a:cubicBezTo>
                    <a:cubicBezTo>
                      <a:pt x="50" y="35"/>
                      <a:pt x="48" y="36"/>
                      <a:pt x="45" y="40"/>
                    </a:cubicBezTo>
                    <a:cubicBezTo>
                      <a:pt x="43" y="41"/>
                      <a:pt x="25" y="48"/>
                      <a:pt x="34" y="54"/>
                    </a:cubicBezTo>
                    <a:cubicBezTo>
                      <a:pt x="34" y="54"/>
                      <a:pt x="34" y="54"/>
                      <a:pt x="34" y="54"/>
                    </a:cubicBezTo>
                    <a:cubicBezTo>
                      <a:pt x="35" y="54"/>
                      <a:pt x="47" y="55"/>
                      <a:pt x="36" y="68"/>
                    </a:cubicBezTo>
                    <a:cubicBezTo>
                      <a:pt x="36" y="68"/>
                      <a:pt x="24" y="80"/>
                      <a:pt x="33" y="80"/>
                    </a:cubicBezTo>
                    <a:cubicBezTo>
                      <a:pt x="34" y="80"/>
                      <a:pt x="36" y="80"/>
                      <a:pt x="39" y="79"/>
                    </a:cubicBezTo>
                    <a:cubicBezTo>
                      <a:pt x="39" y="79"/>
                      <a:pt x="39" y="79"/>
                      <a:pt x="40" y="79"/>
                    </a:cubicBezTo>
                    <a:cubicBezTo>
                      <a:pt x="40" y="79"/>
                      <a:pt x="40" y="79"/>
                      <a:pt x="40" y="79"/>
                    </a:cubicBezTo>
                    <a:cubicBezTo>
                      <a:pt x="40" y="80"/>
                      <a:pt x="40" y="80"/>
                      <a:pt x="40" y="80"/>
                    </a:cubicBezTo>
                    <a:cubicBezTo>
                      <a:pt x="40" y="80"/>
                      <a:pt x="40" y="80"/>
                      <a:pt x="40" y="80"/>
                    </a:cubicBezTo>
                    <a:cubicBezTo>
                      <a:pt x="40" y="80"/>
                      <a:pt x="36" y="82"/>
                      <a:pt x="33" y="82"/>
                    </a:cubicBezTo>
                    <a:cubicBezTo>
                      <a:pt x="32" y="82"/>
                      <a:pt x="32" y="82"/>
                      <a:pt x="32" y="82"/>
                    </a:cubicBezTo>
                    <a:cubicBezTo>
                      <a:pt x="32" y="82"/>
                      <a:pt x="32" y="82"/>
                      <a:pt x="31" y="82"/>
                    </a:cubicBezTo>
                    <a:cubicBezTo>
                      <a:pt x="30" y="82"/>
                      <a:pt x="23" y="83"/>
                      <a:pt x="21" y="87"/>
                    </a:cubicBezTo>
                    <a:cubicBezTo>
                      <a:pt x="21" y="87"/>
                      <a:pt x="20" y="89"/>
                      <a:pt x="16" y="89"/>
                    </a:cubicBezTo>
                    <a:cubicBezTo>
                      <a:pt x="16" y="89"/>
                      <a:pt x="14" y="89"/>
                      <a:pt x="13" y="88"/>
                    </a:cubicBezTo>
                    <a:cubicBezTo>
                      <a:pt x="0" y="85"/>
                      <a:pt x="0" y="85"/>
                      <a:pt x="0" y="85"/>
                    </a:cubicBezTo>
                    <a:cubicBezTo>
                      <a:pt x="0" y="85"/>
                      <a:pt x="0" y="85"/>
                      <a:pt x="1" y="86"/>
                    </a:cubicBezTo>
                    <a:cubicBezTo>
                      <a:pt x="1" y="86"/>
                      <a:pt x="11" y="89"/>
                      <a:pt x="17" y="89"/>
                    </a:cubicBezTo>
                    <a:cubicBezTo>
                      <a:pt x="18" y="89"/>
                      <a:pt x="19" y="89"/>
                      <a:pt x="20" y="89"/>
                    </a:cubicBezTo>
                    <a:cubicBezTo>
                      <a:pt x="20" y="89"/>
                      <a:pt x="37" y="88"/>
                      <a:pt x="46" y="88"/>
                    </a:cubicBezTo>
                    <a:cubicBezTo>
                      <a:pt x="48" y="88"/>
                      <a:pt x="50" y="88"/>
                      <a:pt x="51" y="88"/>
                    </a:cubicBezTo>
                    <a:cubicBezTo>
                      <a:pt x="64" y="87"/>
                      <a:pt x="64" y="87"/>
                      <a:pt x="64" y="87"/>
                    </a:cubicBezTo>
                    <a:cubicBezTo>
                      <a:pt x="64" y="87"/>
                      <a:pt x="70" y="84"/>
                      <a:pt x="73" y="84"/>
                    </a:cubicBezTo>
                    <a:cubicBezTo>
                      <a:pt x="73" y="84"/>
                      <a:pt x="73" y="84"/>
                      <a:pt x="73" y="84"/>
                    </a:cubicBezTo>
                    <a:cubicBezTo>
                      <a:pt x="73" y="84"/>
                      <a:pt x="74" y="83"/>
                      <a:pt x="74" y="83"/>
                    </a:cubicBezTo>
                    <a:cubicBezTo>
                      <a:pt x="73" y="82"/>
                      <a:pt x="73" y="82"/>
                      <a:pt x="73" y="82"/>
                    </a:cubicBezTo>
                    <a:cubicBezTo>
                      <a:pt x="73" y="83"/>
                      <a:pt x="72" y="83"/>
                      <a:pt x="72" y="83"/>
                    </a:cubicBezTo>
                    <a:cubicBezTo>
                      <a:pt x="71" y="83"/>
                      <a:pt x="71" y="83"/>
                      <a:pt x="71" y="83"/>
                    </a:cubicBezTo>
                    <a:cubicBezTo>
                      <a:pt x="72" y="81"/>
                      <a:pt x="72" y="80"/>
                      <a:pt x="71" y="80"/>
                    </a:cubicBezTo>
                    <a:cubicBezTo>
                      <a:pt x="70" y="79"/>
                      <a:pt x="70" y="79"/>
                      <a:pt x="70" y="79"/>
                    </a:cubicBezTo>
                    <a:cubicBezTo>
                      <a:pt x="70" y="79"/>
                      <a:pt x="70" y="79"/>
                      <a:pt x="70" y="79"/>
                    </a:cubicBezTo>
                    <a:cubicBezTo>
                      <a:pt x="68" y="81"/>
                      <a:pt x="64" y="85"/>
                      <a:pt x="64" y="85"/>
                    </a:cubicBezTo>
                    <a:cubicBezTo>
                      <a:pt x="63" y="84"/>
                      <a:pt x="68" y="78"/>
                      <a:pt x="68" y="78"/>
                    </a:cubicBezTo>
                    <a:cubicBezTo>
                      <a:pt x="68" y="78"/>
                      <a:pt x="68" y="78"/>
                      <a:pt x="68" y="78"/>
                    </a:cubicBezTo>
                    <a:cubicBezTo>
                      <a:pt x="67" y="77"/>
                      <a:pt x="67" y="77"/>
                      <a:pt x="67" y="77"/>
                    </a:cubicBezTo>
                    <a:cubicBezTo>
                      <a:pt x="67" y="77"/>
                      <a:pt x="67" y="77"/>
                      <a:pt x="67" y="77"/>
                    </a:cubicBezTo>
                    <a:cubicBezTo>
                      <a:pt x="66" y="78"/>
                      <a:pt x="66" y="78"/>
                      <a:pt x="64" y="79"/>
                    </a:cubicBezTo>
                    <a:cubicBezTo>
                      <a:pt x="59" y="84"/>
                      <a:pt x="56" y="85"/>
                      <a:pt x="54" y="85"/>
                    </a:cubicBezTo>
                    <a:cubicBezTo>
                      <a:pt x="53" y="85"/>
                      <a:pt x="53" y="84"/>
                      <a:pt x="53" y="84"/>
                    </a:cubicBezTo>
                    <a:cubicBezTo>
                      <a:pt x="55" y="80"/>
                      <a:pt x="63" y="78"/>
                      <a:pt x="63" y="78"/>
                    </a:cubicBezTo>
                    <a:cubicBezTo>
                      <a:pt x="63" y="78"/>
                      <a:pt x="59" y="78"/>
                      <a:pt x="55" y="78"/>
                    </a:cubicBezTo>
                    <a:cubicBezTo>
                      <a:pt x="51" y="78"/>
                      <a:pt x="47" y="78"/>
                      <a:pt x="45" y="80"/>
                    </a:cubicBezTo>
                    <a:cubicBezTo>
                      <a:pt x="45" y="80"/>
                      <a:pt x="45" y="80"/>
                      <a:pt x="45" y="80"/>
                    </a:cubicBezTo>
                    <a:cubicBezTo>
                      <a:pt x="45" y="80"/>
                      <a:pt x="45" y="80"/>
                      <a:pt x="45" y="80"/>
                    </a:cubicBezTo>
                    <a:cubicBezTo>
                      <a:pt x="44" y="78"/>
                      <a:pt x="42" y="73"/>
                      <a:pt x="43" y="70"/>
                    </a:cubicBezTo>
                    <a:cubicBezTo>
                      <a:pt x="42" y="70"/>
                      <a:pt x="42" y="70"/>
                      <a:pt x="41" y="70"/>
                    </a:cubicBezTo>
                    <a:cubicBezTo>
                      <a:pt x="41" y="68"/>
                      <a:pt x="41" y="67"/>
                      <a:pt x="42" y="66"/>
                    </a:cubicBezTo>
                    <a:cubicBezTo>
                      <a:pt x="43" y="66"/>
                      <a:pt x="43" y="66"/>
                      <a:pt x="43" y="66"/>
                    </a:cubicBezTo>
                    <a:cubicBezTo>
                      <a:pt x="43" y="66"/>
                      <a:pt x="43" y="66"/>
                      <a:pt x="43" y="66"/>
                    </a:cubicBezTo>
                    <a:cubicBezTo>
                      <a:pt x="42" y="66"/>
                      <a:pt x="42" y="66"/>
                      <a:pt x="42" y="66"/>
                    </a:cubicBezTo>
                    <a:cubicBezTo>
                      <a:pt x="43" y="66"/>
                      <a:pt x="45" y="65"/>
                      <a:pt x="46" y="65"/>
                    </a:cubicBezTo>
                    <a:cubicBezTo>
                      <a:pt x="46" y="65"/>
                      <a:pt x="46" y="65"/>
                      <a:pt x="46" y="65"/>
                    </a:cubicBezTo>
                    <a:cubicBezTo>
                      <a:pt x="48" y="63"/>
                      <a:pt x="50" y="62"/>
                      <a:pt x="52" y="62"/>
                    </a:cubicBezTo>
                    <a:cubicBezTo>
                      <a:pt x="54" y="62"/>
                      <a:pt x="56" y="62"/>
                      <a:pt x="57" y="64"/>
                    </a:cubicBezTo>
                    <a:cubicBezTo>
                      <a:pt x="57" y="64"/>
                      <a:pt x="56" y="59"/>
                      <a:pt x="52" y="59"/>
                    </a:cubicBezTo>
                    <a:cubicBezTo>
                      <a:pt x="51" y="59"/>
                      <a:pt x="51" y="59"/>
                      <a:pt x="50" y="59"/>
                    </a:cubicBezTo>
                    <a:cubicBezTo>
                      <a:pt x="50" y="59"/>
                      <a:pt x="40" y="58"/>
                      <a:pt x="55" y="55"/>
                    </a:cubicBezTo>
                    <a:cubicBezTo>
                      <a:pt x="55" y="55"/>
                      <a:pt x="62" y="54"/>
                      <a:pt x="54" y="54"/>
                    </a:cubicBezTo>
                    <a:cubicBezTo>
                      <a:pt x="54" y="54"/>
                      <a:pt x="47" y="51"/>
                      <a:pt x="57" y="47"/>
                    </a:cubicBezTo>
                    <a:cubicBezTo>
                      <a:pt x="57" y="47"/>
                      <a:pt x="65" y="42"/>
                      <a:pt x="55" y="42"/>
                    </a:cubicBezTo>
                    <a:cubicBezTo>
                      <a:pt x="55" y="42"/>
                      <a:pt x="54" y="42"/>
                      <a:pt x="53" y="42"/>
                    </a:cubicBezTo>
                    <a:cubicBezTo>
                      <a:pt x="53" y="42"/>
                      <a:pt x="53" y="42"/>
                      <a:pt x="52" y="42"/>
                    </a:cubicBezTo>
                    <a:cubicBezTo>
                      <a:pt x="49" y="42"/>
                      <a:pt x="42" y="41"/>
                      <a:pt x="58" y="37"/>
                    </a:cubicBezTo>
                    <a:cubicBezTo>
                      <a:pt x="58" y="37"/>
                      <a:pt x="58" y="37"/>
                      <a:pt x="59" y="36"/>
                    </a:cubicBezTo>
                    <a:cubicBezTo>
                      <a:pt x="58" y="36"/>
                      <a:pt x="58" y="34"/>
                      <a:pt x="58" y="34"/>
                    </a:cubicBezTo>
                    <a:cubicBezTo>
                      <a:pt x="58" y="33"/>
                      <a:pt x="58" y="32"/>
                      <a:pt x="58" y="31"/>
                    </a:cubicBezTo>
                    <a:cubicBezTo>
                      <a:pt x="58" y="31"/>
                      <a:pt x="57" y="30"/>
                      <a:pt x="57" y="30"/>
                    </a:cubicBezTo>
                    <a:cubicBezTo>
                      <a:pt x="57" y="30"/>
                      <a:pt x="57" y="31"/>
                      <a:pt x="57" y="31"/>
                    </a:cubicBezTo>
                    <a:cubicBezTo>
                      <a:pt x="57" y="31"/>
                      <a:pt x="57" y="36"/>
                      <a:pt x="56" y="36"/>
                    </a:cubicBezTo>
                    <a:cubicBezTo>
                      <a:pt x="56" y="36"/>
                      <a:pt x="55" y="36"/>
                      <a:pt x="55" y="36"/>
                    </a:cubicBezTo>
                    <a:cubicBezTo>
                      <a:pt x="55" y="36"/>
                      <a:pt x="55" y="36"/>
                      <a:pt x="55" y="36"/>
                    </a:cubicBezTo>
                    <a:cubicBezTo>
                      <a:pt x="54" y="36"/>
                      <a:pt x="51" y="35"/>
                      <a:pt x="52" y="32"/>
                    </a:cubicBezTo>
                    <a:cubicBezTo>
                      <a:pt x="52" y="32"/>
                      <a:pt x="52" y="31"/>
                      <a:pt x="52" y="30"/>
                    </a:cubicBezTo>
                    <a:moveTo>
                      <a:pt x="54" y="30"/>
                    </a:moveTo>
                    <a:cubicBezTo>
                      <a:pt x="54" y="30"/>
                      <a:pt x="54" y="30"/>
                      <a:pt x="54" y="30"/>
                    </a:cubicBezTo>
                    <a:cubicBezTo>
                      <a:pt x="54" y="34"/>
                      <a:pt x="55" y="34"/>
                      <a:pt x="55" y="34"/>
                    </a:cubicBezTo>
                    <a:cubicBezTo>
                      <a:pt x="55" y="34"/>
                      <a:pt x="55" y="34"/>
                      <a:pt x="55" y="34"/>
                    </a:cubicBezTo>
                    <a:cubicBezTo>
                      <a:pt x="55" y="34"/>
                      <a:pt x="55" y="34"/>
                      <a:pt x="55" y="34"/>
                    </a:cubicBezTo>
                    <a:cubicBezTo>
                      <a:pt x="56" y="34"/>
                      <a:pt x="56" y="32"/>
                      <a:pt x="56" y="30"/>
                    </a:cubicBezTo>
                    <a:cubicBezTo>
                      <a:pt x="55" y="30"/>
                      <a:pt x="55" y="30"/>
                      <a:pt x="54" y="30"/>
                    </a:cubicBezTo>
                    <a:moveTo>
                      <a:pt x="44" y="29"/>
                    </a:moveTo>
                    <a:cubicBezTo>
                      <a:pt x="43" y="30"/>
                      <a:pt x="42" y="32"/>
                      <a:pt x="40" y="33"/>
                    </a:cubicBezTo>
                    <a:cubicBezTo>
                      <a:pt x="40" y="34"/>
                      <a:pt x="40" y="34"/>
                      <a:pt x="39" y="34"/>
                    </a:cubicBezTo>
                    <a:cubicBezTo>
                      <a:pt x="39" y="35"/>
                      <a:pt x="38" y="37"/>
                      <a:pt x="38" y="38"/>
                    </a:cubicBezTo>
                    <a:cubicBezTo>
                      <a:pt x="46" y="35"/>
                      <a:pt x="46" y="35"/>
                      <a:pt x="46" y="35"/>
                    </a:cubicBezTo>
                    <a:cubicBezTo>
                      <a:pt x="44" y="35"/>
                      <a:pt x="44" y="33"/>
                      <a:pt x="44" y="32"/>
                    </a:cubicBezTo>
                    <a:cubicBezTo>
                      <a:pt x="44" y="33"/>
                      <a:pt x="44" y="33"/>
                      <a:pt x="43" y="33"/>
                    </a:cubicBezTo>
                    <a:cubicBezTo>
                      <a:pt x="42" y="36"/>
                      <a:pt x="42" y="36"/>
                      <a:pt x="42" y="36"/>
                    </a:cubicBezTo>
                    <a:cubicBezTo>
                      <a:pt x="40" y="36"/>
                      <a:pt x="40" y="36"/>
                      <a:pt x="40" y="36"/>
                    </a:cubicBezTo>
                    <a:cubicBezTo>
                      <a:pt x="41" y="33"/>
                      <a:pt x="41" y="33"/>
                      <a:pt x="41" y="33"/>
                    </a:cubicBezTo>
                    <a:cubicBezTo>
                      <a:pt x="43" y="33"/>
                      <a:pt x="43" y="33"/>
                      <a:pt x="43" y="33"/>
                    </a:cubicBezTo>
                    <a:cubicBezTo>
                      <a:pt x="42" y="32"/>
                      <a:pt x="42" y="32"/>
                      <a:pt x="44" y="30"/>
                    </a:cubicBezTo>
                    <a:cubicBezTo>
                      <a:pt x="44" y="29"/>
                      <a:pt x="44" y="29"/>
                      <a:pt x="44" y="29"/>
                    </a:cubicBezTo>
                    <a:moveTo>
                      <a:pt x="49" y="25"/>
                    </a:moveTo>
                    <a:cubicBezTo>
                      <a:pt x="48" y="26"/>
                      <a:pt x="47" y="27"/>
                      <a:pt x="46" y="27"/>
                    </a:cubicBezTo>
                    <a:cubicBezTo>
                      <a:pt x="46" y="28"/>
                      <a:pt x="46" y="28"/>
                      <a:pt x="46" y="28"/>
                    </a:cubicBezTo>
                    <a:cubicBezTo>
                      <a:pt x="47" y="28"/>
                      <a:pt x="48" y="27"/>
                      <a:pt x="49" y="26"/>
                    </a:cubicBezTo>
                    <a:cubicBezTo>
                      <a:pt x="49" y="26"/>
                      <a:pt x="49" y="26"/>
                      <a:pt x="49" y="25"/>
                    </a:cubicBezTo>
                    <a:moveTo>
                      <a:pt x="44" y="23"/>
                    </a:moveTo>
                    <a:cubicBezTo>
                      <a:pt x="43" y="24"/>
                      <a:pt x="43" y="24"/>
                      <a:pt x="42" y="25"/>
                    </a:cubicBezTo>
                    <a:cubicBezTo>
                      <a:pt x="42" y="25"/>
                      <a:pt x="41" y="26"/>
                      <a:pt x="43" y="26"/>
                    </a:cubicBezTo>
                    <a:cubicBezTo>
                      <a:pt x="43" y="26"/>
                      <a:pt x="44" y="26"/>
                      <a:pt x="44" y="26"/>
                    </a:cubicBezTo>
                    <a:cubicBezTo>
                      <a:pt x="44" y="25"/>
                      <a:pt x="44" y="24"/>
                      <a:pt x="44" y="24"/>
                    </a:cubicBezTo>
                    <a:cubicBezTo>
                      <a:pt x="44" y="24"/>
                      <a:pt x="44" y="23"/>
                      <a:pt x="44" y="23"/>
                    </a:cubicBezTo>
                    <a:moveTo>
                      <a:pt x="55" y="22"/>
                    </a:moveTo>
                    <a:cubicBezTo>
                      <a:pt x="55" y="22"/>
                      <a:pt x="55" y="22"/>
                      <a:pt x="55" y="22"/>
                    </a:cubicBezTo>
                    <a:cubicBezTo>
                      <a:pt x="55" y="22"/>
                      <a:pt x="55" y="22"/>
                      <a:pt x="55" y="22"/>
                    </a:cubicBezTo>
                    <a:cubicBezTo>
                      <a:pt x="54" y="22"/>
                      <a:pt x="54" y="23"/>
                      <a:pt x="54" y="24"/>
                    </a:cubicBezTo>
                    <a:cubicBezTo>
                      <a:pt x="54" y="24"/>
                      <a:pt x="54" y="24"/>
                      <a:pt x="54" y="24"/>
                    </a:cubicBezTo>
                    <a:cubicBezTo>
                      <a:pt x="54" y="24"/>
                      <a:pt x="55" y="23"/>
                      <a:pt x="55" y="22"/>
                    </a:cubicBezTo>
                    <a:cubicBezTo>
                      <a:pt x="55" y="22"/>
                      <a:pt x="55" y="22"/>
                      <a:pt x="55" y="22"/>
                    </a:cubicBezTo>
                    <a:moveTo>
                      <a:pt x="47" y="22"/>
                    </a:moveTo>
                    <a:cubicBezTo>
                      <a:pt x="47" y="22"/>
                      <a:pt x="46" y="22"/>
                      <a:pt x="46" y="22"/>
                    </a:cubicBezTo>
                    <a:cubicBezTo>
                      <a:pt x="46" y="23"/>
                      <a:pt x="46" y="24"/>
                      <a:pt x="46" y="26"/>
                    </a:cubicBezTo>
                    <a:cubicBezTo>
                      <a:pt x="47" y="25"/>
                      <a:pt x="47" y="25"/>
                      <a:pt x="48" y="25"/>
                    </a:cubicBezTo>
                    <a:cubicBezTo>
                      <a:pt x="49" y="25"/>
                      <a:pt x="49" y="25"/>
                      <a:pt x="49" y="25"/>
                    </a:cubicBezTo>
                    <a:cubicBezTo>
                      <a:pt x="49" y="24"/>
                      <a:pt x="49" y="24"/>
                      <a:pt x="49" y="24"/>
                    </a:cubicBezTo>
                    <a:cubicBezTo>
                      <a:pt x="49" y="22"/>
                      <a:pt x="48" y="22"/>
                      <a:pt x="47" y="22"/>
                    </a:cubicBezTo>
                    <a:moveTo>
                      <a:pt x="24" y="21"/>
                    </a:moveTo>
                    <a:cubicBezTo>
                      <a:pt x="24" y="21"/>
                      <a:pt x="24" y="22"/>
                      <a:pt x="24" y="22"/>
                    </a:cubicBezTo>
                    <a:cubicBezTo>
                      <a:pt x="24" y="22"/>
                      <a:pt x="24" y="22"/>
                      <a:pt x="24" y="22"/>
                    </a:cubicBezTo>
                    <a:cubicBezTo>
                      <a:pt x="24" y="22"/>
                      <a:pt x="24" y="21"/>
                      <a:pt x="24" y="21"/>
                    </a:cubicBezTo>
                    <a:moveTo>
                      <a:pt x="53" y="21"/>
                    </a:moveTo>
                    <a:cubicBezTo>
                      <a:pt x="52" y="21"/>
                      <a:pt x="51" y="21"/>
                      <a:pt x="50" y="22"/>
                    </a:cubicBezTo>
                    <a:cubicBezTo>
                      <a:pt x="51" y="22"/>
                      <a:pt x="51" y="23"/>
                      <a:pt x="51" y="24"/>
                    </a:cubicBezTo>
                    <a:cubicBezTo>
                      <a:pt x="51" y="24"/>
                      <a:pt x="51" y="24"/>
                      <a:pt x="51" y="24"/>
                    </a:cubicBezTo>
                    <a:cubicBezTo>
                      <a:pt x="51" y="24"/>
                      <a:pt x="51" y="24"/>
                      <a:pt x="51" y="24"/>
                    </a:cubicBezTo>
                    <a:cubicBezTo>
                      <a:pt x="51" y="24"/>
                      <a:pt x="51" y="25"/>
                      <a:pt x="51" y="25"/>
                    </a:cubicBezTo>
                    <a:cubicBezTo>
                      <a:pt x="52" y="25"/>
                      <a:pt x="52" y="25"/>
                      <a:pt x="52" y="25"/>
                    </a:cubicBezTo>
                    <a:cubicBezTo>
                      <a:pt x="52" y="23"/>
                      <a:pt x="52" y="22"/>
                      <a:pt x="52" y="22"/>
                    </a:cubicBezTo>
                    <a:cubicBezTo>
                      <a:pt x="52" y="22"/>
                      <a:pt x="52" y="22"/>
                      <a:pt x="53" y="21"/>
                    </a:cubicBezTo>
                    <a:moveTo>
                      <a:pt x="31" y="11"/>
                    </a:moveTo>
                    <a:cubicBezTo>
                      <a:pt x="31" y="11"/>
                      <a:pt x="33" y="11"/>
                      <a:pt x="33" y="6"/>
                    </a:cubicBezTo>
                    <a:cubicBezTo>
                      <a:pt x="39" y="17"/>
                      <a:pt x="39" y="17"/>
                      <a:pt x="39" y="17"/>
                    </a:cubicBezTo>
                    <a:cubicBezTo>
                      <a:pt x="39" y="17"/>
                      <a:pt x="45" y="16"/>
                      <a:pt x="48" y="16"/>
                    </a:cubicBezTo>
                    <a:cubicBezTo>
                      <a:pt x="50" y="16"/>
                      <a:pt x="51" y="17"/>
                      <a:pt x="46" y="18"/>
                    </a:cubicBezTo>
                    <a:cubicBezTo>
                      <a:pt x="46" y="18"/>
                      <a:pt x="46" y="18"/>
                      <a:pt x="45" y="18"/>
                    </a:cubicBezTo>
                    <a:cubicBezTo>
                      <a:pt x="44" y="18"/>
                      <a:pt x="39" y="18"/>
                      <a:pt x="34" y="23"/>
                    </a:cubicBezTo>
                    <a:cubicBezTo>
                      <a:pt x="34" y="23"/>
                      <a:pt x="34" y="11"/>
                      <a:pt x="31" y="11"/>
                    </a:cubicBezTo>
                    <a:cubicBezTo>
                      <a:pt x="31" y="11"/>
                      <a:pt x="31" y="11"/>
                      <a:pt x="31" y="11"/>
                    </a:cubicBezTo>
                    <a:cubicBezTo>
                      <a:pt x="31" y="11"/>
                      <a:pt x="31" y="11"/>
                      <a:pt x="31" y="11"/>
                    </a:cubicBezTo>
                    <a:cubicBezTo>
                      <a:pt x="31" y="11"/>
                      <a:pt x="31" y="11"/>
                      <a:pt x="31" y="11"/>
                    </a:cubicBezTo>
                    <a:moveTo>
                      <a:pt x="32" y="0"/>
                    </a:moveTo>
                    <a:cubicBezTo>
                      <a:pt x="32" y="0"/>
                      <a:pt x="35" y="11"/>
                      <a:pt x="30" y="11"/>
                    </a:cubicBezTo>
                    <a:cubicBezTo>
                      <a:pt x="29" y="11"/>
                      <a:pt x="27" y="10"/>
                      <a:pt x="25" y="9"/>
                    </a:cubicBezTo>
                    <a:cubicBezTo>
                      <a:pt x="25" y="9"/>
                      <a:pt x="25" y="9"/>
                      <a:pt x="25" y="9"/>
                    </a:cubicBezTo>
                    <a:cubicBezTo>
                      <a:pt x="24" y="9"/>
                      <a:pt x="22" y="10"/>
                      <a:pt x="18" y="19"/>
                    </a:cubicBezTo>
                    <a:cubicBezTo>
                      <a:pt x="18" y="19"/>
                      <a:pt x="20" y="20"/>
                      <a:pt x="22" y="21"/>
                    </a:cubicBezTo>
                    <a:cubicBezTo>
                      <a:pt x="23" y="21"/>
                      <a:pt x="23" y="21"/>
                      <a:pt x="23" y="21"/>
                    </a:cubicBezTo>
                    <a:cubicBezTo>
                      <a:pt x="24" y="21"/>
                      <a:pt x="24" y="21"/>
                      <a:pt x="24" y="21"/>
                    </a:cubicBezTo>
                    <a:cubicBezTo>
                      <a:pt x="24" y="20"/>
                      <a:pt x="23" y="19"/>
                      <a:pt x="21" y="19"/>
                    </a:cubicBezTo>
                    <a:cubicBezTo>
                      <a:pt x="21" y="19"/>
                      <a:pt x="20" y="19"/>
                      <a:pt x="19" y="19"/>
                    </a:cubicBezTo>
                    <a:cubicBezTo>
                      <a:pt x="19" y="19"/>
                      <a:pt x="23" y="9"/>
                      <a:pt x="24" y="9"/>
                    </a:cubicBezTo>
                    <a:cubicBezTo>
                      <a:pt x="24" y="9"/>
                      <a:pt x="24" y="9"/>
                      <a:pt x="24" y="9"/>
                    </a:cubicBezTo>
                    <a:cubicBezTo>
                      <a:pt x="25" y="22"/>
                      <a:pt x="25" y="22"/>
                      <a:pt x="25" y="22"/>
                    </a:cubicBezTo>
                    <a:cubicBezTo>
                      <a:pt x="25" y="22"/>
                      <a:pt x="26" y="22"/>
                      <a:pt x="26" y="22"/>
                    </a:cubicBezTo>
                    <a:cubicBezTo>
                      <a:pt x="27" y="22"/>
                      <a:pt x="27" y="21"/>
                      <a:pt x="28" y="21"/>
                    </a:cubicBezTo>
                    <a:cubicBezTo>
                      <a:pt x="28" y="21"/>
                      <a:pt x="29" y="21"/>
                      <a:pt x="29" y="21"/>
                    </a:cubicBezTo>
                    <a:cubicBezTo>
                      <a:pt x="29" y="21"/>
                      <a:pt x="29" y="21"/>
                      <a:pt x="29" y="21"/>
                    </a:cubicBezTo>
                    <a:cubicBezTo>
                      <a:pt x="30" y="21"/>
                      <a:pt x="32" y="22"/>
                      <a:pt x="33" y="23"/>
                    </a:cubicBezTo>
                    <a:cubicBezTo>
                      <a:pt x="33" y="24"/>
                      <a:pt x="34" y="24"/>
                      <a:pt x="34" y="24"/>
                    </a:cubicBezTo>
                    <a:cubicBezTo>
                      <a:pt x="35" y="22"/>
                      <a:pt x="37" y="21"/>
                      <a:pt x="38" y="21"/>
                    </a:cubicBezTo>
                    <a:cubicBezTo>
                      <a:pt x="41" y="20"/>
                      <a:pt x="44" y="18"/>
                      <a:pt x="47" y="18"/>
                    </a:cubicBezTo>
                    <a:cubicBezTo>
                      <a:pt x="47" y="18"/>
                      <a:pt x="48" y="18"/>
                      <a:pt x="48" y="18"/>
                    </a:cubicBezTo>
                    <a:cubicBezTo>
                      <a:pt x="48" y="18"/>
                      <a:pt x="48" y="18"/>
                      <a:pt x="49" y="18"/>
                    </a:cubicBezTo>
                    <a:cubicBezTo>
                      <a:pt x="49" y="18"/>
                      <a:pt x="49" y="18"/>
                      <a:pt x="47" y="20"/>
                    </a:cubicBezTo>
                    <a:cubicBezTo>
                      <a:pt x="48" y="20"/>
                      <a:pt x="48" y="20"/>
                      <a:pt x="48" y="20"/>
                    </a:cubicBezTo>
                    <a:cubicBezTo>
                      <a:pt x="49" y="20"/>
                      <a:pt x="50" y="19"/>
                      <a:pt x="53" y="17"/>
                    </a:cubicBezTo>
                    <a:cubicBezTo>
                      <a:pt x="53" y="17"/>
                      <a:pt x="49" y="17"/>
                      <a:pt x="50" y="15"/>
                    </a:cubicBezTo>
                    <a:cubicBezTo>
                      <a:pt x="50" y="15"/>
                      <a:pt x="40" y="7"/>
                      <a:pt x="45" y="7"/>
                    </a:cubicBezTo>
                    <a:cubicBezTo>
                      <a:pt x="45" y="7"/>
                      <a:pt x="46" y="7"/>
                      <a:pt x="46" y="8"/>
                    </a:cubicBezTo>
                    <a:cubicBezTo>
                      <a:pt x="46" y="8"/>
                      <a:pt x="54" y="8"/>
                      <a:pt x="58" y="15"/>
                    </a:cubicBezTo>
                    <a:cubicBezTo>
                      <a:pt x="58" y="14"/>
                      <a:pt x="58" y="13"/>
                      <a:pt x="58" y="12"/>
                    </a:cubicBezTo>
                    <a:cubicBezTo>
                      <a:pt x="58" y="12"/>
                      <a:pt x="50" y="4"/>
                      <a:pt x="47" y="1"/>
                    </a:cubicBezTo>
                    <a:cubicBezTo>
                      <a:pt x="46" y="1"/>
                      <a:pt x="46" y="3"/>
                      <a:pt x="43" y="3"/>
                    </a:cubicBezTo>
                    <a:cubicBezTo>
                      <a:pt x="42" y="3"/>
                      <a:pt x="40" y="3"/>
                      <a:pt x="38" y="2"/>
                    </a:cubicBezTo>
                    <a:cubicBezTo>
                      <a:pt x="38" y="2"/>
                      <a:pt x="36" y="1"/>
                      <a:pt x="33" y="1"/>
                    </a:cubicBezTo>
                    <a:cubicBezTo>
                      <a:pt x="33" y="1"/>
                      <a:pt x="33" y="1"/>
                      <a:pt x="32" y="0"/>
                    </a:cubicBezTo>
                    <a:cubicBezTo>
                      <a:pt x="32" y="0"/>
                      <a:pt x="32" y="0"/>
                      <a:pt x="32" y="0"/>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49" name="Freeform 367"/>
              <p:cNvSpPr>
                <a:spLocks/>
              </p:cNvSpPr>
              <p:nvPr/>
            </p:nvSpPr>
            <p:spPr bwMode="auto">
              <a:xfrm>
                <a:off x="1904" y="773"/>
                <a:ext cx="9" cy="19"/>
              </a:xfrm>
              <a:custGeom>
                <a:avLst/>
                <a:gdLst>
                  <a:gd name="T0" fmla="*/ 5 w 6"/>
                  <a:gd name="T1" fmla="*/ 0 h 13"/>
                  <a:gd name="T2" fmla="*/ 0 w 6"/>
                  <a:gd name="T3" fmla="*/ 10 h 13"/>
                  <a:gd name="T4" fmla="*/ 2 w 6"/>
                  <a:gd name="T5" fmla="*/ 10 h 13"/>
                  <a:gd name="T6" fmla="*/ 5 w 6"/>
                  <a:gd name="T7" fmla="*/ 12 h 13"/>
                  <a:gd name="T8" fmla="*/ 5 w 6"/>
                  <a:gd name="T9" fmla="*/ 12 h 13"/>
                  <a:gd name="T10" fmla="*/ 5 w 6"/>
                  <a:gd name="T11" fmla="*/ 12 h 13"/>
                  <a:gd name="T12" fmla="*/ 5 w 6"/>
                  <a:gd name="T13" fmla="*/ 13 h 13"/>
                  <a:gd name="T14" fmla="*/ 6 w 6"/>
                  <a:gd name="T15" fmla="*/ 13 h 13"/>
                  <a:gd name="T16" fmla="*/ 5 w 6"/>
                  <a:gd name="T17" fmla="*/ 0 h 13"/>
                  <a:gd name="T18" fmla="*/ 5 w 6"/>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3">
                    <a:moveTo>
                      <a:pt x="5" y="0"/>
                    </a:moveTo>
                    <a:cubicBezTo>
                      <a:pt x="4" y="0"/>
                      <a:pt x="0" y="10"/>
                      <a:pt x="0" y="10"/>
                    </a:cubicBezTo>
                    <a:cubicBezTo>
                      <a:pt x="1" y="10"/>
                      <a:pt x="2" y="10"/>
                      <a:pt x="2" y="10"/>
                    </a:cubicBezTo>
                    <a:cubicBezTo>
                      <a:pt x="4" y="10"/>
                      <a:pt x="5" y="11"/>
                      <a:pt x="5" y="12"/>
                    </a:cubicBezTo>
                    <a:cubicBezTo>
                      <a:pt x="5" y="12"/>
                      <a:pt x="5" y="12"/>
                      <a:pt x="5" y="12"/>
                    </a:cubicBezTo>
                    <a:cubicBezTo>
                      <a:pt x="5" y="12"/>
                      <a:pt x="5" y="12"/>
                      <a:pt x="5" y="12"/>
                    </a:cubicBezTo>
                    <a:cubicBezTo>
                      <a:pt x="5" y="12"/>
                      <a:pt x="5" y="13"/>
                      <a:pt x="5" y="13"/>
                    </a:cubicBezTo>
                    <a:cubicBezTo>
                      <a:pt x="5" y="13"/>
                      <a:pt x="6" y="13"/>
                      <a:pt x="6" y="13"/>
                    </a:cubicBezTo>
                    <a:cubicBezTo>
                      <a:pt x="5" y="0"/>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0" name="Freeform 368"/>
              <p:cNvSpPr>
                <a:spLocks noEditPoints="1"/>
              </p:cNvSpPr>
              <p:nvPr/>
            </p:nvSpPr>
            <p:spPr bwMode="auto">
              <a:xfrm>
                <a:off x="1921" y="768"/>
                <a:ext cx="29" cy="25"/>
              </a:xfrm>
              <a:custGeom>
                <a:avLst/>
                <a:gdLst>
                  <a:gd name="T0" fmla="*/ 0 w 20"/>
                  <a:gd name="T1" fmla="*/ 5 h 17"/>
                  <a:gd name="T2" fmla="*/ 0 w 20"/>
                  <a:gd name="T3" fmla="*/ 5 h 17"/>
                  <a:gd name="T4" fmla="*/ 0 w 20"/>
                  <a:gd name="T5" fmla="*/ 5 h 17"/>
                  <a:gd name="T6" fmla="*/ 2 w 20"/>
                  <a:gd name="T7" fmla="*/ 0 h 17"/>
                  <a:gd name="T8" fmla="*/ 0 w 20"/>
                  <a:gd name="T9" fmla="*/ 5 h 17"/>
                  <a:gd name="T10" fmla="*/ 0 w 20"/>
                  <a:gd name="T11" fmla="*/ 5 h 17"/>
                  <a:gd name="T12" fmla="*/ 3 w 20"/>
                  <a:gd name="T13" fmla="*/ 17 h 17"/>
                  <a:gd name="T14" fmla="*/ 14 w 20"/>
                  <a:gd name="T15" fmla="*/ 12 h 17"/>
                  <a:gd name="T16" fmla="*/ 15 w 20"/>
                  <a:gd name="T17" fmla="*/ 12 h 17"/>
                  <a:gd name="T18" fmla="*/ 17 w 20"/>
                  <a:gd name="T19" fmla="*/ 10 h 17"/>
                  <a:gd name="T20" fmla="*/ 8 w 20"/>
                  <a:gd name="T21" fmla="*/ 11 h 17"/>
                  <a:gd name="T22" fmla="*/ 2 w 20"/>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7">
                    <a:moveTo>
                      <a:pt x="0" y="5"/>
                    </a:moveTo>
                    <a:cubicBezTo>
                      <a:pt x="0" y="5"/>
                      <a:pt x="0" y="5"/>
                      <a:pt x="0" y="5"/>
                    </a:cubicBezTo>
                    <a:cubicBezTo>
                      <a:pt x="0" y="5"/>
                      <a:pt x="0" y="5"/>
                      <a:pt x="0" y="5"/>
                    </a:cubicBezTo>
                    <a:moveTo>
                      <a:pt x="2" y="0"/>
                    </a:moveTo>
                    <a:cubicBezTo>
                      <a:pt x="2" y="5"/>
                      <a:pt x="0" y="5"/>
                      <a:pt x="0" y="5"/>
                    </a:cubicBezTo>
                    <a:cubicBezTo>
                      <a:pt x="0" y="5"/>
                      <a:pt x="0" y="5"/>
                      <a:pt x="0" y="5"/>
                    </a:cubicBezTo>
                    <a:cubicBezTo>
                      <a:pt x="3" y="5"/>
                      <a:pt x="3" y="17"/>
                      <a:pt x="3" y="17"/>
                    </a:cubicBezTo>
                    <a:cubicBezTo>
                      <a:pt x="8" y="12"/>
                      <a:pt x="13" y="12"/>
                      <a:pt x="14" y="12"/>
                    </a:cubicBezTo>
                    <a:cubicBezTo>
                      <a:pt x="15" y="12"/>
                      <a:pt x="15" y="12"/>
                      <a:pt x="15" y="12"/>
                    </a:cubicBezTo>
                    <a:cubicBezTo>
                      <a:pt x="20" y="11"/>
                      <a:pt x="19" y="10"/>
                      <a:pt x="17" y="10"/>
                    </a:cubicBezTo>
                    <a:cubicBezTo>
                      <a:pt x="14" y="10"/>
                      <a:pt x="8" y="11"/>
                      <a:pt x="8" y="1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1" name="Freeform 369"/>
              <p:cNvSpPr>
                <a:spLocks/>
              </p:cNvSpPr>
              <p:nvPr/>
            </p:nvSpPr>
            <p:spPr bwMode="auto">
              <a:xfrm>
                <a:off x="1936" y="856"/>
                <a:ext cx="3" cy="5"/>
              </a:xfrm>
              <a:custGeom>
                <a:avLst/>
                <a:gdLst>
                  <a:gd name="T0" fmla="*/ 1 w 2"/>
                  <a:gd name="T1" fmla="*/ 0 h 4"/>
                  <a:gd name="T2" fmla="*/ 0 w 2"/>
                  <a:gd name="T3" fmla="*/ 4 h 4"/>
                  <a:gd name="T4" fmla="*/ 2 w 2"/>
                  <a:gd name="T5" fmla="*/ 4 h 4"/>
                  <a:gd name="T6" fmla="*/ 2 w 2"/>
                  <a:gd name="T7" fmla="*/ 4 h 4"/>
                  <a:gd name="T8" fmla="*/ 2 w 2"/>
                  <a:gd name="T9" fmla="*/ 4 h 4"/>
                  <a:gd name="T10" fmla="*/ 2 w 2"/>
                  <a:gd name="T11" fmla="*/ 4 h 4"/>
                  <a:gd name="T12" fmla="*/ 2 w 2"/>
                  <a:gd name="T13" fmla="*/ 4 h 4"/>
                  <a:gd name="T14" fmla="*/ 2 w 2"/>
                  <a:gd name="T15" fmla="*/ 0 h 4"/>
                  <a:gd name="T16" fmla="*/ 1 w 2"/>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1" y="0"/>
                    </a:moveTo>
                    <a:cubicBezTo>
                      <a:pt x="0" y="1"/>
                      <a:pt x="0" y="2"/>
                      <a:pt x="0" y="4"/>
                    </a:cubicBezTo>
                    <a:cubicBezTo>
                      <a:pt x="1" y="4"/>
                      <a:pt x="1" y="4"/>
                      <a:pt x="2" y="4"/>
                    </a:cubicBezTo>
                    <a:cubicBezTo>
                      <a:pt x="2" y="4"/>
                      <a:pt x="2" y="4"/>
                      <a:pt x="2" y="4"/>
                    </a:cubicBezTo>
                    <a:cubicBezTo>
                      <a:pt x="2" y="4"/>
                      <a:pt x="2" y="4"/>
                      <a:pt x="2" y="4"/>
                    </a:cubicBezTo>
                    <a:cubicBezTo>
                      <a:pt x="2" y="4"/>
                      <a:pt x="2" y="4"/>
                      <a:pt x="2" y="4"/>
                    </a:cubicBezTo>
                    <a:cubicBezTo>
                      <a:pt x="2" y="4"/>
                      <a:pt x="2" y="4"/>
                      <a:pt x="2" y="4"/>
                    </a:cubicBezTo>
                    <a:cubicBezTo>
                      <a:pt x="2" y="2"/>
                      <a:pt x="2" y="1"/>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pic>
            <p:nvPicPr>
              <p:cNvPr id="352" name="Picture 37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8" y="754"/>
                <a:ext cx="11" cy="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353" name="Freeform 371"/>
              <p:cNvSpPr>
                <a:spLocks/>
              </p:cNvSpPr>
              <p:nvPr/>
            </p:nvSpPr>
            <p:spPr bwMode="auto">
              <a:xfrm>
                <a:off x="1923" y="760"/>
                <a:ext cx="1" cy="1"/>
              </a:xfrm>
              <a:custGeom>
                <a:avLst/>
                <a:gdLst>
                  <a:gd name="T0" fmla="*/ 0 w 1"/>
                  <a:gd name="T1" fmla="*/ 0 h 1"/>
                  <a:gd name="T2" fmla="*/ 1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1"/>
                      <a:pt x="1"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4" name="Freeform 372"/>
              <p:cNvSpPr>
                <a:spLocks/>
              </p:cNvSpPr>
              <p:nvPr/>
            </p:nvSpPr>
            <p:spPr bwMode="auto">
              <a:xfrm>
                <a:off x="1908" y="790"/>
                <a:ext cx="3" cy="2"/>
              </a:xfrm>
              <a:custGeom>
                <a:avLst/>
                <a:gdLst>
                  <a:gd name="T0" fmla="*/ 1 w 2"/>
                  <a:gd name="T1" fmla="*/ 0 h 1"/>
                  <a:gd name="T2" fmla="*/ 0 w 2"/>
                  <a:gd name="T3" fmla="*/ 0 h 1"/>
                  <a:gd name="T4" fmla="*/ 2 w 2"/>
                  <a:gd name="T5" fmla="*/ 1 h 1"/>
                  <a:gd name="T6" fmla="*/ 2 w 2"/>
                  <a:gd name="T7" fmla="*/ 0 h 1"/>
                  <a:gd name="T8" fmla="*/ 2 w 2"/>
                  <a:gd name="T9" fmla="*/ 0 h 1"/>
                  <a:gd name="T10" fmla="*/ 2 w 2"/>
                  <a:gd name="T11" fmla="*/ 0 h 1"/>
                  <a:gd name="T12" fmla="*/ 1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0"/>
                    </a:moveTo>
                    <a:cubicBezTo>
                      <a:pt x="0" y="0"/>
                      <a:pt x="0" y="0"/>
                      <a:pt x="0" y="0"/>
                    </a:cubicBezTo>
                    <a:cubicBezTo>
                      <a:pt x="1" y="0"/>
                      <a:pt x="1" y="0"/>
                      <a:pt x="2" y="1"/>
                    </a:cubicBezTo>
                    <a:cubicBezTo>
                      <a:pt x="2" y="1"/>
                      <a:pt x="2" y="0"/>
                      <a:pt x="2" y="0"/>
                    </a:cubicBezTo>
                    <a:cubicBezTo>
                      <a:pt x="2" y="0"/>
                      <a:pt x="2" y="0"/>
                      <a:pt x="2" y="0"/>
                    </a:cubicBezTo>
                    <a:cubicBezTo>
                      <a:pt x="2" y="0"/>
                      <a:pt x="2"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5" name="Freeform 373"/>
              <p:cNvSpPr>
                <a:spLocks/>
              </p:cNvSpPr>
              <p:nvPr/>
            </p:nvSpPr>
            <p:spPr bwMode="auto">
              <a:xfrm>
                <a:off x="1934" y="808"/>
                <a:ext cx="5" cy="4"/>
              </a:xfrm>
              <a:custGeom>
                <a:avLst/>
                <a:gdLst>
                  <a:gd name="T0" fmla="*/ 1 w 3"/>
                  <a:gd name="T1" fmla="*/ 0 h 3"/>
                  <a:gd name="T2" fmla="*/ 0 w 3"/>
                  <a:gd name="T3" fmla="*/ 3 h 3"/>
                  <a:gd name="T4" fmla="*/ 2 w 3"/>
                  <a:gd name="T5" fmla="*/ 3 h 3"/>
                  <a:gd name="T6" fmla="*/ 3 w 3"/>
                  <a:gd name="T7" fmla="*/ 0 h 3"/>
                  <a:gd name="T8" fmla="*/ 3 w 3"/>
                  <a:gd name="T9" fmla="*/ 0 h 3"/>
                  <a:gd name="T10" fmla="*/ 3 w 3"/>
                  <a:gd name="T11" fmla="*/ 0 h 3"/>
                  <a:gd name="T12" fmla="*/ 3 w 3"/>
                  <a:gd name="T13" fmla="*/ 0 h 3"/>
                  <a:gd name="T14" fmla="*/ 1 w 3"/>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1" y="0"/>
                    </a:moveTo>
                    <a:cubicBezTo>
                      <a:pt x="0" y="3"/>
                      <a:pt x="0" y="3"/>
                      <a:pt x="0" y="3"/>
                    </a:cubicBezTo>
                    <a:cubicBezTo>
                      <a:pt x="2" y="3"/>
                      <a:pt x="2" y="3"/>
                      <a:pt x="2" y="3"/>
                    </a:cubicBezTo>
                    <a:cubicBezTo>
                      <a:pt x="3" y="0"/>
                      <a:pt x="3" y="0"/>
                      <a:pt x="3" y="0"/>
                    </a:cubicBezTo>
                    <a:cubicBezTo>
                      <a:pt x="3" y="0"/>
                      <a:pt x="3" y="0"/>
                      <a:pt x="3" y="0"/>
                    </a:cubicBezTo>
                    <a:cubicBezTo>
                      <a:pt x="3" y="0"/>
                      <a:pt x="3" y="0"/>
                      <a:pt x="3" y="0"/>
                    </a:cubicBezTo>
                    <a:cubicBezTo>
                      <a:pt x="3" y="0"/>
                      <a:pt x="3" y="0"/>
                      <a:pt x="3"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6" name="Freeform 374"/>
              <p:cNvSpPr>
                <a:spLocks/>
              </p:cNvSpPr>
              <p:nvPr/>
            </p:nvSpPr>
            <p:spPr bwMode="auto">
              <a:xfrm>
                <a:off x="1914" y="790"/>
                <a:ext cx="10" cy="3"/>
              </a:xfrm>
              <a:custGeom>
                <a:avLst/>
                <a:gdLst>
                  <a:gd name="T0" fmla="*/ 3 w 7"/>
                  <a:gd name="T1" fmla="*/ 0 h 2"/>
                  <a:gd name="T2" fmla="*/ 3 w 7"/>
                  <a:gd name="T3" fmla="*/ 0 h 2"/>
                  <a:gd name="T4" fmla="*/ 2 w 7"/>
                  <a:gd name="T5" fmla="*/ 0 h 2"/>
                  <a:gd name="T6" fmla="*/ 0 w 7"/>
                  <a:gd name="T7" fmla="*/ 1 h 2"/>
                  <a:gd name="T8" fmla="*/ 7 w 7"/>
                  <a:gd name="T9" fmla="*/ 2 h 2"/>
                  <a:gd name="T10" fmla="*/ 3 w 7"/>
                  <a:gd name="T11" fmla="*/ 0 h 2"/>
                </a:gdLst>
                <a:ahLst/>
                <a:cxnLst>
                  <a:cxn ang="0">
                    <a:pos x="T0" y="T1"/>
                  </a:cxn>
                  <a:cxn ang="0">
                    <a:pos x="T2" y="T3"/>
                  </a:cxn>
                  <a:cxn ang="0">
                    <a:pos x="T4" y="T5"/>
                  </a:cxn>
                  <a:cxn ang="0">
                    <a:pos x="T6" y="T7"/>
                  </a:cxn>
                  <a:cxn ang="0">
                    <a:pos x="T8" y="T9"/>
                  </a:cxn>
                  <a:cxn ang="0">
                    <a:pos x="T10" y="T11"/>
                  </a:cxn>
                </a:cxnLst>
                <a:rect l="0" t="0" r="r" b="b"/>
                <a:pathLst>
                  <a:path w="7" h="2">
                    <a:moveTo>
                      <a:pt x="3" y="0"/>
                    </a:moveTo>
                    <a:cubicBezTo>
                      <a:pt x="3" y="0"/>
                      <a:pt x="3" y="0"/>
                      <a:pt x="3" y="0"/>
                    </a:cubicBezTo>
                    <a:cubicBezTo>
                      <a:pt x="3" y="0"/>
                      <a:pt x="2" y="0"/>
                      <a:pt x="2" y="0"/>
                    </a:cubicBezTo>
                    <a:cubicBezTo>
                      <a:pt x="1" y="0"/>
                      <a:pt x="1" y="1"/>
                      <a:pt x="0" y="1"/>
                    </a:cubicBezTo>
                    <a:cubicBezTo>
                      <a:pt x="2" y="2"/>
                      <a:pt x="4" y="2"/>
                      <a:pt x="7" y="2"/>
                    </a:cubicBezTo>
                    <a:cubicBezTo>
                      <a:pt x="6"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7" name="Freeform 375"/>
              <p:cNvSpPr>
                <a:spLocks noEditPoints="1"/>
              </p:cNvSpPr>
              <p:nvPr/>
            </p:nvSpPr>
            <p:spPr bwMode="auto">
              <a:xfrm>
                <a:off x="1926" y="790"/>
                <a:ext cx="8" cy="19"/>
              </a:xfrm>
              <a:custGeom>
                <a:avLst/>
                <a:gdLst>
                  <a:gd name="T0" fmla="*/ 6 w 6"/>
                  <a:gd name="T1" fmla="*/ 12 h 13"/>
                  <a:gd name="T2" fmla="*/ 5 w 6"/>
                  <a:gd name="T3" fmla="*/ 13 h 13"/>
                  <a:gd name="T4" fmla="*/ 6 w 6"/>
                  <a:gd name="T5" fmla="*/ 12 h 13"/>
                  <a:gd name="T6" fmla="*/ 4 w 6"/>
                  <a:gd name="T7" fmla="*/ 0 h 13"/>
                  <a:gd name="T8" fmla="*/ 0 w 6"/>
                  <a:gd name="T9" fmla="*/ 3 h 13"/>
                  <a:gd name="T10" fmla="*/ 0 w 6"/>
                  <a:gd name="T11" fmla="*/ 3 h 13"/>
                  <a:gd name="T12" fmla="*/ 4 w 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6" h="13">
                    <a:moveTo>
                      <a:pt x="6" y="12"/>
                    </a:moveTo>
                    <a:cubicBezTo>
                      <a:pt x="6" y="12"/>
                      <a:pt x="6" y="13"/>
                      <a:pt x="5" y="13"/>
                    </a:cubicBezTo>
                    <a:cubicBezTo>
                      <a:pt x="6" y="13"/>
                      <a:pt x="6" y="13"/>
                      <a:pt x="6" y="12"/>
                    </a:cubicBezTo>
                    <a:moveTo>
                      <a:pt x="4" y="0"/>
                    </a:moveTo>
                    <a:cubicBezTo>
                      <a:pt x="3" y="0"/>
                      <a:pt x="1" y="1"/>
                      <a:pt x="0" y="3"/>
                    </a:cubicBezTo>
                    <a:cubicBezTo>
                      <a:pt x="0" y="3"/>
                      <a:pt x="0" y="3"/>
                      <a:pt x="0" y="3"/>
                    </a:cubicBezTo>
                    <a:cubicBezTo>
                      <a:pt x="0" y="3"/>
                      <a:pt x="2"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8" name="Freeform 376"/>
              <p:cNvSpPr>
                <a:spLocks noEditPoints="1"/>
              </p:cNvSpPr>
              <p:nvPr/>
            </p:nvSpPr>
            <p:spPr bwMode="auto">
              <a:xfrm>
                <a:off x="1940" y="789"/>
                <a:ext cx="10" cy="21"/>
              </a:xfrm>
              <a:custGeom>
                <a:avLst/>
                <a:gdLst>
                  <a:gd name="T0" fmla="*/ 7 w 7"/>
                  <a:gd name="T1" fmla="*/ 10 h 15"/>
                  <a:gd name="T2" fmla="*/ 5 w 7"/>
                  <a:gd name="T3" fmla="*/ 11 h 15"/>
                  <a:gd name="T4" fmla="*/ 3 w 7"/>
                  <a:gd name="T5" fmla="*/ 14 h 15"/>
                  <a:gd name="T6" fmla="*/ 3 w 7"/>
                  <a:gd name="T7" fmla="*/ 14 h 15"/>
                  <a:gd name="T8" fmla="*/ 2 w 7"/>
                  <a:gd name="T9" fmla="*/ 12 h 15"/>
                  <a:gd name="T10" fmla="*/ 0 w 7"/>
                  <a:gd name="T11" fmla="*/ 12 h 15"/>
                  <a:gd name="T12" fmla="*/ 2 w 7"/>
                  <a:gd name="T13" fmla="*/ 15 h 15"/>
                  <a:gd name="T14" fmla="*/ 6 w 7"/>
                  <a:gd name="T15" fmla="*/ 14 h 15"/>
                  <a:gd name="T16" fmla="*/ 6 w 7"/>
                  <a:gd name="T17" fmla="*/ 13 h 15"/>
                  <a:gd name="T18" fmla="*/ 7 w 7"/>
                  <a:gd name="T19" fmla="*/ 10 h 15"/>
                  <a:gd name="T20" fmla="*/ 2 w 7"/>
                  <a:gd name="T21" fmla="*/ 7 h 15"/>
                  <a:gd name="T22" fmla="*/ 0 w 7"/>
                  <a:gd name="T23" fmla="*/ 9 h 15"/>
                  <a:gd name="T24" fmla="*/ 0 w 7"/>
                  <a:gd name="T25" fmla="*/ 10 h 15"/>
                  <a:gd name="T26" fmla="*/ 2 w 7"/>
                  <a:gd name="T27" fmla="*/ 8 h 15"/>
                  <a:gd name="T28" fmla="*/ 2 w 7"/>
                  <a:gd name="T29" fmla="*/ 7 h 15"/>
                  <a:gd name="T30" fmla="*/ 7 w 7"/>
                  <a:gd name="T31" fmla="*/ 4 h 15"/>
                  <a:gd name="T32" fmla="*/ 5 w 7"/>
                  <a:gd name="T33" fmla="*/ 5 h 15"/>
                  <a:gd name="T34" fmla="*/ 5 w 7"/>
                  <a:gd name="T35" fmla="*/ 6 h 15"/>
                  <a:gd name="T36" fmla="*/ 7 w 7"/>
                  <a:gd name="T37" fmla="*/ 5 h 15"/>
                  <a:gd name="T38" fmla="*/ 7 w 7"/>
                  <a:gd name="T39" fmla="*/ 4 h 15"/>
                  <a:gd name="T40" fmla="*/ 3 w 7"/>
                  <a:gd name="T41" fmla="*/ 0 h 15"/>
                  <a:gd name="T42" fmla="*/ 0 w 7"/>
                  <a:gd name="T43" fmla="*/ 3 h 15"/>
                  <a:gd name="T44" fmla="*/ 0 w 7"/>
                  <a:gd name="T45" fmla="*/ 4 h 15"/>
                  <a:gd name="T46" fmla="*/ 0 w 7"/>
                  <a:gd name="T47" fmla="*/ 6 h 15"/>
                  <a:gd name="T48" fmla="*/ 2 w 7"/>
                  <a:gd name="T49" fmla="*/ 6 h 15"/>
                  <a:gd name="T50" fmla="*/ 2 w 7"/>
                  <a:gd name="T51" fmla="*/ 2 h 15"/>
                  <a:gd name="T52" fmla="*/ 3 w 7"/>
                  <a:gd name="T53" fmla="*/ 2 h 15"/>
                  <a:gd name="T54" fmla="*/ 5 w 7"/>
                  <a:gd name="T55" fmla="*/ 4 h 15"/>
                  <a:gd name="T56" fmla="*/ 5 w 7"/>
                  <a:gd name="T57" fmla="*/ 5 h 15"/>
                  <a:gd name="T58" fmla="*/ 7 w 7"/>
                  <a:gd name="T59" fmla="*/ 4 h 15"/>
                  <a:gd name="T60" fmla="*/ 6 w 7"/>
                  <a:gd name="T61" fmla="*/ 2 h 15"/>
                  <a:gd name="T62" fmla="*/ 6 w 7"/>
                  <a:gd name="T63" fmla="*/ 2 h 15"/>
                  <a:gd name="T64" fmla="*/ 4 w 7"/>
                  <a:gd name="T65" fmla="*/ 2 h 15"/>
                  <a:gd name="T66" fmla="*/ 4 w 7"/>
                  <a:gd name="T67" fmla="*/ 0 h 15"/>
                  <a:gd name="T68" fmla="*/ 3 w 7"/>
                  <a:gd name="T6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 h="15">
                    <a:moveTo>
                      <a:pt x="7" y="10"/>
                    </a:moveTo>
                    <a:cubicBezTo>
                      <a:pt x="6" y="10"/>
                      <a:pt x="6" y="10"/>
                      <a:pt x="5" y="11"/>
                    </a:cubicBezTo>
                    <a:cubicBezTo>
                      <a:pt x="5" y="12"/>
                      <a:pt x="4" y="14"/>
                      <a:pt x="3" y="14"/>
                    </a:cubicBezTo>
                    <a:cubicBezTo>
                      <a:pt x="3" y="14"/>
                      <a:pt x="3" y="14"/>
                      <a:pt x="3" y="14"/>
                    </a:cubicBezTo>
                    <a:cubicBezTo>
                      <a:pt x="3" y="14"/>
                      <a:pt x="2" y="14"/>
                      <a:pt x="2" y="12"/>
                    </a:cubicBezTo>
                    <a:cubicBezTo>
                      <a:pt x="1" y="12"/>
                      <a:pt x="1" y="12"/>
                      <a:pt x="0" y="12"/>
                    </a:cubicBezTo>
                    <a:cubicBezTo>
                      <a:pt x="0" y="13"/>
                      <a:pt x="0" y="15"/>
                      <a:pt x="2" y="15"/>
                    </a:cubicBezTo>
                    <a:cubicBezTo>
                      <a:pt x="6" y="14"/>
                      <a:pt x="6" y="14"/>
                      <a:pt x="6" y="14"/>
                    </a:cubicBezTo>
                    <a:cubicBezTo>
                      <a:pt x="6" y="14"/>
                      <a:pt x="6" y="13"/>
                      <a:pt x="6" y="13"/>
                    </a:cubicBezTo>
                    <a:cubicBezTo>
                      <a:pt x="6" y="13"/>
                      <a:pt x="7" y="12"/>
                      <a:pt x="7" y="10"/>
                    </a:cubicBezTo>
                    <a:moveTo>
                      <a:pt x="2" y="7"/>
                    </a:moveTo>
                    <a:cubicBezTo>
                      <a:pt x="2" y="8"/>
                      <a:pt x="1" y="8"/>
                      <a:pt x="0" y="9"/>
                    </a:cubicBezTo>
                    <a:cubicBezTo>
                      <a:pt x="0" y="9"/>
                      <a:pt x="0" y="9"/>
                      <a:pt x="0" y="10"/>
                    </a:cubicBezTo>
                    <a:cubicBezTo>
                      <a:pt x="1" y="9"/>
                      <a:pt x="2" y="9"/>
                      <a:pt x="2" y="8"/>
                    </a:cubicBezTo>
                    <a:cubicBezTo>
                      <a:pt x="2" y="8"/>
                      <a:pt x="2" y="8"/>
                      <a:pt x="2" y="7"/>
                    </a:cubicBezTo>
                    <a:moveTo>
                      <a:pt x="7" y="4"/>
                    </a:moveTo>
                    <a:cubicBezTo>
                      <a:pt x="7" y="4"/>
                      <a:pt x="6" y="5"/>
                      <a:pt x="5" y="5"/>
                    </a:cubicBezTo>
                    <a:cubicBezTo>
                      <a:pt x="5" y="6"/>
                      <a:pt x="5" y="6"/>
                      <a:pt x="5" y="6"/>
                    </a:cubicBezTo>
                    <a:cubicBezTo>
                      <a:pt x="6" y="6"/>
                      <a:pt x="6" y="6"/>
                      <a:pt x="7" y="5"/>
                    </a:cubicBezTo>
                    <a:cubicBezTo>
                      <a:pt x="7" y="5"/>
                      <a:pt x="7" y="4"/>
                      <a:pt x="7" y="4"/>
                    </a:cubicBezTo>
                    <a:moveTo>
                      <a:pt x="3" y="0"/>
                    </a:moveTo>
                    <a:cubicBezTo>
                      <a:pt x="3" y="1"/>
                      <a:pt x="2" y="2"/>
                      <a:pt x="0" y="3"/>
                    </a:cubicBezTo>
                    <a:cubicBezTo>
                      <a:pt x="0" y="3"/>
                      <a:pt x="0" y="4"/>
                      <a:pt x="0" y="4"/>
                    </a:cubicBezTo>
                    <a:cubicBezTo>
                      <a:pt x="0" y="4"/>
                      <a:pt x="0" y="5"/>
                      <a:pt x="0" y="6"/>
                    </a:cubicBezTo>
                    <a:cubicBezTo>
                      <a:pt x="1" y="6"/>
                      <a:pt x="2" y="6"/>
                      <a:pt x="2" y="6"/>
                    </a:cubicBezTo>
                    <a:cubicBezTo>
                      <a:pt x="2" y="4"/>
                      <a:pt x="2" y="3"/>
                      <a:pt x="2" y="2"/>
                    </a:cubicBezTo>
                    <a:cubicBezTo>
                      <a:pt x="2" y="2"/>
                      <a:pt x="3" y="2"/>
                      <a:pt x="3" y="2"/>
                    </a:cubicBezTo>
                    <a:cubicBezTo>
                      <a:pt x="4" y="2"/>
                      <a:pt x="5" y="2"/>
                      <a:pt x="5" y="4"/>
                    </a:cubicBezTo>
                    <a:cubicBezTo>
                      <a:pt x="5" y="4"/>
                      <a:pt x="5" y="4"/>
                      <a:pt x="5" y="5"/>
                    </a:cubicBezTo>
                    <a:cubicBezTo>
                      <a:pt x="7" y="4"/>
                      <a:pt x="7" y="4"/>
                      <a:pt x="7" y="4"/>
                    </a:cubicBezTo>
                    <a:cubicBezTo>
                      <a:pt x="7" y="3"/>
                      <a:pt x="7" y="2"/>
                      <a:pt x="6" y="2"/>
                    </a:cubicBezTo>
                    <a:cubicBezTo>
                      <a:pt x="6" y="2"/>
                      <a:pt x="6" y="2"/>
                      <a:pt x="6" y="2"/>
                    </a:cubicBezTo>
                    <a:cubicBezTo>
                      <a:pt x="6" y="2"/>
                      <a:pt x="5" y="2"/>
                      <a:pt x="4" y="2"/>
                    </a:cubicBezTo>
                    <a:cubicBezTo>
                      <a:pt x="3" y="2"/>
                      <a:pt x="3" y="2"/>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9" name="Freeform 377"/>
              <p:cNvSpPr>
                <a:spLocks noEditPoints="1"/>
              </p:cNvSpPr>
              <p:nvPr/>
            </p:nvSpPr>
            <p:spPr bwMode="auto">
              <a:xfrm>
                <a:off x="1950" y="790"/>
                <a:ext cx="9" cy="22"/>
              </a:xfrm>
              <a:custGeom>
                <a:avLst/>
                <a:gdLst>
                  <a:gd name="T0" fmla="*/ 3 w 6"/>
                  <a:gd name="T1" fmla="*/ 9 h 15"/>
                  <a:gd name="T2" fmla="*/ 1 w 6"/>
                  <a:gd name="T3" fmla="*/ 9 h 15"/>
                  <a:gd name="T4" fmla="*/ 1 w 6"/>
                  <a:gd name="T5" fmla="*/ 11 h 15"/>
                  <a:gd name="T6" fmla="*/ 4 w 6"/>
                  <a:gd name="T7" fmla="*/ 15 h 15"/>
                  <a:gd name="T8" fmla="*/ 4 w 6"/>
                  <a:gd name="T9" fmla="*/ 15 h 15"/>
                  <a:gd name="T10" fmla="*/ 5 w 6"/>
                  <a:gd name="T11" fmla="*/ 15 h 15"/>
                  <a:gd name="T12" fmla="*/ 6 w 6"/>
                  <a:gd name="T13" fmla="*/ 10 h 15"/>
                  <a:gd name="T14" fmla="*/ 6 w 6"/>
                  <a:gd name="T15" fmla="*/ 9 h 15"/>
                  <a:gd name="T16" fmla="*/ 5 w 6"/>
                  <a:gd name="T17" fmla="*/ 9 h 15"/>
                  <a:gd name="T18" fmla="*/ 4 w 6"/>
                  <a:gd name="T19" fmla="*/ 13 h 15"/>
                  <a:gd name="T20" fmla="*/ 4 w 6"/>
                  <a:gd name="T21" fmla="*/ 13 h 15"/>
                  <a:gd name="T22" fmla="*/ 4 w 6"/>
                  <a:gd name="T23" fmla="*/ 13 h 15"/>
                  <a:gd name="T24" fmla="*/ 3 w 6"/>
                  <a:gd name="T25" fmla="*/ 9 h 15"/>
                  <a:gd name="T26" fmla="*/ 2 w 6"/>
                  <a:gd name="T27" fmla="*/ 0 h 15"/>
                  <a:gd name="T28" fmla="*/ 2 w 6"/>
                  <a:gd name="T29" fmla="*/ 0 h 15"/>
                  <a:gd name="T30" fmla="*/ 1 w 6"/>
                  <a:gd name="T31" fmla="*/ 1 h 15"/>
                  <a:gd name="T32" fmla="*/ 1 w 6"/>
                  <a:gd name="T33" fmla="*/ 4 h 15"/>
                  <a:gd name="T34" fmla="*/ 3 w 6"/>
                  <a:gd name="T35" fmla="*/ 3 h 15"/>
                  <a:gd name="T36" fmla="*/ 4 w 6"/>
                  <a:gd name="T37" fmla="*/ 1 h 15"/>
                  <a:gd name="T38" fmla="*/ 4 w 6"/>
                  <a:gd name="T39" fmla="*/ 1 h 15"/>
                  <a:gd name="T40" fmla="*/ 4 w 6"/>
                  <a:gd name="T41" fmla="*/ 1 h 15"/>
                  <a:gd name="T42" fmla="*/ 4 w 6"/>
                  <a:gd name="T43" fmla="*/ 1 h 15"/>
                  <a:gd name="T44" fmla="*/ 2 w 6"/>
                  <a:gd name="T4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15">
                    <a:moveTo>
                      <a:pt x="3" y="9"/>
                    </a:moveTo>
                    <a:cubicBezTo>
                      <a:pt x="2" y="9"/>
                      <a:pt x="2" y="9"/>
                      <a:pt x="1" y="9"/>
                    </a:cubicBezTo>
                    <a:cubicBezTo>
                      <a:pt x="1" y="10"/>
                      <a:pt x="1" y="11"/>
                      <a:pt x="1" y="11"/>
                    </a:cubicBezTo>
                    <a:cubicBezTo>
                      <a:pt x="0" y="14"/>
                      <a:pt x="3" y="15"/>
                      <a:pt x="4" y="15"/>
                    </a:cubicBezTo>
                    <a:cubicBezTo>
                      <a:pt x="4" y="15"/>
                      <a:pt x="4" y="15"/>
                      <a:pt x="4" y="15"/>
                    </a:cubicBezTo>
                    <a:cubicBezTo>
                      <a:pt x="4" y="15"/>
                      <a:pt x="5" y="15"/>
                      <a:pt x="5" y="15"/>
                    </a:cubicBezTo>
                    <a:cubicBezTo>
                      <a:pt x="6" y="15"/>
                      <a:pt x="6" y="10"/>
                      <a:pt x="6" y="10"/>
                    </a:cubicBezTo>
                    <a:cubicBezTo>
                      <a:pt x="6" y="10"/>
                      <a:pt x="6" y="9"/>
                      <a:pt x="6" y="9"/>
                    </a:cubicBezTo>
                    <a:cubicBezTo>
                      <a:pt x="6" y="9"/>
                      <a:pt x="5" y="9"/>
                      <a:pt x="5" y="9"/>
                    </a:cubicBezTo>
                    <a:cubicBezTo>
                      <a:pt x="5" y="11"/>
                      <a:pt x="5" y="13"/>
                      <a:pt x="4" y="13"/>
                    </a:cubicBezTo>
                    <a:cubicBezTo>
                      <a:pt x="4" y="13"/>
                      <a:pt x="4" y="13"/>
                      <a:pt x="4" y="13"/>
                    </a:cubicBezTo>
                    <a:cubicBezTo>
                      <a:pt x="4" y="13"/>
                      <a:pt x="4" y="13"/>
                      <a:pt x="4" y="13"/>
                    </a:cubicBezTo>
                    <a:cubicBezTo>
                      <a:pt x="4" y="13"/>
                      <a:pt x="3" y="13"/>
                      <a:pt x="3" y="9"/>
                    </a:cubicBezTo>
                    <a:moveTo>
                      <a:pt x="2" y="0"/>
                    </a:moveTo>
                    <a:cubicBezTo>
                      <a:pt x="2" y="0"/>
                      <a:pt x="2" y="0"/>
                      <a:pt x="2" y="0"/>
                    </a:cubicBezTo>
                    <a:cubicBezTo>
                      <a:pt x="1" y="1"/>
                      <a:pt x="1" y="1"/>
                      <a:pt x="1" y="1"/>
                    </a:cubicBezTo>
                    <a:cubicBezTo>
                      <a:pt x="1" y="1"/>
                      <a:pt x="1" y="2"/>
                      <a:pt x="1" y="4"/>
                    </a:cubicBezTo>
                    <a:cubicBezTo>
                      <a:pt x="2" y="3"/>
                      <a:pt x="2" y="3"/>
                      <a:pt x="3" y="3"/>
                    </a:cubicBezTo>
                    <a:cubicBezTo>
                      <a:pt x="3" y="2"/>
                      <a:pt x="3" y="1"/>
                      <a:pt x="4" y="1"/>
                    </a:cubicBezTo>
                    <a:cubicBezTo>
                      <a:pt x="4" y="1"/>
                      <a:pt x="4" y="1"/>
                      <a:pt x="4" y="1"/>
                    </a:cubicBezTo>
                    <a:cubicBezTo>
                      <a:pt x="4" y="1"/>
                      <a:pt x="4" y="1"/>
                      <a:pt x="4" y="1"/>
                    </a:cubicBezTo>
                    <a:cubicBezTo>
                      <a:pt x="4" y="1"/>
                      <a:pt x="4" y="1"/>
                      <a:pt x="4" y="1"/>
                    </a:cubicBezTo>
                    <a:cubicBezTo>
                      <a:pt x="4" y="1"/>
                      <a:pt x="4"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0" name="Freeform 378"/>
              <p:cNvSpPr>
                <a:spLocks noEditPoints="1"/>
              </p:cNvSpPr>
              <p:nvPr/>
            </p:nvSpPr>
            <p:spPr bwMode="auto">
              <a:xfrm>
                <a:off x="1961" y="797"/>
                <a:ext cx="5" cy="19"/>
              </a:xfrm>
              <a:custGeom>
                <a:avLst/>
                <a:gdLst>
                  <a:gd name="T0" fmla="*/ 1 w 4"/>
                  <a:gd name="T1" fmla="*/ 5 h 13"/>
                  <a:gd name="T2" fmla="*/ 1 w 4"/>
                  <a:gd name="T3" fmla="*/ 9 h 13"/>
                  <a:gd name="T4" fmla="*/ 2 w 4"/>
                  <a:gd name="T5" fmla="*/ 6 h 13"/>
                  <a:gd name="T6" fmla="*/ 2 w 4"/>
                  <a:gd name="T7" fmla="*/ 7 h 13"/>
                  <a:gd name="T8" fmla="*/ 1 w 4"/>
                  <a:gd name="T9" fmla="*/ 7 h 13"/>
                  <a:gd name="T10" fmla="*/ 1 w 4"/>
                  <a:gd name="T11" fmla="*/ 5 h 13"/>
                  <a:gd name="T12" fmla="*/ 3 w 4"/>
                  <a:gd name="T13" fmla="*/ 0 h 13"/>
                  <a:gd name="T14" fmla="*/ 3 w 4"/>
                  <a:gd name="T15" fmla="*/ 5 h 13"/>
                  <a:gd name="T16" fmla="*/ 3 w 4"/>
                  <a:gd name="T17" fmla="*/ 5 h 13"/>
                  <a:gd name="T18" fmla="*/ 3 w 4"/>
                  <a:gd name="T19" fmla="*/ 8 h 13"/>
                  <a:gd name="T20" fmla="*/ 3 w 4"/>
                  <a:gd name="T21" fmla="*/ 13 h 13"/>
                  <a:gd name="T22" fmla="*/ 3 w 4"/>
                  <a:gd name="T23" fmla="*/ 13 h 13"/>
                  <a:gd name="T24" fmla="*/ 3 w 4"/>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13">
                    <a:moveTo>
                      <a:pt x="1" y="5"/>
                    </a:moveTo>
                    <a:cubicBezTo>
                      <a:pt x="0" y="9"/>
                      <a:pt x="1" y="9"/>
                      <a:pt x="1" y="9"/>
                    </a:cubicBezTo>
                    <a:cubicBezTo>
                      <a:pt x="1" y="9"/>
                      <a:pt x="2" y="8"/>
                      <a:pt x="2" y="6"/>
                    </a:cubicBezTo>
                    <a:cubicBezTo>
                      <a:pt x="2" y="7"/>
                      <a:pt x="2" y="7"/>
                      <a:pt x="2" y="7"/>
                    </a:cubicBezTo>
                    <a:cubicBezTo>
                      <a:pt x="1" y="7"/>
                      <a:pt x="1" y="7"/>
                      <a:pt x="1" y="7"/>
                    </a:cubicBezTo>
                    <a:cubicBezTo>
                      <a:pt x="1" y="7"/>
                      <a:pt x="1" y="6"/>
                      <a:pt x="1" y="5"/>
                    </a:cubicBezTo>
                    <a:moveTo>
                      <a:pt x="3" y="0"/>
                    </a:moveTo>
                    <a:cubicBezTo>
                      <a:pt x="3" y="2"/>
                      <a:pt x="3" y="4"/>
                      <a:pt x="3" y="5"/>
                    </a:cubicBezTo>
                    <a:cubicBezTo>
                      <a:pt x="3" y="5"/>
                      <a:pt x="3" y="5"/>
                      <a:pt x="3" y="5"/>
                    </a:cubicBezTo>
                    <a:cubicBezTo>
                      <a:pt x="3" y="6"/>
                      <a:pt x="3" y="7"/>
                      <a:pt x="3" y="8"/>
                    </a:cubicBezTo>
                    <a:cubicBezTo>
                      <a:pt x="3" y="8"/>
                      <a:pt x="4" y="9"/>
                      <a:pt x="3" y="13"/>
                    </a:cubicBezTo>
                    <a:cubicBezTo>
                      <a:pt x="3" y="13"/>
                      <a:pt x="3" y="13"/>
                      <a:pt x="3" y="13"/>
                    </a:cubicBezTo>
                    <a:cubicBezTo>
                      <a:pt x="4" y="12"/>
                      <a:pt x="4" y="8"/>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1" name="Freeform 379"/>
              <p:cNvSpPr>
                <a:spLocks noEditPoints="1"/>
              </p:cNvSpPr>
              <p:nvPr/>
            </p:nvSpPr>
            <p:spPr bwMode="auto">
              <a:xfrm>
                <a:off x="1939" y="851"/>
                <a:ext cx="29" cy="22"/>
              </a:xfrm>
              <a:custGeom>
                <a:avLst/>
                <a:gdLst>
                  <a:gd name="T0" fmla="*/ 20 w 20"/>
                  <a:gd name="T1" fmla="*/ 15 h 15"/>
                  <a:gd name="T2" fmla="*/ 20 w 20"/>
                  <a:gd name="T3" fmla="*/ 15 h 15"/>
                  <a:gd name="T4" fmla="*/ 20 w 20"/>
                  <a:gd name="T5" fmla="*/ 15 h 15"/>
                  <a:gd name="T6" fmla="*/ 20 w 20"/>
                  <a:gd name="T7" fmla="*/ 15 h 15"/>
                  <a:gd name="T8" fmla="*/ 20 w 20"/>
                  <a:gd name="T9" fmla="*/ 15 h 15"/>
                  <a:gd name="T10" fmla="*/ 9 w 20"/>
                  <a:gd name="T11" fmla="*/ 8 h 15"/>
                  <a:gd name="T12" fmla="*/ 9 w 20"/>
                  <a:gd name="T13" fmla="*/ 8 h 15"/>
                  <a:gd name="T14" fmla="*/ 9 w 20"/>
                  <a:gd name="T15" fmla="*/ 8 h 15"/>
                  <a:gd name="T16" fmla="*/ 9 w 20"/>
                  <a:gd name="T17" fmla="*/ 8 h 15"/>
                  <a:gd name="T18" fmla="*/ 9 w 20"/>
                  <a:gd name="T19" fmla="*/ 8 h 15"/>
                  <a:gd name="T20" fmla="*/ 9 w 20"/>
                  <a:gd name="T21" fmla="*/ 8 h 15"/>
                  <a:gd name="T22" fmla="*/ 0 w 20"/>
                  <a:gd name="T23" fmla="*/ 6 h 15"/>
                  <a:gd name="T24" fmla="*/ 0 w 20"/>
                  <a:gd name="T25" fmla="*/ 6 h 15"/>
                  <a:gd name="T26" fmla="*/ 0 w 20"/>
                  <a:gd name="T27" fmla="*/ 6 h 15"/>
                  <a:gd name="T28" fmla="*/ 5 w 20"/>
                  <a:gd name="T29" fmla="*/ 5 h 15"/>
                  <a:gd name="T30" fmla="*/ 0 w 20"/>
                  <a:gd name="T31" fmla="*/ 6 h 15"/>
                  <a:gd name="T32" fmla="*/ 5 w 20"/>
                  <a:gd name="T33" fmla="*/ 5 h 15"/>
                  <a:gd name="T34" fmla="*/ 5 w 20"/>
                  <a:gd name="T35" fmla="*/ 5 h 15"/>
                  <a:gd name="T36" fmla="*/ 5 w 20"/>
                  <a:gd name="T37" fmla="*/ 5 h 15"/>
                  <a:gd name="T38" fmla="*/ 5 w 20"/>
                  <a:gd name="T39" fmla="*/ 5 h 15"/>
                  <a:gd name="T40" fmla="*/ 7 w 20"/>
                  <a:gd name="T41" fmla="*/ 5 h 15"/>
                  <a:gd name="T42" fmla="*/ 9 w 20"/>
                  <a:gd name="T43" fmla="*/ 8 h 15"/>
                  <a:gd name="T44" fmla="*/ 7 w 20"/>
                  <a:gd name="T45" fmla="*/ 5 h 15"/>
                  <a:gd name="T46" fmla="*/ 7 w 20"/>
                  <a:gd name="T47" fmla="*/ 5 h 15"/>
                  <a:gd name="T48" fmla="*/ 7 w 20"/>
                  <a:gd name="T49" fmla="*/ 5 h 15"/>
                  <a:gd name="T50" fmla="*/ 7 w 20"/>
                  <a:gd name="T51" fmla="*/ 5 h 15"/>
                  <a:gd name="T52" fmla="*/ 7 w 20"/>
                  <a:gd name="T53" fmla="*/ 5 h 15"/>
                  <a:gd name="T54" fmla="*/ 17 w 20"/>
                  <a:gd name="T55" fmla="*/ 0 h 15"/>
                  <a:gd name="T56" fmla="*/ 18 w 20"/>
                  <a:gd name="T57" fmla="*/ 7 h 15"/>
                  <a:gd name="T58" fmla="*/ 18 w 20"/>
                  <a:gd name="T59" fmla="*/ 6 h 15"/>
                  <a:gd name="T60" fmla="*/ 18 w 20"/>
                  <a:gd name="T61" fmla="*/ 5 h 15"/>
                  <a:gd name="T62" fmla="*/ 18 w 20"/>
                  <a:gd name="T63" fmla="*/ 5 h 15"/>
                  <a:gd name="T64" fmla="*/ 17 w 20"/>
                  <a:gd name="T6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 h="15">
                    <a:moveTo>
                      <a:pt x="20" y="15"/>
                    </a:moveTo>
                    <a:cubicBezTo>
                      <a:pt x="20" y="15"/>
                      <a:pt x="20" y="15"/>
                      <a:pt x="20" y="15"/>
                    </a:cubicBezTo>
                    <a:cubicBezTo>
                      <a:pt x="20" y="15"/>
                      <a:pt x="20" y="15"/>
                      <a:pt x="20" y="15"/>
                    </a:cubicBezTo>
                    <a:cubicBezTo>
                      <a:pt x="20" y="15"/>
                      <a:pt x="20" y="15"/>
                      <a:pt x="20" y="15"/>
                    </a:cubicBezTo>
                    <a:cubicBezTo>
                      <a:pt x="20" y="15"/>
                      <a:pt x="20" y="15"/>
                      <a:pt x="20" y="15"/>
                    </a:cubicBezTo>
                    <a:moveTo>
                      <a:pt x="9" y="8"/>
                    </a:moveTo>
                    <a:cubicBezTo>
                      <a:pt x="9" y="8"/>
                      <a:pt x="9" y="8"/>
                      <a:pt x="9" y="8"/>
                    </a:cubicBezTo>
                    <a:cubicBezTo>
                      <a:pt x="9" y="8"/>
                      <a:pt x="9" y="8"/>
                      <a:pt x="9" y="8"/>
                    </a:cubicBezTo>
                    <a:moveTo>
                      <a:pt x="9" y="8"/>
                    </a:moveTo>
                    <a:cubicBezTo>
                      <a:pt x="9" y="8"/>
                      <a:pt x="9" y="8"/>
                      <a:pt x="9" y="8"/>
                    </a:cubicBezTo>
                    <a:cubicBezTo>
                      <a:pt x="9" y="8"/>
                      <a:pt x="9" y="8"/>
                      <a:pt x="9" y="8"/>
                    </a:cubicBezTo>
                    <a:moveTo>
                      <a:pt x="0" y="6"/>
                    </a:moveTo>
                    <a:cubicBezTo>
                      <a:pt x="0" y="6"/>
                      <a:pt x="0" y="6"/>
                      <a:pt x="0" y="6"/>
                    </a:cubicBezTo>
                    <a:cubicBezTo>
                      <a:pt x="0" y="6"/>
                      <a:pt x="0" y="6"/>
                      <a:pt x="0" y="6"/>
                    </a:cubicBezTo>
                    <a:moveTo>
                      <a:pt x="5" y="5"/>
                    </a:moveTo>
                    <a:cubicBezTo>
                      <a:pt x="3" y="5"/>
                      <a:pt x="2" y="6"/>
                      <a:pt x="0" y="6"/>
                    </a:cubicBezTo>
                    <a:cubicBezTo>
                      <a:pt x="2" y="6"/>
                      <a:pt x="3" y="5"/>
                      <a:pt x="5" y="5"/>
                    </a:cubicBezTo>
                    <a:moveTo>
                      <a:pt x="5" y="5"/>
                    </a:moveTo>
                    <a:cubicBezTo>
                      <a:pt x="5" y="5"/>
                      <a:pt x="5" y="5"/>
                      <a:pt x="5" y="5"/>
                    </a:cubicBezTo>
                    <a:cubicBezTo>
                      <a:pt x="5" y="5"/>
                      <a:pt x="5" y="5"/>
                      <a:pt x="5" y="5"/>
                    </a:cubicBezTo>
                    <a:moveTo>
                      <a:pt x="7" y="5"/>
                    </a:moveTo>
                    <a:cubicBezTo>
                      <a:pt x="9" y="5"/>
                      <a:pt x="10" y="5"/>
                      <a:pt x="9" y="8"/>
                    </a:cubicBezTo>
                    <a:cubicBezTo>
                      <a:pt x="10" y="5"/>
                      <a:pt x="9" y="5"/>
                      <a:pt x="7" y="5"/>
                    </a:cubicBezTo>
                    <a:moveTo>
                      <a:pt x="7" y="5"/>
                    </a:moveTo>
                    <a:cubicBezTo>
                      <a:pt x="7" y="5"/>
                      <a:pt x="7" y="5"/>
                      <a:pt x="7" y="5"/>
                    </a:cubicBezTo>
                    <a:cubicBezTo>
                      <a:pt x="7" y="5"/>
                      <a:pt x="7" y="5"/>
                      <a:pt x="7" y="5"/>
                    </a:cubicBezTo>
                    <a:cubicBezTo>
                      <a:pt x="7" y="5"/>
                      <a:pt x="7" y="5"/>
                      <a:pt x="7" y="5"/>
                    </a:cubicBezTo>
                    <a:moveTo>
                      <a:pt x="17" y="0"/>
                    </a:moveTo>
                    <a:cubicBezTo>
                      <a:pt x="17" y="3"/>
                      <a:pt x="17" y="6"/>
                      <a:pt x="18" y="7"/>
                    </a:cubicBezTo>
                    <a:cubicBezTo>
                      <a:pt x="18" y="7"/>
                      <a:pt x="18" y="6"/>
                      <a:pt x="18" y="6"/>
                    </a:cubicBezTo>
                    <a:cubicBezTo>
                      <a:pt x="18" y="5"/>
                      <a:pt x="18" y="5"/>
                      <a:pt x="18" y="5"/>
                    </a:cubicBezTo>
                    <a:cubicBezTo>
                      <a:pt x="18" y="5"/>
                      <a:pt x="18" y="5"/>
                      <a:pt x="18" y="5"/>
                    </a:cubicBezTo>
                    <a:cubicBezTo>
                      <a:pt x="18" y="5"/>
                      <a:pt x="17" y="3"/>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2" name="Freeform 380"/>
              <p:cNvSpPr>
                <a:spLocks/>
              </p:cNvSpPr>
              <p:nvPr/>
            </p:nvSpPr>
            <p:spPr bwMode="auto">
              <a:xfrm>
                <a:off x="1961" y="805"/>
                <a:ext cx="4" cy="7"/>
              </a:xfrm>
              <a:custGeom>
                <a:avLst/>
                <a:gdLst>
                  <a:gd name="T0" fmla="*/ 0 w 3"/>
                  <a:gd name="T1" fmla="*/ 0 h 5"/>
                  <a:gd name="T2" fmla="*/ 0 w 3"/>
                  <a:gd name="T3" fmla="*/ 3 h 5"/>
                  <a:gd name="T4" fmla="*/ 1 w 3"/>
                  <a:gd name="T5" fmla="*/ 5 h 5"/>
                  <a:gd name="T6" fmla="*/ 2 w 3"/>
                  <a:gd name="T7" fmla="*/ 3 h 5"/>
                  <a:gd name="T8" fmla="*/ 3 w 3"/>
                  <a:gd name="T9" fmla="*/ 3 h 5"/>
                  <a:gd name="T10" fmla="*/ 3 w 3"/>
                  <a:gd name="T11" fmla="*/ 3 h 5"/>
                  <a:gd name="T12" fmla="*/ 3 w 3"/>
                  <a:gd name="T13" fmla="*/ 0 h 5"/>
                  <a:gd name="T14" fmla="*/ 3 w 3"/>
                  <a:gd name="T15" fmla="*/ 0 h 5"/>
                  <a:gd name="T16" fmla="*/ 2 w 3"/>
                  <a:gd name="T17" fmla="*/ 1 h 5"/>
                  <a:gd name="T18" fmla="*/ 1 w 3"/>
                  <a:gd name="T19" fmla="*/ 4 h 5"/>
                  <a:gd name="T20" fmla="*/ 1 w 3"/>
                  <a:gd name="T21" fmla="*/ 0 h 5"/>
                  <a:gd name="T22" fmla="*/ 0 w 3"/>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5">
                    <a:moveTo>
                      <a:pt x="0" y="0"/>
                    </a:moveTo>
                    <a:cubicBezTo>
                      <a:pt x="0" y="1"/>
                      <a:pt x="0" y="2"/>
                      <a:pt x="0" y="3"/>
                    </a:cubicBezTo>
                    <a:cubicBezTo>
                      <a:pt x="0" y="3"/>
                      <a:pt x="0" y="5"/>
                      <a:pt x="1" y="5"/>
                    </a:cubicBezTo>
                    <a:cubicBezTo>
                      <a:pt x="2" y="5"/>
                      <a:pt x="2" y="3"/>
                      <a:pt x="2" y="3"/>
                    </a:cubicBezTo>
                    <a:cubicBezTo>
                      <a:pt x="2" y="3"/>
                      <a:pt x="2" y="3"/>
                      <a:pt x="3" y="3"/>
                    </a:cubicBezTo>
                    <a:cubicBezTo>
                      <a:pt x="3" y="3"/>
                      <a:pt x="3" y="3"/>
                      <a:pt x="3" y="3"/>
                    </a:cubicBezTo>
                    <a:cubicBezTo>
                      <a:pt x="3" y="2"/>
                      <a:pt x="3" y="1"/>
                      <a:pt x="3" y="0"/>
                    </a:cubicBezTo>
                    <a:cubicBezTo>
                      <a:pt x="3" y="0"/>
                      <a:pt x="3" y="0"/>
                      <a:pt x="3" y="0"/>
                    </a:cubicBezTo>
                    <a:cubicBezTo>
                      <a:pt x="2" y="1"/>
                      <a:pt x="2" y="1"/>
                      <a:pt x="2" y="1"/>
                    </a:cubicBezTo>
                    <a:cubicBezTo>
                      <a:pt x="2" y="3"/>
                      <a:pt x="1" y="4"/>
                      <a:pt x="1" y="4"/>
                    </a:cubicBezTo>
                    <a:cubicBezTo>
                      <a:pt x="1" y="4"/>
                      <a:pt x="0" y="4"/>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3" name="Freeform 381"/>
              <p:cNvSpPr>
                <a:spLocks/>
              </p:cNvSpPr>
              <p:nvPr/>
            </p:nvSpPr>
            <p:spPr bwMode="auto">
              <a:xfrm>
                <a:off x="1937" y="858"/>
                <a:ext cx="16" cy="18"/>
              </a:xfrm>
              <a:custGeom>
                <a:avLst/>
                <a:gdLst>
                  <a:gd name="T0" fmla="*/ 8 w 11"/>
                  <a:gd name="T1" fmla="*/ 0 h 12"/>
                  <a:gd name="T2" fmla="*/ 8 w 11"/>
                  <a:gd name="T3" fmla="*/ 0 h 12"/>
                  <a:gd name="T4" fmla="*/ 6 w 11"/>
                  <a:gd name="T5" fmla="*/ 0 h 12"/>
                  <a:gd name="T6" fmla="*/ 6 w 11"/>
                  <a:gd name="T7" fmla="*/ 0 h 12"/>
                  <a:gd name="T8" fmla="*/ 6 w 11"/>
                  <a:gd name="T9" fmla="*/ 0 h 12"/>
                  <a:gd name="T10" fmla="*/ 1 w 11"/>
                  <a:gd name="T11" fmla="*/ 1 h 12"/>
                  <a:gd name="T12" fmla="*/ 1 w 11"/>
                  <a:gd name="T13" fmla="*/ 1 h 12"/>
                  <a:gd name="T14" fmla="*/ 1 w 11"/>
                  <a:gd name="T15" fmla="*/ 1 h 12"/>
                  <a:gd name="T16" fmla="*/ 1 w 11"/>
                  <a:gd name="T17" fmla="*/ 1 h 12"/>
                  <a:gd name="T18" fmla="*/ 1 w 11"/>
                  <a:gd name="T19" fmla="*/ 2 h 12"/>
                  <a:gd name="T20" fmla="*/ 1 w 11"/>
                  <a:gd name="T21" fmla="*/ 2 h 12"/>
                  <a:gd name="T22" fmla="*/ 1 w 11"/>
                  <a:gd name="T23" fmla="*/ 2 h 12"/>
                  <a:gd name="T24" fmla="*/ 3 w 11"/>
                  <a:gd name="T25" fmla="*/ 12 h 12"/>
                  <a:gd name="T26" fmla="*/ 3 w 11"/>
                  <a:gd name="T27" fmla="*/ 12 h 12"/>
                  <a:gd name="T28" fmla="*/ 10 w 11"/>
                  <a:gd name="T29" fmla="*/ 3 h 12"/>
                  <a:gd name="T30" fmla="*/ 10 w 11"/>
                  <a:gd name="T31" fmla="*/ 3 h 12"/>
                  <a:gd name="T32" fmla="*/ 10 w 11"/>
                  <a:gd name="T33" fmla="*/ 3 h 12"/>
                  <a:gd name="T34" fmla="*/ 10 w 11"/>
                  <a:gd name="T35" fmla="*/ 3 h 12"/>
                  <a:gd name="T36" fmla="*/ 10 w 11"/>
                  <a:gd name="T37" fmla="*/ 3 h 12"/>
                  <a:gd name="T38" fmla="*/ 10 w 11"/>
                  <a:gd name="T39" fmla="*/ 3 h 12"/>
                  <a:gd name="T40" fmla="*/ 8 w 11"/>
                  <a:gd name="T41" fmla="*/ 0 h 12"/>
                  <a:gd name="T42" fmla="*/ 8 w 11"/>
                  <a:gd name="T4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12">
                    <a:moveTo>
                      <a:pt x="8" y="0"/>
                    </a:moveTo>
                    <a:cubicBezTo>
                      <a:pt x="8" y="0"/>
                      <a:pt x="8" y="0"/>
                      <a:pt x="8" y="0"/>
                    </a:cubicBezTo>
                    <a:cubicBezTo>
                      <a:pt x="8" y="0"/>
                      <a:pt x="7" y="0"/>
                      <a:pt x="6" y="0"/>
                    </a:cubicBezTo>
                    <a:cubicBezTo>
                      <a:pt x="6" y="0"/>
                      <a:pt x="6" y="0"/>
                      <a:pt x="6" y="0"/>
                    </a:cubicBezTo>
                    <a:cubicBezTo>
                      <a:pt x="6" y="0"/>
                      <a:pt x="6" y="0"/>
                      <a:pt x="6" y="0"/>
                    </a:cubicBezTo>
                    <a:cubicBezTo>
                      <a:pt x="4" y="0"/>
                      <a:pt x="3" y="1"/>
                      <a:pt x="1" y="1"/>
                    </a:cubicBezTo>
                    <a:cubicBezTo>
                      <a:pt x="1" y="1"/>
                      <a:pt x="1" y="1"/>
                      <a:pt x="1" y="1"/>
                    </a:cubicBezTo>
                    <a:cubicBezTo>
                      <a:pt x="1" y="1"/>
                      <a:pt x="1" y="1"/>
                      <a:pt x="1" y="1"/>
                    </a:cubicBezTo>
                    <a:cubicBezTo>
                      <a:pt x="1" y="1"/>
                      <a:pt x="1" y="1"/>
                      <a:pt x="1" y="1"/>
                    </a:cubicBezTo>
                    <a:cubicBezTo>
                      <a:pt x="1" y="1"/>
                      <a:pt x="1" y="1"/>
                      <a:pt x="1" y="2"/>
                    </a:cubicBezTo>
                    <a:cubicBezTo>
                      <a:pt x="1" y="2"/>
                      <a:pt x="1" y="2"/>
                      <a:pt x="1" y="2"/>
                    </a:cubicBezTo>
                    <a:cubicBezTo>
                      <a:pt x="1" y="2"/>
                      <a:pt x="1" y="2"/>
                      <a:pt x="1" y="2"/>
                    </a:cubicBezTo>
                    <a:cubicBezTo>
                      <a:pt x="0" y="5"/>
                      <a:pt x="2" y="10"/>
                      <a:pt x="3" y="12"/>
                    </a:cubicBezTo>
                    <a:cubicBezTo>
                      <a:pt x="3" y="12"/>
                      <a:pt x="3" y="12"/>
                      <a:pt x="3" y="12"/>
                    </a:cubicBezTo>
                    <a:cubicBezTo>
                      <a:pt x="5" y="8"/>
                      <a:pt x="9" y="7"/>
                      <a:pt x="10" y="3"/>
                    </a:cubicBezTo>
                    <a:cubicBezTo>
                      <a:pt x="10" y="3"/>
                      <a:pt x="10" y="3"/>
                      <a:pt x="10" y="3"/>
                    </a:cubicBezTo>
                    <a:cubicBezTo>
                      <a:pt x="10" y="3"/>
                      <a:pt x="10" y="3"/>
                      <a:pt x="10" y="3"/>
                    </a:cubicBezTo>
                    <a:cubicBezTo>
                      <a:pt x="10" y="3"/>
                      <a:pt x="10" y="3"/>
                      <a:pt x="10" y="3"/>
                    </a:cubicBezTo>
                    <a:cubicBezTo>
                      <a:pt x="10" y="3"/>
                      <a:pt x="10" y="3"/>
                      <a:pt x="10" y="3"/>
                    </a:cubicBezTo>
                    <a:cubicBezTo>
                      <a:pt x="10" y="3"/>
                      <a:pt x="10" y="3"/>
                      <a:pt x="10" y="3"/>
                    </a:cubicBezTo>
                    <a:cubicBezTo>
                      <a:pt x="11" y="0"/>
                      <a:pt x="10"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4" name="Freeform 382"/>
              <p:cNvSpPr>
                <a:spLocks/>
              </p:cNvSpPr>
              <p:nvPr/>
            </p:nvSpPr>
            <p:spPr bwMode="auto">
              <a:xfrm>
                <a:off x="1934" y="809"/>
                <a:ext cx="37" cy="67"/>
              </a:xfrm>
              <a:custGeom>
                <a:avLst/>
                <a:gdLst>
                  <a:gd name="T0" fmla="*/ 21 w 25"/>
                  <a:gd name="T1" fmla="*/ 0 h 46"/>
                  <a:gd name="T2" fmla="*/ 20 w 25"/>
                  <a:gd name="T3" fmla="*/ 2 h 46"/>
                  <a:gd name="T4" fmla="*/ 19 w 25"/>
                  <a:gd name="T5" fmla="*/ 2 h 46"/>
                  <a:gd name="T6" fmla="*/ 19 w 25"/>
                  <a:gd name="T7" fmla="*/ 2 h 46"/>
                  <a:gd name="T8" fmla="*/ 18 w 25"/>
                  <a:gd name="T9" fmla="*/ 3 h 46"/>
                  <a:gd name="T10" fmla="*/ 12 w 25"/>
                  <a:gd name="T11" fmla="*/ 8 h 46"/>
                  <a:gd name="T12" fmla="*/ 13 w 25"/>
                  <a:gd name="T13" fmla="*/ 8 h 46"/>
                  <a:gd name="T14" fmla="*/ 15 w 25"/>
                  <a:gd name="T15" fmla="*/ 8 h 46"/>
                  <a:gd name="T16" fmla="*/ 17 w 25"/>
                  <a:gd name="T17" fmla="*/ 13 h 46"/>
                  <a:gd name="T18" fmla="*/ 14 w 25"/>
                  <a:gd name="T19" fmla="*/ 20 h 46"/>
                  <a:gd name="T20" fmla="*/ 15 w 25"/>
                  <a:gd name="T21" fmla="*/ 21 h 46"/>
                  <a:gd name="T22" fmla="*/ 10 w 25"/>
                  <a:gd name="T23" fmla="*/ 25 h 46"/>
                  <a:gd name="T24" fmla="*/ 12 w 25"/>
                  <a:gd name="T25" fmla="*/ 25 h 46"/>
                  <a:gd name="T26" fmla="*/ 17 w 25"/>
                  <a:gd name="T27" fmla="*/ 30 h 46"/>
                  <a:gd name="T28" fmla="*/ 12 w 25"/>
                  <a:gd name="T29" fmla="*/ 28 h 46"/>
                  <a:gd name="T30" fmla="*/ 6 w 25"/>
                  <a:gd name="T31" fmla="*/ 31 h 46"/>
                  <a:gd name="T32" fmla="*/ 6 w 25"/>
                  <a:gd name="T33" fmla="*/ 31 h 46"/>
                  <a:gd name="T34" fmla="*/ 2 w 25"/>
                  <a:gd name="T35" fmla="*/ 32 h 46"/>
                  <a:gd name="T36" fmla="*/ 3 w 25"/>
                  <a:gd name="T37" fmla="*/ 32 h 46"/>
                  <a:gd name="T38" fmla="*/ 3 w 25"/>
                  <a:gd name="T39" fmla="*/ 32 h 46"/>
                  <a:gd name="T40" fmla="*/ 3 w 25"/>
                  <a:gd name="T41" fmla="*/ 36 h 46"/>
                  <a:gd name="T42" fmla="*/ 3 w 25"/>
                  <a:gd name="T43" fmla="*/ 35 h 46"/>
                  <a:gd name="T44" fmla="*/ 3 w 25"/>
                  <a:gd name="T45" fmla="*/ 35 h 46"/>
                  <a:gd name="T46" fmla="*/ 3 w 25"/>
                  <a:gd name="T47" fmla="*/ 35 h 46"/>
                  <a:gd name="T48" fmla="*/ 3 w 25"/>
                  <a:gd name="T49" fmla="*/ 35 h 46"/>
                  <a:gd name="T50" fmla="*/ 8 w 25"/>
                  <a:gd name="T51" fmla="*/ 34 h 46"/>
                  <a:gd name="T52" fmla="*/ 8 w 25"/>
                  <a:gd name="T53" fmla="*/ 34 h 46"/>
                  <a:gd name="T54" fmla="*/ 8 w 25"/>
                  <a:gd name="T55" fmla="*/ 34 h 46"/>
                  <a:gd name="T56" fmla="*/ 10 w 25"/>
                  <a:gd name="T57" fmla="*/ 34 h 46"/>
                  <a:gd name="T58" fmla="*/ 10 w 25"/>
                  <a:gd name="T59" fmla="*/ 34 h 46"/>
                  <a:gd name="T60" fmla="*/ 10 w 25"/>
                  <a:gd name="T61" fmla="*/ 34 h 46"/>
                  <a:gd name="T62" fmla="*/ 10 w 25"/>
                  <a:gd name="T63" fmla="*/ 34 h 46"/>
                  <a:gd name="T64" fmla="*/ 10 w 25"/>
                  <a:gd name="T65" fmla="*/ 34 h 46"/>
                  <a:gd name="T66" fmla="*/ 12 w 25"/>
                  <a:gd name="T67" fmla="*/ 37 h 46"/>
                  <a:gd name="T68" fmla="*/ 12 w 25"/>
                  <a:gd name="T69" fmla="*/ 37 h 46"/>
                  <a:gd name="T70" fmla="*/ 12 w 25"/>
                  <a:gd name="T71" fmla="*/ 37 h 46"/>
                  <a:gd name="T72" fmla="*/ 12 w 25"/>
                  <a:gd name="T73" fmla="*/ 37 h 46"/>
                  <a:gd name="T74" fmla="*/ 12 w 25"/>
                  <a:gd name="T75" fmla="*/ 37 h 46"/>
                  <a:gd name="T76" fmla="*/ 12 w 25"/>
                  <a:gd name="T77" fmla="*/ 37 h 46"/>
                  <a:gd name="T78" fmla="*/ 5 w 25"/>
                  <a:gd name="T79" fmla="*/ 46 h 46"/>
                  <a:gd name="T80" fmla="*/ 5 w 25"/>
                  <a:gd name="T81" fmla="*/ 46 h 46"/>
                  <a:gd name="T82" fmla="*/ 15 w 25"/>
                  <a:gd name="T83" fmla="*/ 44 h 46"/>
                  <a:gd name="T84" fmla="*/ 23 w 25"/>
                  <a:gd name="T85" fmla="*/ 44 h 46"/>
                  <a:gd name="T86" fmla="*/ 23 w 25"/>
                  <a:gd name="T87" fmla="*/ 44 h 46"/>
                  <a:gd name="T88" fmla="*/ 23 w 25"/>
                  <a:gd name="T89" fmla="*/ 44 h 46"/>
                  <a:gd name="T90" fmla="*/ 22 w 25"/>
                  <a:gd name="T91" fmla="*/ 44 h 46"/>
                  <a:gd name="T92" fmla="*/ 21 w 25"/>
                  <a:gd name="T93" fmla="*/ 41 h 46"/>
                  <a:gd name="T94" fmla="*/ 21 w 25"/>
                  <a:gd name="T95" fmla="*/ 36 h 46"/>
                  <a:gd name="T96" fmla="*/ 20 w 25"/>
                  <a:gd name="T97" fmla="*/ 29 h 46"/>
                  <a:gd name="T98" fmla="*/ 20 w 25"/>
                  <a:gd name="T99" fmla="*/ 20 h 46"/>
                  <a:gd name="T100" fmla="*/ 20 w 25"/>
                  <a:gd name="T101" fmla="*/ 6 h 46"/>
                  <a:gd name="T102" fmla="*/ 20 w 25"/>
                  <a:gd name="T103" fmla="*/ 7 h 46"/>
                  <a:gd name="T104" fmla="*/ 21 w 25"/>
                  <a:gd name="T105" fmla="*/ 5 h 46"/>
                  <a:gd name="T106" fmla="*/ 21 w 25"/>
                  <a:gd name="T107" fmla="*/ 5 h 46"/>
                  <a:gd name="T108" fmla="*/ 21 w 25"/>
                  <a:gd name="T10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 h="46">
                    <a:moveTo>
                      <a:pt x="21" y="0"/>
                    </a:moveTo>
                    <a:cubicBezTo>
                      <a:pt x="21" y="2"/>
                      <a:pt x="20" y="2"/>
                      <a:pt x="20" y="2"/>
                    </a:cubicBezTo>
                    <a:cubicBezTo>
                      <a:pt x="20" y="2"/>
                      <a:pt x="19" y="2"/>
                      <a:pt x="19" y="2"/>
                    </a:cubicBezTo>
                    <a:cubicBezTo>
                      <a:pt x="19" y="2"/>
                      <a:pt x="19" y="2"/>
                      <a:pt x="19" y="2"/>
                    </a:cubicBezTo>
                    <a:cubicBezTo>
                      <a:pt x="18" y="3"/>
                      <a:pt x="18" y="3"/>
                      <a:pt x="18" y="3"/>
                    </a:cubicBezTo>
                    <a:cubicBezTo>
                      <a:pt x="2" y="7"/>
                      <a:pt x="9" y="8"/>
                      <a:pt x="12" y="8"/>
                    </a:cubicBezTo>
                    <a:cubicBezTo>
                      <a:pt x="13" y="8"/>
                      <a:pt x="13" y="8"/>
                      <a:pt x="13" y="8"/>
                    </a:cubicBezTo>
                    <a:cubicBezTo>
                      <a:pt x="14" y="8"/>
                      <a:pt x="15" y="8"/>
                      <a:pt x="15" y="8"/>
                    </a:cubicBezTo>
                    <a:cubicBezTo>
                      <a:pt x="25" y="8"/>
                      <a:pt x="17" y="13"/>
                      <a:pt x="17" y="13"/>
                    </a:cubicBezTo>
                    <a:cubicBezTo>
                      <a:pt x="7" y="17"/>
                      <a:pt x="14" y="20"/>
                      <a:pt x="14" y="20"/>
                    </a:cubicBezTo>
                    <a:cubicBezTo>
                      <a:pt x="22" y="20"/>
                      <a:pt x="15" y="21"/>
                      <a:pt x="15" y="21"/>
                    </a:cubicBezTo>
                    <a:cubicBezTo>
                      <a:pt x="0" y="24"/>
                      <a:pt x="10" y="25"/>
                      <a:pt x="10" y="25"/>
                    </a:cubicBezTo>
                    <a:cubicBezTo>
                      <a:pt x="11" y="25"/>
                      <a:pt x="11" y="25"/>
                      <a:pt x="12" y="25"/>
                    </a:cubicBezTo>
                    <a:cubicBezTo>
                      <a:pt x="16" y="25"/>
                      <a:pt x="17" y="30"/>
                      <a:pt x="17" y="30"/>
                    </a:cubicBezTo>
                    <a:cubicBezTo>
                      <a:pt x="16" y="28"/>
                      <a:pt x="14" y="28"/>
                      <a:pt x="12" y="28"/>
                    </a:cubicBezTo>
                    <a:cubicBezTo>
                      <a:pt x="10" y="28"/>
                      <a:pt x="8" y="29"/>
                      <a:pt x="6" y="31"/>
                    </a:cubicBezTo>
                    <a:cubicBezTo>
                      <a:pt x="6" y="31"/>
                      <a:pt x="6" y="31"/>
                      <a:pt x="6" y="31"/>
                    </a:cubicBezTo>
                    <a:cubicBezTo>
                      <a:pt x="5" y="31"/>
                      <a:pt x="3" y="32"/>
                      <a:pt x="2" y="32"/>
                    </a:cubicBezTo>
                    <a:cubicBezTo>
                      <a:pt x="3" y="32"/>
                      <a:pt x="3" y="32"/>
                      <a:pt x="3" y="32"/>
                    </a:cubicBezTo>
                    <a:cubicBezTo>
                      <a:pt x="3" y="32"/>
                      <a:pt x="3" y="32"/>
                      <a:pt x="3" y="32"/>
                    </a:cubicBezTo>
                    <a:cubicBezTo>
                      <a:pt x="3" y="33"/>
                      <a:pt x="3" y="34"/>
                      <a:pt x="3" y="36"/>
                    </a:cubicBezTo>
                    <a:cubicBezTo>
                      <a:pt x="3" y="35"/>
                      <a:pt x="3" y="35"/>
                      <a:pt x="3" y="35"/>
                    </a:cubicBezTo>
                    <a:cubicBezTo>
                      <a:pt x="3" y="35"/>
                      <a:pt x="3" y="35"/>
                      <a:pt x="3" y="35"/>
                    </a:cubicBezTo>
                    <a:cubicBezTo>
                      <a:pt x="3" y="35"/>
                      <a:pt x="3" y="35"/>
                      <a:pt x="3" y="35"/>
                    </a:cubicBezTo>
                    <a:cubicBezTo>
                      <a:pt x="3" y="35"/>
                      <a:pt x="3" y="35"/>
                      <a:pt x="3" y="35"/>
                    </a:cubicBezTo>
                    <a:cubicBezTo>
                      <a:pt x="5" y="35"/>
                      <a:pt x="6" y="34"/>
                      <a:pt x="8" y="34"/>
                    </a:cubicBezTo>
                    <a:cubicBezTo>
                      <a:pt x="8" y="34"/>
                      <a:pt x="8" y="34"/>
                      <a:pt x="8" y="34"/>
                    </a:cubicBezTo>
                    <a:cubicBezTo>
                      <a:pt x="8" y="34"/>
                      <a:pt x="8" y="34"/>
                      <a:pt x="8" y="34"/>
                    </a:cubicBezTo>
                    <a:cubicBezTo>
                      <a:pt x="9" y="34"/>
                      <a:pt x="10" y="34"/>
                      <a:pt x="10" y="34"/>
                    </a:cubicBezTo>
                    <a:cubicBezTo>
                      <a:pt x="10" y="34"/>
                      <a:pt x="10" y="34"/>
                      <a:pt x="10" y="34"/>
                    </a:cubicBezTo>
                    <a:cubicBezTo>
                      <a:pt x="10" y="34"/>
                      <a:pt x="10" y="34"/>
                      <a:pt x="10" y="34"/>
                    </a:cubicBezTo>
                    <a:cubicBezTo>
                      <a:pt x="10" y="34"/>
                      <a:pt x="10" y="34"/>
                      <a:pt x="10" y="34"/>
                    </a:cubicBezTo>
                    <a:cubicBezTo>
                      <a:pt x="10" y="34"/>
                      <a:pt x="10" y="34"/>
                      <a:pt x="10" y="34"/>
                    </a:cubicBezTo>
                    <a:cubicBezTo>
                      <a:pt x="12" y="34"/>
                      <a:pt x="13" y="34"/>
                      <a:pt x="12" y="37"/>
                    </a:cubicBezTo>
                    <a:cubicBezTo>
                      <a:pt x="12" y="37"/>
                      <a:pt x="12" y="37"/>
                      <a:pt x="12" y="37"/>
                    </a:cubicBezTo>
                    <a:cubicBezTo>
                      <a:pt x="12" y="37"/>
                      <a:pt x="12" y="37"/>
                      <a:pt x="12" y="37"/>
                    </a:cubicBezTo>
                    <a:cubicBezTo>
                      <a:pt x="12" y="37"/>
                      <a:pt x="12" y="37"/>
                      <a:pt x="12" y="37"/>
                    </a:cubicBezTo>
                    <a:cubicBezTo>
                      <a:pt x="12" y="37"/>
                      <a:pt x="12" y="37"/>
                      <a:pt x="12" y="37"/>
                    </a:cubicBezTo>
                    <a:cubicBezTo>
                      <a:pt x="12" y="37"/>
                      <a:pt x="12" y="37"/>
                      <a:pt x="12" y="37"/>
                    </a:cubicBezTo>
                    <a:cubicBezTo>
                      <a:pt x="11" y="41"/>
                      <a:pt x="7" y="42"/>
                      <a:pt x="5" y="46"/>
                    </a:cubicBezTo>
                    <a:cubicBezTo>
                      <a:pt x="5" y="46"/>
                      <a:pt x="5" y="46"/>
                      <a:pt x="5" y="46"/>
                    </a:cubicBezTo>
                    <a:cubicBezTo>
                      <a:pt x="7" y="44"/>
                      <a:pt x="11" y="44"/>
                      <a:pt x="15" y="44"/>
                    </a:cubicBezTo>
                    <a:cubicBezTo>
                      <a:pt x="19" y="44"/>
                      <a:pt x="23" y="44"/>
                      <a:pt x="23" y="44"/>
                    </a:cubicBezTo>
                    <a:cubicBezTo>
                      <a:pt x="23" y="44"/>
                      <a:pt x="23" y="44"/>
                      <a:pt x="23" y="44"/>
                    </a:cubicBezTo>
                    <a:cubicBezTo>
                      <a:pt x="23" y="44"/>
                      <a:pt x="23" y="44"/>
                      <a:pt x="23" y="44"/>
                    </a:cubicBezTo>
                    <a:cubicBezTo>
                      <a:pt x="23" y="44"/>
                      <a:pt x="22" y="44"/>
                      <a:pt x="22" y="44"/>
                    </a:cubicBezTo>
                    <a:cubicBezTo>
                      <a:pt x="21" y="44"/>
                      <a:pt x="21" y="43"/>
                      <a:pt x="21" y="41"/>
                    </a:cubicBezTo>
                    <a:cubicBezTo>
                      <a:pt x="21" y="41"/>
                      <a:pt x="21" y="39"/>
                      <a:pt x="21" y="36"/>
                    </a:cubicBezTo>
                    <a:cubicBezTo>
                      <a:pt x="20" y="35"/>
                      <a:pt x="20" y="32"/>
                      <a:pt x="20" y="29"/>
                    </a:cubicBezTo>
                    <a:cubicBezTo>
                      <a:pt x="19" y="26"/>
                      <a:pt x="19" y="21"/>
                      <a:pt x="20" y="20"/>
                    </a:cubicBezTo>
                    <a:cubicBezTo>
                      <a:pt x="20" y="20"/>
                      <a:pt x="22" y="6"/>
                      <a:pt x="20" y="6"/>
                    </a:cubicBezTo>
                    <a:cubicBezTo>
                      <a:pt x="20" y="6"/>
                      <a:pt x="20" y="7"/>
                      <a:pt x="20" y="7"/>
                    </a:cubicBezTo>
                    <a:cubicBezTo>
                      <a:pt x="20" y="7"/>
                      <a:pt x="20" y="6"/>
                      <a:pt x="21" y="5"/>
                    </a:cubicBezTo>
                    <a:cubicBezTo>
                      <a:pt x="21" y="5"/>
                      <a:pt x="21" y="5"/>
                      <a:pt x="21" y="5"/>
                    </a:cubicBezTo>
                    <a:cubicBezTo>
                      <a:pt x="22" y="1"/>
                      <a:pt x="21" y="0"/>
                      <a:pt x="2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5" name="Freeform 383"/>
              <p:cNvSpPr>
                <a:spLocks/>
              </p:cNvSpPr>
              <p:nvPr/>
            </p:nvSpPr>
            <p:spPr bwMode="auto">
              <a:xfrm>
                <a:off x="1962" y="809"/>
                <a:ext cx="3" cy="3"/>
              </a:xfrm>
              <a:custGeom>
                <a:avLst/>
                <a:gdLst>
                  <a:gd name="T0" fmla="*/ 2 w 2"/>
                  <a:gd name="T1" fmla="*/ 0 h 2"/>
                  <a:gd name="T2" fmla="*/ 1 w 2"/>
                  <a:gd name="T3" fmla="*/ 0 h 2"/>
                  <a:gd name="T4" fmla="*/ 0 w 2"/>
                  <a:gd name="T5" fmla="*/ 2 h 2"/>
                  <a:gd name="T6" fmla="*/ 0 w 2"/>
                  <a:gd name="T7" fmla="*/ 2 h 2"/>
                  <a:gd name="T8" fmla="*/ 1 w 2"/>
                  <a:gd name="T9" fmla="*/ 2 h 2"/>
                  <a:gd name="T10" fmla="*/ 2 w 2"/>
                  <a:gd name="T11" fmla="*/ 0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cubicBezTo>
                      <a:pt x="1" y="0"/>
                      <a:pt x="1" y="0"/>
                      <a:pt x="1" y="0"/>
                    </a:cubicBezTo>
                    <a:cubicBezTo>
                      <a:pt x="1" y="0"/>
                      <a:pt x="1" y="2"/>
                      <a:pt x="0" y="2"/>
                    </a:cubicBezTo>
                    <a:cubicBezTo>
                      <a:pt x="0" y="2"/>
                      <a:pt x="0" y="2"/>
                      <a:pt x="0" y="2"/>
                    </a:cubicBezTo>
                    <a:cubicBezTo>
                      <a:pt x="0" y="2"/>
                      <a:pt x="1" y="2"/>
                      <a:pt x="1" y="2"/>
                    </a:cubicBezTo>
                    <a:cubicBezTo>
                      <a:pt x="1" y="2"/>
                      <a:pt x="2" y="2"/>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6" name="Freeform 384"/>
              <p:cNvSpPr>
                <a:spLocks noEditPoints="1"/>
              </p:cNvSpPr>
              <p:nvPr/>
            </p:nvSpPr>
            <p:spPr bwMode="auto">
              <a:xfrm>
                <a:off x="1939" y="858"/>
                <a:ext cx="13" cy="18"/>
              </a:xfrm>
              <a:custGeom>
                <a:avLst/>
                <a:gdLst>
                  <a:gd name="T0" fmla="*/ 9 w 9"/>
                  <a:gd name="T1" fmla="*/ 3 h 12"/>
                  <a:gd name="T2" fmla="*/ 9 w 9"/>
                  <a:gd name="T3" fmla="*/ 3 h 12"/>
                  <a:gd name="T4" fmla="*/ 2 w 9"/>
                  <a:gd name="T5" fmla="*/ 12 h 12"/>
                  <a:gd name="T6" fmla="*/ 2 w 9"/>
                  <a:gd name="T7" fmla="*/ 12 h 12"/>
                  <a:gd name="T8" fmla="*/ 9 w 9"/>
                  <a:gd name="T9" fmla="*/ 3 h 12"/>
                  <a:gd name="T10" fmla="*/ 9 w 9"/>
                  <a:gd name="T11" fmla="*/ 3 h 12"/>
                  <a:gd name="T12" fmla="*/ 9 w 9"/>
                  <a:gd name="T13" fmla="*/ 3 h 12"/>
                  <a:gd name="T14" fmla="*/ 9 w 9"/>
                  <a:gd name="T15" fmla="*/ 3 h 12"/>
                  <a:gd name="T16" fmla="*/ 9 w 9"/>
                  <a:gd name="T17" fmla="*/ 3 h 12"/>
                  <a:gd name="T18" fmla="*/ 9 w 9"/>
                  <a:gd name="T19" fmla="*/ 3 h 12"/>
                  <a:gd name="T20" fmla="*/ 9 w 9"/>
                  <a:gd name="T21" fmla="*/ 3 h 12"/>
                  <a:gd name="T22" fmla="*/ 9 w 9"/>
                  <a:gd name="T23" fmla="*/ 3 h 12"/>
                  <a:gd name="T24" fmla="*/ 0 w 9"/>
                  <a:gd name="T25" fmla="*/ 1 h 12"/>
                  <a:gd name="T26" fmla="*/ 0 w 9"/>
                  <a:gd name="T27" fmla="*/ 1 h 12"/>
                  <a:gd name="T28" fmla="*/ 0 w 9"/>
                  <a:gd name="T29" fmla="*/ 1 h 12"/>
                  <a:gd name="T30" fmla="*/ 0 w 9"/>
                  <a:gd name="T31" fmla="*/ 1 h 12"/>
                  <a:gd name="T32" fmla="*/ 0 w 9"/>
                  <a:gd name="T33" fmla="*/ 1 h 12"/>
                  <a:gd name="T34" fmla="*/ 0 w 9"/>
                  <a:gd name="T35" fmla="*/ 1 h 12"/>
                  <a:gd name="T36" fmla="*/ 5 w 9"/>
                  <a:gd name="T37" fmla="*/ 0 h 12"/>
                  <a:gd name="T38" fmla="*/ 5 w 9"/>
                  <a:gd name="T39" fmla="*/ 0 h 12"/>
                  <a:gd name="T40" fmla="*/ 5 w 9"/>
                  <a:gd name="T41" fmla="*/ 0 h 12"/>
                  <a:gd name="T42" fmla="*/ 7 w 9"/>
                  <a:gd name="T43" fmla="*/ 0 h 12"/>
                  <a:gd name="T44" fmla="*/ 5 w 9"/>
                  <a:gd name="T45" fmla="*/ 0 h 12"/>
                  <a:gd name="T46" fmla="*/ 7 w 9"/>
                  <a:gd name="T47" fmla="*/ 0 h 12"/>
                  <a:gd name="T48" fmla="*/ 7 w 9"/>
                  <a:gd name="T49" fmla="*/ 0 h 12"/>
                  <a:gd name="T50" fmla="*/ 7 w 9"/>
                  <a:gd name="T51" fmla="*/ 0 h 12"/>
                  <a:gd name="T52" fmla="*/ 7 w 9"/>
                  <a:gd name="T53" fmla="*/ 0 h 12"/>
                  <a:gd name="T54" fmla="*/ 7 w 9"/>
                  <a:gd name="T5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 h="12">
                    <a:moveTo>
                      <a:pt x="9" y="3"/>
                    </a:moveTo>
                    <a:cubicBezTo>
                      <a:pt x="9" y="3"/>
                      <a:pt x="9" y="3"/>
                      <a:pt x="9" y="3"/>
                    </a:cubicBezTo>
                    <a:cubicBezTo>
                      <a:pt x="8" y="7"/>
                      <a:pt x="4" y="8"/>
                      <a:pt x="2" y="12"/>
                    </a:cubicBezTo>
                    <a:cubicBezTo>
                      <a:pt x="2" y="12"/>
                      <a:pt x="2" y="12"/>
                      <a:pt x="2" y="12"/>
                    </a:cubicBezTo>
                    <a:cubicBezTo>
                      <a:pt x="4" y="8"/>
                      <a:pt x="8" y="7"/>
                      <a:pt x="9" y="3"/>
                    </a:cubicBezTo>
                    <a:cubicBezTo>
                      <a:pt x="9" y="3"/>
                      <a:pt x="9" y="3"/>
                      <a:pt x="9" y="3"/>
                    </a:cubicBezTo>
                    <a:moveTo>
                      <a:pt x="9" y="3"/>
                    </a:moveTo>
                    <a:cubicBezTo>
                      <a:pt x="9" y="3"/>
                      <a:pt x="9" y="3"/>
                      <a:pt x="9" y="3"/>
                    </a:cubicBezTo>
                    <a:cubicBezTo>
                      <a:pt x="9" y="3"/>
                      <a:pt x="9" y="3"/>
                      <a:pt x="9" y="3"/>
                    </a:cubicBezTo>
                    <a:moveTo>
                      <a:pt x="9" y="3"/>
                    </a:moveTo>
                    <a:cubicBezTo>
                      <a:pt x="9" y="3"/>
                      <a:pt x="9" y="3"/>
                      <a:pt x="9" y="3"/>
                    </a:cubicBezTo>
                    <a:cubicBezTo>
                      <a:pt x="9" y="3"/>
                      <a:pt x="9" y="3"/>
                      <a:pt x="9" y="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5" y="0"/>
                    </a:moveTo>
                    <a:cubicBezTo>
                      <a:pt x="5" y="0"/>
                      <a:pt x="5" y="0"/>
                      <a:pt x="5" y="0"/>
                    </a:cubicBezTo>
                    <a:cubicBezTo>
                      <a:pt x="5" y="0"/>
                      <a:pt x="5" y="0"/>
                      <a:pt x="5" y="0"/>
                    </a:cubicBezTo>
                    <a:moveTo>
                      <a:pt x="7" y="0"/>
                    </a:moveTo>
                    <a:cubicBezTo>
                      <a:pt x="7" y="0"/>
                      <a:pt x="6" y="0"/>
                      <a:pt x="5" y="0"/>
                    </a:cubicBezTo>
                    <a:cubicBezTo>
                      <a:pt x="6" y="0"/>
                      <a:pt x="7" y="0"/>
                      <a:pt x="7" y="0"/>
                    </a:cubicBezTo>
                    <a:moveTo>
                      <a:pt x="7" y="0"/>
                    </a:moveTo>
                    <a:cubicBezTo>
                      <a:pt x="7" y="0"/>
                      <a:pt x="7" y="0"/>
                      <a:pt x="7" y="0"/>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7" name="Freeform 385"/>
              <p:cNvSpPr>
                <a:spLocks noEditPoints="1"/>
              </p:cNvSpPr>
              <p:nvPr/>
            </p:nvSpPr>
            <p:spPr bwMode="auto">
              <a:xfrm>
                <a:off x="1971" y="872"/>
                <a:ext cx="3" cy="2"/>
              </a:xfrm>
              <a:custGeom>
                <a:avLst/>
                <a:gdLst>
                  <a:gd name="T0" fmla="*/ 1 w 2"/>
                  <a:gd name="T1" fmla="*/ 1 h 2"/>
                  <a:gd name="T2" fmla="*/ 0 w 2"/>
                  <a:gd name="T3" fmla="*/ 2 h 2"/>
                  <a:gd name="T4" fmla="*/ 1 w 2"/>
                  <a:gd name="T5" fmla="*/ 1 h 2"/>
                  <a:gd name="T6" fmla="*/ 2 w 2"/>
                  <a:gd name="T7" fmla="*/ 0 h 2"/>
                  <a:gd name="T8" fmla="*/ 1 w 2"/>
                  <a:gd name="T9" fmla="*/ 0 h 2"/>
                  <a:gd name="T10" fmla="*/ 2 w 2"/>
                  <a:gd name="T11" fmla="*/ 0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1"/>
                    </a:moveTo>
                    <a:cubicBezTo>
                      <a:pt x="1" y="1"/>
                      <a:pt x="0" y="2"/>
                      <a:pt x="0" y="2"/>
                    </a:cubicBezTo>
                    <a:cubicBezTo>
                      <a:pt x="0" y="2"/>
                      <a:pt x="0" y="1"/>
                      <a:pt x="1" y="1"/>
                    </a:cubicBezTo>
                    <a:moveTo>
                      <a:pt x="2" y="0"/>
                    </a:moveTo>
                    <a:cubicBezTo>
                      <a:pt x="2" y="0"/>
                      <a:pt x="1" y="0"/>
                      <a:pt x="1" y="0"/>
                    </a:cubicBezTo>
                    <a:cubicBezTo>
                      <a:pt x="1" y="0"/>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8" name="Freeform 386"/>
              <p:cNvSpPr>
                <a:spLocks noEditPoints="1"/>
              </p:cNvSpPr>
              <p:nvPr/>
            </p:nvSpPr>
            <p:spPr bwMode="auto">
              <a:xfrm>
                <a:off x="1953" y="872"/>
                <a:ext cx="21" cy="11"/>
              </a:xfrm>
              <a:custGeom>
                <a:avLst/>
                <a:gdLst>
                  <a:gd name="T0" fmla="*/ 12 w 14"/>
                  <a:gd name="T1" fmla="*/ 2 h 8"/>
                  <a:gd name="T2" fmla="*/ 13 w 14"/>
                  <a:gd name="T3" fmla="*/ 1 h 8"/>
                  <a:gd name="T4" fmla="*/ 12 w 14"/>
                  <a:gd name="T5" fmla="*/ 2 h 8"/>
                  <a:gd name="T6" fmla="*/ 13 w 14"/>
                  <a:gd name="T7" fmla="*/ 0 h 8"/>
                  <a:gd name="T8" fmla="*/ 10 w 14"/>
                  <a:gd name="T9" fmla="*/ 1 h 8"/>
                  <a:gd name="T10" fmla="*/ 10 w 14"/>
                  <a:gd name="T11" fmla="*/ 1 h 8"/>
                  <a:gd name="T12" fmla="*/ 10 w 14"/>
                  <a:gd name="T13" fmla="*/ 1 h 8"/>
                  <a:gd name="T14" fmla="*/ 10 w 14"/>
                  <a:gd name="T15" fmla="*/ 1 h 8"/>
                  <a:gd name="T16" fmla="*/ 10 w 14"/>
                  <a:gd name="T17" fmla="*/ 1 h 8"/>
                  <a:gd name="T18" fmla="*/ 0 w 14"/>
                  <a:gd name="T19" fmla="*/ 7 h 8"/>
                  <a:gd name="T20" fmla="*/ 1 w 14"/>
                  <a:gd name="T21" fmla="*/ 8 h 8"/>
                  <a:gd name="T22" fmla="*/ 11 w 14"/>
                  <a:gd name="T23" fmla="*/ 2 h 8"/>
                  <a:gd name="T24" fmla="*/ 14 w 14"/>
                  <a:gd name="T25" fmla="*/ 0 h 8"/>
                  <a:gd name="T26" fmla="*/ 14 w 14"/>
                  <a:gd name="T27" fmla="*/ 0 h 8"/>
                  <a:gd name="T28" fmla="*/ 14 w 14"/>
                  <a:gd name="T29" fmla="*/ 0 h 8"/>
                  <a:gd name="T30" fmla="*/ 13 w 14"/>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8">
                    <a:moveTo>
                      <a:pt x="12" y="2"/>
                    </a:moveTo>
                    <a:cubicBezTo>
                      <a:pt x="12" y="2"/>
                      <a:pt x="13" y="1"/>
                      <a:pt x="13" y="1"/>
                    </a:cubicBezTo>
                    <a:cubicBezTo>
                      <a:pt x="12" y="1"/>
                      <a:pt x="12" y="2"/>
                      <a:pt x="12" y="2"/>
                    </a:cubicBezTo>
                    <a:moveTo>
                      <a:pt x="13" y="0"/>
                    </a:moveTo>
                    <a:cubicBezTo>
                      <a:pt x="13" y="0"/>
                      <a:pt x="11" y="1"/>
                      <a:pt x="10" y="1"/>
                    </a:cubicBezTo>
                    <a:cubicBezTo>
                      <a:pt x="10" y="1"/>
                      <a:pt x="10" y="1"/>
                      <a:pt x="10" y="1"/>
                    </a:cubicBezTo>
                    <a:cubicBezTo>
                      <a:pt x="10" y="1"/>
                      <a:pt x="10" y="1"/>
                      <a:pt x="10" y="1"/>
                    </a:cubicBezTo>
                    <a:cubicBezTo>
                      <a:pt x="10" y="1"/>
                      <a:pt x="10" y="1"/>
                      <a:pt x="10" y="1"/>
                    </a:cubicBezTo>
                    <a:cubicBezTo>
                      <a:pt x="10" y="1"/>
                      <a:pt x="10" y="1"/>
                      <a:pt x="10" y="1"/>
                    </a:cubicBezTo>
                    <a:cubicBezTo>
                      <a:pt x="10" y="1"/>
                      <a:pt x="2" y="3"/>
                      <a:pt x="0" y="7"/>
                    </a:cubicBezTo>
                    <a:cubicBezTo>
                      <a:pt x="0" y="7"/>
                      <a:pt x="0" y="8"/>
                      <a:pt x="1" y="8"/>
                    </a:cubicBezTo>
                    <a:cubicBezTo>
                      <a:pt x="3" y="8"/>
                      <a:pt x="6" y="7"/>
                      <a:pt x="11" y="2"/>
                    </a:cubicBezTo>
                    <a:cubicBezTo>
                      <a:pt x="13" y="1"/>
                      <a:pt x="13" y="1"/>
                      <a:pt x="14" y="0"/>
                    </a:cubicBezTo>
                    <a:cubicBezTo>
                      <a:pt x="14" y="0"/>
                      <a:pt x="14" y="0"/>
                      <a:pt x="14" y="0"/>
                    </a:cubicBezTo>
                    <a:cubicBezTo>
                      <a:pt x="14" y="0"/>
                      <a:pt x="14" y="0"/>
                      <a:pt x="14" y="0"/>
                    </a:cubicBezTo>
                    <a:cubicBezTo>
                      <a:pt x="14" y="0"/>
                      <a:pt x="13"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9" name="Freeform 387"/>
              <p:cNvSpPr>
                <a:spLocks noEditPoints="1"/>
              </p:cNvSpPr>
              <p:nvPr/>
            </p:nvSpPr>
            <p:spPr bwMode="auto">
              <a:xfrm>
                <a:off x="1968" y="873"/>
                <a:ext cx="14" cy="10"/>
              </a:xfrm>
              <a:custGeom>
                <a:avLst/>
                <a:gdLst>
                  <a:gd name="T0" fmla="*/ 8 w 10"/>
                  <a:gd name="T1" fmla="*/ 2 h 7"/>
                  <a:gd name="T2" fmla="*/ 8 w 10"/>
                  <a:gd name="T3" fmla="*/ 5 h 7"/>
                  <a:gd name="T4" fmla="*/ 9 w 10"/>
                  <a:gd name="T5" fmla="*/ 5 h 7"/>
                  <a:gd name="T6" fmla="*/ 10 w 10"/>
                  <a:gd name="T7" fmla="*/ 4 h 7"/>
                  <a:gd name="T8" fmla="*/ 10 w 10"/>
                  <a:gd name="T9" fmla="*/ 3 h 7"/>
                  <a:gd name="T10" fmla="*/ 8 w 10"/>
                  <a:gd name="T11" fmla="*/ 2 h 7"/>
                  <a:gd name="T12" fmla="*/ 5 w 10"/>
                  <a:gd name="T13" fmla="*/ 0 h 7"/>
                  <a:gd name="T14" fmla="*/ 5 w 10"/>
                  <a:gd name="T15" fmla="*/ 0 h 7"/>
                  <a:gd name="T16" fmla="*/ 1 w 10"/>
                  <a:gd name="T17" fmla="*/ 7 h 7"/>
                  <a:gd name="T18" fmla="*/ 7 w 10"/>
                  <a:gd name="T19" fmla="*/ 1 h 7"/>
                  <a:gd name="T20" fmla="*/ 7 w 10"/>
                  <a:gd name="T21" fmla="*/ 1 h 7"/>
                  <a:gd name="T22" fmla="*/ 5 w 10"/>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7">
                    <a:moveTo>
                      <a:pt x="8" y="2"/>
                    </a:moveTo>
                    <a:cubicBezTo>
                      <a:pt x="9" y="2"/>
                      <a:pt x="9" y="3"/>
                      <a:pt x="8" y="5"/>
                    </a:cubicBezTo>
                    <a:cubicBezTo>
                      <a:pt x="8" y="5"/>
                      <a:pt x="8" y="5"/>
                      <a:pt x="9" y="5"/>
                    </a:cubicBezTo>
                    <a:cubicBezTo>
                      <a:pt x="9" y="5"/>
                      <a:pt x="10" y="5"/>
                      <a:pt x="10" y="4"/>
                    </a:cubicBezTo>
                    <a:cubicBezTo>
                      <a:pt x="10" y="3"/>
                      <a:pt x="10" y="3"/>
                      <a:pt x="10" y="3"/>
                    </a:cubicBezTo>
                    <a:cubicBezTo>
                      <a:pt x="8" y="2"/>
                      <a:pt x="8" y="2"/>
                      <a:pt x="8" y="2"/>
                    </a:cubicBezTo>
                    <a:moveTo>
                      <a:pt x="5" y="0"/>
                    </a:moveTo>
                    <a:cubicBezTo>
                      <a:pt x="5" y="0"/>
                      <a:pt x="5" y="0"/>
                      <a:pt x="5" y="0"/>
                    </a:cubicBezTo>
                    <a:cubicBezTo>
                      <a:pt x="5" y="0"/>
                      <a:pt x="0" y="6"/>
                      <a:pt x="1" y="7"/>
                    </a:cubicBezTo>
                    <a:cubicBezTo>
                      <a:pt x="1" y="7"/>
                      <a:pt x="5" y="3"/>
                      <a:pt x="7" y="1"/>
                    </a:cubicBezTo>
                    <a:cubicBezTo>
                      <a:pt x="7" y="1"/>
                      <a:pt x="7" y="1"/>
                      <a:pt x="7"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0" name="Freeform 388"/>
              <p:cNvSpPr>
                <a:spLocks noEditPoints="1"/>
              </p:cNvSpPr>
              <p:nvPr/>
            </p:nvSpPr>
            <p:spPr bwMode="auto">
              <a:xfrm>
                <a:off x="1934" y="770"/>
                <a:ext cx="29" cy="38"/>
              </a:xfrm>
              <a:custGeom>
                <a:avLst/>
                <a:gdLst>
                  <a:gd name="T0" fmla="*/ 4 w 20"/>
                  <a:gd name="T1" fmla="*/ 23 h 26"/>
                  <a:gd name="T2" fmla="*/ 3 w 20"/>
                  <a:gd name="T3" fmla="*/ 26 h 26"/>
                  <a:gd name="T4" fmla="*/ 3 w 20"/>
                  <a:gd name="T5" fmla="*/ 26 h 26"/>
                  <a:gd name="T6" fmla="*/ 3 w 20"/>
                  <a:gd name="T7" fmla="*/ 26 h 26"/>
                  <a:gd name="T8" fmla="*/ 4 w 20"/>
                  <a:gd name="T9" fmla="*/ 25 h 26"/>
                  <a:gd name="T10" fmla="*/ 4 w 20"/>
                  <a:gd name="T11" fmla="*/ 25 h 26"/>
                  <a:gd name="T12" fmla="*/ 4 w 20"/>
                  <a:gd name="T13" fmla="*/ 23 h 26"/>
                  <a:gd name="T14" fmla="*/ 9 w 20"/>
                  <a:gd name="T15" fmla="*/ 19 h 26"/>
                  <a:gd name="T16" fmla="*/ 6 w 20"/>
                  <a:gd name="T17" fmla="*/ 21 h 26"/>
                  <a:gd name="T18" fmla="*/ 6 w 20"/>
                  <a:gd name="T19" fmla="*/ 23 h 26"/>
                  <a:gd name="T20" fmla="*/ 6 w 20"/>
                  <a:gd name="T21" fmla="*/ 25 h 26"/>
                  <a:gd name="T22" fmla="*/ 9 w 20"/>
                  <a:gd name="T23" fmla="*/ 24 h 26"/>
                  <a:gd name="T24" fmla="*/ 9 w 20"/>
                  <a:gd name="T25" fmla="*/ 19 h 26"/>
                  <a:gd name="T26" fmla="*/ 12 w 20"/>
                  <a:gd name="T27" fmla="*/ 18 h 26"/>
                  <a:gd name="T28" fmla="*/ 11 w 20"/>
                  <a:gd name="T29" fmla="*/ 18 h 26"/>
                  <a:gd name="T30" fmla="*/ 11 w 20"/>
                  <a:gd name="T31" fmla="*/ 23 h 26"/>
                  <a:gd name="T32" fmla="*/ 12 w 20"/>
                  <a:gd name="T33" fmla="*/ 23 h 26"/>
                  <a:gd name="T34" fmla="*/ 12 w 20"/>
                  <a:gd name="T35" fmla="*/ 18 h 26"/>
                  <a:gd name="T36" fmla="*/ 15 w 20"/>
                  <a:gd name="T37" fmla="*/ 15 h 26"/>
                  <a:gd name="T38" fmla="*/ 14 w 20"/>
                  <a:gd name="T39" fmla="*/ 17 h 26"/>
                  <a:gd name="T40" fmla="*/ 14 w 20"/>
                  <a:gd name="T41" fmla="*/ 17 h 26"/>
                  <a:gd name="T42" fmla="*/ 14 w 20"/>
                  <a:gd name="T43" fmla="*/ 21 h 26"/>
                  <a:gd name="T44" fmla="*/ 14 w 20"/>
                  <a:gd name="T45" fmla="*/ 23 h 26"/>
                  <a:gd name="T46" fmla="*/ 14 w 20"/>
                  <a:gd name="T47" fmla="*/ 23 h 26"/>
                  <a:gd name="T48" fmla="*/ 16 w 20"/>
                  <a:gd name="T49" fmla="*/ 23 h 26"/>
                  <a:gd name="T50" fmla="*/ 16 w 20"/>
                  <a:gd name="T51" fmla="*/ 19 h 26"/>
                  <a:gd name="T52" fmla="*/ 15 w 20"/>
                  <a:gd name="T53" fmla="*/ 15 h 26"/>
                  <a:gd name="T54" fmla="*/ 5 w 20"/>
                  <a:gd name="T55" fmla="*/ 0 h 26"/>
                  <a:gd name="T56" fmla="*/ 10 w 20"/>
                  <a:gd name="T57" fmla="*/ 8 h 26"/>
                  <a:gd name="T58" fmla="*/ 13 w 20"/>
                  <a:gd name="T59" fmla="*/ 10 h 26"/>
                  <a:gd name="T60" fmla="*/ 8 w 20"/>
                  <a:gd name="T61" fmla="*/ 13 h 26"/>
                  <a:gd name="T62" fmla="*/ 10 w 20"/>
                  <a:gd name="T63" fmla="*/ 14 h 26"/>
                  <a:gd name="T64" fmla="*/ 10 w 20"/>
                  <a:gd name="T65" fmla="*/ 15 h 26"/>
                  <a:gd name="T66" fmla="*/ 13 w 20"/>
                  <a:gd name="T67" fmla="*/ 14 h 26"/>
                  <a:gd name="T68" fmla="*/ 14 w 20"/>
                  <a:gd name="T69" fmla="*/ 14 h 26"/>
                  <a:gd name="T70" fmla="*/ 17 w 20"/>
                  <a:gd name="T71" fmla="*/ 15 h 26"/>
                  <a:gd name="T72" fmla="*/ 17 w 20"/>
                  <a:gd name="T73" fmla="*/ 23 h 26"/>
                  <a:gd name="T74" fmla="*/ 18 w 20"/>
                  <a:gd name="T75" fmla="*/ 24 h 26"/>
                  <a:gd name="T76" fmla="*/ 18 w 20"/>
                  <a:gd name="T77" fmla="*/ 17 h 26"/>
                  <a:gd name="T78" fmla="*/ 19 w 20"/>
                  <a:gd name="T79" fmla="*/ 15 h 26"/>
                  <a:gd name="T80" fmla="*/ 20 w 20"/>
                  <a:gd name="T81" fmla="*/ 15 h 26"/>
                  <a:gd name="T82" fmla="*/ 20 w 20"/>
                  <a:gd name="T83" fmla="*/ 15 h 26"/>
                  <a:gd name="T84" fmla="*/ 20 w 20"/>
                  <a:gd name="T85" fmla="*/ 16 h 26"/>
                  <a:gd name="T86" fmla="*/ 18 w 20"/>
                  <a:gd name="T87" fmla="*/ 8 h 26"/>
                  <a:gd name="T88" fmla="*/ 6 w 20"/>
                  <a:gd name="T89" fmla="*/ 1 h 26"/>
                  <a:gd name="T90" fmla="*/ 5 w 20"/>
                  <a:gd name="T9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 h="26">
                    <a:moveTo>
                      <a:pt x="4" y="23"/>
                    </a:moveTo>
                    <a:cubicBezTo>
                      <a:pt x="2" y="25"/>
                      <a:pt x="2" y="25"/>
                      <a:pt x="3" y="26"/>
                    </a:cubicBezTo>
                    <a:cubicBezTo>
                      <a:pt x="3" y="26"/>
                      <a:pt x="3" y="26"/>
                      <a:pt x="3" y="26"/>
                    </a:cubicBezTo>
                    <a:cubicBezTo>
                      <a:pt x="3" y="26"/>
                      <a:pt x="3" y="26"/>
                      <a:pt x="3" y="26"/>
                    </a:cubicBezTo>
                    <a:cubicBezTo>
                      <a:pt x="4" y="26"/>
                      <a:pt x="4" y="26"/>
                      <a:pt x="4" y="25"/>
                    </a:cubicBezTo>
                    <a:cubicBezTo>
                      <a:pt x="4" y="25"/>
                      <a:pt x="4" y="25"/>
                      <a:pt x="4" y="25"/>
                    </a:cubicBezTo>
                    <a:cubicBezTo>
                      <a:pt x="4" y="24"/>
                      <a:pt x="4" y="23"/>
                      <a:pt x="4" y="23"/>
                    </a:cubicBezTo>
                    <a:moveTo>
                      <a:pt x="9" y="19"/>
                    </a:moveTo>
                    <a:cubicBezTo>
                      <a:pt x="8" y="20"/>
                      <a:pt x="7" y="21"/>
                      <a:pt x="6" y="21"/>
                    </a:cubicBezTo>
                    <a:cubicBezTo>
                      <a:pt x="6" y="22"/>
                      <a:pt x="6" y="23"/>
                      <a:pt x="6" y="23"/>
                    </a:cubicBezTo>
                    <a:cubicBezTo>
                      <a:pt x="6" y="24"/>
                      <a:pt x="6" y="24"/>
                      <a:pt x="6" y="25"/>
                    </a:cubicBezTo>
                    <a:cubicBezTo>
                      <a:pt x="7" y="24"/>
                      <a:pt x="8" y="24"/>
                      <a:pt x="9" y="24"/>
                    </a:cubicBezTo>
                    <a:cubicBezTo>
                      <a:pt x="9" y="22"/>
                      <a:pt x="9" y="21"/>
                      <a:pt x="9" y="19"/>
                    </a:cubicBezTo>
                    <a:moveTo>
                      <a:pt x="12" y="18"/>
                    </a:moveTo>
                    <a:cubicBezTo>
                      <a:pt x="12" y="18"/>
                      <a:pt x="12" y="18"/>
                      <a:pt x="11" y="18"/>
                    </a:cubicBezTo>
                    <a:cubicBezTo>
                      <a:pt x="11" y="20"/>
                      <a:pt x="11" y="22"/>
                      <a:pt x="11" y="23"/>
                    </a:cubicBezTo>
                    <a:cubicBezTo>
                      <a:pt x="11" y="23"/>
                      <a:pt x="12" y="23"/>
                      <a:pt x="12" y="23"/>
                    </a:cubicBezTo>
                    <a:cubicBezTo>
                      <a:pt x="12" y="21"/>
                      <a:pt x="12" y="19"/>
                      <a:pt x="12" y="18"/>
                    </a:cubicBezTo>
                    <a:moveTo>
                      <a:pt x="15" y="15"/>
                    </a:moveTo>
                    <a:cubicBezTo>
                      <a:pt x="15" y="16"/>
                      <a:pt x="14" y="17"/>
                      <a:pt x="14" y="17"/>
                    </a:cubicBezTo>
                    <a:cubicBezTo>
                      <a:pt x="14" y="17"/>
                      <a:pt x="14" y="17"/>
                      <a:pt x="14" y="17"/>
                    </a:cubicBezTo>
                    <a:cubicBezTo>
                      <a:pt x="14" y="19"/>
                      <a:pt x="14" y="21"/>
                      <a:pt x="14" y="21"/>
                    </a:cubicBezTo>
                    <a:cubicBezTo>
                      <a:pt x="14" y="22"/>
                      <a:pt x="14" y="22"/>
                      <a:pt x="14" y="23"/>
                    </a:cubicBezTo>
                    <a:cubicBezTo>
                      <a:pt x="14" y="23"/>
                      <a:pt x="14" y="23"/>
                      <a:pt x="14" y="23"/>
                    </a:cubicBezTo>
                    <a:cubicBezTo>
                      <a:pt x="15" y="23"/>
                      <a:pt x="15" y="23"/>
                      <a:pt x="16" y="23"/>
                    </a:cubicBezTo>
                    <a:cubicBezTo>
                      <a:pt x="16" y="21"/>
                      <a:pt x="16" y="19"/>
                      <a:pt x="16" y="19"/>
                    </a:cubicBezTo>
                    <a:cubicBezTo>
                      <a:pt x="16" y="16"/>
                      <a:pt x="15" y="15"/>
                      <a:pt x="15" y="15"/>
                    </a:cubicBezTo>
                    <a:moveTo>
                      <a:pt x="5" y="0"/>
                    </a:moveTo>
                    <a:cubicBezTo>
                      <a:pt x="0" y="0"/>
                      <a:pt x="10" y="8"/>
                      <a:pt x="10" y="8"/>
                    </a:cubicBezTo>
                    <a:cubicBezTo>
                      <a:pt x="9" y="10"/>
                      <a:pt x="13" y="10"/>
                      <a:pt x="13" y="10"/>
                    </a:cubicBezTo>
                    <a:cubicBezTo>
                      <a:pt x="10" y="12"/>
                      <a:pt x="9" y="13"/>
                      <a:pt x="8" y="13"/>
                    </a:cubicBezTo>
                    <a:cubicBezTo>
                      <a:pt x="9" y="14"/>
                      <a:pt x="10" y="14"/>
                      <a:pt x="10" y="14"/>
                    </a:cubicBezTo>
                    <a:cubicBezTo>
                      <a:pt x="10" y="14"/>
                      <a:pt x="10" y="15"/>
                      <a:pt x="10" y="15"/>
                    </a:cubicBezTo>
                    <a:cubicBezTo>
                      <a:pt x="11" y="14"/>
                      <a:pt x="12" y="14"/>
                      <a:pt x="13" y="14"/>
                    </a:cubicBezTo>
                    <a:cubicBezTo>
                      <a:pt x="13" y="14"/>
                      <a:pt x="13" y="14"/>
                      <a:pt x="14" y="14"/>
                    </a:cubicBezTo>
                    <a:cubicBezTo>
                      <a:pt x="15" y="14"/>
                      <a:pt x="16" y="14"/>
                      <a:pt x="17" y="15"/>
                    </a:cubicBezTo>
                    <a:cubicBezTo>
                      <a:pt x="17" y="15"/>
                      <a:pt x="18" y="15"/>
                      <a:pt x="17" y="23"/>
                    </a:cubicBezTo>
                    <a:cubicBezTo>
                      <a:pt x="17" y="23"/>
                      <a:pt x="18" y="24"/>
                      <a:pt x="18" y="24"/>
                    </a:cubicBezTo>
                    <a:cubicBezTo>
                      <a:pt x="18" y="19"/>
                      <a:pt x="18" y="17"/>
                      <a:pt x="18" y="17"/>
                    </a:cubicBezTo>
                    <a:cubicBezTo>
                      <a:pt x="18" y="15"/>
                      <a:pt x="18" y="15"/>
                      <a:pt x="19" y="15"/>
                    </a:cubicBezTo>
                    <a:cubicBezTo>
                      <a:pt x="19" y="15"/>
                      <a:pt x="20" y="15"/>
                      <a:pt x="20" y="15"/>
                    </a:cubicBezTo>
                    <a:cubicBezTo>
                      <a:pt x="20" y="15"/>
                      <a:pt x="20" y="15"/>
                      <a:pt x="20" y="15"/>
                    </a:cubicBezTo>
                    <a:cubicBezTo>
                      <a:pt x="20" y="15"/>
                      <a:pt x="20" y="15"/>
                      <a:pt x="20" y="16"/>
                    </a:cubicBezTo>
                    <a:cubicBezTo>
                      <a:pt x="20" y="13"/>
                      <a:pt x="19" y="11"/>
                      <a:pt x="18" y="8"/>
                    </a:cubicBezTo>
                    <a:cubicBezTo>
                      <a:pt x="14" y="1"/>
                      <a:pt x="6" y="1"/>
                      <a:pt x="6" y="1"/>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1" name="Freeform 389"/>
              <p:cNvSpPr>
                <a:spLocks/>
              </p:cNvSpPr>
              <p:nvPr/>
            </p:nvSpPr>
            <p:spPr bwMode="auto">
              <a:xfrm>
                <a:off x="1939" y="808"/>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2" name="Freeform 390"/>
              <p:cNvSpPr>
                <a:spLocks noEditPoints="1"/>
              </p:cNvSpPr>
              <p:nvPr/>
            </p:nvSpPr>
            <p:spPr bwMode="auto">
              <a:xfrm>
                <a:off x="1940" y="789"/>
                <a:ext cx="10" cy="17"/>
              </a:xfrm>
              <a:custGeom>
                <a:avLst/>
                <a:gdLst>
                  <a:gd name="T0" fmla="*/ 2 w 7"/>
                  <a:gd name="T1" fmla="*/ 8 h 12"/>
                  <a:gd name="T2" fmla="*/ 0 w 7"/>
                  <a:gd name="T3" fmla="*/ 10 h 12"/>
                  <a:gd name="T4" fmla="*/ 0 w 7"/>
                  <a:gd name="T5" fmla="*/ 12 h 12"/>
                  <a:gd name="T6" fmla="*/ 0 w 7"/>
                  <a:gd name="T7" fmla="*/ 12 h 12"/>
                  <a:gd name="T8" fmla="*/ 2 w 7"/>
                  <a:gd name="T9" fmla="*/ 12 h 12"/>
                  <a:gd name="T10" fmla="*/ 2 w 7"/>
                  <a:gd name="T11" fmla="*/ 10 h 12"/>
                  <a:gd name="T12" fmla="*/ 2 w 7"/>
                  <a:gd name="T13" fmla="*/ 8 h 12"/>
                  <a:gd name="T14" fmla="*/ 7 w 7"/>
                  <a:gd name="T15" fmla="*/ 5 h 12"/>
                  <a:gd name="T16" fmla="*/ 5 w 7"/>
                  <a:gd name="T17" fmla="*/ 6 h 12"/>
                  <a:gd name="T18" fmla="*/ 5 w 7"/>
                  <a:gd name="T19" fmla="*/ 11 h 12"/>
                  <a:gd name="T20" fmla="*/ 7 w 7"/>
                  <a:gd name="T21" fmla="*/ 10 h 12"/>
                  <a:gd name="T22" fmla="*/ 7 w 7"/>
                  <a:gd name="T23" fmla="*/ 5 h 12"/>
                  <a:gd name="T24" fmla="*/ 4 w 7"/>
                  <a:gd name="T25" fmla="*/ 0 h 12"/>
                  <a:gd name="T26" fmla="*/ 4 w 7"/>
                  <a:gd name="T27" fmla="*/ 2 h 12"/>
                  <a:gd name="T28" fmla="*/ 6 w 7"/>
                  <a:gd name="T29" fmla="*/ 2 h 12"/>
                  <a:gd name="T30" fmla="*/ 6 w 7"/>
                  <a:gd name="T31" fmla="*/ 2 h 12"/>
                  <a:gd name="T32" fmla="*/ 6 w 7"/>
                  <a:gd name="T33" fmla="*/ 1 h 12"/>
                  <a:gd name="T34" fmla="*/ 4 w 7"/>
                  <a:gd name="T3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12">
                    <a:moveTo>
                      <a:pt x="2" y="8"/>
                    </a:moveTo>
                    <a:cubicBezTo>
                      <a:pt x="2" y="9"/>
                      <a:pt x="1" y="9"/>
                      <a:pt x="0" y="10"/>
                    </a:cubicBezTo>
                    <a:cubicBezTo>
                      <a:pt x="0" y="10"/>
                      <a:pt x="0" y="11"/>
                      <a:pt x="0" y="12"/>
                    </a:cubicBezTo>
                    <a:cubicBezTo>
                      <a:pt x="0" y="12"/>
                      <a:pt x="0" y="12"/>
                      <a:pt x="0" y="12"/>
                    </a:cubicBezTo>
                    <a:cubicBezTo>
                      <a:pt x="1" y="12"/>
                      <a:pt x="1" y="12"/>
                      <a:pt x="2" y="12"/>
                    </a:cubicBezTo>
                    <a:cubicBezTo>
                      <a:pt x="2" y="11"/>
                      <a:pt x="2" y="11"/>
                      <a:pt x="2" y="10"/>
                    </a:cubicBezTo>
                    <a:cubicBezTo>
                      <a:pt x="2" y="10"/>
                      <a:pt x="2" y="9"/>
                      <a:pt x="2" y="8"/>
                    </a:cubicBezTo>
                    <a:moveTo>
                      <a:pt x="7" y="5"/>
                    </a:moveTo>
                    <a:cubicBezTo>
                      <a:pt x="6" y="6"/>
                      <a:pt x="6" y="6"/>
                      <a:pt x="5" y="6"/>
                    </a:cubicBezTo>
                    <a:cubicBezTo>
                      <a:pt x="5" y="8"/>
                      <a:pt x="5" y="9"/>
                      <a:pt x="5" y="11"/>
                    </a:cubicBezTo>
                    <a:cubicBezTo>
                      <a:pt x="6" y="10"/>
                      <a:pt x="6" y="10"/>
                      <a:pt x="7" y="10"/>
                    </a:cubicBezTo>
                    <a:cubicBezTo>
                      <a:pt x="7" y="9"/>
                      <a:pt x="7" y="7"/>
                      <a:pt x="7" y="5"/>
                    </a:cubicBezTo>
                    <a:moveTo>
                      <a:pt x="4" y="0"/>
                    </a:moveTo>
                    <a:cubicBezTo>
                      <a:pt x="3" y="2"/>
                      <a:pt x="3" y="2"/>
                      <a:pt x="4" y="2"/>
                    </a:cubicBezTo>
                    <a:cubicBezTo>
                      <a:pt x="5" y="2"/>
                      <a:pt x="6" y="2"/>
                      <a:pt x="6" y="2"/>
                    </a:cubicBezTo>
                    <a:cubicBezTo>
                      <a:pt x="6" y="2"/>
                      <a:pt x="6" y="2"/>
                      <a:pt x="6" y="2"/>
                    </a:cubicBezTo>
                    <a:cubicBezTo>
                      <a:pt x="6" y="2"/>
                      <a:pt x="6" y="1"/>
                      <a:pt x="6" y="1"/>
                    </a:cubicBezTo>
                    <a:cubicBezTo>
                      <a:pt x="6" y="1"/>
                      <a:pt x="5"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3" name="Freeform 391"/>
              <p:cNvSpPr>
                <a:spLocks noEditPoints="1"/>
              </p:cNvSpPr>
              <p:nvPr/>
            </p:nvSpPr>
            <p:spPr bwMode="auto">
              <a:xfrm>
                <a:off x="1952" y="790"/>
                <a:ext cx="9" cy="13"/>
              </a:xfrm>
              <a:custGeom>
                <a:avLst/>
                <a:gdLst>
                  <a:gd name="T0" fmla="*/ 2 w 6"/>
                  <a:gd name="T1" fmla="*/ 3 h 9"/>
                  <a:gd name="T2" fmla="*/ 0 w 6"/>
                  <a:gd name="T3" fmla="*/ 4 h 9"/>
                  <a:gd name="T4" fmla="*/ 0 w 6"/>
                  <a:gd name="T5" fmla="*/ 9 h 9"/>
                  <a:gd name="T6" fmla="*/ 2 w 6"/>
                  <a:gd name="T7" fmla="*/ 9 h 9"/>
                  <a:gd name="T8" fmla="*/ 2 w 6"/>
                  <a:gd name="T9" fmla="*/ 7 h 9"/>
                  <a:gd name="T10" fmla="*/ 2 w 6"/>
                  <a:gd name="T11" fmla="*/ 3 h 9"/>
                  <a:gd name="T12" fmla="*/ 2 w 6"/>
                  <a:gd name="T13" fmla="*/ 0 h 9"/>
                  <a:gd name="T14" fmla="*/ 1 w 6"/>
                  <a:gd name="T15" fmla="*/ 0 h 9"/>
                  <a:gd name="T16" fmla="*/ 1 w 6"/>
                  <a:gd name="T17" fmla="*/ 0 h 9"/>
                  <a:gd name="T18" fmla="*/ 3 w 6"/>
                  <a:gd name="T19" fmla="*/ 1 h 9"/>
                  <a:gd name="T20" fmla="*/ 4 w 6"/>
                  <a:gd name="T21" fmla="*/ 5 h 9"/>
                  <a:gd name="T22" fmla="*/ 4 w 6"/>
                  <a:gd name="T23" fmla="*/ 9 h 9"/>
                  <a:gd name="T24" fmla="*/ 5 w 6"/>
                  <a:gd name="T25" fmla="*/ 9 h 9"/>
                  <a:gd name="T26" fmla="*/ 5 w 6"/>
                  <a:gd name="T27" fmla="*/ 1 h 9"/>
                  <a:gd name="T28" fmla="*/ 2 w 6"/>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9">
                    <a:moveTo>
                      <a:pt x="2" y="3"/>
                    </a:moveTo>
                    <a:cubicBezTo>
                      <a:pt x="1" y="3"/>
                      <a:pt x="1" y="3"/>
                      <a:pt x="0" y="4"/>
                    </a:cubicBezTo>
                    <a:cubicBezTo>
                      <a:pt x="0" y="5"/>
                      <a:pt x="0" y="7"/>
                      <a:pt x="0" y="9"/>
                    </a:cubicBezTo>
                    <a:cubicBezTo>
                      <a:pt x="1" y="9"/>
                      <a:pt x="1" y="9"/>
                      <a:pt x="2" y="9"/>
                    </a:cubicBezTo>
                    <a:cubicBezTo>
                      <a:pt x="2" y="8"/>
                      <a:pt x="2" y="8"/>
                      <a:pt x="2" y="7"/>
                    </a:cubicBezTo>
                    <a:cubicBezTo>
                      <a:pt x="2" y="7"/>
                      <a:pt x="2" y="5"/>
                      <a:pt x="2" y="3"/>
                    </a:cubicBezTo>
                    <a:moveTo>
                      <a:pt x="2" y="0"/>
                    </a:moveTo>
                    <a:cubicBezTo>
                      <a:pt x="1" y="0"/>
                      <a:pt x="1" y="0"/>
                      <a:pt x="1" y="0"/>
                    </a:cubicBezTo>
                    <a:cubicBezTo>
                      <a:pt x="1" y="0"/>
                      <a:pt x="1" y="0"/>
                      <a:pt x="1" y="0"/>
                    </a:cubicBezTo>
                    <a:cubicBezTo>
                      <a:pt x="3" y="0"/>
                      <a:pt x="3" y="1"/>
                      <a:pt x="3" y="1"/>
                    </a:cubicBezTo>
                    <a:cubicBezTo>
                      <a:pt x="3" y="1"/>
                      <a:pt x="4" y="2"/>
                      <a:pt x="4" y="5"/>
                    </a:cubicBezTo>
                    <a:cubicBezTo>
                      <a:pt x="4" y="5"/>
                      <a:pt x="4" y="7"/>
                      <a:pt x="4" y="9"/>
                    </a:cubicBezTo>
                    <a:cubicBezTo>
                      <a:pt x="4" y="9"/>
                      <a:pt x="5" y="9"/>
                      <a:pt x="5" y="9"/>
                    </a:cubicBezTo>
                    <a:cubicBezTo>
                      <a:pt x="6" y="1"/>
                      <a:pt x="5" y="1"/>
                      <a:pt x="5" y="1"/>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4" name="Freeform 392"/>
              <p:cNvSpPr>
                <a:spLocks noEditPoints="1"/>
              </p:cNvSpPr>
              <p:nvPr/>
            </p:nvSpPr>
            <p:spPr bwMode="auto">
              <a:xfrm>
                <a:off x="1961" y="793"/>
                <a:ext cx="4" cy="15"/>
              </a:xfrm>
              <a:custGeom>
                <a:avLst/>
                <a:gdLst>
                  <a:gd name="T0" fmla="*/ 3 w 3"/>
                  <a:gd name="T1" fmla="*/ 3 h 10"/>
                  <a:gd name="T2" fmla="*/ 3 w 3"/>
                  <a:gd name="T3" fmla="*/ 8 h 10"/>
                  <a:gd name="T4" fmla="*/ 3 w 3"/>
                  <a:gd name="T5" fmla="*/ 3 h 10"/>
                  <a:gd name="T6" fmla="*/ 3 w 3"/>
                  <a:gd name="T7" fmla="*/ 3 h 10"/>
                  <a:gd name="T8" fmla="*/ 1 w 3"/>
                  <a:gd name="T9" fmla="*/ 0 h 10"/>
                  <a:gd name="T10" fmla="*/ 1 w 3"/>
                  <a:gd name="T11" fmla="*/ 1 h 10"/>
                  <a:gd name="T12" fmla="*/ 1 w 3"/>
                  <a:gd name="T13" fmla="*/ 5 h 10"/>
                  <a:gd name="T14" fmla="*/ 1 w 3"/>
                  <a:gd name="T15" fmla="*/ 8 h 10"/>
                  <a:gd name="T16" fmla="*/ 1 w 3"/>
                  <a:gd name="T17" fmla="*/ 10 h 10"/>
                  <a:gd name="T18" fmla="*/ 2 w 3"/>
                  <a:gd name="T19" fmla="*/ 10 h 10"/>
                  <a:gd name="T20" fmla="*/ 2 w 3"/>
                  <a:gd name="T21" fmla="*/ 9 h 10"/>
                  <a:gd name="T22" fmla="*/ 2 w 3"/>
                  <a:gd name="T23" fmla="*/ 2 h 10"/>
                  <a:gd name="T24" fmla="*/ 1 w 3"/>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0">
                    <a:moveTo>
                      <a:pt x="3" y="3"/>
                    </a:moveTo>
                    <a:cubicBezTo>
                      <a:pt x="3" y="4"/>
                      <a:pt x="3" y="7"/>
                      <a:pt x="3" y="8"/>
                    </a:cubicBezTo>
                    <a:cubicBezTo>
                      <a:pt x="3" y="7"/>
                      <a:pt x="3" y="5"/>
                      <a:pt x="3" y="3"/>
                    </a:cubicBezTo>
                    <a:cubicBezTo>
                      <a:pt x="3" y="3"/>
                      <a:pt x="3" y="3"/>
                      <a:pt x="3" y="3"/>
                    </a:cubicBezTo>
                    <a:moveTo>
                      <a:pt x="1" y="0"/>
                    </a:moveTo>
                    <a:cubicBezTo>
                      <a:pt x="1" y="0"/>
                      <a:pt x="1" y="1"/>
                      <a:pt x="1" y="1"/>
                    </a:cubicBezTo>
                    <a:cubicBezTo>
                      <a:pt x="0" y="2"/>
                      <a:pt x="1" y="5"/>
                      <a:pt x="1" y="5"/>
                    </a:cubicBezTo>
                    <a:cubicBezTo>
                      <a:pt x="1" y="6"/>
                      <a:pt x="1" y="7"/>
                      <a:pt x="1" y="8"/>
                    </a:cubicBezTo>
                    <a:cubicBezTo>
                      <a:pt x="1" y="9"/>
                      <a:pt x="1" y="10"/>
                      <a:pt x="1" y="10"/>
                    </a:cubicBezTo>
                    <a:cubicBezTo>
                      <a:pt x="1" y="10"/>
                      <a:pt x="1" y="10"/>
                      <a:pt x="2" y="10"/>
                    </a:cubicBezTo>
                    <a:cubicBezTo>
                      <a:pt x="2" y="10"/>
                      <a:pt x="2" y="10"/>
                      <a:pt x="2" y="9"/>
                    </a:cubicBezTo>
                    <a:cubicBezTo>
                      <a:pt x="2" y="6"/>
                      <a:pt x="2" y="2"/>
                      <a:pt x="2" y="2"/>
                    </a:cubicBezTo>
                    <a:cubicBezTo>
                      <a:pt x="2"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5" name="Freeform 393"/>
              <p:cNvSpPr>
                <a:spLocks/>
              </p:cNvSpPr>
              <p:nvPr/>
            </p:nvSpPr>
            <p:spPr bwMode="auto">
              <a:xfrm>
                <a:off x="1961" y="792"/>
                <a:ext cx="4" cy="14"/>
              </a:xfrm>
              <a:custGeom>
                <a:avLst/>
                <a:gdLst>
                  <a:gd name="T0" fmla="*/ 1 w 3"/>
                  <a:gd name="T1" fmla="*/ 0 h 10"/>
                  <a:gd name="T2" fmla="*/ 0 w 3"/>
                  <a:gd name="T3" fmla="*/ 2 h 10"/>
                  <a:gd name="T4" fmla="*/ 0 w 3"/>
                  <a:gd name="T5" fmla="*/ 9 h 10"/>
                  <a:gd name="T6" fmla="*/ 1 w 3"/>
                  <a:gd name="T7" fmla="*/ 9 h 10"/>
                  <a:gd name="T8" fmla="*/ 1 w 3"/>
                  <a:gd name="T9" fmla="*/ 6 h 10"/>
                  <a:gd name="T10" fmla="*/ 1 w 3"/>
                  <a:gd name="T11" fmla="*/ 2 h 10"/>
                  <a:gd name="T12" fmla="*/ 1 w 3"/>
                  <a:gd name="T13" fmla="*/ 1 h 10"/>
                  <a:gd name="T14" fmla="*/ 2 w 3"/>
                  <a:gd name="T15" fmla="*/ 3 h 10"/>
                  <a:gd name="T16" fmla="*/ 2 w 3"/>
                  <a:gd name="T17" fmla="*/ 10 h 10"/>
                  <a:gd name="T18" fmla="*/ 3 w 3"/>
                  <a:gd name="T19" fmla="*/ 9 h 10"/>
                  <a:gd name="T20" fmla="*/ 3 w 3"/>
                  <a:gd name="T21" fmla="*/ 4 h 10"/>
                  <a:gd name="T22" fmla="*/ 2 w 3"/>
                  <a:gd name="T23" fmla="*/ 1 h 10"/>
                  <a:gd name="T24" fmla="*/ 2 w 3"/>
                  <a:gd name="T25" fmla="*/ 0 h 10"/>
                  <a:gd name="T26" fmla="*/ 2 w 3"/>
                  <a:gd name="T27" fmla="*/ 0 h 10"/>
                  <a:gd name="T28" fmla="*/ 1 w 3"/>
                  <a:gd name="T2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10">
                    <a:moveTo>
                      <a:pt x="1" y="0"/>
                    </a:moveTo>
                    <a:cubicBezTo>
                      <a:pt x="0" y="0"/>
                      <a:pt x="0" y="0"/>
                      <a:pt x="0" y="2"/>
                    </a:cubicBezTo>
                    <a:cubicBezTo>
                      <a:pt x="0" y="2"/>
                      <a:pt x="0" y="4"/>
                      <a:pt x="0" y="9"/>
                    </a:cubicBezTo>
                    <a:cubicBezTo>
                      <a:pt x="0" y="9"/>
                      <a:pt x="0" y="9"/>
                      <a:pt x="1" y="9"/>
                    </a:cubicBezTo>
                    <a:cubicBezTo>
                      <a:pt x="1" y="8"/>
                      <a:pt x="1" y="7"/>
                      <a:pt x="1" y="6"/>
                    </a:cubicBezTo>
                    <a:cubicBezTo>
                      <a:pt x="1" y="6"/>
                      <a:pt x="0" y="3"/>
                      <a:pt x="1" y="2"/>
                    </a:cubicBezTo>
                    <a:cubicBezTo>
                      <a:pt x="1" y="2"/>
                      <a:pt x="1" y="1"/>
                      <a:pt x="1" y="1"/>
                    </a:cubicBezTo>
                    <a:cubicBezTo>
                      <a:pt x="2" y="1"/>
                      <a:pt x="2" y="2"/>
                      <a:pt x="2" y="3"/>
                    </a:cubicBezTo>
                    <a:cubicBezTo>
                      <a:pt x="2" y="3"/>
                      <a:pt x="2" y="7"/>
                      <a:pt x="2" y="10"/>
                    </a:cubicBezTo>
                    <a:cubicBezTo>
                      <a:pt x="2" y="10"/>
                      <a:pt x="2" y="10"/>
                      <a:pt x="3" y="9"/>
                    </a:cubicBezTo>
                    <a:cubicBezTo>
                      <a:pt x="3" y="8"/>
                      <a:pt x="3" y="5"/>
                      <a:pt x="3" y="4"/>
                    </a:cubicBezTo>
                    <a:cubicBezTo>
                      <a:pt x="3" y="3"/>
                      <a:pt x="3" y="2"/>
                      <a:pt x="2" y="1"/>
                    </a:cubicBezTo>
                    <a:cubicBezTo>
                      <a:pt x="2" y="0"/>
                      <a:pt x="2" y="0"/>
                      <a:pt x="2" y="0"/>
                    </a:cubicBezTo>
                    <a:cubicBezTo>
                      <a:pt x="2" y="0"/>
                      <a:pt x="2" y="0"/>
                      <a:pt x="2" y="0"/>
                    </a:cubicBezTo>
                    <a:cubicBezTo>
                      <a:pt x="2"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6" name="Freeform 394"/>
              <p:cNvSpPr>
                <a:spLocks/>
              </p:cNvSpPr>
              <p:nvPr/>
            </p:nvSpPr>
            <p:spPr bwMode="auto">
              <a:xfrm>
                <a:off x="1911" y="790"/>
                <a:ext cx="35" cy="66"/>
              </a:xfrm>
              <a:custGeom>
                <a:avLst/>
                <a:gdLst>
                  <a:gd name="T0" fmla="*/ 24 w 24"/>
                  <a:gd name="T1" fmla="*/ 30 h 45"/>
                  <a:gd name="T2" fmla="*/ 23 w 24"/>
                  <a:gd name="T3" fmla="*/ 34 h 45"/>
                  <a:gd name="T4" fmla="*/ 21 w 24"/>
                  <a:gd name="T5" fmla="*/ 37 h 45"/>
                  <a:gd name="T6" fmla="*/ 19 w 24"/>
                  <a:gd name="T7" fmla="*/ 39 h 45"/>
                  <a:gd name="T8" fmla="*/ 15 w 24"/>
                  <a:gd name="T9" fmla="*/ 40 h 45"/>
                  <a:gd name="T10" fmla="*/ 15 w 24"/>
                  <a:gd name="T11" fmla="*/ 43 h 45"/>
                  <a:gd name="T12" fmla="*/ 15 w 24"/>
                  <a:gd name="T13" fmla="*/ 45 h 45"/>
                  <a:gd name="T14" fmla="*/ 14 w 24"/>
                  <a:gd name="T15" fmla="*/ 45 h 45"/>
                  <a:gd name="T16" fmla="*/ 10 w 24"/>
                  <a:gd name="T17" fmla="*/ 45 h 45"/>
                  <a:gd name="T18" fmla="*/ 9 w 24"/>
                  <a:gd name="T19" fmla="*/ 45 h 45"/>
                  <a:gd name="T20" fmla="*/ 9 w 24"/>
                  <a:gd name="T21" fmla="*/ 43 h 45"/>
                  <a:gd name="T22" fmla="*/ 9 w 24"/>
                  <a:gd name="T23" fmla="*/ 41 h 45"/>
                  <a:gd name="T24" fmla="*/ 3 w 24"/>
                  <a:gd name="T25" fmla="*/ 40 h 45"/>
                  <a:gd name="T26" fmla="*/ 0 w 24"/>
                  <a:gd name="T27" fmla="*/ 39 h 45"/>
                  <a:gd name="T28" fmla="*/ 0 w 24"/>
                  <a:gd name="T29" fmla="*/ 38 h 45"/>
                  <a:gd name="T30" fmla="*/ 0 w 24"/>
                  <a:gd name="T31" fmla="*/ 36 h 45"/>
                  <a:gd name="T32" fmla="*/ 1 w 24"/>
                  <a:gd name="T33" fmla="*/ 34 h 45"/>
                  <a:gd name="T34" fmla="*/ 1 w 24"/>
                  <a:gd name="T35" fmla="*/ 33 h 45"/>
                  <a:gd name="T36" fmla="*/ 2 w 24"/>
                  <a:gd name="T37" fmla="*/ 33 h 45"/>
                  <a:gd name="T38" fmla="*/ 2 w 24"/>
                  <a:gd name="T39" fmla="*/ 34 h 45"/>
                  <a:gd name="T40" fmla="*/ 5 w 24"/>
                  <a:gd name="T41" fmla="*/ 34 h 45"/>
                  <a:gd name="T42" fmla="*/ 10 w 24"/>
                  <a:gd name="T43" fmla="*/ 35 h 45"/>
                  <a:gd name="T44" fmla="*/ 15 w 24"/>
                  <a:gd name="T45" fmla="*/ 34 h 45"/>
                  <a:gd name="T46" fmla="*/ 17 w 24"/>
                  <a:gd name="T47" fmla="*/ 31 h 45"/>
                  <a:gd name="T48" fmla="*/ 15 w 24"/>
                  <a:gd name="T49" fmla="*/ 27 h 45"/>
                  <a:gd name="T50" fmla="*/ 10 w 24"/>
                  <a:gd name="T51" fmla="*/ 25 h 45"/>
                  <a:gd name="T52" fmla="*/ 7 w 24"/>
                  <a:gd name="T53" fmla="*/ 23 h 45"/>
                  <a:gd name="T54" fmla="*/ 4 w 24"/>
                  <a:gd name="T55" fmla="*/ 21 h 45"/>
                  <a:gd name="T56" fmla="*/ 1 w 24"/>
                  <a:gd name="T57" fmla="*/ 18 h 45"/>
                  <a:gd name="T58" fmla="*/ 1 w 24"/>
                  <a:gd name="T59" fmla="*/ 14 h 45"/>
                  <a:gd name="T60" fmla="*/ 3 w 24"/>
                  <a:gd name="T61" fmla="*/ 8 h 45"/>
                  <a:gd name="T62" fmla="*/ 10 w 24"/>
                  <a:gd name="T63" fmla="*/ 5 h 45"/>
                  <a:gd name="T64" fmla="*/ 10 w 24"/>
                  <a:gd name="T65" fmla="*/ 2 h 45"/>
                  <a:gd name="T66" fmla="*/ 10 w 24"/>
                  <a:gd name="T67" fmla="*/ 0 h 45"/>
                  <a:gd name="T68" fmla="*/ 12 w 24"/>
                  <a:gd name="T69" fmla="*/ 0 h 45"/>
                  <a:gd name="T70" fmla="*/ 15 w 24"/>
                  <a:gd name="T71" fmla="*/ 0 h 45"/>
                  <a:gd name="T72" fmla="*/ 16 w 24"/>
                  <a:gd name="T73" fmla="*/ 0 h 45"/>
                  <a:gd name="T74" fmla="*/ 16 w 24"/>
                  <a:gd name="T75" fmla="*/ 2 h 45"/>
                  <a:gd name="T76" fmla="*/ 16 w 24"/>
                  <a:gd name="T77" fmla="*/ 4 h 45"/>
                  <a:gd name="T78" fmla="*/ 20 w 24"/>
                  <a:gd name="T79" fmla="*/ 5 h 45"/>
                  <a:gd name="T80" fmla="*/ 22 w 24"/>
                  <a:gd name="T81" fmla="*/ 5 h 45"/>
                  <a:gd name="T82" fmla="*/ 22 w 24"/>
                  <a:gd name="T83" fmla="*/ 6 h 45"/>
                  <a:gd name="T84" fmla="*/ 22 w 24"/>
                  <a:gd name="T85" fmla="*/ 8 h 45"/>
                  <a:gd name="T86" fmla="*/ 21 w 24"/>
                  <a:gd name="T87" fmla="*/ 10 h 45"/>
                  <a:gd name="T88" fmla="*/ 20 w 24"/>
                  <a:gd name="T89" fmla="*/ 11 h 45"/>
                  <a:gd name="T90" fmla="*/ 17 w 24"/>
                  <a:gd name="T91" fmla="*/ 10 h 45"/>
                  <a:gd name="T92" fmla="*/ 14 w 24"/>
                  <a:gd name="T93" fmla="*/ 10 h 45"/>
                  <a:gd name="T94" fmla="*/ 9 w 24"/>
                  <a:gd name="T95" fmla="*/ 11 h 45"/>
                  <a:gd name="T96" fmla="*/ 8 w 24"/>
                  <a:gd name="T97" fmla="*/ 14 h 45"/>
                  <a:gd name="T98" fmla="*/ 9 w 24"/>
                  <a:gd name="T99" fmla="*/ 17 h 45"/>
                  <a:gd name="T100" fmla="*/ 14 w 24"/>
                  <a:gd name="T101" fmla="*/ 19 h 45"/>
                  <a:gd name="T102" fmla="*/ 21 w 24"/>
                  <a:gd name="T103" fmla="*/ 24 h 45"/>
                  <a:gd name="T104" fmla="*/ 24 w 24"/>
                  <a:gd name="T105" fmla="*/ 3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 h="45">
                    <a:moveTo>
                      <a:pt x="24" y="30"/>
                    </a:moveTo>
                    <a:cubicBezTo>
                      <a:pt x="24" y="32"/>
                      <a:pt x="24" y="33"/>
                      <a:pt x="23" y="34"/>
                    </a:cubicBezTo>
                    <a:cubicBezTo>
                      <a:pt x="23" y="36"/>
                      <a:pt x="22" y="37"/>
                      <a:pt x="21" y="37"/>
                    </a:cubicBezTo>
                    <a:cubicBezTo>
                      <a:pt x="21" y="38"/>
                      <a:pt x="20" y="39"/>
                      <a:pt x="19" y="39"/>
                    </a:cubicBezTo>
                    <a:cubicBezTo>
                      <a:pt x="18" y="40"/>
                      <a:pt x="16" y="40"/>
                      <a:pt x="15" y="40"/>
                    </a:cubicBezTo>
                    <a:cubicBezTo>
                      <a:pt x="15" y="43"/>
                      <a:pt x="15" y="43"/>
                      <a:pt x="15" y="43"/>
                    </a:cubicBezTo>
                    <a:cubicBezTo>
                      <a:pt x="15" y="44"/>
                      <a:pt x="15" y="44"/>
                      <a:pt x="15" y="45"/>
                    </a:cubicBezTo>
                    <a:cubicBezTo>
                      <a:pt x="15" y="45"/>
                      <a:pt x="14" y="45"/>
                      <a:pt x="14" y="45"/>
                    </a:cubicBezTo>
                    <a:cubicBezTo>
                      <a:pt x="10" y="45"/>
                      <a:pt x="10" y="45"/>
                      <a:pt x="10" y="45"/>
                    </a:cubicBezTo>
                    <a:cubicBezTo>
                      <a:pt x="10" y="45"/>
                      <a:pt x="9" y="45"/>
                      <a:pt x="9" y="45"/>
                    </a:cubicBezTo>
                    <a:cubicBezTo>
                      <a:pt x="9" y="44"/>
                      <a:pt x="9" y="44"/>
                      <a:pt x="9" y="43"/>
                    </a:cubicBezTo>
                    <a:cubicBezTo>
                      <a:pt x="9" y="41"/>
                      <a:pt x="9" y="41"/>
                      <a:pt x="9" y="41"/>
                    </a:cubicBezTo>
                    <a:cubicBezTo>
                      <a:pt x="6" y="41"/>
                      <a:pt x="4" y="40"/>
                      <a:pt x="3" y="40"/>
                    </a:cubicBezTo>
                    <a:cubicBezTo>
                      <a:pt x="2" y="40"/>
                      <a:pt x="1" y="39"/>
                      <a:pt x="0" y="39"/>
                    </a:cubicBezTo>
                    <a:cubicBezTo>
                      <a:pt x="0" y="39"/>
                      <a:pt x="0" y="38"/>
                      <a:pt x="0" y="38"/>
                    </a:cubicBezTo>
                    <a:cubicBezTo>
                      <a:pt x="0" y="37"/>
                      <a:pt x="0" y="36"/>
                      <a:pt x="0" y="36"/>
                    </a:cubicBezTo>
                    <a:cubicBezTo>
                      <a:pt x="0" y="35"/>
                      <a:pt x="0" y="34"/>
                      <a:pt x="1" y="34"/>
                    </a:cubicBezTo>
                    <a:cubicBezTo>
                      <a:pt x="1" y="33"/>
                      <a:pt x="1" y="33"/>
                      <a:pt x="1" y="33"/>
                    </a:cubicBezTo>
                    <a:cubicBezTo>
                      <a:pt x="2" y="33"/>
                      <a:pt x="2" y="33"/>
                      <a:pt x="2" y="33"/>
                    </a:cubicBezTo>
                    <a:cubicBezTo>
                      <a:pt x="2" y="34"/>
                      <a:pt x="2" y="34"/>
                      <a:pt x="2" y="34"/>
                    </a:cubicBezTo>
                    <a:cubicBezTo>
                      <a:pt x="3" y="34"/>
                      <a:pt x="4" y="34"/>
                      <a:pt x="5" y="34"/>
                    </a:cubicBezTo>
                    <a:cubicBezTo>
                      <a:pt x="6" y="35"/>
                      <a:pt x="8" y="35"/>
                      <a:pt x="10" y="35"/>
                    </a:cubicBezTo>
                    <a:cubicBezTo>
                      <a:pt x="12" y="35"/>
                      <a:pt x="13" y="35"/>
                      <a:pt x="15" y="34"/>
                    </a:cubicBezTo>
                    <a:cubicBezTo>
                      <a:pt x="16" y="33"/>
                      <a:pt x="17" y="32"/>
                      <a:pt x="17" y="31"/>
                    </a:cubicBezTo>
                    <a:cubicBezTo>
                      <a:pt x="17" y="29"/>
                      <a:pt x="16" y="28"/>
                      <a:pt x="15" y="27"/>
                    </a:cubicBezTo>
                    <a:cubicBezTo>
                      <a:pt x="14" y="27"/>
                      <a:pt x="13" y="26"/>
                      <a:pt x="10" y="25"/>
                    </a:cubicBezTo>
                    <a:cubicBezTo>
                      <a:pt x="9" y="24"/>
                      <a:pt x="8" y="24"/>
                      <a:pt x="7" y="23"/>
                    </a:cubicBezTo>
                    <a:cubicBezTo>
                      <a:pt x="6" y="22"/>
                      <a:pt x="5" y="22"/>
                      <a:pt x="4" y="21"/>
                    </a:cubicBezTo>
                    <a:cubicBezTo>
                      <a:pt x="3" y="20"/>
                      <a:pt x="2" y="19"/>
                      <a:pt x="1" y="18"/>
                    </a:cubicBezTo>
                    <a:cubicBezTo>
                      <a:pt x="1" y="17"/>
                      <a:pt x="1" y="15"/>
                      <a:pt x="1" y="14"/>
                    </a:cubicBezTo>
                    <a:cubicBezTo>
                      <a:pt x="1" y="12"/>
                      <a:pt x="1" y="10"/>
                      <a:pt x="3" y="8"/>
                    </a:cubicBezTo>
                    <a:cubicBezTo>
                      <a:pt x="4" y="6"/>
                      <a:pt x="7" y="5"/>
                      <a:pt x="10" y="5"/>
                    </a:cubicBezTo>
                    <a:cubicBezTo>
                      <a:pt x="10" y="2"/>
                      <a:pt x="10" y="2"/>
                      <a:pt x="10" y="2"/>
                    </a:cubicBezTo>
                    <a:cubicBezTo>
                      <a:pt x="10" y="1"/>
                      <a:pt x="10" y="0"/>
                      <a:pt x="10" y="0"/>
                    </a:cubicBezTo>
                    <a:cubicBezTo>
                      <a:pt x="10" y="0"/>
                      <a:pt x="11" y="0"/>
                      <a:pt x="12" y="0"/>
                    </a:cubicBezTo>
                    <a:cubicBezTo>
                      <a:pt x="15" y="0"/>
                      <a:pt x="15" y="0"/>
                      <a:pt x="15" y="0"/>
                    </a:cubicBezTo>
                    <a:cubicBezTo>
                      <a:pt x="16" y="0"/>
                      <a:pt x="16" y="0"/>
                      <a:pt x="16" y="0"/>
                    </a:cubicBezTo>
                    <a:cubicBezTo>
                      <a:pt x="16" y="0"/>
                      <a:pt x="16" y="1"/>
                      <a:pt x="16" y="2"/>
                    </a:cubicBezTo>
                    <a:cubicBezTo>
                      <a:pt x="16" y="4"/>
                      <a:pt x="16" y="4"/>
                      <a:pt x="16" y="4"/>
                    </a:cubicBezTo>
                    <a:cubicBezTo>
                      <a:pt x="18" y="4"/>
                      <a:pt x="19" y="5"/>
                      <a:pt x="20" y="5"/>
                    </a:cubicBezTo>
                    <a:cubicBezTo>
                      <a:pt x="20" y="5"/>
                      <a:pt x="21" y="5"/>
                      <a:pt x="22" y="5"/>
                    </a:cubicBezTo>
                    <a:cubicBezTo>
                      <a:pt x="22" y="5"/>
                      <a:pt x="22" y="6"/>
                      <a:pt x="22" y="6"/>
                    </a:cubicBezTo>
                    <a:cubicBezTo>
                      <a:pt x="22" y="7"/>
                      <a:pt x="22" y="8"/>
                      <a:pt x="22" y="8"/>
                    </a:cubicBezTo>
                    <a:cubicBezTo>
                      <a:pt x="22" y="9"/>
                      <a:pt x="21" y="9"/>
                      <a:pt x="21" y="10"/>
                    </a:cubicBezTo>
                    <a:cubicBezTo>
                      <a:pt x="21" y="11"/>
                      <a:pt x="20" y="11"/>
                      <a:pt x="20" y="11"/>
                    </a:cubicBezTo>
                    <a:cubicBezTo>
                      <a:pt x="20" y="11"/>
                      <a:pt x="19" y="10"/>
                      <a:pt x="17" y="10"/>
                    </a:cubicBezTo>
                    <a:cubicBezTo>
                      <a:pt x="16" y="10"/>
                      <a:pt x="15" y="10"/>
                      <a:pt x="14" y="10"/>
                    </a:cubicBezTo>
                    <a:cubicBezTo>
                      <a:pt x="12" y="10"/>
                      <a:pt x="10" y="10"/>
                      <a:pt x="9" y="11"/>
                    </a:cubicBezTo>
                    <a:cubicBezTo>
                      <a:pt x="8" y="12"/>
                      <a:pt x="8" y="12"/>
                      <a:pt x="8" y="14"/>
                    </a:cubicBezTo>
                    <a:cubicBezTo>
                      <a:pt x="8" y="15"/>
                      <a:pt x="8" y="16"/>
                      <a:pt x="9" y="17"/>
                    </a:cubicBezTo>
                    <a:cubicBezTo>
                      <a:pt x="10" y="17"/>
                      <a:pt x="12" y="18"/>
                      <a:pt x="14" y="19"/>
                    </a:cubicBezTo>
                    <a:cubicBezTo>
                      <a:pt x="17" y="20"/>
                      <a:pt x="20" y="22"/>
                      <a:pt x="21" y="24"/>
                    </a:cubicBezTo>
                    <a:cubicBezTo>
                      <a:pt x="23" y="26"/>
                      <a:pt x="24" y="28"/>
                      <a:pt x="2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7" name="Freeform 395"/>
              <p:cNvSpPr>
                <a:spLocks/>
              </p:cNvSpPr>
              <p:nvPr/>
            </p:nvSpPr>
            <p:spPr bwMode="auto">
              <a:xfrm>
                <a:off x="851" y="1362"/>
                <a:ext cx="36" cy="24"/>
              </a:xfrm>
              <a:custGeom>
                <a:avLst/>
                <a:gdLst>
                  <a:gd name="T0" fmla="*/ 21 w 25"/>
                  <a:gd name="T1" fmla="*/ 17 h 17"/>
                  <a:gd name="T2" fmla="*/ 22 w 25"/>
                  <a:gd name="T3" fmla="*/ 11 h 17"/>
                  <a:gd name="T4" fmla="*/ 24 w 25"/>
                  <a:gd name="T5" fmla="*/ 4 h 17"/>
                  <a:gd name="T6" fmla="*/ 18 w 25"/>
                  <a:gd name="T7" fmla="*/ 2 h 17"/>
                  <a:gd name="T8" fmla="*/ 12 w 25"/>
                  <a:gd name="T9" fmla="*/ 0 h 17"/>
                  <a:gd name="T10" fmla="*/ 11 w 25"/>
                  <a:gd name="T11" fmla="*/ 3 h 17"/>
                  <a:gd name="T12" fmla="*/ 9 w 25"/>
                  <a:gd name="T13" fmla="*/ 2 h 17"/>
                  <a:gd name="T14" fmla="*/ 7 w 25"/>
                  <a:gd name="T15" fmla="*/ 2 h 17"/>
                  <a:gd name="T16" fmla="*/ 1 w 25"/>
                  <a:gd name="T17" fmla="*/ 11 h 17"/>
                  <a:gd name="T18" fmla="*/ 1 w 25"/>
                  <a:gd name="T19" fmla="*/ 16 h 17"/>
                  <a:gd name="T20" fmla="*/ 6 w 25"/>
                  <a:gd name="T21" fmla="*/ 17 h 17"/>
                  <a:gd name="T22" fmla="*/ 21 w 25"/>
                  <a:gd name="T2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17">
                    <a:moveTo>
                      <a:pt x="21" y="17"/>
                    </a:moveTo>
                    <a:cubicBezTo>
                      <a:pt x="21" y="17"/>
                      <a:pt x="24" y="16"/>
                      <a:pt x="22" y="11"/>
                    </a:cubicBezTo>
                    <a:cubicBezTo>
                      <a:pt x="22" y="11"/>
                      <a:pt x="25" y="8"/>
                      <a:pt x="24" y="4"/>
                    </a:cubicBezTo>
                    <a:cubicBezTo>
                      <a:pt x="24" y="4"/>
                      <a:pt x="21" y="1"/>
                      <a:pt x="18" y="2"/>
                    </a:cubicBezTo>
                    <a:cubicBezTo>
                      <a:pt x="18" y="2"/>
                      <a:pt x="11" y="1"/>
                      <a:pt x="12" y="0"/>
                    </a:cubicBezTo>
                    <a:cubicBezTo>
                      <a:pt x="12" y="0"/>
                      <a:pt x="11" y="2"/>
                      <a:pt x="11" y="3"/>
                    </a:cubicBezTo>
                    <a:cubicBezTo>
                      <a:pt x="9" y="2"/>
                      <a:pt x="9" y="2"/>
                      <a:pt x="9" y="2"/>
                    </a:cubicBezTo>
                    <a:cubicBezTo>
                      <a:pt x="9" y="2"/>
                      <a:pt x="8" y="1"/>
                      <a:pt x="7" y="2"/>
                    </a:cubicBezTo>
                    <a:cubicBezTo>
                      <a:pt x="1" y="11"/>
                      <a:pt x="1" y="11"/>
                      <a:pt x="1" y="11"/>
                    </a:cubicBezTo>
                    <a:cubicBezTo>
                      <a:pt x="1" y="11"/>
                      <a:pt x="0" y="15"/>
                      <a:pt x="1" y="16"/>
                    </a:cubicBezTo>
                    <a:cubicBezTo>
                      <a:pt x="1" y="16"/>
                      <a:pt x="3" y="17"/>
                      <a:pt x="6" y="17"/>
                    </a:cubicBezTo>
                    <a:cubicBezTo>
                      <a:pt x="21" y="17"/>
                      <a:pt x="21" y="17"/>
                      <a:pt x="21"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8" name="Freeform 396"/>
              <p:cNvSpPr>
                <a:spLocks/>
              </p:cNvSpPr>
              <p:nvPr/>
            </p:nvSpPr>
            <p:spPr bwMode="auto">
              <a:xfrm>
                <a:off x="865" y="1365"/>
                <a:ext cx="3" cy="17"/>
              </a:xfrm>
              <a:custGeom>
                <a:avLst/>
                <a:gdLst>
                  <a:gd name="T0" fmla="*/ 1 w 2"/>
                  <a:gd name="T1" fmla="*/ 10 h 12"/>
                  <a:gd name="T2" fmla="*/ 2 w 2"/>
                  <a:gd name="T3" fmla="*/ 0 h 12"/>
                  <a:gd name="T4" fmla="*/ 2 w 2"/>
                  <a:gd name="T5" fmla="*/ 12 h 12"/>
                  <a:gd name="T6" fmla="*/ 1 w 2"/>
                  <a:gd name="T7" fmla="*/ 10 h 12"/>
                </a:gdLst>
                <a:ahLst/>
                <a:cxnLst>
                  <a:cxn ang="0">
                    <a:pos x="T0" y="T1"/>
                  </a:cxn>
                  <a:cxn ang="0">
                    <a:pos x="T2" y="T3"/>
                  </a:cxn>
                  <a:cxn ang="0">
                    <a:pos x="T4" y="T5"/>
                  </a:cxn>
                  <a:cxn ang="0">
                    <a:pos x="T6" y="T7"/>
                  </a:cxn>
                </a:cxnLst>
                <a:rect l="0" t="0" r="r" b="b"/>
                <a:pathLst>
                  <a:path w="2" h="12">
                    <a:moveTo>
                      <a:pt x="1" y="10"/>
                    </a:moveTo>
                    <a:cubicBezTo>
                      <a:pt x="1" y="10"/>
                      <a:pt x="0" y="1"/>
                      <a:pt x="2" y="0"/>
                    </a:cubicBezTo>
                    <a:cubicBezTo>
                      <a:pt x="2" y="0"/>
                      <a:pt x="1" y="10"/>
                      <a:pt x="2" y="12"/>
                    </a:cubicBezTo>
                    <a:cubicBezTo>
                      <a:pt x="1" y="10"/>
                      <a:pt x="1" y="10"/>
                      <a:pt x="1"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9" name="Freeform 397"/>
              <p:cNvSpPr>
                <a:spLocks noEditPoints="1"/>
              </p:cNvSpPr>
              <p:nvPr/>
            </p:nvSpPr>
            <p:spPr bwMode="auto">
              <a:xfrm>
                <a:off x="874" y="1366"/>
                <a:ext cx="12" cy="20"/>
              </a:xfrm>
              <a:custGeom>
                <a:avLst/>
                <a:gdLst>
                  <a:gd name="T0" fmla="*/ 5 w 8"/>
                  <a:gd name="T1" fmla="*/ 8 h 14"/>
                  <a:gd name="T2" fmla="*/ 4 w 8"/>
                  <a:gd name="T3" fmla="*/ 11 h 14"/>
                  <a:gd name="T4" fmla="*/ 6 w 8"/>
                  <a:gd name="T5" fmla="*/ 14 h 14"/>
                  <a:gd name="T6" fmla="*/ 5 w 8"/>
                  <a:gd name="T7" fmla="*/ 8 h 14"/>
                  <a:gd name="T8" fmla="*/ 7 w 8"/>
                  <a:gd name="T9" fmla="*/ 1 h 14"/>
                  <a:gd name="T10" fmla="*/ 6 w 8"/>
                  <a:gd name="T11" fmla="*/ 6 h 14"/>
                  <a:gd name="T12" fmla="*/ 0 w 8"/>
                  <a:gd name="T13" fmla="*/ 9 h 14"/>
                  <a:gd name="T14" fmla="*/ 0 w 8"/>
                  <a:gd name="T15" fmla="*/ 9 h 14"/>
                  <a:gd name="T16" fmla="*/ 1 w 8"/>
                  <a:gd name="T17" fmla="*/ 10 h 14"/>
                  <a:gd name="T18" fmla="*/ 5 w 8"/>
                  <a:gd name="T19" fmla="*/ 8 h 14"/>
                  <a:gd name="T20" fmla="*/ 5 w 8"/>
                  <a:gd name="T21" fmla="*/ 8 h 14"/>
                  <a:gd name="T22" fmla="*/ 7 w 8"/>
                  <a:gd name="T23" fmla="*/ 1 h 14"/>
                  <a:gd name="T24" fmla="*/ 7 w 8"/>
                  <a:gd name="T25" fmla="*/ 0 h 14"/>
                  <a:gd name="T26" fmla="*/ 7 w 8"/>
                  <a:gd name="T27" fmla="*/ 1 h 14"/>
                  <a:gd name="T28" fmla="*/ 7 w 8"/>
                  <a:gd name="T2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4">
                    <a:moveTo>
                      <a:pt x="5" y="8"/>
                    </a:moveTo>
                    <a:cubicBezTo>
                      <a:pt x="5" y="8"/>
                      <a:pt x="8" y="11"/>
                      <a:pt x="4" y="11"/>
                    </a:cubicBezTo>
                    <a:cubicBezTo>
                      <a:pt x="4" y="12"/>
                      <a:pt x="5" y="13"/>
                      <a:pt x="6" y="14"/>
                    </a:cubicBezTo>
                    <a:cubicBezTo>
                      <a:pt x="8" y="12"/>
                      <a:pt x="5" y="8"/>
                      <a:pt x="5" y="8"/>
                    </a:cubicBezTo>
                    <a:moveTo>
                      <a:pt x="7" y="1"/>
                    </a:moveTo>
                    <a:cubicBezTo>
                      <a:pt x="7" y="3"/>
                      <a:pt x="6" y="6"/>
                      <a:pt x="6" y="6"/>
                    </a:cubicBezTo>
                    <a:cubicBezTo>
                      <a:pt x="0" y="9"/>
                      <a:pt x="0" y="9"/>
                      <a:pt x="0" y="9"/>
                    </a:cubicBezTo>
                    <a:cubicBezTo>
                      <a:pt x="0" y="9"/>
                      <a:pt x="0" y="9"/>
                      <a:pt x="0" y="9"/>
                    </a:cubicBezTo>
                    <a:cubicBezTo>
                      <a:pt x="0" y="9"/>
                      <a:pt x="1" y="9"/>
                      <a:pt x="1" y="10"/>
                    </a:cubicBezTo>
                    <a:cubicBezTo>
                      <a:pt x="5" y="8"/>
                      <a:pt x="5" y="8"/>
                      <a:pt x="5" y="8"/>
                    </a:cubicBezTo>
                    <a:cubicBezTo>
                      <a:pt x="5" y="8"/>
                      <a:pt x="5" y="8"/>
                      <a:pt x="5" y="8"/>
                    </a:cubicBezTo>
                    <a:cubicBezTo>
                      <a:pt x="8" y="5"/>
                      <a:pt x="8" y="2"/>
                      <a:pt x="7" y="1"/>
                    </a:cubicBezTo>
                    <a:moveTo>
                      <a:pt x="7" y="0"/>
                    </a:moveTo>
                    <a:cubicBezTo>
                      <a:pt x="7" y="0"/>
                      <a:pt x="7" y="1"/>
                      <a:pt x="7" y="1"/>
                    </a:cubicBezTo>
                    <a:cubicBezTo>
                      <a:pt x="7" y="1"/>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0" name="Freeform 398"/>
              <p:cNvSpPr>
                <a:spLocks noEditPoints="1"/>
              </p:cNvSpPr>
              <p:nvPr/>
            </p:nvSpPr>
            <p:spPr bwMode="auto">
              <a:xfrm>
                <a:off x="852" y="1366"/>
                <a:ext cx="15" cy="16"/>
              </a:xfrm>
              <a:custGeom>
                <a:avLst/>
                <a:gdLst>
                  <a:gd name="T0" fmla="*/ 9 w 10"/>
                  <a:gd name="T1" fmla="*/ 3 h 11"/>
                  <a:gd name="T2" fmla="*/ 9 w 10"/>
                  <a:gd name="T3" fmla="*/ 2 h 11"/>
                  <a:gd name="T4" fmla="*/ 9 w 10"/>
                  <a:gd name="T5" fmla="*/ 3 h 11"/>
                  <a:gd name="T6" fmla="*/ 9 w 10"/>
                  <a:gd name="T7" fmla="*/ 10 h 11"/>
                  <a:gd name="T8" fmla="*/ 7 w 10"/>
                  <a:gd name="T9" fmla="*/ 10 h 11"/>
                  <a:gd name="T10" fmla="*/ 6 w 10"/>
                  <a:gd name="T11" fmla="*/ 8 h 11"/>
                  <a:gd name="T12" fmla="*/ 9 w 10"/>
                  <a:gd name="T13" fmla="*/ 3 h 11"/>
                  <a:gd name="T14" fmla="*/ 10 w 10"/>
                  <a:gd name="T15" fmla="*/ 0 h 11"/>
                  <a:gd name="T16" fmla="*/ 5 w 10"/>
                  <a:gd name="T17" fmla="*/ 6 h 11"/>
                  <a:gd name="T18" fmla="*/ 8 w 10"/>
                  <a:gd name="T19" fmla="*/ 11 h 11"/>
                  <a:gd name="T20" fmla="*/ 10 w 10"/>
                  <a:gd name="T21" fmla="*/ 10 h 11"/>
                  <a:gd name="T22" fmla="*/ 10 w 10"/>
                  <a:gd name="T23" fmla="*/ 0 h 11"/>
                  <a:gd name="T24" fmla="*/ 10 w 10"/>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1">
                    <a:moveTo>
                      <a:pt x="9" y="3"/>
                    </a:moveTo>
                    <a:cubicBezTo>
                      <a:pt x="9" y="2"/>
                      <a:pt x="9" y="2"/>
                      <a:pt x="9" y="2"/>
                    </a:cubicBezTo>
                    <a:cubicBezTo>
                      <a:pt x="9" y="2"/>
                      <a:pt x="9" y="2"/>
                      <a:pt x="9" y="3"/>
                    </a:cubicBezTo>
                    <a:cubicBezTo>
                      <a:pt x="9" y="5"/>
                      <a:pt x="9" y="10"/>
                      <a:pt x="9" y="10"/>
                    </a:cubicBezTo>
                    <a:cubicBezTo>
                      <a:pt x="8" y="10"/>
                      <a:pt x="7" y="10"/>
                      <a:pt x="7" y="10"/>
                    </a:cubicBezTo>
                    <a:cubicBezTo>
                      <a:pt x="5" y="10"/>
                      <a:pt x="6" y="8"/>
                      <a:pt x="6" y="8"/>
                    </a:cubicBezTo>
                    <a:cubicBezTo>
                      <a:pt x="8" y="7"/>
                      <a:pt x="9" y="5"/>
                      <a:pt x="9" y="3"/>
                    </a:cubicBezTo>
                    <a:moveTo>
                      <a:pt x="10" y="0"/>
                    </a:moveTo>
                    <a:cubicBezTo>
                      <a:pt x="5" y="6"/>
                      <a:pt x="5" y="6"/>
                      <a:pt x="5" y="6"/>
                    </a:cubicBezTo>
                    <a:cubicBezTo>
                      <a:pt x="0" y="9"/>
                      <a:pt x="4" y="10"/>
                      <a:pt x="8" y="11"/>
                    </a:cubicBezTo>
                    <a:cubicBezTo>
                      <a:pt x="8" y="10"/>
                      <a:pt x="9" y="10"/>
                      <a:pt x="10" y="10"/>
                    </a:cubicBezTo>
                    <a:cubicBezTo>
                      <a:pt x="9" y="6"/>
                      <a:pt x="10" y="0"/>
                      <a:pt x="10" y="0"/>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1" name="Freeform 399"/>
              <p:cNvSpPr>
                <a:spLocks noEditPoints="1"/>
              </p:cNvSpPr>
              <p:nvPr/>
            </p:nvSpPr>
            <p:spPr bwMode="auto">
              <a:xfrm>
                <a:off x="870" y="1365"/>
                <a:ext cx="14" cy="14"/>
              </a:xfrm>
              <a:custGeom>
                <a:avLst/>
                <a:gdLst>
                  <a:gd name="T0" fmla="*/ 4 w 10"/>
                  <a:gd name="T1" fmla="*/ 4 h 10"/>
                  <a:gd name="T2" fmla="*/ 4 w 10"/>
                  <a:gd name="T3" fmla="*/ 2 h 10"/>
                  <a:gd name="T4" fmla="*/ 6 w 10"/>
                  <a:gd name="T5" fmla="*/ 2 h 10"/>
                  <a:gd name="T6" fmla="*/ 2 w 10"/>
                  <a:gd name="T7" fmla="*/ 10 h 10"/>
                  <a:gd name="T8" fmla="*/ 5 w 10"/>
                  <a:gd name="T9" fmla="*/ 4 h 10"/>
                  <a:gd name="T10" fmla="*/ 4 w 10"/>
                  <a:gd name="T11" fmla="*/ 4 h 10"/>
                  <a:gd name="T12" fmla="*/ 5 w 10"/>
                  <a:gd name="T13" fmla="*/ 0 h 10"/>
                  <a:gd name="T14" fmla="*/ 3 w 10"/>
                  <a:gd name="T15" fmla="*/ 1 h 10"/>
                  <a:gd name="T16" fmla="*/ 0 w 10"/>
                  <a:gd name="T17" fmla="*/ 10 h 10"/>
                  <a:gd name="T18" fmla="*/ 1 w 10"/>
                  <a:gd name="T19" fmla="*/ 10 h 10"/>
                  <a:gd name="T20" fmla="*/ 2 w 10"/>
                  <a:gd name="T21" fmla="*/ 10 h 10"/>
                  <a:gd name="T22" fmla="*/ 7 w 10"/>
                  <a:gd name="T23" fmla="*/ 4 h 10"/>
                  <a:gd name="T24" fmla="*/ 5 w 10"/>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0">
                    <a:moveTo>
                      <a:pt x="4" y="4"/>
                    </a:moveTo>
                    <a:cubicBezTo>
                      <a:pt x="1" y="2"/>
                      <a:pt x="3" y="2"/>
                      <a:pt x="4" y="2"/>
                    </a:cubicBezTo>
                    <a:cubicBezTo>
                      <a:pt x="5" y="2"/>
                      <a:pt x="6" y="2"/>
                      <a:pt x="6" y="2"/>
                    </a:cubicBezTo>
                    <a:cubicBezTo>
                      <a:pt x="10" y="3"/>
                      <a:pt x="2" y="10"/>
                      <a:pt x="2" y="10"/>
                    </a:cubicBezTo>
                    <a:cubicBezTo>
                      <a:pt x="7" y="4"/>
                      <a:pt x="5" y="4"/>
                      <a:pt x="5" y="4"/>
                    </a:cubicBezTo>
                    <a:cubicBezTo>
                      <a:pt x="5" y="4"/>
                      <a:pt x="4" y="4"/>
                      <a:pt x="4" y="4"/>
                    </a:cubicBezTo>
                    <a:moveTo>
                      <a:pt x="5" y="0"/>
                    </a:moveTo>
                    <a:cubicBezTo>
                      <a:pt x="4" y="0"/>
                      <a:pt x="3" y="1"/>
                      <a:pt x="3" y="1"/>
                    </a:cubicBezTo>
                    <a:cubicBezTo>
                      <a:pt x="2" y="1"/>
                      <a:pt x="1" y="7"/>
                      <a:pt x="0" y="10"/>
                    </a:cubicBezTo>
                    <a:cubicBezTo>
                      <a:pt x="0" y="10"/>
                      <a:pt x="1" y="10"/>
                      <a:pt x="1" y="10"/>
                    </a:cubicBezTo>
                    <a:cubicBezTo>
                      <a:pt x="1" y="10"/>
                      <a:pt x="2" y="10"/>
                      <a:pt x="2" y="10"/>
                    </a:cubicBezTo>
                    <a:cubicBezTo>
                      <a:pt x="8" y="4"/>
                      <a:pt x="7" y="4"/>
                      <a:pt x="7" y="4"/>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2" name="Freeform 400"/>
              <p:cNvSpPr>
                <a:spLocks/>
              </p:cNvSpPr>
              <p:nvPr/>
            </p:nvSpPr>
            <p:spPr bwMode="auto">
              <a:xfrm>
                <a:off x="875" y="1378"/>
                <a:ext cx="11" cy="4"/>
              </a:xfrm>
              <a:custGeom>
                <a:avLst/>
                <a:gdLst>
                  <a:gd name="T0" fmla="*/ 4 w 7"/>
                  <a:gd name="T1" fmla="*/ 0 h 3"/>
                  <a:gd name="T2" fmla="*/ 0 w 7"/>
                  <a:gd name="T3" fmla="*/ 2 h 3"/>
                  <a:gd name="T4" fmla="*/ 3 w 7"/>
                  <a:gd name="T5" fmla="*/ 3 h 3"/>
                  <a:gd name="T6" fmla="*/ 4 w 7"/>
                  <a:gd name="T7" fmla="*/ 0 h 3"/>
                  <a:gd name="T8" fmla="*/ 4 w 7"/>
                  <a:gd name="T9" fmla="*/ 0 h 3"/>
                  <a:gd name="T10" fmla="*/ 4 w 7"/>
                  <a:gd name="T11" fmla="*/ 0 h 3"/>
                  <a:gd name="T12" fmla="*/ 4 w 7"/>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7" h="3">
                    <a:moveTo>
                      <a:pt x="4" y="0"/>
                    </a:moveTo>
                    <a:cubicBezTo>
                      <a:pt x="0" y="2"/>
                      <a:pt x="0" y="2"/>
                      <a:pt x="0" y="2"/>
                    </a:cubicBezTo>
                    <a:cubicBezTo>
                      <a:pt x="1" y="2"/>
                      <a:pt x="2" y="3"/>
                      <a:pt x="3" y="3"/>
                    </a:cubicBezTo>
                    <a:cubicBezTo>
                      <a:pt x="7" y="3"/>
                      <a:pt x="4" y="0"/>
                      <a:pt x="4" y="0"/>
                    </a:cubicBezTo>
                    <a:cubicBezTo>
                      <a:pt x="4" y="0"/>
                      <a:pt x="4" y="0"/>
                      <a:pt x="4" y="0"/>
                    </a:cubicBezTo>
                    <a:cubicBezTo>
                      <a:pt x="4" y="0"/>
                      <a:pt x="4" y="0"/>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3" name="Freeform 401"/>
              <p:cNvSpPr>
                <a:spLocks/>
              </p:cNvSpPr>
              <p:nvPr/>
            </p:nvSpPr>
            <p:spPr bwMode="auto">
              <a:xfrm>
                <a:off x="820" y="1378"/>
                <a:ext cx="96" cy="119"/>
              </a:xfrm>
              <a:custGeom>
                <a:avLst/>
                <a:gdLst>
                  <a:gd name="T0" fmla="*/ 28 w 66"/>
                  <a:gd name="T1" fmla="*/ 5 h 82"/>
                  <a:gd name="T2" fmla="*/ 14 w 66"/>
                  <a:gd name="T3" fmla="*/ 22 h 82"/>
                  <a:gd name="T4" fmla="*/ 14 w 66"/>
                  <a:gd name="T5" fmla="*/ 29 h 82"/>
                  <a:gd name="T6" fmla="*/ 15 w 66"/>
                  <a:gd name="T7" fmla="*/ 34 h 82"/>
                  <a:gd name="T8" fmla="*/ 13 w 66"/>
                  <a:gd name="T9" fmla="*/ 40 h 82"/>
                  <a:gd name="T10" fmla="*/ 13 w 66"/>
                  <a:gd name="T11" fmla="*/ 44 h 82"/>
                  <a:gd name="T12" fmla="*/ 13 w 66"/>
                  <a:gd name="T13" fmla="*/ 47 h 82"/>
                  <a:gd name="T14" fmla="*/ 13 w 66"/>
                  <a:gd name="T15" fmla="*/ 49 h 82"/>
                  <a:gd name="T16" fmla="*/ 13 w 66"/>
                  <a:gd name="T17" fmla="*/ 51 h 82"/>
                  <a:gd name="T18" fmla="*/ 12 w 66"/>
                  <a:gd name="T19" fmla="*/ 57 h 82"/>
                  <a:gd name="T20" fmla="*/ 10 w 66"/>
                  <a:gd name="T21" fmla="*/ 70 h 82"/>
                  <a:gd name="T22" fmla="*/ 9 w 66"/>
                  <a:gd name="T23" fmla="*/ 74 h 82"/>
                  <a:gd name="T24" fmla="*/ 3 w 66"/>
                  <a:gd name="T25" fmla="*/ 78 h 82"/>
                  <a:gd name="T26" fmla="*/ 20 w 66"/>
                  <a:gd name="T27" fmla="*/ 81 h 82"/>
                  <a:gd name="T28" fmla="*/ 46 w 66"/>
                  <a:gd name="T29" fmla="*/ 80 h 82"/>
                  <a:gd name="T30" fmla="*/ 57 w 66"/>
                  <a:gd name="T31" fmla="*/ 79 h 82"/>
                  <a:gd name="T32" fmla="*/ 65 w 66"/>
                  <a:gd name="T33" fmla="*/ 76 h 82"/>
                  <a:gd name="T34" fmla="*/ 64 w 66"/>
                  <a:gd name="T35" fmla="*/ 73 h 82"/>
                  <a:gd name="T36" fmla="*/ 60 w 66"/>
                  <a:gd name="T37" fmla="*/ 70 h 82"/>
                  <a:gd name="T38" fmla="*/ 56 w 66"/>
                  <a:gd name="T39" fmla="*/ 71 h 82"/>
                  <a:gd name="T40" fmla="*/ 56 w 66"/>
                  <a:gd name="T41" fmla="*/ 67 h 82"/>
                  <a:gd name="T42" fmla="*/ 54 w 66"/>
                  <a:gd name="T43" fmla="*/ 64 h 82"/>
                  <a:gd name="T44" fmla="*/ 55 w 66"/>
                  <a:gd name="T45" fmla="*/ 51 h 82"/>
                  <a:gd name="T46" fmla="*/ 55 w 66"/>
                  <a:gd name="T47" fmla="*/ 42 h 82"/>
                  <a:gd name="T48" fmla="*/ 55 w 66"/>
                  <a:gd name="T49" fmla="*/ 39 h 82"/>
                  <a:gd name="T50" fmla="*/ 55 w 66"/>
                  <a:gd name="T51" fmla="*/ 33 h 82"/>
                  <a:gd name="T52" fmla="*/ 56 w 66"/>
                  <a:gd name="T53" fmla="*/ 25 h 82"/>
                  <a:gd name="T54" fmla="*/ 50 w 66"/>
                  <a:gd name="T55" fmla="*/ 15 h 82"/>
                  <a:gd name="T56" fmla="*/ 37 w 66"/>
                  <a:gd name="T57" fmla="*/ 1 h 82"/>
                  <a:gd name="T58" fmla="*/ 28 w 66"/>
                  <a:gd name="T59" fmla="*/ 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 h="82">
                    <a:moveTo>
                      <a:pt x="28" y="5"/>
                    </a:moveTo>
                    <a:cubicBezTo>
                      <a:pt x="28" y="5"/>
                      <a:pt x="15" y="7"/>
                      <a:pt x="14" y="22"/>
                    </a:cubicBezTo>
                    <a:cubicBezTo>
                      <a:pt x="14" y="29"/>
                      <a:pt x="14" y="29"/>
                      <a:pt x="14" y="29"/>
                    </a:cubicBezTo>
                    <a:cubicBezTo>
                      <a:pt x="14" y="29"/>
                      <a:pt x="13" y="33"/>
                      <a:pt x="15" y="34"/>
                    </a:cubicBezTo>
                    <a:cubicBezTo>
                      <a:pt x="15" y="34"/>
                      <a:pt x="15" y="35"/>
                      <a:pt x="13" y="40"/>
                    </a:cubicBezTo>
                    <a:cubicBezTo>
                      <a:pt x="13" y="40"/>
                      <a:pt x="13" y="41"/>
                      <a:pt x="13" y="44"/>
                    </a:cubicBezTo>
                    <a:cubicBezTo>
                      <a:pt x="13" y="47"/>
                      <a:pt x="13" y="47"/>
                      <a:pt x="13" y="47"/>
                    </a:cubicBezTo>
                    <a:cubicBezTo>
                      <a:pt x="13" y="47"/>
                      <a:pt x="13" y="48"/>
                      <a:pt x="13" y="49"/>
                    </a:cubicBezTo>
                    <a:cubicBezTo>
                      <a:pt x="13" y="49"/>
                      <a:pt x="14" y="50"/>
                      <a:pt x="13" y="51"/>
                    </a:cubicBezTo>
                    <a:cubicBezTo>
                      <a:pt x="13" y="51"/>
                      <a:pt x="12" y="51"/>
                      <a:pt x="12" y="57"/>
                    </a:cubicBezTo>
                    <a:cubicBezTo>
                      <a:pt x="12" y="57"/>
                      <a:pt x="11" y="68"/>
                      <a:pt x="10" y="70"/>
                    </a:cubicBezTo>
                    <a:cubicBezTo>
                      <a:pt x="10" y="70"/>
                      <a:pt x="8" y="71"/>
                      <a:pt x="9" y="74"/>
                    </a:cubicBezTo>
                    <a:cubicBezTo>
                      <a:pt x="9" y="74"/>
                      <a:pt x="0" y="74"/>
                      <a:pt x="3" y="78"/>
                    </a:cubicBezTo>
                    <a:cubicBezTo>
                      <a:pt x="3" y="78"/>
                      <a:pt x="14" y="82"/>
                      <a:pt x="20" y="81"/>
                    </a:cubicBezTo>
                    <a:cubicBezTo>
                      <a:pt x="20" y="81"/>
                      <a:pt x="43" y="80"/>
                      <a:pt x="46" y="80"/>
                    </a:cubicBezTo>
                    <a:cubicBezTo>
                      <a:pt x="57" y="79"/>
                      <a:pt x="57" y="79"/>
                      <a:pt x="57" y="79"/>
                    </a:cubicBezTo>
                    <a:cubicBezTo>
                      <a:pt x="57" y="79"/>
                      <a:pt x="63" y="76"/>
                      <a:pt x="65" y="76"/>
                    </a:cubicBezTo>
                    <a:cubicBezTo>
                      <a:pt x="65" y="76"/>
                      <a:pt x="66" y="74"/>
                      <a:pt x="64" y="73"/>
                    </a:cubicBezTo>
                    <a:cubicBezTo>
                      <a:pt x="64" y="73"/>
                      <a:pt x="60" y="71"/>
                      <a:pt x="60" y="70"/>
                    </a:cubicBezTo>
                    <a:cubicBezTo>
                      <a:pt x="60" y="70"/>
                      <a:pt x="58" y="70"/>
                      <a:pt x="56" y="71"/>
                    </a:cubicBezTo>
                    <a:cubicBezTo>
                      <a:pt x="56" y="71"/>
                      <a:pt x="55" y="69"/>
                      <a:pt x="56" y="67"/>
                    </a:cubicBezTo>
                    <a:cubicBezTo>
                      <a:pt x="54" y="64"/>
                      <a:pt x="54" y="64"/>
                      <a:pt x="54" y="64"/>
                    </a:cubicBezTo>
                    <a:cubicBezTo>
                      <a:pt x="54" y="64"/>
                      <a:pt x="53" y="56"/>
                      <a:pt x="55" y="51"/>
                    </a:cubicBezTo>
                    <a:cubicBezTo>
                      <a:pt x="55" y="51"/>
                      <a:pt x="56" y="44"/>
                      <a:pt x="55" y="42"/>
                    </a:cubicBezTo>
                    <a:cubicBezTo>
                      <a:pt x="55" y="42"/>
                      <a:pt x="54" y="40"/>
                      <a:pt x="55" y="39"/>
                    </a:cubicBezTo>
                    <a:cubicBezTo>
                      <a:pt x="55" y="39"/>
                      <a:pt x="56" y="38"/>
                      <a:pt x="55" y="33"/>
                    </a:cubicBezTo>
                    <a:cubicBezTo>
                      <a:pt x="55" y="33"/>
                      <a:pt x="55" y="25"/>
                      <a:pt x="56" y="25"/>
                    </a:cubicBezTo>
                    <a:cubicBezTo>
                      <a:pt x="56" y="25"/>
                      <a:pt x="56" y="20"/>
                      <a:pt x="50" y="15"/>
                    </a:cubicBezTo>
                    <a:cubicBezTo>
                      <a:pt x="50" y="15"/>
                      <a:pt x="41" y="2"/>
                      <a:pt x="37" y="1"/>
                    </a:cubicBezTo>
                    <a:cubicBezTo>
                      <a:pt x="37" y="1"/>
                      <a:pt x="30" y="0"/>
                      <a:pt x="28"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4" name="Freeform 402"/>
              <p:cNvSpPr>
                <a:spLocks/>
              </p:cNvSpPr>
              <p:nvPr/>
            </p:nvSpPr>
            <p:spPr bwMode="auto">
              <a:xfrm>
                <a:off x="842" y="1386"/>
                <a:ext cx="19" cy="13"/>
              </a:xfrm>
              <a:custGeom>
                <a:avLst/>
                <a:gdLst>
                  <a:gd name="T0" fmla="*/ 13 w 13"/>
                  <a:gd name="T1" fmla="*/ 0 h 9"/>
                  <a:gd name="T2" fmla="*/ 12 w 13"/>
                  <a:gd name="T3" fmla="*/ 0 h 9"/>
                  <a:gd name="T4" fmla="*/ 5 w 13"/>
                  <a:gd name="T5" fmla="*/ 4 h 9"/>
                  <a:gd name="T6" fmla="*/ 2 w 13"/>
                  <a:gd name="T7" fmla="*/ 9 h 9"/>
                  <a:gd name="T8" fmla="*/ 13 w 13"/>
                  <a:gd name="T9" fmla="*/ 0 h 9"/>
                </a:gdLst>
                <a:ahLst/>
                <a:cxnLst>
                  <a:cxn ang="0">
                    <a:pos x="T0" y="T1"/>
                  </a:cxn>
                  <a:cxn ang="0">
                    <a:pos x="T2" y="T3"/>
                  </a:cxn>
                  <a:cxn ang="0">
                    <a:pos x="T4" y="T5"/>
                  </a:cxn>
                  <a:cxn ang="0">
                    <a:pos x="T6" y="T7"/>
                  </a:cxn>
                  <a:cxn ang="0">
                    <a:pos x="T8" y="T9"/>
                  </a:cxn>
                </a:cxnLst>
                <a:rect l="0" t="0" r="r" b="b"/>
                <a:pathLst>
                  <a:path w="13" h="9">
                    <a:moveTo>
                      <a:pt x="13" y="0"/>
                    </a:moveTo>
                    <a:cubicBezTo>
                      <a:pt x="12" y="0"/>
                      <a:pt x="12" y="0"/>
                      <a:pt x="12" y="0"/>
                    </a:cubicBezTo>
                    <a:cubicBezTo>
                      <a:pt x="8" y="1"/>
                      <a:pt x="5" y="4"/>
                      <a:pt x="5" y="4"/>
                    </a:cubicBezTo>
                    <a:cubicBezTo>
                      <a:pt x="0" y="9"/>
                      <a:pt x="2" y="9"/>
                      <a:pt x="2" y="9"/>
                    </a:cubicBezTo>
                    <a:cubicBezTo>
                      <a:pt x="6" y="8"/>
                      <a:pt x="13"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5" name="Freeform 403"/>
              <p:cNvSpPr>
                <a:spLocks/>
              </p:cNvSpPr>
              <p:nvPr/>
            </p:nvSpPr>
            <p:spPr bwMode="auto">
              <a:xfrm>
                <a:off x="854" y="1413"/>
                <a:ext cx="1"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6" name="Freeform 404"/>
              <p:cNvSpPr>
                <a:spLocks/>
              </p:cNvSpPr>
              <p:nvPr/>
            </p:nvSpPr>
            <p:spPr bwMode="auto">
              <a:xfrm>
                <a:off x="874" y="1468"/>
                <a:ext cx="3" cy="4"/>
              </a:xfrm>
              <a:custGeom>
                <a:avLst/>
                <a:gdLst>
                  <a:gd name="T0" fmla="*/ 1 w 2"/>
                  <a:gd name="T1" fmla="*/ 3 h 3"/>
                  <a:gd name="T2" fmla="*/ 2 w 2"/>
                  <a:gd name="T3" fmla="*/ 2 h 3"/>
                  <a:gd name="T4" fmla="*/ 2 w 2"/>
                  <a:gd name="T5" fmla="*/ 0 h 3"/>
                  <a:gd name="T6" fmla="*/ 2 w 2"/>
                  <a:gd name="T7" fmla="*/ 0 h 3"/>
                  <a:gd name="T8" fmla="*/ 1 w 2"/>
                  <a:gd name="T9" fmla="*/ 3 h 3"/>
                </a:gdLst>
                <a:ahLst/>
                <a:cxnLst>
                  <a:cxn ang="0">
                    <a:pos x="T0" y="T1"/>
                  </a:cxn>
                  <a:cxn ang="0">
                    <a:pos x="T2" y="T3"/>
                  </a:cxn>
                  <a:cxn ang="0">
                    <a:pos x="T4" y="T5"/>
                  </a:cxn>
                  <a:cxn ang="0">
                    <a:pos x="T6" y="T7"/>
                  </a:cxn>
                  <a:cxn ang="0">
                    <a:pos x="T8" y="T9"/>
                  </a:cxn>
                </a:cxnLst>
                <a:rect l="0" t="0" r="r" b="b"/>
                <a:pathLst>
                  <a:path w="2" h="3">
                    <a:moveTo>
                      <a:pt x="1" y="3"/>
                    </a:moveTo>
                    <a:cubicBezTo>
                      <a:pt x="1" y="3"/>
                      <a:pt x="1" y="3"/>
                      <a:pt x="2" y="2"/>
                    </a:cubicBezTo>
                    <a:cubicBezTo>
                      <a:pt x="2" y="1"/>
                      <a:pt x="2" y="0"/>
                      <a:pt x="2" y="0"/>
                    </a:cubicBezTo>
                    <a:cubicBezTo>
                      <a:pt x="2" y="0"/>
                      <a:pt x="2" y="0"/>
                      <a:pt x="2" y="0"/>
                    </a:cubicBezTo>
                    <a:cubicBezTo>
                      <a:pt x="1" y="0"/>
                      <a:pt x="0" y="1"/>
                      <a:pt x="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7" name="Freeform 405"/>
              <p:cNvSpPr>
                <a:spLocks/>
              </p:cNvSpPr>
              <p:nvPr/>
            </p:nvSpPr>
            <p:spPr bwMode="auto">
              <a:xfrm>
                <a:off x="854" y="1388"/>
                <a:ext cx="13" cy="14"/>
              </a:xfrm>
              <a:custGeom>
                <a:avLst/>
                <a:gdLst>
                  <a:gd name="T0" fmla="*/ 7 w 9"/>
                  <a:gd name="T1" fmla="*/ 0 h 10"/>
                  <a:gd name="T2" fmla="*/ 2 w 9"/>
                  <a:gd name="T3" fmla="*/ 6 h 10"/>
                  <a:gd name="T4" fmla="*/ 4 w 9"/>
                  <a:gd name="T5" fmla="*/ 6 h 10"/>
                  <a:gd name="T6" fmla="*/ 7 w 9"/>
                  <a:gd name="T7" fmla="*/ 0 h 10"/>
                </a:gdLst>
                <a:ahLst/>
                <a:cxnLst>
                  <a:cxn ang="0">
                    <a:pos x="T0" y="T1"/>
                  </a:cxn>
                  <a:cxn ang="0">
                    <a:pos x="T2" y="T3"/>
                  </a:cxn>
                  <a:cxn ang="0">
                    <a:pos x="T4" y="T5"/>
                  </a:cxn>
                  <a:cxn ang="0">
                    <a:pos x="T6" y="T7"/>
                  </a:cxn>
                </a:cxnLst>
                <a:rect l="0" t="0" r="r" b="b"/>
                <a:pathLst>
                  <a:path w="9" h="10">
                    <a:moveTo>
                      <a:pt x="7" y="0"/>
                    </a:moveTo>
                    <a:cubicBezTo>
                      <a:pt x="7" y="0"/>
                      <a:pt x="9" y="10"/>
                      <a:pt x="2" y="6"/>
                    </a:cubicBezTo>
                    <a:cubicBezTo>
                      <a:pt x="2" y="6"/>
                      <a:pt x="0" y="4"/>
                      <a:pt x="4" y="6"/>
                    </a:cubicBezTo>
                    <a:cubicBezTo>
                      <a:pt x="4" y="6"/>
                      <a:pt x="8" y="7"/>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pic>
          <p:nvPicPr>
            <p:cNvPr id="5" name="Picture 40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 y="1380"/>
              <a:ext cx="16"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6" name="Freeform 408"/>
            <p:cNvSpPr>
              <a:spLocks/>
            </p:cNvSpPr>
            <p:nvPr/>
          </p:nvSpPr>
          <p:spPr bwMode="auto">
            <a:xfrm>
              <a:off x="864" y="1379"/>
              <a:ext cx="27" cy="13"/>
            </a:xfrm>
            <a:custGeom>
              <a:avLst/>
              <a:gdLst>
                <a:gd name="T0" fmla="*/ 5 w 19"/>
                <a:gd name="T1" fmla="*/ 0 h 9"/>
                <a:gd name="T2" fmla="*/ 8 w 19"/>
                <a:gd name="T3" fmla="*/ 6 h 9"/>
                <a:gd name="T4" fmla="*/ 0 w 19"/>
                <a:gd name="T5" fmla="*/ 5 h 9"/>
                <a:gd name="T6" fmla="*/ 5 w 19"/>
                <a:gd name="T7" fmla="*/ 0 h 9"/>
              </a:gdLst>
              <a:ahLst/>
              <a:cxnLst>
                <a:cxn ang="0">
                  <a:pos x="T0" y="T1"/>
                </a:cxn>
                <a:cxn ang="0">
                  <a:pos x="T2" y="T3"/>
                </a:cxn>
                <a:cxn ang="0">
                  <a:pos x="T4" y="T5"/>
                </a:cxn>
                <a:cxn ang="0">
                  <a:pos x="T6" y="T7"/>
                </a:cxn>
              </a:cxnLst>
              <a:rect l="0" t="0" r="r" b="b"/>
              <a:pathLst>
                <a:path w="19" h="9">
                  <a:moveTo>
                    <a:pt x="5" y="0"/>
                  </a:moveTo>
                  <a:cubicBezTo>
                    <a:pt x="5" y="0"/>
                    <a:pt x="17" y="7"/>
                    <a:pt x="8" y="6"/>
                  </a:cubicBezTo>
                  <a:cubicBezTo>
                    <a:pt x="0" y="5"/>
                    <a:pt x="0" y="5"/>
                    <a:pt x="0" y="5"/>
                  </a:cubicBezTo>
                  <a:cubicBezTo>
                    <a:pt x="0" y="5"/>
                    <a:pt x="19" y="9"/>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 name="Freeform 409"/>
            <p:cNvSpPr>
              <a:spLocks/>
            </p:cNvSpPr>
            <p:nvPr/>
          </p:nvSpPr>
          <p:spPr bwMode="auto">
            <a:xfrm>
              <a:off x="871" y="1367"/>
              <a:ext cx="13" cy="12"/>
            </a:xfrm>
            <a:custGeom>
              <a:avLst/>
              <a:gdLst>
                <a:gd name="T0" fmla="*/ 3 w 9"/>
                <a:gd name="T1" fmla="*/ 0 h 8"/>
                <a:gd name="T2" fmla="*/ 3 w 9"/>
                <a:gd name="T3" fmla="*/ 2 h 8"/>
                <a:gd name="T4" fmla="*/ 4 w 9"/>
                <a:gd name="T5" fmla="*/ 2 h 8"/>
                <a:gd name="T6" fmla="*/ 1 w 9"/>
                <a:gd name="T7" fmla="*/ 8 h 8"/>
                <a:gd name="T8" fmla="*/ 5 w 9"/>
                <a:gd name="T9" fmla="*/ 0 h 8"/>
                <a:gd name="T10" fmla="*/ 3 w 9"/>
                <a:gd name="T11" fmla="*/ 0 h 8"/>
              </a:gdLst>
              <a:ahLst/>
              <a:cxnLst>
                <a:cxn ang="0">
                  <a:pos x="T0" y="T1"/>
                </a:cxn>
                <a:cxn ang="0">
                  <a:pos x="T2" y="T3"/>
                </a:cxn>
                <a:cxn ang="0">
                  <a:pos x="T4" y="T5"/>
                </a:cxn>
                <a:cxn ang="0">
                  <a:pos x="T6" y="T7"/>
                </a:cxn>
                <a:cxn ang="0">
                  <a:pos x="T8" y="T9"/>
                </a:cxn>
                <a:cxn ang="0">
                  <a:pos x="T10" y="T11"/>
                </a:cxn>
              </a:cxnLst>
              <a:rect l="0" t="0" r="r" b="b"/>
              <a:pathLst>
                <a:path w="9" h="8">
                  <a:moveTo>
                    <a:pt x="3" y="0"/>
                  </a:moveTo>
                  <a:cubicBezTo>
                    <a:pt x="2" y="0"/>
                    <a:pt x="0" y="0"/>
                    <a:pt x="3" y="2"/>
                  </a:cubicBezTo>
                  <a:cubicBezTo>
                    <a:pt x="3" y="2"/>
                    <a:pt x="4" y="2"/>
                    <a:pt x="4" y="2"/>
                  </a:cubicBezTo>
                  <a:cubicBezTo>
                    <a:pt x="4" y="2"/>
                    <a:pt x="6" y="2"/>
                    <a:pt x="1" y="8"/>
                  </a:cubicBezTo>
                  <a:cubicBezTo>
                    <a:pt x="1" y="8"/>
                    <a:pt x="9" y="1"/>
                    <a:pt x="5" y="0"/>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 name="Freeform 410"/>
            <p:cNvSpPr>
              <a:spLocks noEditPoints="1"/>
            </p:cNvSpPr>
            <p:nvPr/>
          </p:nvSpPr>
          <p:spPr bwMode="auto">
            <a:xfrm>
              <a:off x="859" y="1369"/>
              <a:ext cx="6" cy="12"/>
            </a:xfrm>
            <a:custGeom>
              <a:avLst/>
              <a:gdLst>
                <a:gd name="T0" fmla="*/ 4 w 4"/>
                <a:gd name="T1" fmla="*/ 1 h 8"/>
                <a:gd name="T2" fmla="*/ 1 w 4"/>
                <a:gd name="T3" fmla="*/ 6 h 8"/>
                <a:gd name="T4" fmla="*/ 2 w 4"/>
                <a:gd name="T5" fmla="*/ 8 h 8"/>
                <a:gd name="T6" fmla="*/ 4 w 4"/>
                <a:gd name="T7" fmla="*/ 8 h 8"/>
                <a:gd name="T8" fmla="*/ 4 w 4"/>
                <a:gd name="T9" fmla="*/ 1 h 8"/>
                <a:gd name="T10" fmla="*/ 4 w 4"/>
                <a:gd name="T11" fmla="*/ 0 h 8"/>
                <a:gd name="T12" fmla="*/ 4 w 4"/>
                <a:gd name="T13" fmla="*/ 1 h 8"/>
                <a:gd name="T14" fmla="*/ 4 w 4"/>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8">
                  <a:moveTo>
                    <a:pt x="4" y="1"/>
                  </a:moveTo>
                  <a:cubicBezTo>
                    <a:pt x="4" y="3"/>
                    <a:pt x="3" y="5"/>
                    <a:pt x="1" y="6"/>
                  </a:cubicBezTo>
                  <a:cubicBezTo>
                    <a:pt x="1" y="6"/>
                    <a:pt x="0" y="8"/>
                    <a:pt x="2" y="8"/>
                  </a:cubicBezTo>
                  <a:cubicBezTo>
                    <a:pt x="2" y="8"/>
                    <a:pt x="3" y="8"/>
                    <a:pt x="4" y="8"/>
                  </a:cubicBezTo>
                  <a:cubicBezTo>
                    <a:pt x="4" y="8"/>
                    <a:pt x="4" y="3"/>
                    <a:pt x="4" y="1"/>
                  </a:cubicBezTo>
                  <a:moveTo>
                    <a:pt x="4" y="0"/>
                  </a:moveTo>
                  <a:cubicBezTo>
                    <a:pt x="4" y="0"/>
                    <a:pt x="4" y="0"/>
                    <a:pt x="4" y="1"/>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 name="Freeform 411"/>
            <p:cNvSpPr>
              <a:spLocks/>
            </p:cNvSpPr>
            <p:nvPr/>
          </p:nvSpPr>
          <p:spPr bwMode="auto">
            <a:xfrm>
              <a:off x="848" y="1372"/>
              <a:ext cx="11" cy="11"/>
            </a:xfrm>
            <a:custGeom>
              <a:avLst/>
              <a:gdLst>
                <a:gd name="T0" fmla="*/ 8 w 8"/>
                <a:gd name="T1" fmla="*/ 0 h 8"/>
                <a:gd name="T2" fmla="*/ 4 w 8"/>
                <a:gd name="T3" fmla="*/ 7 h 8"/>
                <a:gd name="T4" fmla="*/ 8 w 8"/>
                <a:gd name="T5" fmla="*/ 7 h 8"/>
                <a:gd name="T6" fmla="*/ 8 w 8"/>
                <a:gd name="T7" fmla="*/ 0 h 8"/>
              </a:gdLst>
              <a:ahLst/>
              <a:cxnLst>
                <a:cxn ang="0">
                  <a:pos x="T0" y="T1"/>
                </a:cxn>
                <a:cxn ang="0">
                  <a:pos x="T2" y="T3"/>
                </a:cxn>
                <a:cxn ang="0">
                  <a:pos x="T4" y="T5"/>
                </a:cxn>
                <a:cxn ang="0">
                  <a:pos x="T6" y="T7"/>
                </a:cxn>
              </a:cxnLst>
              <a:rect l="0" t="0" r="r" b="b"/>
              <a:pathLst>
                <a:path w="8" h="8">
                  <a:moveTo>
                    <a:pt x="8" y="0"/>
                  </a:moveTo>
                  <a:cubicBezTo>
                    <a:pt x="8" y="0"/>
                    <a:pt x="3" y="4"/>
                    <a:pt x="4" y="7"/>
                  </a:cubicBezTo>
                  <a:cubicBezTo>
                    <a:pt x="4" y="7"/>
                    <a:pt x="4" y="7"/>
                    <a:pt x="8" y="7"/>
                  </a:cubicBezTo>
                  <a:cubicBezTo>
                    <a:pt x="8" y="7"/>
                    <a:pt x="0" y="8"/>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 name="Freeform 412"/>
            <p:cNvSpPr>
              <a:spLocks/>
            </p:cNvSpPr>
            <p:nvPr/>
          </p:nvSpPr>
          <p:spPr bwMode="auto">
            <a:xfrm>
              <a:off x="820" y="1397"/>
              <a:ext cx="57" cy="96"/>
            </a:xfrm>
            <a:custGeom>
              <a:avLst/>
              <a:gdLst>
                <a:gd name="T0" fmla="*/ 22 w 39"/>
                <a:gd name="T1" fmla="*/ 0 h 66"/>
                <a:gd name="T2" fmla="*/ 17 w 39"/>
                <a:gd name="T3" fmla="*/ 9 h 66"/>
                <a:gd name="T4" fmla="*/ 27 w 39"/>
                <a:gd name="T5" fmla="*/ 15 h 66"/>
                <a:gd name="T6" fmla="*/ 17 w 39"/>
                <a:gd name="T7" fmla="*/ 17 h 66"/>
                <a:gd name="T8" fmla="*/ 17 w 39"/>
                <a:gd name="T9" fmla="*/ 22 h 66"/>
                <a:gd name="T10" fmla="*/ 15 w 39"/>
                <a:gd name="T11" fmla="*/ 37 h 66"/>
                <a:gd name="T12" fmla="*/ 19 w 39"/>
                <a:gd name="T13" fmla="*/ 40 h 66"/>
                <a:gd name="T14" fmla="*/ 12 w 39"/>
                <a:gd name="T15" fmla="*/ 59 h 66"/>
                <a:gd name="T16" fmla="*/ 10 w 39"/>
                <a:gd name="T17" fmla="*/ 62 h 66"/>
                <a:gd name="T18" fmla="*/ 4 w 39"/>
                <a:gd name="T19" fmla="*/ 64 h 66"/>
                <a:gd name="T20" fmla="*/ 10 w 39"/>
                <a:gd name="T21" fmla="*/ 61 h 66"/>
                <a:gd name="T22" fmla="*/ 10 w 39"/>
                <a:gd name="T23" fmla="*/ 58 h 66"/>
                <a:gd name="T24" fmla="*/ 13 w 39"/>
                <a:gd name="T25" fmla="*/ 39 h 66"/>
                <a:gd name="T26" fmla="*/ 13 w 39"/>
                <a:gd name="T27" fmla="*/ 36 h 66"/>
                <a:gd name="T28" fmla="*/ 13 w 39"/>
                <a:gd name="T29" fmla="*/ 27 h 66"/>
                <a:gd name="T30" fmla="*/ 15 w 39"/>
                <a:gd name="T31" fmla="*/ 22 h 66"/>
                <a:gd name="T32" fmla="*/ 22 w 39"/>
                <a:gd name="T33"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66">
                  <a:moveTo>
                    <a:pt x="22" y="0"/>
                  </a:moveTo>
                  <a:cubicBezTo>
                    <a:pt x="17" y="9"/>
                    <a:pt x="17" y="9"/>
                    <a:pt x="17" y="9"/>
                  </a:cubicBezTo>
                  <a:cubicBezTo>
                    <a:pt x="17" y="9"/>
                    <a:pt x="18" y="10"/>
                    <a:pt x="27" y="15"/>
                  </a:cubicBezTo>
                  <a:cubicBezTo>
                    <a:pt x="27" y="15"/>
                    <a:pt x="31" y="18"/>
                    <a:pt x="17" y="17"/>
                  </a:cubicBezTo>
                  <a:cubicBezTo>
                    <a:pt x="17" y="17"/>
                    <a:pt x="15" y="18"/>
                    <a:pt x="17" y="22"/>
                  </a:cubicBezTo>
                  <a:cubicBezTo>
                    <a:pt x="15" y="37"/>
                    <a:pt x="15" y="37"/>
                    <a:pt x="15" y="37"/>
                  </a:cubicBezTo>
                  <a:cubicBezTo>
                    <a:pt x="15" y="37"/>
                    <a:pt x="39" y="42"/>
                    <a:pt x="19" y="40"/>
                  </a:cubicBezTo>
                  <a:cubicBezTo>
                    <a:pt x="19" y="40"/>
                    <a:pt x="17" y="36"/>
                    <a:pt x="12" y="59"/>
                  </a:cubicBezTo>
                  <a:cubicBezTo>
                    <a:pt x="12" y="59"/>
                    <a:pt x="26" y="66"/>
                    <a:pt x="10" y="62"/>
                  </a:cubicBezTo>
                  <a:cubicBezTo>
                    <a:pt x="10" y="62"/>
                    <a:pt x="4" y="63"/>
                    <a:pt x="4" y="64"/>
                  </a:cubicBezTo>
                  <a:cubicBezTo>
                    <a:pt x="4" y="64"/>
                    <a:pt x="0" y="63"/>
                    <a:pt x="10" y="61"/>
                  </a:cubicBezTo>
                  <a:cubicBezTo>
                    <a:pt x="10" y="61"/>
                    <a:pt x="8" y="61"/>
                    <a:pt x="10" y="58"/>
                  </a:cubicBezTo>
                  <a:cubicBezTo>
                    <a:pt x="10" y="58"/>
                    <a:pt x="13" y="40"/>
                    <a:pt x="13" y="39"/>
                  </a:cubicBezTo>
                  <a:cubicBezTo>
                    <a:pt x="13" y="39"/>
                    <a:pt x="18" y="39"/>
                    <a:pt x="13" y="36"/>
                  </a:cubicBezTo>
                  <a:cubicBezTo>
                    <a:pt x="13" y="36"/>
                    <a:pt x="15" y="29"/>
                    <a:pt x="13" y="27"/>
                  </a:cubicBezTo>
                  <a:cubicBezTo>
                    <a:pt x="15" y="22"/>
                    <a:pt x="15" y="22"/>
                    <a:pt x="15" y="22"/>
                  </a:cubicBezTo>
                  <a:cubicBezTo>
                    <a:pt x="15" y="22"/>
                    <a:pt x="11" y="13"/>
                    <a:pt x="2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 name="Freeform 413"/>
            <p:cNvSpPr>
              <a:spLocks/>
            </p:cNvSpPr>
            <p:nvPr/>
          </p:nvSpPr>
          <p:spPr bwMode="auto">
            <a:xfrm>
              <a:off x="842" y="1408"/>
              <a:ext cx="7" cy="23"/>
            </a:xfrm>
            <a:custGeom>
              <a:avLst/>
              <a:gdLst>
                <a:gd name="T0" fmla="*/ 2 w 5"/>
                <a:gd name="T1" fmla="*/ 5 h 16"/>
                <a:gd name="T2" fmla="*/ 3 w 5"/>
                <a:gd name="T3" fmla="*/ 5 h 16"/>
                <a:gd name="T4" fmla="*/ 2 w 5"/>
                <a:gd name="T5" fmla="*/ 2 h 16"/>
                <a:gd name="T6" fmla="*/ 1 w 5"/>
                <a:gd name="T7" fmla="*/ 2 h 16"/>
                <a:gd name="T8" fmla="*/ 0 w 5"/>
                <a:gd name="T9" fmla="*/ 5 h 16"/>
                <a:gd name="T10" fmla="*/ 1 w 5"/>
                <a:gd name="T11" fmla="*/ 9 h 16"/>
                <a:gd name="T12" fmla="*/ 1 w 5"/>
                <a:gd name="T13" fmla="*/ 13 h 16"/>
                <a:gd name="T14" fmla="*/ 0 w 5"/>
                <a:gd name="T15" fmla="*/ 11 h 16"/>
                <a:gd name="T16" fmla="*/ 0 w 5"/>
                <a:gd name="T17" fmla="*/ 12 h 16"/>
                <a:gd name="T18" fmla="*/ 1 w 5"/>
                <a:gd name="T19" fmla="*/ 15 h 16"/>
                <a:gd name="T20" fmla="*/ 1 w 5"/>
                <a:gd name="T21" fmla="*/ 14 h 16"/>
                <a:gd name="T22" fmla="*/ 3 w 5"/>
                <a:gd name="T23" fmla="*/ 10 h 16"/>
                <a:gd name="T24" fmla="*/ 1 w 5"/>
                <a:gd name="T25" fmla="*/ 5 h 16"/>
                <a:gd name="T26" fmla="*/ 2 w 5"/>
                <a:gd name="T2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16">
                  <a:moveTo>
                    <a:pt x="2" y="5"/>
                  </a:moveTo>
                  <a:cubicBezTo>
                    <a:pt x="3" y="5"/>
                    <a:pt x="3" y="5"/>
                    <a:pt x="3" y="5"/>
                  </a:cubicBezTo>
                  <a:cubicBezTo>
                    <a:pt x="3" y="5"/>
                    <a:pt x="4" y="2"/>
                    <a:pt x="2" y="2"/>
                  </a:cubicBezTo>
                  <a:cubicBezTo>
                    <a:pt x="2" y="2"/>
                    <a:pt x="2" y="0"/>
                    <a:pt x="1" y="2"/>
                  </a:cubicBezTo>
                  <a:cubicBezTo>
                    <a:pt x="1" y="2"/>
                    <a:pt x="0" y="3"/>
                    <a:pt x="0" y="5"/>
                  </a:cubicBezTo>
                  <a:cubicBezTo>
                    <a:pt x="0" y="5"/>
                    <a:pt x="0" y="8"/>
                    <a:pt x="1" y="9"/>
                  </a:cubicBezTo>
                  <a:cubicBezTo>
                    <a:pt x="1" y="9"/>
                    <a:pt x="4" y="12"/>
                    <a:pt x="1" y="13"/>
                  </a:cubicBezTo>
                  <a:cubicBezTo>
                    <a:pt x="0" y="11"/>
                    <a:pt x="0" y="11"/>
                    <a:pt x="0" y="11"/>
                  </a:cubicBezTo>
                  <a:cubicBezTo>
                    <a:pt x="0" y="11"/>
                    <a:pt x="0" y="10"/>
                    <a:pt x="0" y="12"/>
                  </a:cubicBezTo>
                  <a:cubicBezTo>
                    <a:pt x="1" y="15"/>
                    <a:pt x="1" y="15"/>
                    <a:pt x="1" y="15"/>
                  </a:cubicBezTo>
                  <a:cubicBezTo>
                    <a:pt x="1" y="15"/>
                    <a:pt x="2" y="16"/>
                    <a:pt x="1" y="14"/>
                  </a:cubicBezTo>
                  <a:cubicBezTo>
                    <a:pt x="1" y="14"/>
                    <a:pt x="5" y="13"/>
                    <a:pt x="3" y="10"/>
                  </a:cubicBezTo>
                  <a:cubicBezTo>
                    <a:pt x="3" y="10"/>
                    <a:pt x="0" y="6"/>
                    <a:pt x="1" y="5"/>
                  </a:cubicBezTo>
                  <a:cubicBezTo>
                    <a:pt x="1" y="5"/>
                    <a:pt x="2" y="1"/>
                    <a:pt x="2"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 name="Freeform 414"/>
            <p:cNvSpPr>
              <a:spLocks/>
            </p:cNvSpPr>
            <p:nvPr/>
          </p:nvSpPr>
          <p:spPr bwMode="auto">
            <a:xfrm>
              <a:off x="848" y="1411"/>
              <a:ext cx="6" cy="18"/>
            </a:xfrm>
            <a:custGeom>
              <a:avLst/>
              <a:gdLst>
                <a:gd name="T0" fmla="*/ 0 w 4"/>
                <a:gd name="T1" fmla="*/ 2 h 12"/>
                <a:gd name="T2" fmla="*/ 0 w 4"/>
                <a:gd name="T3" fmla="*/ 3 h 12"/>
                <a:gd name="T4" fmla="*/ 2 w 4"/>
                <a:gd name="T5" fmla="*/ 2 h 12"/>
                <a:gd name="T6" fmla="*/ 2 w 4"/>
                <a:gd name="T7" fmla="*/ 9 h 12"/>
                <a:gd name="T8" fmla="*/ 2 w 4"/>
                <a:gd name="T9" fmla="*/ 12 h 12"/>
                <a:gd name="T10" fmla="*/ 1 w 4"/>
                <a:gd name="T11" fmla="*/ 12 h 12"/>
                <a:gd name="T12" fmla="*/ 3 w 4"/>
                <a:gd name="T13" fmla="*/ 12 h 12"/>
                <a:gd name="T14" fmla="*/ 4 w 4"/>
                <a:gd name="T15" fmla="*/ 1 h 12"/>
                <a:gd name="T16" fmla="*/ 3 w 4"/>
                <a:gd name="T17" fmla="*/ 0 h 12"/>
                <a:gd name="T18" fmla="*/ 0 w 4"/>
                <a:gd name="T19"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2">
                  <a:moveTo>
                    <a:pt x="0" y="2"/>
                  </a:moveTo>
                  <a:cubicBezTo>
                    <a:pt x="0" y="3"/>
                    <a:pt x="0" y="3"/>
                    <a:pt x="0" y="3"/>
                  </a:cubicBezTo>
                  <a:cubicBezTo>
                    <a:pt x="2" y="2"/>
                    <a:pt x="2" y="2"/>
                    <a:pt x="2" y="2"/>
                  </a:cubicBezTo>
                  <a:cubicBezTo>
                    <a:pt x="2" y="2"/>
                    <a:pt x="2" y="7"/>
                    <a:pt x="2" y="9"/>
                  </a:cubicBezTo>
                  <a:cubicBezTo>
                    <a:pt x="2" y="12"/>
                    <a:pt x="2" y="12"/>
                    <a:pt x="2" y="12"/>
                  </a:cubicBezTo>
                  <a:cubicBezTo>
                    <a:pt x="1" y="12"/>
                    <a:pt x="1" y="12"/>
                    <a:pt x="1" y="12"/>
                  </a:cubicBezTo>
                  <a:cubicBezTo>
                    <a:pt x="3" y="12"/>
                    <a:pt x="3" y="12"/>
                    <a:pt x="3" y="12"/>
                  </a:cubicBezTo>
                  <a:cubicBezTo>
                    <a:pt x="3" y="12"/>
                    <a:pt x="4" y="4"/>
                    <a:pt x="4" y="1"/>
                  </a:cubicBezTo>
                  <a:cubicBezTo>
                    <a:pt x="3" y="0"/>
                    <a:pt x="3" y="0"/>
                    <a:pt x="3" y="0"/>
                  </a:cubicBezTo>
                  <a:cubicBezTo>
                    <a:pt x="0" y="2"/>
                    <a:pt x="0" y="2"/>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 name="Freeform 415"/>
            <p:cNvSpPr>
              <a:spLocks/>
            </p:cNvSpPr>
            <p:nvPr/>
          </p:nvSpPr>
          <p:spPr bwMode="auto">
            <a:xfrm>
              <a:off x="874" y="1426"/>
              <a:ext cx="3" cy="4"/>
            </a:xfrm>
            <a:custGeom>
              <a:avLst/>
              <a:gdLst>
                <a:gd name="T0" fmla="*/ 1 w 3"/>
                <a:gd name="T1" fmla="*/ 0 h 4"/>
                <a:gd name="T2" fmla="*/ 0 w 3"/>
                <a:gd name="T3" fmla="*/ 4 h 4"/>
                <a:gd name="T4" fmla="*/ 1 w 3"/>
                <a:gd name="T5" fmla="*/ 4 h 4"/>
                <a:gd name="T6" fmla="*/ 3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lnTo>
                    <a:pt x="0" y="4"/>
                  </a:lnTo>
                  <a:lnTo>
                    <a:pt x="1" y="4"/>
                  </a:lnTo>
                  <a:lnTo>
                    <a:pt x="3"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 name="Freeform 416"/>
            <p:cNvSpPr>
              <a:spLocks/>
            </p:cNvSpPr>
            <p:nvPr/>
          </p:nvSpPr>
          <p:spPr bwMode="auto">
            <a:xfrm>
              <a:off x="874" y="1426"/>
              <a:ext cx="3" cy="4"/>
            </a:xfrm>
            <a:custGeom>
              <a:avLst/>
              <a:gdLst>
                <a:gd name="T0" fmla="*/ 1 w 3"/>
                <a:gd name="T1" fmla="*/ 0 h 4"/>
                <a:gd name="T2" fmla="*/ 0 w 3"/>
                <a:gd name="T3" fmla="*/ 4 h 4"/>
                <a:gd name="T4" fmla="*/ 1 w 3"/>
                <a:gd name="T5" fmla="*/ 4 h 4"/>
                <a:gd name="T6" fmla="*/ 3 w 3"/>
                <a:gd name="T7" fmla="*/ 0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lnTo>
                    <a:pt x="0" y="4"/>
                  </a:lnTo>
                  <a:lnTo>
                    <a:pt x="1" y="4"/>
                  </a:lnTo>
                  <a:lnTo>
                    <a:pt x="3" y="0"/>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 name="Freeform 417"/>
            <p:cNvSpPr>
              <a:spLocks noEditPoints="1"/>
            </p:cNvSpPr>
            <p:nvPr/>
          </p:nvSpPr>
          <p:spPr bwMode="auto">
            <a:xfrm>
              <a:off x="854" y="1411"/>
              <a:ext cx="11" cy="18"/>
            </a:xfrm>
            <a:custGeom>
              <a:avLst/>
              <a:gdLst>
                <a:gd name="T0" fmla="*/ 4 w 8"/>
                <a:gd name="T1" fmla="*/ 1 h 12"/>
                <a:gd name="T2" fmla="*/ 1 w 8"/>
                <a:gd name="T3" fmla="*/ 4 h 12"/>
                <a:gd name="T4" fmla="*/ 0 w 8"/>
                <a:gd name="T5" fmla="*/ 9 h 12"/>
                <a:gd name="T6" fmla="*/ 2 w 8"/>
                <a:gd name="T7" fmla="*/ 12 h 12"/>
                <a:gd name="T8" fmla="*/ 4 w 8"/>
                <a:gd name="T9" fmla="*/ 12 h 12"/>
                <a:gd name="T10" fmla="*/ 7 w 8"/>
                <a:gd name="T11" fmla="*/ 9 h 12"/>
                <a:gd name="T12" fmla="*/ 7 w 8"/>
                <a:gd name="T13" fmla="*/ 3 h 12"/>
                <a:gd name="T14" fmla="*/ 4 w 8"/>
                <a:gd name="T15" fmla="*/ 1 h 12"/>
                <a:gd name="T16" fmla="*/ 5 w 8"/>
                <a:gd name="T17" fmla="*/ 10 h 12"/>
                <a:gd name="T18" fmla="*/ 2 w 8"/>
                <a:gd name="T19" fmla="*/ 9 h 12"/>
                <a:gd name="T20" fmla="*/ 3 w 8"/>
                <a:gd name="T21" fmla="*/ 3 h 12"/>
                <a:gd name="T22" fmla="*/ 5 w 8"/>
                <a:gd name="T23" fmla="*/ 3 h 12"/>
                <a:gd name="T24" fmla="*/ 5 w 8"/>
                <a:gd name="T25"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2">
                  <a:moveTo>
                    <a:pt x="4" y="1"/>
                  </a:moveTo>
                  <a:cubicBezTo>
                    <a:pt x="1" y="1"/>
                    <a:pt x="1" y="4"/>
                    <a:pt x="1" y="4"/>
                  </a:cubicBezTo>
                  <a:cubicBezTo>
                    <a:pt x="0" y="9"/>
                    <a:pt x="0" y="9"/>
                    <a:pt x="0" y="9"/>
                  </a:cubicBezTo>
                  <a:cubicBezTo>
                    <a:pt x="0" y="12"/>
                    <a:pt x="2" y="12"/>
                    <a:pt x="2" y="12"/>
                  </a:cubicBezTo>
                  <a:cubicBezTo>
                    <a:pt x="4" y="12"/>
                    <a:pt x="4" y="12"/>
                    <a:pt x="4" y="12"/>
                  </a:cubicBezTo>
                  <a:cubicBezTo>
                    <a:pt x="6" y="12"/>
                    <a:pt x="7" y="9"/>
                    <a:pt x="7" y="9"/>
                  </a:cubicBezTo>
                  <a:cubicBezTo>
                    <a:pt x="6" y="8"/>
                    <a:pt x="7" y="3"/>
                    <a:pt x="7" y="3"/>
                  </a:cubicBezTo>
                  <a:cubicBezTo>
                    <a:pt x="8" y="0"/>
                    <a:pt x="4" y="1"/>
                    <a:pt x="4" y="1"/>
                  </a:cubicBezTo>
                  <a:moveTo>
                    <a:pt x="5" y="10"/>
                  </a:moveTo>
                  <a:cubicBezTo>
                    <a:pt x="5" y="10"/>
                    <a:pt x="3" y="12"/>
                    <a:pt x="2" y="9"/>
                  </a:cubicBezTo>
                  <a:cubicBezTo>
                    <a:pt x="3" y="3"/>
                    <a:pt x="3" y="3"/>
                    <a:pt x="3" y="3"/>
                  </a:cubicBezTo>
                  <a:cubicBezTo>
                    <a:pt x="3" y="3"/>
                    <a:pt x="4" y="1"/>
                    <a:pt x="5" y="3"/>
                  </a:cubicBezTo>
                  <a:cubicBezTo>
                    <a:pt x="5" y="3"/>
                    <a:pt x="4" y="9"/>
                    <a:pt x="5"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 name="Freeform 418"/>
            <p:cNvSpPr>
              <a:spLocks noEditPoints="1"/>
            </p:cNvSpPr>
            <p:nvPr/>
          </p:nvSpPr>
          <p:spPr bwMode="auto">
            <a:xfrm>
              <a:off x="864" y="1411"/>
              <a:ext cx="10" cy="19"/>
            </a:xfrm>
            <a:custGeom>
              <a:avLst/>
              <a:gdLst>
                <a:gd name="T0" fmla="*/ 7 w 7"/>
                <a:gd name="T1" fmla="*/ 2 h 13"/>
                <a:gd name="T2" fmla="*/ 5 w 7"/>
                <a:gd name="T3" fmla="*/ 1 h 13"/>
                <a:gd name="T4" fmla="*/ 1 w 7"/>
                <a:gd name="T5" fmla="*/ 4 h 13"/>
                <a:gd name="T6" fmla="*/ 3 w 7"/>
                <a:gd name="T7" fmla="*/ 12 h 13"/>
                <a:gd name="T8" fmla="*/ 7 w 7"/>
                <a:gd name="T9" fmla="*/ 9 h 13"/>
                <a:gd name="T10" fmla="*/ 7 w 7"/>
                <a:gd name="T11" fmla="*/ 2 h 13"/>
                <a:gd name="T12" fmla="*/ 4 w 7"/>
                <a:gd name="T13" fmla="*/ 11 h 13"/>
                <a:gd name="T14" fmla="*/ 3 w 7"/>
                <a:gd name="T15" fmla="*/ 6 h 13"/>
                <a:gd name="T16" fmla="*/ 5 w 7"/>
                <a:gd name="T17" fmla="*/ 1 h 13"/>
                <a:gd name="T18" fmla="*/ 5 w 7"/>
                <a:gd name="T19" fmla="*/ 5 h 13"/>
                <a:gd name="T20" fmla="*/ 4 w 7"/>
                <a:gd name="T2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13">
                  <a:moveTo>
                    <a:pt x="7" y="2"/>
                  </a:moveTo>
                  <a:cubicBezTo>
                    <a:pt x="7" y="2"/>
                    <a:pt x="7" y="0"/>
                    <a:pt x="5" y="1"/>
                  </a:cubicBezTo>
                  <a:cubicBezTo>
                    <a:pt x="5" y="1"/>
                    <a:pt x="2" y="1"/>
                    <a:pt x="1" y="4"/>
                  </a:cubicBezTo>
                  <a:cubicBezTo>
                    <a:pt x="1" y="4"/>
                    <a:pt x="0" y="13"/>
                    <a:pt x="3" y="12"/>
                  </a:cubicBezTo>
                  <a:cubicBezTo>
                    <a:pt x="3" y="12"/>
                    <a:pt x="7" y="13"/>
                    <a:pt x="7" y="9"/>
                  </a:cubicBezTo>
                  <a:cubicBezTo>
                    <a:pt x="7" y="2"/>
                    <a:pt x="7" y="2"/>
                    <a:pt x="7" y="2"/>
                  </a:cubicBezTo>
                  <a:moveTo>
                    <a:pt x="4" y="11"/>
                  </a:moveTo>
                  <a:cubicBezTo>
                    <a:pt x="4" y="11"/>
                    <a:pt x="2" y="12"/>
                    <a:pt x="3" y="6"/>
                  </a:cubicBezTo>
                  <a:cubicBezTo>
                    <a:pt x="3" y="6"/>
                    <a:pt x="2" y="1"/>
                    <a:pt x="5" y="1"/>
                  </a:cubicBezTo>
                  <a:cubicBezTo>
                    <a:pt x="5" y="1"/>
                    <a:pt x="5" y="1"/>
                    <a:pt x="5" y="5"/>
                  </a:cubicBezTo>
                  <a:cubicBezTo>
                    <a:pt x="5" y="5"/>
                    <a:pt x="6" y="11"/>
                    <a:pt x="4"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 name="Freeform 419"/>
            <p:cNvSpPr>
              <a:spLocks noEditPoints="1"/>
            </p:cNvSpPr>
            <p:nvPr/>
          </p:nvSpPr>
          <p:spPr bwMode="auto">
            <a:xfrm>
              <a:off x="878" y="1410"/>
              <a:ext cx="10" cy="20"/>
            </a:xfrm>
            <a:custGeom>
              <a:avLst/>
              <a:gdLst>
                <a:gd name="T0" fmla="*/ 5 w 7"/>
                <a:gd name="T1" fmla="*/ 2 h 14"/>
                <a:gd name="T2" fmla="*/ 2 w 7"/>
                <a:gd name="T3" fmla="*/ 1 h 14"/>
                <a:gd name="T4" fmla="*/ 0 w 7"/>
                <a:gd name="T5" fmla="*/ 4 h 14"/>
                <a:gd name="T6" fmla="*/ 0 w 7"/>
                <a:gd name="T7" fmla="*/ 11 h 14"/>
                <a:gd name="T8" fmla="*/ 2 w 7"/>
                <a:gd name="T9" fmla="*/ 13 h 14"/>
                <a:gd name="T10" fmla="*/ 5 w 7"/>
                <a:gd name="T11" fmla="*/ 11 h 14"/>
                <a:gd name="T12" fmla="*/ 5 w 7"/>
                <a:gd name="T13" fmla="*/ 2 h 14"/>
                <a:gd name="T14" fmla="*/ 2 w 7"/>
                <a:gd name="T15" fmla="*/ 12 h 14"/>
                <a:gd name="T16" fmla="*/ 2 w 7"/>
                <a:gd name="T17" fmla="*/ 9 h 14"/>
                <a:gd name="T18" fmla="*/ 2 w 7"/>
                <a:gd name="T19" fmla="*/ 3 h 14"/>
                <a:gd name="T20" fmla="*/ 4 w 7"/>
                <a:gd name="T21" fmla="*/ 4 h 14"/>
                <a:gd name="T22" fmla="*/ 2 w 7"/>
                <a:gd name="T2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4">
                  <a:moveTo>
                    <a:pt x="5" y="2"/>
                  </a:moveTo>
                  <a:cubicBezTo>
                    <a:pt x="5" y="2"/>
                    <a:pt x="3" y="0"/>
                    <a:pt x="2" y="1"/>
                  </a:cubicBezTo>
                  <a:cubicBezTo>
                    <a:pt x="2" y="1"/>
                    <a:pt x="0" y="1"/>
                    <a:pt x="0" y="4"/>
                  </a:cubicBezTo>
                  <a:cubicBezTo>
                    <a:pt x="0" y="4"/>
                    <a:pt x="1" y="7"/>
                    <a:pt x="0" y="11"/>
                  </a:cubicBezTo>
                  <a:cubicBezTo>
                    <a:pt x="0" y="11"/>
                    <a:pt x="0" y="14"/>
                    <a:pt x="2" y="13"/>
                  </a:cubicBezTo>
                  <a:cubicBezTo>
                    <a:pt x="2" y="13"/>
                    <a:pt x="5" y="14"/>
                    <a:pt x="5" y="11"/>
                  </a:cubicBezTo>
                  <a:cubicBezTo>
                    <a:pt x="5" y="11"/>
                    <a:pt x="7" y="2"/>
                    <a:pt x="5" y="2"/>
                  </a:cubicBezTo>
                  <a:moveTo>
                    <a:pt x="2" y="12"/>
                  </a:moveTo>
                  <a:cubicBezTo>
                    <a:pt x="2" y="12"/>
                    <a:pt x="1" y="12"/>
                    <a:pt x="2" y="9"/>
                  </a:cubicBezTo>
                  <a:cubicBezTo>
                    <a:pt x="2" y="9"/>
                    <a:pt x="2" y="3"/>
                    <a:pt x="2" y="3"/>
                  </a:cubicBezTo>
                  <a:cubicBezTo>
                    <a:pt x="2" y="3"/>
                    <a:pt x="3" y="1"/>
                    <a:pt x="4" y="4"/>
                  </a:cubicBezTo>
                  <a:cubicBezTo>
                    <a:pt x="4" y="4"/>
                    <a:pt x="5" y="13"/>
                    <a:pt x="2"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 name="Freeform 420"/>
            <p:cNvSpPr>
              <a:spLocks noEditPoints="1"/>
            </p:cNvSpPr>
            <p:nvPr/>
          </p:nvSpPr>
          <p:spPr bwMode="auto">
            <a:xfrm>
              <a:off x="887" y="1410"/>
              <a:ext cx="7" cy="20"/>
            </a:xfrm>
            <a:custGeom>
              <a:avLst/>
              <a:gdLst>
                <a:gd name="T0" fmla="*/ 5 w 5"/>
                <a:gd name="T1" fmla="*/ 2 h 14"/>
                <a:gd name="T2" fmla="*/ 1 w 5"/>
                <a:gd name="T3" fmla="*/ 2 h 14"/>
                <a:gd name="T4" fmla="*/ 0 w 5"/>
                <a:gd name="T5" fmla="*/ 11 h 14"/>
                <a:gd name="T6" fmla="*/ 3 w 5"/>
                <a:gd name="T7" fmla="*/ 14 h 14"/>
                <a:gd name="T8" fmla="*/ 5 w 5"/>
                <a:gd name="T9" fmla="*/ 10 h 14"/>
                <a:gd name="T10" fmla="*/ 5 w 5"/>
                <a:gd name="T11" fmla="*/ 2 h 14"/>
                <a:gd name="T12" fmla="*/ 3 w 5"/>
                <a:gd name="T13" fmla="*/ 12 h 14"/>
                <a:gd name="T14" fmla="*/ 2 w 5"/>
                <a:gd name="T15" fmla="*/ 7 h 14"/>
                <a:gd name="T16" fmla="*/ 3 w 5"/>
                <a:gd name="T17" fmla="*/ 2 h 14"/>
                <a:gd name="T18" fmla="*/ 4 w 5"/>
                <a:gd name="T19" fmla="*/ 6 h 14"/>
                <a:gd name="T20" fmla="*/ 3 w 5"/>
                <a:gd name="T21"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4">
                  <a:moveTo>
                    <a:pt x="5" y="2"/>
                  </a:moveTo>
                  <a:cubicBezTo>
                    <a:pt x="2" y="0"/>
                    <a:pt x="1" y="2"/>
                    <a:pt x="1" y="2"/>
                  </a:cubicBezTo>
                  <a:cubicBezTo>
                    <a:pt x="1" y="3"/>
                    <a:pt x="0" y="11"/>
                    <a:pt x="0" y="11"/>
                  </a:cubicBezTo>
                  <a:cubicBezTo>
                    <a:pt x="0" y="14"/>
                    <a:pt x="3" y="14"/>
                    <a:pt x="3" y="14"/>
                  </a:cubicBezTo>
                  <a:cubicBezTo>
                    <a:pt x="5" y="14"/>
                    <a:pt x="5" y="10"/>
                    <a:pt x="5" y="10"/>
                  </a:cubicBezTo>
                  <a:cubicBezTo>
                    <a:pt x="5" y="2"/>
                    <a:pt x="5" y="2"/>
                    <a:pt x="5" y="2"/>
                  </a:cubicBezTo>
                  <a:moveTo>
                    <a:pt x="3" y="12"/>
                  </a:moveTo>
                  <a:cubicBezTo>
                    <a:pt x="3" y="12"/>
                    <a:pt x="2" y="12"/>
                    <a:pt x="2" y="7"/>
                  </a:cubicBezTo>
                  <a:cubicBezTo>
                    <a:pt x="2" y="7"/>
                    <a:pt x="2" y="2"/>
                    <a:pt x="3" y="2"/>
                  </a:cubicBezTo>
                  <a:cubicBezTo>
                    <a:pt x="3" y="2"/>
                    <a:pt x="4" y="2"/>
                    <a:pt x="4" y="6"/>
                  </a:cubicBezTo>
                  <a:cubicBezTo>
                    <a:pt x="4" y="6"/>
                    <a:pt x="5" y="13"/>
                    <a:pt x="3"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9" name="Freeform 421"/>
            <p:cNvSpPr>
              <a:spLocks noEditPoints="1"/>
            </p:cNvSpPr>
            <p:nvPr/>
          </p:nvSpPr>
          <p:spPr bwMode="auto">
            <a:xfrm>
              <a:off x="894" y="1411"/>
              <a:ext cx="6" cy="22"/>
            </a:xfrm>
            <a:custGeom>
              <a:avLst/>
              <a:gdLst>
                <a:gd name="T0" fmla="*/ 3 w 4"/>
                <a:gd name="T1" fmla="*/ 4 h 15"/>
                <a:gd name="T2" fmla="*/ 2 w 4"/>
                <a:gd name="T3" fmla="*/ 1 h 15"/>
                <a:gd name="T4" fmla="*/ 1 w 4"/>
                <a:gd name="T5" fmla="*/ 3 h 15"/>
                <a:gd name="T6" fmla="*/ 0 w 4"/>
                <a:gd name="T7" fmla="*/ 11 h 15"/>
                <a:gd name="T8" fmla="*/ 3 w 4"/>
                <a:gd name="T9" fmla="*/ 13 h 15"/>
                <a:gd name="T10" fmla="*/ 3 w 4"/>
                <a:gd name="T11" fmla="*/ 9 h 15"/>
                <a:gd name="T12" fmla="*/ 3 w 4"/>
                <a:gd name="T13" fmla="*/ 4 h 15"/>
                <a:gd name="T14" fmla="*/ 2 w 4"/>
                <a:gd name="T15" fmla="*/ 12 h 15"/>
                <a:gd name="T16" fmla="*/ 2 w 4"/>
                <a:gd name="T17" fmla="*/ 6 h 15"/>
                <a:gd name="T18" fmla="*/ 2 w 4"/>
                <a:gd name="T19" fmla="*/ 3 h 15"/>
                <a:gd name="T20" fmla="*/ 3 w 4"/>
                <a:gd name="T21" fmla="*/ 4 h 15"/>
                <a:gd name="T22" fmla="*/ 2 w 4"/>
                <a:gd name="T23"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5">
                  <a:moveTo>
                    <a:pt x="3" y="4"/>
                  </a:moveTo>
                  <a:cubicBezTo>
                    <a:pt x="3" y="4"/>
                    <a:pt x="3" y="1"/>
                    <a:pt x="2" y="1"/>
                  </a:cubicBezTo>
                  <a:cubicBezTo>
                    <a:pt x="2" y="1"/>
                    <a:pt x="1" y="0"/>
                    <a:pt x="1" y="3"/>
                  </a:cubicBezTo>
                  <a:cubicBezTo>
                    <a:pt x="1" y="3"/>
                    <a:pt x="1" y="6"/>
                    <a:pt x="0" y="11"/>
                  </a:cubicBezTo>
                  <a:cubicBezTo>
                    <a:pt x="0" y="11"/>
                    <a:pt x="1" y="15"/>
                    <a:pt x="3" y="13"/>
                  </a:cubicBezTo>
                  <a:cubicBezTo>
                    <a:pt x="3" y="13"/>
                    <a:pt x="4" y="12"/>
                    <a:pt x="3" y="9"/>
                  </a:cubicBezTo>
                  <a:cubicBezTo>
                    <a:pt x="3" y="9"/>
                    <a:pt x="3" y="5"/>
                    <a:pt x="3" y="4"/>
                  </a:cubicBezTo>
                  <a:moveTo>
                    <a:pt x="2" y="12"/>
                  </a:moveTo>
                  <a:cubicBezTo>
                    <a:pt x="2" y="12"/>
                    <a:pt x="1" y="12"/>
                    <a:pt x="2" y="6"/>
                  </a:cubicBezTo>
                  <a:cubicBezTo>
                    <a:pt x="2" y="6"/>
                    <a:pt x="1" y="3"/>
                    <a:pt x="2" y="3"/>
                  </a:cubicBezTo>
                  <a:cubicBezTo>
                    <a:pt x="2" y="3"/>
                    <a:pt x="2" y="2"/>
                    <a:pt x="3" y="4"/>
                  </a:cubicBezTo>
                  <a:cubicBezTo>
                    <a:pt x="3" y="4"/>
                    <a:pt x="3" y="12"/>
                    <a:pt x="2"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0" name="Freeform 422"/>
            <p:cNvSpPr>
              <a:spLocks/>
            </p:cNvSpPr>
            <p:nvPr/>
          </p:nvSpPr>
          <p:spPr bwMode="auto">
            <a:xfrm>
              <a:off x="877" y="1466"/>
              <a:ext cx="14" cy="18"/>
            </a:xfrm>
            <a:custGeom>
              <a:avLst/>
              <a:gdLst>
                <a:gd name="T0" fmla="*/ 8 w 10"/>
                <a:gd name="T1" fmla="*/ 5 h 12"/>
                <a:gd name="T2" fmla="*/ 0 w 10"/>
                <a:gd name="T3" fmla="*/ 3 h 12"/>
                <a:gd name="T4" fmla="*/ 2 w 10"/>
                <a:gd name="T5" fmla="*/ 12 h 12"/>
                <a:gd name="T6" fmla="*/ 8 w 10"/>
                <a:gd name="T7" fmla="*/ 5 h 12"/>
              </a:gdLst>
              <a:ahLst/>
              <a:cxnLst>
                <a:cxn ang="0">
                  <a:pos x="T0" y="T1"/>
                </a:cxn>
                <a:cxn ang="0">
                  <a:pos x="T2" y="T3"/>
                </a:cxn>
                <a:cxn ang="0">
                  <a:pos x="T4" y="T5"/>
                </a:cxn>
                <a:cxn ang="0">
                  <a:pos x="T6" y="T7"/>
                </a:cxn>
              </a:cxnLst>
              <a:rect l="0" t="0" r="r" b="b"/>
              <a:pathLst>
                <a:path w="10" h="12">
                  <a:moveTo>
                    <a:pt x="8" y="5"/>
                  </a:moveTo>
                  <a:cubicBezTo>
                    <a:pt x="10" y="0"/>
                    <a:pt x="3" y="3"/>
                    <a:pt x="0" y="3"/>
                  </a:cubicBezTo>
                  <a:cubicBezTo>
                    <a:pt x="0" y="7"/>
                    <a:pt x="1" y="11"/>
                    <a:pt x="2" y="12"/>
                  </a:cubicBezTo>
                  <a:cubicBezTo>
                    <a:pt x="3" y="9"/>
                    <a:pt x="7" y="8"/>
                    <a:pt x="8"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1" name="Freeform 423"/>
            <p:cNvSpPr>
              <a:spLocks noEditPoints="1"/>
            </p:cNvSpPr>
            <p:nvPr/>
          </p:nvSpPr>
          <p:spPr bwMode="auto">
            <a:xfrm>
              <a:off x="897" y="1434"/>
              <a:ext cx="5" cy="48"/>
            </a:xfrm>
            <a:custGeom>
              <a:avLst/>
              <a:gdLst>
                <a:gd name="T0" fmla="*/ 1 w 3"/>
                <a:gd name="T1" fmla="*/ 26 h 33"/>
                <a:gd name="T2" fmla="*/ 2 w 3"/>
                <a:gd name="T3" fmla="*/ 30 h 33"/>
                <a:gd name="T4" fmla="*/ 2 w 3"/>
                <a:gd name="T5" fmla="*/ 33 h 33"/>
                <a:gd name="T6" fmla="*/ 3 w 3"/>
                <a:gd name="T7" fmla="*/ 33 h 33"/>
                <a:gd name="T8" fmla="*/ 1 w 3"/>
                <a:gd name="T9" fmla="*/ 26 h 33"/>
                <a:gd name="T10" fmla="*/ 1 w 3"/>
                <a:gd name="T11" fmla="*/ 26 h 33"/>
                <a:gd name="T12" fmla="*/ 1 w 3"/>
                <a:gd name="T13" fmla="*/ 26 h 33"/>
                <a:gd name="T14" fmla="*/ 1 w 3"/>
                <a:gd name="T15" fmla="*/ 0 h 33"/>
                <a:gd name="T16" fmla="*/ 0 w 3"/>
                <a:gd name="T17" fmla="*/ 1 h 33"/>
                <a:gd name="T18" fmla="*/ 1 w 3"/>
                <a:gd name="T19" fmla="*/ 1 h 33"/>
                <a:gd name="T20" fmla="*/ 1 w 3"/>
                <a:gd name="T21" fmla="*/ 12 h 33"/>
                <a:gd name="T22" fmla="*/ 0 w 3"/>
                <a:gd name="T23" fmla="*/ 20 h 33"/>
                <a:gd name="T24" fmla="*/ 1 w 3"/>
                <a:gd name="T25" fmla="*/ 13 h 33"/>
                <a:gd name="T26" fmla="*/ 1 w 3"/>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33">
                  <a:moveTo>
                    <a:pt x="1" y="26"/>
                  </a:moveTo>
                  <a:cubicBezTo>
                    <a:pt x="1" y="28"/>
                    <a:pt x="2" y="30"/>
                    <a:pt x="2" y="30"/>
                  </a:cubicBezTo>
                  <a:cubicBezTo>
                    <a:pt x="1" y="32"/>
                    <a:pt x="1" y="33"/>
                    <a:pt x="2" y="33"/>
                  </a:cubicBezTo>
                  <a:cubicBezTo>
                    <a:pt x="3" y="33"/>
                    <a:pt x="3" y="33"/>
                    <a:pt x="3" y="33"/>
                  </a:cubicBezTo>
                  <a:cubicBezTo>
                    <a:pt x="2" y="26"/>
                    <a:pt x="1" y="26"/>
                    <a:pt x="1" y="26"/>
                  </a:cubicBezTo>
                  <a:cubicBezTo>
                    <a:pt x="1" y="26"/>
                    <a:pt x="1" y="26"/>
                    <a:pt x="1" y="26"/>
                  </a:cubicBezTo>
                  <a:cubicBezTo>
                    <a:pt x="1" y="26"/>
                    <a:pt x="1" y="26"/>
                    <a:pt x="1" y="26"/>
                  </a:cubicBezTo>
                  <a:moveTo>
                    <a:pt x="1" y="0"/>
                  </a:moveTo>
                  <a:cubicBezTo>
                    <a:pt x="1" y="1"/>
                    <a:pt x="0" y="1"/>
                    <a:pt x="0" y="1"/>
                  </a:cubicBezTo>
                  <a:cubicBezTo>
                    <a:pt x="0" y="1"/>
                    <a:pt x="0" y="1"/>
                    <a:pt x="1" y="1"/>
                  </a:cubicBezTo>
                  <a:cubicBezTo>
                    <a:pt x="2" y="1"/>
                    <a:pt x="1" y="12"/>
                    <a:pt x="1" y="12"/>
                  </a:cubicBezTo>
                  <a:cubicBezTo>
                    <a:pt x="0" y="13"/>
                    <a:pt x="0" y="17"/>
                    <a:pt x="0" y="20"/>
                  </a:cubicBezTo>
                  <a:cubicBezTo>
                    <a:pt x="0" y="17"/>
                    <a:pt x="1" y="13"/>
                    <a:pt x="1" y="13"/>
                  </a:cubicBezTo>
                  <a:cubicBezTo>
                    <a:pt x="2" y="9"/>
                    <a:pt x="1"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2" name="Freeform 424"/>
            <p:cNvSpPr>
              <a:spLocks/>
            </p:cNvSpPr>
            <p:nvPr/>
          </p:nvSpPr>
          <p:spPr bwMode="auto">
            <a:xfrm>
              <a:off x="907" y="1479"/>
              <a:ext cx="2"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3" name="Freeform 425"/>
            <p:cNvSpPr>
              <a:spLocks noEditPoints="1"/>
            </p:cNvSpPr>
            <p:nvPr/>
          </p:nvSpPr>
          <p:spPr bwMode="auto">
            <a:xfrm>
              <a:off x="902" y="1479"/>
              <a:ext cx="13" cy="8"/>
            </a:xfrm>
            <a:custGeom>
              <a:avLst/>
              <a:gdLst>
                <a:gd name="T0" fmla="*/ 4 w 9"/>
                <a:gd name="T1" fmla="*/ 1 h 5"/>
                <a:gd name="T2" fmla="*/ 4 w 9"/>
                <a:gd name="T3" fmla="*/ 1 h 5"/>
                <a:gd name="T4" fmla="*/ 4 w 9"/>
                <a:gd name="T5" fmla="*/ 1 h 5"/>
                <a:gd name="T6" fmla="*/ 6 w 9"/>
                <a:gd name="T7" fmla="*/ 3 h 5"/>
                <a:gd name="T8" fmla="*/ 7 w 9"/>
                <a:gd name="T9" fmla="*/ 3 h 5"/>
                <a:gd name="T10" fmla="*/ 8 w 9"/>
                <a:gd name="T11" fmla="*/ 4 h 5"/>
                <a:gd name="T12" fmla="*/ 9 w 9"/>
                <a:gd name="T13" fmla="*/ 5 h 5"/>
                <a:gd name="T14" fmla="*/ 9 w 9"/>
                <a:gd name="T15" fmla="*/ 5 h 5"/>
                <a:gd name="T16" fmla="*/ 5 w 9"/>
                <a:gd name="T17" fmla="*/ 2 h 5"/>
                <a:gd name="T18" fmla="*/ 4 w 9"/>
                <a:gd name="T19" fmla="*/ 1 h 5"/>
                <a:gd name="T20" fmla="*/ 4 w 9"/>
                <a:gd name="T21" fmla="*/ 1 h 5"/>
                <a:gd name="T22" fmla="*/ 4 w 9"/>
                <a:gd name="T23" fmla="*/ 1 h 5"/>
                <a:gd name="T24" fmla="*/ 4 w 9"/>
                <a:gd name="T25" fmla="*/ 1 h 5"/>
                <a:gd name="T26" fmla="*/ 2 w 9"/>
                <a:gd name="T27" fmla="*/ 1 h 5"/>
                <a:gd name="T28" fmla="*/ 0 w 9"/>
                <a:gd name="T29" fmla="*/ 2 h 5"/>
                <a:gd name="T30" fmla="*/ 3 w 9"/>
                <a:gd name="T31" fmla="*/ 1 h 5"/>
                <a:gd name="T32" fmla="*/ 2 w 9"/>
                <a:gd name="T33" fmla="*/ 1 h 5"/>
                <a:gd name="T34" fmla="*/ 4 w 9"/>
                <a:gd name="T35" fmla="*/ 0 h 5"/>
                <a:gd name="T36" fmla="*/ 4 w 9"/>
                <a:gd name="T37" fmla="*/ 1 h 5"/>
                <a:gd name="T38" fmla="*/ 3 w 9"/>
                <a:gd name="T39" fmla="*/ 1 h 5"/>
                <a:gd name="T40" fmla="*/ 4 w 9"/>
                <a:gd name="T41" fmla="*/ 1 h 5"/>
                <a:gd name="T42" fmla="*/ 4 w 9"/>
                <a:gd name="T43" fmla="*/ 1 h 5"/>
                <a:gd name="T44" fmla="*/ 4 w 9"/>
                <a:gd name="T45" fmla="*/ 1 h 5"/>
                <a:gd name="T46" fmla="*/ 4 w 9"/>
                <a:gd name="T47" fmla="*/ 1 h 5"/>
                <a:gd name="T48" fmla="*/ 4 w 9"/>
                <a:gd name="T49" fmla="*/ 0 h 5"/>
                <a:gd name="T50" fmla="*/ 4 w 9"/>
                <a:gd name="T5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 h="5">
                  <a:moveTo>
                    <a:pt x="4" y="1"/>
                  </a:moveTo>
                  <a:cubicBezTo>
                    <a:pt x="4" y="1"/>
                    <a:pt x="4" y="1"/>
                    <a:pt x="4" y="1"/>
                  </a:cubicBezTo>
                  <a:cubicBezTo>
                    <a:pt x="4" y="1"/>
                    <a:pt x="4" y="1"/>
                    <a:pt x="4" y="1"/>
                  </a:cubicBezTo>
                  <a:cubicBezTo>
                    <a:pt x="6" y="3"/>
                    <a:pt x="6" y="3"/>
                    <a:pt x="6" y="3"/>
                  </a:cubicBezTo>
                  <a:cubicBezTo>
                    <a:pt x="6" y="3"/>
                    <a:pt x="7" y="3"/>
                    <a:pt x="7" y="3"/>
                  </a:cubicBezTo>
                  <a:cubicBezTo>
                    <a:pt x="8" y="4"/>
                    <a:pt x="8" y="4"/>
                    <a:pt x="8" y="4"/>
                  </a:cubicBezTo>
                  <a:cubicBezTo>
                    <a:pt x="9" y="5"/>
                    <a:pt x="9" y="5"/>
                    <a:pt x="9" y="5"/>
                  </a:cubicBezTo>
                  <a:cubicBezTo>
                    <a:pt x="9" y="5"/>
                    <a:pt x="9" y="5"/>
                    <a:pt x="9" y="5"/>
                  </a:cubicBezTo>
                  <a:cubicBezTo>
                    <a:pt x="9" y="5"/>
                    <a:pt x="8" y="2"/>
                    <a:pt x="5" y="2"/>
                  </a:cubicBezTo>
                  <a:cubicBezTo>
                    <a:pt x="5" y="2"/>
                    <a:pt x="5" y="1"/>
                    <a:pt x="4" y="1"/>
                  </a:cubicBezTo>
                  <a:moveTo>
                    <a:pt x="4" y="1"/>
                  </a:moveTo>
                  <a:cubicBezTo>
                    <a:pt x="4" y="1"/>
                    <a:pt x="4" y="1"/>
                    <a:pt x="4" y="1"/>
                  </a:cubicBezTo>
                  <a:cubicBezTo>
                    <a:pt x="4" y="1"/>
                    <a:pt x="4" y="1"/>
                    <a:pt x="4" y="1"/>
                  </a:cubicBezTo>
                  <a:moveTo>
                    <a:pt x="2" y="1"/>
                  </a:moveTo>
                  <a:cubicBezTo>
                    <a:pt x="2" y="1"/>
                    <a:pt x="1" y="1"/>
                    <a:pt x="0" y="2"/>
                  </a:cubicBezTo>
                  <a:cubicBezTo>
                    <a:pt x="1" y="1"/>
                    <a:pt x="2" y="1"/>
                    <a:pt x="3" y="1"/>
                  </a:cubicBezTo>
                  <a:cubicBezTo>
                    <a:pt x="3" y="1"/>
                    <a:pt x="3" y="1"/>
                    <a:pt x="2" y="1"/>
                  </a:cubicBezTo>
                  <a:moveTo>
                    <a:pt x="4" y="0"/>
                  </a:moveTo>
                  <a:cubicBezTo>
                    <a:pt x="4" y="1"/>
                    <a:pt x="4" y="1"/>
                    <a:pt x="4" y="1"/>
                  </a:cubicBezTo>
                  <a:cubicBezTo>
                    <a:pt x="3" y="1"/>
                    <a:pt x="3" y="1"/>
                    <a:pt x="3" y="1"/>
                  </a:cubicBezTo>
                  <a:cubicBezTo>
                    <a:pt x="4" y="1"/>
                    <a:pt x="4" y="1"/>
                    <a:pt x="4" y="1"/>
                  </a:cubicBezTo>
                  <a:cubicBezTo>
                    <a:pt x="4" y="1"/>
                    <a:pt x="4" y="1"/>
                    <a:pt x="4" y="1"/>
                  </a:cubicBezTo>
                  <a:cubicBezTo>
                    <a:pt x="4" y="1"/>
                    <a:pt x="4" y="1"/>
                    <a:pt x="4" y="1"/>
                  </a:cubicBezTo>
                  <a:cubicBezTo>
                    <a:pt x="4" y="1"/>
                    <a:pt x="4" y="1"/>
                    <a:pt x="4" y="1"/>
                  </a:cubicBezTo>
                  <a:cubicBezTo>
                    <a:pt x="4" y="1"/>
                    <a:pt x="4" y="1"/>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4" name="Freeform 426"/>
            <p:cNvSpPr>
              <a:spLocks noEditPoints="1"/>
            </p:cNvSpPr>
            <p:nvPr/>
          </p:nvSpPr>
          <p:spPr bwMode="auto">
            <a:xfrm>
              <a:off x="896" y="1404"/>
              <a:ext cx="4" cy="14"/>
            </a:xfrm>
            <a:custGeom>
              <a:avLst/>
              <a:gdLst>
                <a:gd name="T0" fmla="*/ 2 w 3"/>
                <a:gd name="T1" fmla="*/ 9 h 10"/>
                <a:gd name="T2" fmla="*/ 2 w 3"/>
                <a:gd name="T3" fmla="*/ 9 h 10"/>
                <a:gd name="T4" fmla="*/ 2 w 3"/>
                <a:gd name="T5" fmla="*/ 10 h 10"/>
                <a:gd name="T6" fmla="*/ 2 w 3"/>
                <a:gd name="T7" fmla="*/ 9 h 10"/>
                <a:gd name="T8" fmla="*/ 0 w 3"/>
                <a:gd name="T9" fmla="*/ 0 h 10"/>
                <a:gd name="T10" fmla="*/ 2 w 3"/>
                <a:gd name="T11" fmla="*/ 7 h 10"/>
                <a:gd name="T12" fmla="*/ 2 w 3"/>
                <a:gd name="T13" fmla="*/ 9 h 10"/>
                <a:gd name="T14" fmla="*/ 3 w 3"/>
                <a:gd name="T15" fmla="*/ 6 h 10"/>
                <a:gd name="T16" fmla="*/ 0 w 3"/>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0">
                  <a:moveTo>
                    <a:pt x="2" y="9"/>
                  </a:moveTo>
                  <a:cubicBezTo>
                    <a:pt x="2" y="9"/>
                    <a:pt x="2" y="9"/>
                    <a:pt x="2" y="9"/>
                  </a:cubicBezTo>
                  <a:cubicBezTo>
                    <a:pt x="2" y="10"/>
                    <a:pt x="2" y="10"/>
                    <a:pt x="2" y="10"/>
                  </a:cubicBezTo>
                  <a:cubicBezTo>
                    <a:pt x="2" y="10"/>
                    <a:pt x="2" y="9"/>
                    <a:pt x="2" y="9"/>
                  </a:cubicBezTo>
                  <a:moveTo>
                    <a:pt x="0" y="0"/>
                  </a:moveTo>
                  <a:cubicBezTo>
                    <a:pt x="1" y="3"/>
                    <a:pt x="1" y="5"/>
                    <a:pt x="2" y="7"/>
                  </a:cubicBezTo>
                  <a:cubicBezTo>
                    <a:pt x="2" y="7"/>
                    <a:pt x="2" y="8"/>
                    <a:pt x="2" y="9"/>
                  </a:cubicBezTo>
                  <a:cubicBezTo>
                    <a:pt x="3" y="7"/>
                    <a:pt x="3" y="6"/>
                    <a:pt x="3" y="6"/>
                  </a:cubicBezTo>
                  <a:cubicBezTo>
                    <a:pt x="2" y="4"/>
                    <a:pt x="1" y="2"/>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5" name="Freeform 427"/>
            <p:cNvSpPr>
              <a:spLocks/>
            </p:cNvSpPr>
            <p:nvPr/>
          </p:nvSpPr>
          <p:spPr bwMode="auto">
            <a:xfrm>
              <a:off x="899" y="1414"/>
              <a:ext cx="0" cy="3"/>
            </a:xfrm>
            <a:custGeom>
              <a:avLst/>
              <a:gdLst>
                <a:gd name="T0" fmla="*/ 0 h 2"/>
                <a:gd name="T1" fmla="*/ 2 h 2"/>
                <a:gd name="T2" fmla="*/ 2 h 2"/>
                <a:gd name="T3" fmla="*/ 2 h 2"/>
                <a:gd name="T4" fmla="*/ 0 h 2"/>
              </a:gdLst>
              <a:ahLst/>
              <a:cxnLst>
                <a:cxn ang="0">
                  <a:pos x="0" y="T0"/>
                </a:cxn>
                <a:cxn ang="0">
                  <a:pos x="0" y="T1"/>
                </a:cxn>
                <a:cxn ang="0">
                  <a:pos x="0" y="T2"/>
                </a:cxn>
                <a:cxn ang="0">
                  <a:pos x="0" y="T3"/>
                </a:cxn>
                <a:cxn ang="0">
                  <a:pos x="0" y="T4"/>
                </a:cxn>
              </a:cxnLst>
              <a:rect l="0" t="0" r="r" b="b"/>
              <a:pathLst>
                <a:path h="2">
                  <a:moveTo>
                    <a:pt x="0" y="0"/>
                  </a:moveTo>
                  <a:cubicBezTo>
                    <a:pt x="0" y="1"/>
                    <a:pt x="0" y="2"/>
                    <a:pt x="0" y="2"/>
                  </a:cubicBezTo>
                  <a:cubicBezTo>
                    <a:pt x="0" y="2"/>
                    <a:pt x="0" y="2"/>
                    <a:pt x="0" y="2"/>
                  </a:cubicBezTo>
                  <a:cubicBezTo>
                    <a:pt x="0" y="2"/>
                    <a:pt x="0" y="2"/>
                    <a:pt x="0" y="2"/>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6" name="Rectangle 428"/>
            <p:cNvSpPr>
              <a:spLocks noChangeArrowheads="1"/>
            </p:cNvSpPr>
            <p:nvPr/>
          </p:nvSpPr>
          <p:spPr bwMode="auto">
            <a:xfrm>
              <a:off x="881" y="1386"/>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7" name="Freeform 429"/>
            <p:cNvSpPr>
              <a:spLocks/>
            </p:cNvSpPr>
            <p:nvPr/>
          </p:nvSpPr>
          <p:spPr bwMode="auto">
            <a:xfrm>
              <a:off x="881" y="1386"/>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8" name="Freeform 430"/>
            <p:cNvSpPr>
              <a:spLocks/>
            </p:cNvSpPr>
            <p:nvPr/>
          </p:nvSpPr>
          <p:spPr bwMode="auto">
            <a:xfrm>
              <a:off x="820" y="1487"/>
              <a:ext cx="100" cy="10"/>
            </a:xfrm>
            <a:custGeom>
              <a:avLst/>
              <a:gdLst>
                <a:gd name="T0" fmla="*/ 65 w 69"/>
                <a:gd name="T1" fmla="*/ 0 h 7"/>
                <a:gd name="T2" fmla="*/ 65 w 69"/>
                <a:gd name="T3" fmla="*/ 1 h 7"/>
                <a:gd name="T4" fmla="*/ 65 w 69"/>
                <a:gd name="T5" fmla="*/ 1 h 7"/>
                <a:gd name="T6" fmla="*/ 57 w 69"/>
                <a:gd name="T7" fmla="*/ 4 h 7"/>
                <a:gd name="T8" fmla="*/ 46 w 69"/>
                <a:gd name="T9" fmla="*/ 5 h 7"/>
                <a:gd name="T10" fmla="*/ 42 w 69"/>
                <a:gd name="T11" fmla="*/ 5 h 7"/>
                <a:gd name="T12" fmla="*/ 20 w 69"/>
                <a:gd name="T13" fmla="*/ 6 h 7"/>
                <a:gd name="T14" fmla="*/ 17 w 69"/>
                <a:gd name="T15" fmla="*/ 6 h 7"/>
                <a:gd name="T16" fmla="*/ 3 w 69"/>
                <a:gd name="T17" fmla="*/ 3 h 7"/>
                <a:gd name="T18" fmla="*/ 3 w 69"/>
                <a:gd name="T19" fmla="*/ 2 h 7"/>
                <a:gd name="T20" fmla="*/ 2 w 69"/>
                <a:gd name="T21" fmla="*/ 2 h 7"/>
                <a:gd name="T22" fmla="*/ 5 w 69"/>
                <a:gd name="T23" fmla="*/ 5 h 7"/>
                <a:gd name="T24" fmla="*/ 17 w 69"/>
                <a:gd name="T25" fmla="*/ 7 h 7"/>
                <a:gd name="T26" fmla="*/ 21 w 69"/>
                <a:gd name="T27" fmla="*/ 7 h 7"/>
                <a:gd name="T28" fmla="*/ 46 w 69"/>
                <a:gd name="T29" fmla="*/ 6 h 7"/>
                <a:gd name="T30" fmla="*/ 59 w 69"/>
                <a:gd name="T31" fmla="*/ 4 h 7"/>
                <a:gd name="T32" fmla="*/ 67 w 69"/>
                <a:gd name="T33" fmla="*/ 1 h 7"/>
                <a:gd name="T34" fmla="*/ 65 w 69"/>
                <a:gd name="T35" fmla="*/ 1 h 7"/>
                <a:gd name="T36" fmla="*/ 65 w 69"/>
                <a:gd name="T3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7">
                  <a:moveTo>
                    <a:pt x="65" y="0"/>
                  </a:moveTo>
                  <a:cubicBezTo>
                    <a:pt x="65" y="1"/>
                    <a:pt x="65" y="1"/>
                    <a:pt x="65" y="1"/>
                  </a:cubicBezTo>
                  <a:cubicBezTo>
                    <a:pt x="65" y="1"/>
                    <a:pt x="65" y="1"/>
                    <a:pt x="65" y="1"/>
                  </a:cubicBezTo>
                  <a:cubicBezTo>
                    <a:pt x="62" y="1"/>
                    <a:pt x="57" y="4"/>
                    <a:pt x="57" y="4"/>
                  </a:cubicBezTo>
                  <a:cubicBezTo>
                    <a:pt x="46" y="5"/>
                    <a:pt x="46" y="5"/>
                    <a:pt x="46" y="5"/>
                  </a:cubicBezTo>
                  <a:cubicBezTo>
                    <a:pt x="45" y="5"/>
                    <a:pt x="44" y="5"/>
                    <a:pt x="42" y="5"/>
                  </a:cubicBezTo>
                  <a:cubicBezTo>
                    <a:pt x="34" y="5"/>
                    <a:pt x="20" y="6"/>
                    <a:pt x="20" y="6"/>
                  </a:cubicBezTo>
                  <a:cubicBezTo>
                    <a:pt x="19" y="6"/>
                    <a:pt x="18" y="6"/>
                    <a:pt x="17" y="6"/>
                  </a:cubicBezTo>
                  <a:cubicBezTo>
                    <a:pt x="12" y="6"/>
                    <a:pt x="3" y="3"/>
                    <a:pt x="3" y="3"/>
                  </a:cubicBezTo>
                  <a:cubicBezTo>
                    <a:pt x="3" y="3"/>
                    <a:pt x="3" y="2"/>
                    <a:pt x="3" y="2"/>
                  </a:cubicBezTo>
                  <a:cubicBezTo>
                    <a:pt x="2" y="2"/>
                    <a:pt x="2" y="2"/>
                    <a:pt x="2" y="2"/>
                  </a:cubicBezTo>
                  <a:cubicBezTo>
                    <a:pt x="2" y="2"/>
                    <a:pt x="0" y="3"/>
                    <a:pt x="5" y="5"/>
                  </a:cubicBezTo>
                  <a:cubicBezTo>
                    <a:pt x="5" y="5"/>
                    <a:pt x="11" y="7"/>
                    <a:pt x="17" y="7"/>
                  </a:cubicBezTo>
                  <a:cubicBezTo>
                    <a:pt x="18" y="7"/>
                    <a:pt x="19" y="7"/>
                    <a:pt x="21" y="7"/>
                  </a:cubicBezTo>
                  <a:cubicBezTo>
                    <a:pt x="21" y="7"/>
                    <a:pt x="43" y="6"/>
                    <a:pt x="46" y="6"/>
                  </a:cubicBezTo>
                  <a:cubicBezTo>
                    <a:pt x="46" y="6"/>
                    <a:pt x="55" y="6"/>
                    <a:pt x="59" y="4"/>
                  </a:cubicBezTo>
                  <a:cubicBezTo>
                    <a:pt x="59" y="4"/>
                    <a:pt x="69" y="1"/>
                    <a:pt x="67" y="1"/>
                  </a:cubicBezTo>
                  <a:cubicBezTo>
                    <a:pt x="66" y="1"/>
                    <a:pt x="66" y="1"/>
                    <a:pt x="65" y="1"/>
                  </a:cubicBezTo>
                  <a:cubicBezTo>
                    <a:pt x="65" y="0"/>
                    <a:pt x="65" y="0"/>
                    <a:pt x="6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29" name="Freeform 431"/>
            <p:cNvSpPr>
              <a:spLocks noEditPoints="1"/>
            </p:cNvSpPr>
            <p:nvPr/>
          </p:nvSpPr>
          <p:spPr bwMode="auto">
            <a:xfrm>
              <a:off x="824" y="1386"/>
              <a:ext cx="91" cy="109"/>
            </a:xfrm>
            <a:custGeom>
              <a:avLst/>
              <a:gdLst>
                <a:gd name="T0" fmla="*/ 53 w 62"/>
                <a:gd name="T1" fmla="*/ 66 h 75"/>
                <a:gd name="T2" fmla="*/ 36 w 62"/>
                <a:gd name="T3" fmla="*/ 58 h 75"/>
                <a:gd name="T4" fmla="*/ 42 w 62"/>
                <a:gd name="T5" fmla="*/ 57 h 75"/>
                <a:gd name="T6" fmla="*/ 44 w 62"/>
                <a:gd name="T7" fmla="*/ 60 h 75"/>
                <a:gd name="T8" fmla="*/ 42 w 62"/>
                <a:gd name="T9" fmla="*/ 57 h 75"/>
                <a:gd name="T10" fmla="*/ 51 w 62"/>
                <a:gd name="T11" fmla="*/ 58 h 75"/>
                <a:gd name="T12" fmla="*/ 49 w 62"/>
                <a:gd name="T13" fmla="*/ 26 h 75"/>
                <a:gd name="T14" fmla="*/ 50 w 62"/>
                <a:gd name="T15" fmla="*/ 27 h 75"/>
                <a:gd name="T16" fmla="*/ 39 w 62"/>
                <a:gd name="T17" fmla="*/ 28 h 75"/>
                <a:gd name="T18" fmla="*/ 43 w 62"/>
                <a:gd name="T19" fmla="*/ 25 h 75"/>
                <a:gd name="T20" fmla="*/ 43 w 62"/>
                <a:gd name="T21" fmla="*/ 30 h 75"/>
                <a:gd name="T22" fmla="*/ 29 w 62"/>
                <a:gd name="T23" fmla="*/ 46 h 75"/>
                <a:gd name="T24" fmla="*/ 34 w 62"/>
                <a:gd name="T25" fmla="*/ 67 h 75"/>
                <a:gd name="T26" fmla="*/ 27 w 62"/>
                <a:gd name="T27" fmla="*/ 69 h 75"/>
                <a:gd name="T28" fmla="*/ 11 w 62"/>
                <a:gd name="T29" fmla="*/ 74 h 75"/>
                <a:gd name="T30" fmla="*/ 17 w 62"/>
                <a:gd name="T31" fmla="*/ 75 h 75"/>
                <a:gd name="T32" fmla="*/ 62 w 62"/>
                <a:gd name="T33" fmla="*/ 70 h 75"/>
                <a:gd name="T34" fmla="*/ 60 w 62"/>
                <a:gd name="T35" fmla="*/ 70 h 75"/>
                <a:gd name="T36" fmla="*/ 59 w 62"/>
                <a:gd name="T37" fmla="*/ 66 h 75"/>
                <a:gd name="T38" fmla="*/ 57 w 62"/>
                <a:gd name="T39" fmla="*/ 65 h 75"/>
                <a:gd name="T40" fmla="*/ 45 w 62"/>
                <a:gd name="T41" fmla="*/ 71 h 75"/>
                <a:gd name="T42" fmla="*/ 38 w 62"/>
                <a:gd name="T43" fmla="*/ 67 h 75"/>
                <a:gd name="T44" fmla="*/ 36 w 62"/>
                <a:gd name="T45" fmla="*/ 56 h 75"/>
                <a:gd name="T46" fmla="*/ 39 w 62"/>
                <a:gd name="T47" fmla="*/ 55 h 75"/>
                <a:gd name="T48" fmla="*/ 43 w 62"/>
                <a:gd name="T49" fmla="*/ 50 h 75"/>
                <a:gd name="T50" fmla="*/ 48 w 62"/>
                <a:gd name="T51" fmla="*/ 39 h 75"/>
                <a:gd name="T52" fmla="*/ 49 w 62"/>
                <a:gd name="T53" fmla="*/ 31 h 75"/>
                <a:gd name="T54" fmla="*/ 48 w 62"/>
                <a:gd name="T55" fmla="*/ 25 h 75"/>
                <a:gd name="T56" fmla="*/ 46 w 62"/>
                <a:gd name="T57" fmla="*/ 30 h 75"/>
                <a:gd name="T58" fmla="*/ 45 w 62"/>
                <a:gd name="T59" fmla="*/ 25 h 75"/>
                <a:gd name="T60" fmla="*/ 47 w 62"/>
                <a:gd name="T61" fmla="*/ 25 h 75"/>
                <a:gd name="T62" fmla="*/ 33 w 62"/>
                <a:gd name="T63" fmla="*/ 29 h 75"/>
                <a:gd name="T64" fmla="*/ 36 w 62"/>
                <a:gd name="T65" fmla="*/ 27 h 75"/>
                <a:gd name="T66" fmla="*/ 36 w 62"/>
                <a:gd name="T67" fmla="*/ 27 h 75"/>
                <a:gd name="T68" fmla="*/ 51 w 62"/>
                <a:gd name="T69" fmla="*/ 26 h 75"/>
                <a:gd name="T70" fmla="*/ 51 w 62"/>
                <a:gd name="T71" fmla="*/ 33 h 75"/>
                <a:gd name="T72" fmla="*/ 39 w 62"/>
                <a:gd name="T73" fmla="*/ 23 h 75"/>
                <a:gd name="T74" fmla="*/ 35 w 62"/>
                <a:gd name="T75" fmla="*/ 21 h 75"/>
                <a:gd name="T76" fmla="*/ 37 w 62"/>
                <a:gd name="T77" fmla="*/ 19 h 75"/>
                <a:gd name="T78" fmla="*/ 45 w 62"/>
                <a:gd name="T79" fmla="*/ 20 h 75"/>
                <a:gd name="T80" fmla="*/ 40 w 62"/>
                <a:gd name="T81" fmla="*/ 18 h 75"/>
                <a:gd name="T82" fmla="*/ 41 w 62"/>
                <a:gd name="T83" fmla="*/ 20 h 75"/>
                <a:gd name="T84" fmla="*/ 20 w 62"/>
                <a:gd name="T85" fmla="*/ 18 h 75"/>
                <a:gd name="T86" fmla="*/ 42 w 62"/>
                <a:gd name="T87" fmla="*/ 18 h 75"/>
                <a:gd name="T88" fmla="*/ 43 w 62"/>
                <a:gd name="T89" fmla="*/ 21 h 75"/>
                <a:gd name="T90" fmla="*/ 26 w 62"/>
                <a:gd name="T91" fmla="*/ 9 h 75"/>
                <a:gd name="T92" fmla="*/ 39 w 62"/>
                <a:gd name="T93" fmla="*/ 15 h 75"/>
                <a:gd name="T94" fmla="*/ 26 w 62"/>
                <a:gd name="T95" fmla="*/ 9 h 75"/>
                <a:gd name="T96" fmla="*/ 25 w 62"/>
                <a:gd name="T97" fmla="*/ 9 h 75"/>
                <a:gd name="T98" fmla="*/ 19 w 62"/>
                <a:gd name="T99" fmla="*/ 17 h 75"/>
                <a:gd name="T100" fmla="*/ 16 w 62"/>
                <a:gd name="T101" fmla="*/ 16 h 75"/>
                <a:gd name="T102" fmla="*/ 22 w 62"/>
                <a:gd name="T103" fmla="*/ 18 h 75"/>
                <a:gd name="T104" fmla="*/ 27 w 62"/>
                <a:gd name="T105" fmla="*/ 19 h 75"/>
                <a:gd name="T106" fmla="*/ 40 w 62"/>
                <a:gd name="T107" fmla="*/ 15 h 75"/>
                <a:gd name="T108" fmla="*/ 45 w 62"/>
                <a:gd name="T109" fmla="*/ 14 h 75"/>
                <a:gd name="T110" fmla="*/ 49 w 62"/>
                <a:gd name="T111" fmla="*/ 12 h 75"/>
                <a:gd name="T112" fmla="*/ 32 w 62"/>
                <a:gd name="T113" fmla="*/ 1 h 75"/>
                <a:gd name="T114" fmla="*/ 26 w 62"/>
                <a:gd name="T11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 h="75">
                  <a:moveTo>
                    <a:pt x="53" y="66"/>
                  </a:moveTo>
                  <a:cubicBezTo>
                    <a:pt x="53" y="66"/>
                    <a:pt x="53" y="66"/>
                    <a:pt x="53" y="66"/>
                  </a:cubicBezTo>
                  <a:cubicBezTo>
                    <a:pt x="53" y="66"/>
                    <a:pt x="53" y="66"/>
                    <a:pt x="53" y="66"/>
                  </a:cubicBezTo>
                  <a:cubicBezTo>
                    <a:pt x="53" y="66"/>
                    <a:pt x="53" y="66"/>
                    <a:pt x="53" y="66"/>
                  </a:cubicBezTo>
                  <a:cubicBezTo>
                    <a:pt x="53" y="66"/>
                    <a:pt x="53" y="66"/>
                    <a:pt x="53" y="66"/>
                  </a:cubicBezTo>
                  <a:moveTo>
                    <a:pt x="36" y="58"/>
                  </a:moveTo>
                  <a:cubicBezTo>
                    <a:pt x="36" y="58"/>
                    <a:pt x="36" y="58"/>
                    <a:pt x="36" y="58"/>
                  </a:cubicBezTo>
                  <a:cubicBezTo>
                    <a:pt x="36" y="58"/>
                    <a:pt x="36" y="58"/>
                    <a:pt x="36" y="58"/>
                  </a:cubicBezTo>
                  <a:moveTo>
                    <a:pt x="41" y="57"/>
                  </a:moveTo>
                  <a:cubicBezTo>
                    <a:pt x="39" y="57"/>
                    <a:pt x="38" y="58"/>
                    <a:pt x="36" y="58"/>
                  </a:cubicBezTo>
                  <a:cubicBezTo>
                    <a:pt x="38" y="58"/>
                    <a:pt x="39" y="57"/>
                    <a:pt x="41" y="57"/>
                  </a:cubicBezTo>
                  <a:moveTo>
                    <a:pt x="42" y="57"/>
                  </a:moveTo>
                  <a:cubicBezTo>
                    <a:pt x="41" y="57"/>
                    <a:pt x="41" y="57"/>
                    <a:pt x="41" y="57"/>
                  </a:cubicBezTo>
                  <a:cubicBezTo>
                    <a:pt x="41" y="57"/>
                    <a:pt x="41" y="57"/>
                    <a:pt x="42" y="57"/>
                  </a:cubicBezTo>
                  <a:moveTo>
                    <a:pt x="42" y="57"/>
                  </a:moveTo>
                  <a:cubicBezTo>
                    <a:pt x="44" y="57"/>
                    <a:pt x="45" y="57"/>
                    <a:pt x="44" y="60"/>
                  </a:cubicBezTo>
                  <a:cubicBezTo>
                    <a:pt x="45" y="57"/>
                    <a:pt x="44" y="57"/>
                    <a:pt x="42" y="57"/>
                  </a:cubicBezTo>
                  <a:moveTo>
                    <a:pt x="42" y="57"/>
                  </a:moveTo>
                  <a:cubicBezTo>
                    <a:pt x="42" y="57"/>
                    <a:pt x="42" y="57"/>
                    <a:pt x="42" y="57"/>
                  </a:cubicBezTo>
                  <a:cubicBezTo>
                    <a:pt x="42" y="57"/>
                    <a:pt x="42" y="57"/>
                    <a:pt x="42" y="57"/>
                  </a:cubicBezTo>
                  <a:cubicBezTo>
                    <a:pt x="42" y="57"/>
                    <a:pt x="42" y="57"/>
                    <a:pt x="42" y="57"/>
                  </a:cubicBezTo>
                  <a:moveTo>
                    <a:pt x="50" y="53"/>
                  </a:moveTo>
                  <a:cubicBezTo>
                    <a:pt x="50" y="56"/>
                    <a:pt x="51" y="58"/>
                    <a:pt x="51" y="59"/>
                  </a:cubicBezTo>
                  <a:cubicBezTo>
                    <a:pt x="51" y="59"/>
                    <a:pt x="51" y="58"/>
                    <a:pt x="51" y="58"/>
                  </a:cubicBezTo>
                  <a:cubicBezTo>
                    <a:pt x="51" y="58"/>
                    <a:pt x="51" y="58"/>
                    <a:pt x="51" y="58"/>
                  </a:cubicBezTo>
                  <a:cubicBezTo>
                    <a:pt x="51" y="58"/>
                    <a:pt x="51" y="58"/>
                    <a:pt x="51" y="58"/>
                  </a:cubicBezTo>
                  <a:cubicBezTo>
                    <a:pt x="51" y="58"/>
                    <a:pt x="51" y="56"/>
                    <a:pt x="50" y="53"/>
                  </a:cubicBezTo>
                  <a:moveTo>
                    <a:pt x="49" y="26"/>
                  </a:moveTo>
                  <a:cubicBezTo>
                    <a:pt x="49" y="29"/>
                    <a:pt x="50" y="29"/>
                    <a:pt x="50" y="29"/>
                  </a:cubicBezTo>
                  <a:cubicBezTo>
                    <a:pt x="50" y="29"/>
                    <a:pt x="50" y="28"/>
                    <a:pt x="50" y="27"/>
                  </a:cubicBezTo>
                  <a:cubicBezTo>
                    <a:pt x="50" y="27"/>
                    <a:pt x="50" y="27"/>
                    <a:pt x="50" y="27"/>
                  </a:cubicBezTo>
                  <a:cubicBezTo>
                    <a:pt x="50" y="27"/>
                    <a:pt x="50" y="27"/>
                    <a:pt x="50" y="27"/>
                  </a:cubicBezTo>
                  <a:cubicBezTo>
                    <a:pt x="50" y="27"/>
                    <a:pt x="50" y="27"/>
                    <a:pt x="49" y="26"/>
                  </a:cubicBezTo>
                  <a:moveTo>
                    <a:pt x="41" y="25"/>
                  </a:moveTo>
                  <a:cubicBezTo>
                    <a:pt x="40" y="26"/>
                    <a:pt x="40" y="26"/>
                    <a:pt x="39" y="26"/>
                  </a:cubicBezTo>
                  <a:cubicBezTo>
                    <a:pt x="38" y="28"/>
                    <a:pt x="39" y="28"/>
                    <a:pt x="39" y="28"/>
                  </a:cubicBezTo>
                  <a:cubicBezTo>
                    <a:pt x="39" y="28"/>
                    <a:pt x="39" y="28"/>
                    <a:pt x="40" y="28"/>
                  </a:cubicBezTo>
                  <a:cubicBezTo>
                    <a:pt x="40" y="28"/>
                    <a:pt x="41" y="27"/>
                    <a:pt x="41" y="25"/>
                  </a:cubicBezTo>
                  <a:moveTo>
                    <a:pt x="44" y="25"/>
                  </a:moveTo>
                  <a:cubicBezTo>
                    <a:pt x="43" y="25"/>
                    <a:pt x="43" y="25"/>
                    <a:pt x="43" y="25"/>
                  </a:cubicBezTo>
                  <a:cubicBezTo>
                    <a:pt x="43" y="26"/>
                    <a:pt x="42" y="27"/>
                    <a:pt x="42" y="27"/>
                  </a:cubicBezTo>
                  <a:cubicBezTo>
                    <a:pt x="42" y="28"/>
                    <a:pt x="42" y="28"/>
                    <a:pt x="42" y="28"/>
                  </a:cubicBezTo>
                  <a:cubicBezTo>
                    <a:pt x="43" y="28"/>
                    <a:pt x="43" y="28"/>
                    <a:pt x="43" y="28"/>
                  </a:cubicBezTo>
                  <a:cubicBezTo>
                    <a:pt x="43" y="30"/>
                    <a:pt x="43" y="30"/>
                    <a:pt x="43" y="30"/>
                  </a:cubicBezTo>
                  <a:cubicBezTo>
                    <a:pt x="43" y="30"/>
                    <a:pt x="43" y="30"/>
                    <a:pt x="42" y="30"/>
                  </a:cubicBezTo>
                  <a:cubicBezTo>
                    <a:pt x="42" y="30"/>
                    <a:pt x="40" y="30"/>
                    <a:pt x="38" y="33"/>
                  </a:cubicBezTo>
                  <a:cubicBezTo>
                    <a:pt x="36" y="34"/>
                    <a:pt x="20" y="41"/>
                    <a:pt x="29" y="46"/>
                  </a:cubicBezTo>
                  <a:cubicBezTo>
                    <a:pt x="29" y="46"/>
                    <a:pt x="29" y="46"/>
                    <a:pt x="29" y="46"/>
                  </a:cubicBezTo>
                  <a:cubicBezTo>
                    <a:pt x="29" y="46"/>
                    <a:pt x="40" y="46"/>
                    <a:pt x="30" y="57"/>
                  </a:cubicBezTo>
                  <a:cubicBezTo>
                    <a:pt x="30" y="57"/>
                    <a:pt x="20" y="68"/>
                    <a:pt x="27" y="68"/>
                  </a:cubicBezTo>
                  <a:cubicBezTo>
                    <a:pt x="28" y="68"/>
                    <a:pt x="30" y="67"/>
                    <a:pt x="32" y="67"/>
                  </a:cubicBezTo>
                  <a:cubicBezTo>
                    <a:pt x="34" y="67"/>
                    <a:pt x="34" y="67"/>
                    <a:pt x="34" y="67"/>
                  </a:cubicBezTo>
                  <a:cubicBezTo>
                    <a:pt x="34" y="67"/>
                    <a:pt x="34" y="67"/>
                    <a:pt x="34" y="67"/>
                  </a:cubicBezTo>
                  <a:cubicBezTo>
                    <a:pt x="34" y="67"/>
                    <a:pt x="34" y="67"/>
                    <a:pt x="34" y="67"/>
                  </a:cubicBezTo>
                  <a:cubicBezTo>
                    <a:pt x="34" y="67"/>
                    <a:pt x="30" y="69"/>
                    <a:pt x="27" y="69"/>
                  </a:cubicBezTo>
                  <a:cubicBezTo>
                    <a:pt x="27" y="69"/>
                    <a:pt x="27" y="69"/>
                    <a:pt x="27" y="69"/>
                  </a:cubicBezTo>
                  <a:cubicBezTo>
                    <a:pt x="27" y="69"/>
                    <a:pt x="26" y="69"/>
                    <a:pt x="26" y="69"/>
                  </a:cubicBezTo>
                  <a:cubicBezTo>
                    <a:pt x="25" y="69"/>
                    <a:pt x="19" y="69"/>
                    <a:pt x="18" y="73"/>
                  </a:cubicBezTo>
                  <a:cubicBezTo>
                    <a:pt x="18" y="73"/>
                    <a:pt x="17" y="75"/>
                    <a:pt x="14" y="75"/>
                  </a:cubicBezTo>
                  <a:cubicBezTo>
                    <a:pt x="13" y="75"/>
                    <a:pt x="12" y="75"/>
                    <a:pt x="11" y="74"/>
                  </a:cubicBezTo>
                  <a:cubicBezTo>
                    <a:pt x="0" y="71"/>
                    <a:pt x="0" y="71"/>
                    <a:pt x="0" y="71"/>
                  </a:cubicBezTo>
                  <a:cubicBezTo>
                    <a:pt x="0" y="71"/>
                    <a:pt x="0" y="72"/>
                    <a:pt x="0" y="72"/>
                  </a:cubicBezTo>
                  <a:cubicBezTo>
                    <a:pt x="0" y="72"/>
                    <a:pt x="9" y="75"/>
                    <a:pt x="14" y="75"/>
                  </a:cubicBezTo>
                  <a:cubicBezTo>
                    <a:pt x="15" y="75"/>
                    <a:pt x="16" y="75"/>
                    <a:pt x="17" y="75"/>
                  </a:cubicBezTo>
                  <a:cubicBezTo>
                    <a:pt x="17" y="75"/>
                    <a:pt x="31" y="74"/>
                    <a:pt x="39" y="74"/>
                  </a:cubicBezTo>
                  <a:cubicBezTo>
                    <a:pt x="41" y="74"/>
                    <a:pt x="42" y="74"/>
                    <a:pt x="43" y="74"/>
                  </a:cubicBezTo>
                  <a:cubicBezTo>
                    <a:pt x="54" y="73"/>
                    <a:pt x="54" y="73"/>
                    <a:pt x="54" y="73"/>
                  </a:cubicBezTo>
                  <a:cubicBezTo>
                    <a:pt x="54" y="73"/>
                    <a:pt x="59" y="70"/>
                    <a:pt x="62" y="70"/>
                  </a:cubicBezTo>
                  <a:cubicBezTo>
                    <a:pt x="62" y="70"/>
                    <a:pt x="62" y="70"/>
                    <a:pt x="62" y="70"/>
                  </a:cubicBezTo>
                  <a:cubicBezTo>
                    <a:pt x="62" y="70"/>
                    <a:pt x="62" y="70"/>
                    <a:pt x="62" y="69"/>
                  </a:cubicBezTo>
                  <a:cubicBezTo>
                    <a:pt x="62" y="69"/>
                    <a:pt x="62" y="69"/>
                    <a:pt x="62" y="69"/>
                  </a:cubicBezTo>
                  <a:cubicBezTo>
                    <a:pt x="61" y="70"/>
                    <a:pt x="61" y="70"/>
                    <a:pt x="60" y="70"/>
                  </a:cubicBezTo>
                  <a:cubicBezTo>
                    <a:pt x="60" y="70"/>
                    <a:pt x="60" y="70"/>
                    <a:pt x="60" y="70"/>
                  </a:cubicBezTo>
                  <a:cubicBezTo>
                    <a:pt x="61" y="68"/>
                    <a:pt x="60" y="67"/>
                    <a:pt x="60" y="67"/>
                  </a:cubicBezTo>
                  <a:cubicBezTo>
                    <a:pt x="59" y="67"/>
                    <a:pt x="59" y="67"/>
                    <a:pt x="59" y="67"/>
                  </a:cubicBezTo>
                  <a:cubicBezTo>
                    <a:pt x="59" y="66"/>
                    <a:pt x="59" y="66"/>
                    <a:pt x="59" y="66"/>
                  </a:cubicBezTo>
                  <a:cubicBezTo>
                    <a:pt x="57" y="68"/>
                    <a:pt x="54" y="72"/>
                    <a:pt x="54" y="72"/>
                  </a:cubicBezTo>
                  <a:cubicBezTo>
                    <a:pt x="53" y="71"/>
                    <a:pt x="57" y="66"/>
                    <a:pt x="57" y="66"/>
                  </a:cubicBezTo>
                  <a:cubicBezTo>
                    <a:pt x="57" y="65"/>
                    <a:pt x="57" y="65"/>
                    <a:pt x="57" y="65"/>
                  </a:cubicBezTo>
                  <a:cubicBezTo>
                    <a:pt x="57" y="65"/>
                    <a:pt x="57" y="65"/>
                    <a:pt x="57" y="65"/>
                  </a:cubicBezTo>
                  <a:cubicBezTo>
                    <a:pt x="57" y="65"/>
                    <a:pt x="56" y="65"/>
                    <a:pt x="56" y="65"/>
                  </a:cubicBezTo>
                  <a:cubicBezTo>
                    <a:pt x="56" y="65"/>
                    <a:pt x="55" y="66"/>
                    <a:pt x="54" y="67"/>
                  </a:cubicBezTo>
                  <a:cubicBezTo>
                    <a:pt x="50" y="70"/>
                    <a:pt x="47" y="71"/>
                    <a:pt x="46" y="71"/>
                  </a:cubicBezTo>
                  <a:cubicBezTo>
                    <a:pt x="45" y="71"/>
                    <a:pt x="45" y="71"/>
                    <a:pt x="45" y="71"/>
                  </a:cubicBezTo>
                  <a:cubicBezTo>
                    <a:pt x="46" y="68"/>
                    <a:pt x="53" y="66"/>
                    <a:pt x="53" y="66"/>
                  </a:cubicBezTo>
                  <a:cubicBezTo>
                    <a:pt x="53" y="66"/>
                    <a:pt x="49" y="65"/>
                    <a:pt x="46" y="65"/>
                  </a:cubicBezTo>
                  <a:cubicBezTo>
                    <a:pt x="43" y="65"/>
                    <a:pt x="39" y="66"/>
                    <a:pt x="38" y="67"/>
                  </a:cubicBezTo>
                  <a:cubicBezTo>
                    <a:pt x="38" y="67"/>
                    <a:pt x="38" y="67"/>
                    <a:pt x="38" y="67"/>
                  </a:cubicBezTo>
                  <a:cubicBezTo>
                    <a:pt x="38" y="67"/>
                    <a:pt x="38" y="67"/>
                    <a:pt x="38" y="67"/>
                  </a:cubicBezTo>
                  <a:cubicBezTo>
                    <a:pt x="37" y="66"/>
                    <a:pt x="36" y="62"/>
                    <a:pt x="36" y="58"/>
                  </a:cubicBezTo>
                  <a:cubicBezTo>
                    <a:pt x="35" y="59"/>
                    <a:pt x="35" y="59"/>
                    <a:pt x="35" y="59"/>
                  </a:cubicBezTo>
                  <a:cubicBezTo>
                    <a:pt x="34" y="57"/>
                    <a:pt x="35" y="56"/>
                    <a:pt x="36" y="56"/>
                  </a:cubicBezTo>
                  <a:cubicBezTo>
                    <a:pt x="36" y="56"/>
                    <a:pt x="36" y="56"/>
                    <a:pt x="36" y="56"/>
                  </a:cubicBezTo>
                  <a:cubicBezTo>
                    <a:pt x="36" y="56"/>
                    <a:pt x="36" y="56"/>
                    <a:pt x="36" y="56"/>
                  </a:cubicBezTo>
                  <a:cubicBezTo>
                    <a:pt x="36" y="56"/>
                    <a:pt x="36" y="56"/>
                    <a:pt x="36" y="56"/>
                  </a:cubicBezTo>
                  <a:cubicBezTo>
                    <a:pt x="36" y="55"/>
                    <a:pt x="38" y="55"/>
                    <a:pt x="39" y="55"/>
                  </a:cubicBezTo>
                  <a:cubicBezTo>
                    <a:pt x="39" y="55"/>
                    <a:pt x="39" y="55"/>
                    <a:pt x="39" y="55"/>
                  </a:cubicBezTo>
                  <a:cubicBezTo>
                    <a:pt x="40" y="53"/>
                    <a:pt x="42" y="52"/>
                    <a:pt x="44" y="52"/>
                  </a:cubicBezTo>
                  <a:cubicBezTo>
                    <a:pt x="45" y="52"/>
                    <a:pt x="47" y="52"/>
                    <a:pt x="48" y="54"/>
                  </a:cubicBezTo>
                  <a:cubicBezTo>
                    <a:pt x="48" y="54"/>
                    <a:pt x="47" y="50"/>
                    <a:pt x="43" y="50"/>
                  </a:cubicBezTo>
                  <a:cubicBezTo>
                    <a:pt x="43" y="50"/>
                    <a:pt x="42" y="50"/>
                    <a:pt x="42" y="50"/>
                  </a:cubicBezTo>
                  <a:cubicBezTo>
                    <a:pt x="42" y="50"/>
                    <a:pt x="34" y="48"/>
                    <a:pt x="46" y="46"/>
                  </a:cubicBezTo>
                  <a:cubicBezTo>
                    <a:pt x="46" y="46"/>
                    <a:pt x="52" y="45"/>
                    <a:pt x="45" y="45"/>
                  </a:cubicBezTo>
                  <a:cubicBezTo>
                    <a:pt x="45" y="45"/>
                    <a:pt x="40" y="43"/>
                    <a:pt x="48" y="39"/>
                  </a:cubicBezTo>
                  <a:cubicBezTo>
                    <a:pt x="48" y="39"/>
                    <a:pt x="54" y="35"/>
                    <a:pt x="47" y="35"/>
                  </a:cubicBezTo>
                  <a:cubicBezTo>
                    <a:pt x="46" y="35"/>
                    <a:pt x="46" y="35"/>
                    <a:pt x="45" y="35"/>
                  </a:cubicBezTo>
                  <a:cubicBezTo>
                    <a:pt x="45" y="35"/>
                    <a:pt x="44" y="35"/>
                    <a:pt x="44" y="35"/>
                  </a:cubicBezTo>
                  <a:cubicBezTo>
                    <a:pt x="41" y="35"/>
                    <a:pt x="35" y="35"/>
                    <a:pt x="49" y="31"/>
                  </a:cubicBezTo>
                  <a:cubicBezTo>
                    <a:pt x="49" y="31"/>
                    <a:pt x="49" y="31"/>
                    <a:pt x="49" y="30"/>
                  </a:cubicBezTo>
                  <a:cubicBezTo>
                    <a:pt x="49" y="30"/>
                    <a:pt x="48" y="28"/>
                    <a:pt x="48" y="28"/>
                  </a:cubicBezTo>
                  <a:cubicBezTo>
                    <a:pt x="49" y="27"/>
                    <a:pt x="49" y="26"/>
                    <a:pt x="49" y="26"/>
                  </a:cubicBezTo>
                  <a:cubicBezTo>
                    <a:pt x="49" y="25"/>
                    <a:pt x="48" y="25"/>
                    <a:pt x="48" y="25"/>
                  </a:cubicBezTo>
                  <a:cubicBezTo>
                    <a:pt x="48" y="25"/>
                    <a:pt x="48" y="25"/>
                    <a:pt x="48" y="26"/>
                  </a:cubicBezTo>
                  <a:cubicBezTo>
                    <a:pt x="48" y="26"/>
                    <a:pt x="48" y="30"/>
                    <a:pt x="47" y="30"/>
                  </a:cubicBezTo>
                  <a:cubicBezTo>
                    <a:pt x="47" y="30"/>
                    <a:pt x="47" y="30"/>
                    <a:pt x="46" y="30"/>
                  </a:cubicBezTo>
                  <a:cubicBezTo>
                    <a:pt x="46" y="30"/>
                    <a:pt x="46" y="30"/>
                    <a:pt x="46" y="30"/>
                  </a:cubicBezTo>
                  <a:cubicBezTo>
                    <a:pt x="45" y="30"/>
                    <a:pt x="43" y="29"/>
                    <a:pt x="43" y="27"/>
                  </a:cubicBezTo>
                  <a:cubicBezTo>
                    <a:pt x="43" y="27"/>
                    <a:pt x="44" y="26"/>
                    <a:pt x="44" y="25"/>
                  </a:cubicBezTo>
                  <a:moveTo>
                    <a:pt x="45" y="25"/>
                  </a:moveTo>
                  <a:cubicBezTo>
                    <a:pt x="45" y="25"/>
                    <a:pt x="45" y="25"/>
                    <a:pt x="45" y="25"/>
                  </a:cubicBezTo>
                  <a:cubicBezTo>
                    <a:pt x="45" y="28"/>
                    <a:pt x="46" y="28"/>
                    <a:pt x="46" y="28"/>
                  </a:cubicBezTo>
                  <a:cubicBezTo>
                    <a:pt x="46" y="28"/>
                    <a:pt x="46" y="28"/>
                    <a:pt x="46" y="28"/>
                  </a:cubicBezTo>
                  <a:cubicBezTo>
                    <a:pt x="46" y="28"/>
                    <a:pt x="46" y="28"/>
                    <a:pt x="46" y="28"/>
                  </a:cubicBezTo>
                  <a:cubicBezTo>
                    <a:pt x="47" y="28"/>
                    <a:pt x="47" y="27"/>
                    <a:pt x="47" y="25"/>
                  </a:cubicBezTo>
                  <a:cubicBezTo>
                    <a:pt x="47" y="25"/>
                    <a:pt x="46" y="25"/>
                    <a:pt x="45" y="25"/>
                  </a:cubicBezTo>
                  <a:moveTo>
                    <a:pt x="37" y="24"/>
                  </a:moveTo>
                  <a:cubicBezTo>
                    <a:pt x="36" y="25"/>
                    <a:pt x="35" y="26"/>
                    <a:pt x="34" y="27"/>
                  </a:cubicBezTo>
                  <a:cubicBezTo>
                    <a:pt x="34" y="28"/>
                    <a:pt x="33" y="28"/>
                    <a:pt x="33" y="29"/>
                  </a:cubicBezTo>
                  <a:cubicBezTo>
                    <a:pt x="32" y="30"/>
                    <a:pt x="32" y="31"/>
                    <a:pt x="32" y="32"/>
                  </a:cubicBezTo>
                  <a:cubicBezTo>
                    <a:pt x="39" y="30"/>
                    <a:pt x="39" y="30"/>
                    <a:pt x="39" y="30"/>
                  </a:cubicBezTo>
                  <a:cubicBezTo>
                    <a:pt x="37" y="29"/>
                    <a:pt x="37" y="28"/>
                    <a:pt x="37" y="27"/>
                  </a:cubicBezTo>
                  <a:cubicBezTo>
                    <a:pt x="37" y="27"/>
                    <a:pt x="37" y="27"/>
                    <a:pt x="36" y="27"/>
                  </a:cubicBezTo>
                  <a:cubicBezTo>
                    <a:pt x="35" y="30"/>
                    <a:pt x="35" y="30"/>
                    <a:pt x="35" y="30"/>
                  </a:cubicBezTo>
                  <a:cubicBezTo>
                    <a:pt x="34" y="30"/>
                    <a:pt x="34" y="30"/>
                    <a:pt x="34" y="30"/>
                  </a:cubicBezTo>
                  <a:cubicBezTo>
                    <a:pt x="35" y="27"/>
                    <a:pt x="35" y="27"/>
                    <a:pt x="35" y="27"/>
                  </a:cubicBezTo>
                  <a:cubicBezTo>
                    <a:pt x="36" y="27"/>
                    <a:pt x="36" y="27"/>
                    <a:pt x="36" y="27"/>
                  </a:cubicBezTo>
                  <a:cubicBezTo>
                    <a:pt x="35" y="27"/>
                    <a:pt x="35" y="26"/>
                    <a:pt x="37" y="25"/>
                  </a:cubicBezTo>
                  <a:cubicBezTo>
                    <a:pt x="37" y="24"/>
                    <a:pt x="37" y="24"/>
                    <a:pt x="37" y="24"/>
                  </a:cubicBezTo>
                  <a:moveTo>
                    <a:pt x="51" y="22"/>
                  </a:moveTo>
                  <a:cubicBezTo>
                    <a:pt x="51" y="23"/>
                    <a:pt x="51" y="25"/>
                    <a:pt x="51" y="26"/>
                  </a:cubicBezTo>
                  <a:cubicBezTo>
                    <a:pt x="51" y="26"/>
                    <a:pt x="51" y="26"/>
                    <a:pt x="51" y="26"/>
                  </a:cubicBezTo>
                  <a:cubicBezTo>
                    <a:pt x="51" y="27"/>
                    <a:pt x="51" y="28"/>
                    <a:pt x="51" y="28"/>
                  </a:cubicBezTo>
                  <a:cubicBezTo>
                    <a:pt x="52" y="28"/>
                    <a:pt x="52" y="29"/>
                    <a:pt x="51" y="33"/>
                  </a:cubicBezTo>
                  <a:cubicBezTo>
                    <a:pt x="51" y="33"/>
                    <a:pt x="51" y="33"/>
                    <a:pt x="51" y="33"/>
                  </a:cubicBezTo>
                  <a:cubicBezTo>
                    <a:pt x="52" y="31"/>
                    <a:pt x="52" y="28"/>
                    <a:pt x="51" y="22"/>
                  </a:cubicBezTo>
                  <a:moveTo>
                    <a:pt x="41" y="21"/>
                  </a:moveTo>
                  <a:cubicBezTo>
                    <a:pt x="41" y="21"/>
                    <a:pt x="40" y="22"/>
                    <a:pt x="39" y="23"/>
                  </a:cubicBezTo>
                  <a:cubicBezTo>
                    <a:pt x="39" y="23"/>
                    <a:pt x="39" y="23"/>
                    <a:pt x="39" y="23"/>
                  </a:cubicBezTo>
                  <a:cubicBezTo>
                    <a:pt x="40" y="23"/>
                    <a:pt x="40" y="23"/>
                    <a:pt x="41" y="22"/>
                  </a:cubicBezTo>
                  <a:cubicBezTo>
                    <a:pt x="41" y="22"/>
                    <a:pt x="41" y="21"/>
                    <a:pt x="41" y="21"/>
                  </a:cubicBezTo>
                  <a:moveTo>
                    <a:pt x="37" y="19"/>
                  </a:moveTo>
                  <a:cubicBezTo>
                    <a:pt x="37" y="20"/>
                    <a:pt x="36" y="20"/>
                    <a:pt x="35" y="21"/>
                  </a:cubicBezTo>
                  <a:cubicBezTo>
                    <a:pt x="35" y="21"/>
                    <a:pt x="34" y="22"/>
                    <a:pt x="36" y="22"/>
                  </a:cubicBezTo>
                  <a:cubicBezTo>
                    <a:pt x="36" y="22"/>
                    <a:pt x="37" y="22"/>
                    <a:pt x="37" y="22"/>
                  </a:cubicBezTo>
                  <a:cubicBezTo>
                    <a:pt x="37" y="21"/>
                    <a:pt x="37" y="20"/>
                    <a:pt x="37" y="20"/>
                  </a:cubicBezTo>
                  <a:cubicBezTo>
                    <a:pt x="37" y="20"/>
                    <a:pt x="37" y="19"/>
                    <a:pt x="37" y="19"/>
                  </a:cubicBezTo>
                  <a:moveTo>
                    <a:pt x="46" y="18"/>
                  </a:moveTo>
                  <a:cubicBezTo>
                    <a:pt x="46" y="18"/>
                    <a:pt x="46" y="18"/>
                    <a:pt x="46" y="18"/>
                  </a:cubicBezTo>
                  <a:cubicBezTo>
                    <a:pt x="46" y="18"/>
                    <a:pt x="46" y="18"/>
                    <a:pt x="46" y="18"/>
                  </a:cubicBezTo>
                  <a:cubicBezTo>
                    <a:pt x="45" y="18"/>
                    <a:pt x="45" y="19"/>
                    <a:pt x="45" y="20"/>
                  </a:cubicBezTo>
                  <a:cubicBezTo>
                    <a:pt x="45" y="20"/>
                    <a:pt x="45" y="20"/>
                    <a:pt x="46" y="20"/>
                  </a:cubicBezTo>
                  <a:cubicBezTo>
                    <a:pt x="46" y="20"/>
                    <a:pt x="46" y="19"/>
                    <a:pt x="46" y="18"/>
                  </a:cubicBezTo>
                  <a:cubicBezTo>
                    <a:pt x="46" y="18"/>
                    <a:pt x="46" y="18"/>
                    <a:pt x="46" y="18"/>
                  </a:cubicBezTo>
                  <a:moveTo>
                    <a:pt x="40" y="18"/>
                  </a:moveTo>
                  <a:cubicBezTo>
                    <a:pt x="39" y="18"/>
                    <a:pt x="39" y="19"/>
                    <a:pt x="39" y="19"/>
                  </a:cubicBezTo>
                  <a:cubicBezTo>
                    <a:pt x="39" y="19"/>
                    <a:pt x="39" y="20"/>
                    <a:pt x="39" y="21"/>
                  </a:cubicBezTo>
                  <a:cubicBezTo>
                    <a:pt x="39" y="21"/>
                    <a:pt x="40" y="21"/>
                    <a:pt x="40" y="21"/>
                  </a:cubicBezTo>
                  <a:cubicBezTo>
                    <a:pt x="41" y="20"/>
                    <a:pt x="41" y="20"/>
                    <a:pt x="41" y="20"/>
                  </a:cubicBezTo>
                  <a:cubicBezTo>
                    <a:pt x="41" y="20"/>
                    <a:pt x="41" y="20"/>
                    <a:pt x="41" y="20"/>
                  </a:cubicBezTo>
                  <a:cubicBezTo>
                    <a:pt x="41" y="19"/>
                    <a:pt x="40" y="18"/>
                    <a:pt x="40" y="18"/>
                  </a:cubicBezTo>
                  <a:moveTo>
                    <a:pt x="20" y="18"/>
                  </a:moveTo>
                  <a:cubicBezTo>
                    <a:pt x="20" y="18"/>
                    <a:pt x="20" y="18"/>
                    <a:pt x="20" y="18"/>
                  </a:cubicBezTo>
                  <a:cubicBezTo>
                    <a:pt x="20" y="18"/>
                    <a:pt x="20" y="18"/>
                    <a:pt x="20" y="18"/>
                  </a:cubicBezTo>
                  <a:cubicBezTo>
                    <a:pt x="20" y="18"/>
                    <a:pt x="20" y="18"/>
                    <a:pt x="20" y="18"/>
                  </a:cubicBezTo>
                  <a:moveTo>
                    <a:pt x="44" y="18"/>
                  </a:moveTo>
                  <a:cubicBezTo>
                    <a:pt x="44" y="18"/>
                    <a:pt x="43" y="18"/>
                    <a:pt x="42" y="18"/>
                  </a:cubicBezTo>
                  <a:cubicBezTo>
                    <a:pt x="43" y="18"/>
                    <a:pt x="43" y="19"/>
                    <a:pt x="43" y="20"/>
                  </a:cubicBezTo>
                  <a:cubicBezTo>
                    <a:pt x="43" y="20"/>
                    <a:pt x="43" y="20"/>
                    <a:pt x="43" y="20"/>
                  </a:cubicBezTo>
                  <a:cubicBezTo>
                    <a:pt x="43" y="20"/>
                    <a:pt x="43" y="20"/>
                    <a:pt x="43" y="20"/>
                  </a:cubicBezTo>
                  <a:cubicBezTo>
                    <a:pt x="43" y="20"/>
                    <a:pt x="43" y="21"/>
                    <a:pt x="43" y="21"/>
                  </a:cubicBezTo>
                  <a:cubicBezTo>
                    <a:pt x="43" y="21"/>
                    <a:pt x="44" y="21"/>
                    <a:pt x="44" y="20"/>
                  </a:cubicBezTo>
                  <a:cubicBezTo>
                    <a:pt x="44" y="19"/>
                    <a:pt x="44" y="19"/>
                    <a:pt x="44" y="18"/>
                  </a:cubicBezTo>
                  <a:cubicBezTo>
                    <a:pt x="44" y="18"/>
                    <a:pt x="44" y="18"/>
                    <a:pt x="44" y="18"/>
                  </a:cubicBezTo>
                  <a:moveTo>
                    <a:pt x="26" y="9"/>
                  </a:moveTo>
                  <a:cubicBezTo>
                    <a:pt x="26" y="9"/>
                    <a:pt x="28" y="9"/>
                    <a:pt x="28" y="5"/>
                  </a:cubicBezTo>
                  <a:cubicBezTo>
                    <a:pt x="33" y="14"/>
                    <a:pt x="33" y="14"/>
                    <a:pt x="33" y="14"/>
                  </a:cubicBezTo>
                  <a:cubicBezTo>
                    <a:pt x="33" y="14"/>
                    <a:pt x="38" y="13"/>
                    <a:pt x="41" y="13"/>
                  </a:cubicBezTo>
                  <a:cubicBezTo>
                    <a:pt x="42" y="13"/>
                    <a:pt x="43" y="14"/>
                    <a:pt x="39" y="15"/>
                  </a:cubicBezTo>
                  <a:cubicBezTo>
                    <a:pt x="39" y="15"/>
                    <a:pt x="39" y="14"/>
                    <a:pt x="38" y="14"/>
                  </a:cubicBezTo>
                  <a:cubicBezTo>
                    <a:pt x="37" y="14"/>
                    <a:pt x="33" y="15"/>
                    <a:pt x="29" y="19"/>
                  </a:cubicBezTo>
                  <a:cubicBezTo>
                    <a:pt x="29" y="19"/>
                    <a:pt x="29" y="9"/>
                    <a:pt x="26" y="9"/>
                  </a:cubicBezTo>
                  <a:cubicBezTo>
                    <a:pt x="26" y="9"/>
                    <a:pt x="26" y="9"/>
                    <a:pt x="26" y="9"/>
                  </a:cubicBezTo>
                  <a:cubicBezTo>
                    <a:pt x="26" y="9"/>
                    <a:pt x="26" y="9"/>
                    <a:pt x="26" y="9"/>
                  </a:cubicBezTo>
                  <a:cubicBezTo>
                    <a:pt x="26" y="9"/>
                    <a:pt x="26" y="9"/>
                    <a:pt x="26" y="9"/>
                  </a:cubicBezTo>
                  <a:moveTo>
                    <a:pt x="26" y="0"/>
                  </a:moveTo>
                  <a:cubicBezTo>
                    <a:pt x="26" y="0"/>
                    <a:pt x="29" y="9"/>
                    <a:pt x="25" y="9"/>
                  </a:cubicBezTo>
                  <a:cubicBezTo>
                    <a:pt x="24" y="9"/>
                    <a:pt x="23" y="8"/>
                    <a:pt x="21" y="7"/>
                  </a:cubicBezTo>
                  <a:cubicBezTo>
                    <a:pt x="21" y="7"/>
                    <a:pt x="21" y="7"/>
                    <a:pt x="20" y="7"/>
                  </a:cubicBezTo>
                  <a:cubicBezTo>
                    <a:pt x="20" y="7"/>
                    <a:pt x="18" y="8"/>
                    <a:pt x="15" y="16"/>
                  </a:cubicBezTo>
                  <a:cubicBezTo>
                    <a:pt x="15" y="16"/>
                    <a:pt x="16" y="17"/>
                    <a:pt x="19" y="17"/>
                  </a:cubicBezTo>
                  <a:cubicBezTo>
                    <a:pt x="19" y="17"/>
                    <a:pt x="19" y="17"/>
                    <a:pt x="19" y="17"/>
                  </a:cubicBezTo>
                  <a:cubicBezTo>
                    <a:pt x="20" y="18"/>
                    <a:pt x="20" y="18"/>
                    <a:pt x="20" y="18"/>
                  </a:cubicBezTo>
                  <a:cubicBezTo>
                    <a:pt x="20" y="17"/>
                    <a:pt x="19" y="15"/>
                    <a:pt x="18" y="15"/>
                  </a:cubicBezTo>
                  <a:cubicBezTo>
                    <a:pt x="17" y="15"/>
                    <a:pt x="17" y="15"/>
                    <a:pt x="16" y="16"/>
                  </a:cubicBezTo>
                  <a:cubicBezTo>
                    <a:pt x="16" y="16"/>
                    <a:pt x="19" y="7"/>
                    <a:pt x="20" y="7"/>
                  </a:cubicBezTo>
                  <a:cubicBezTo>
                    <a:pt x="20" y="7"/>
                    <a:pt x="20" y="7"/>
                    <a:pt x="20" y="7"/>
                  </a:cubicBezTo>
                  <a:cubicBezTo>
                    <a:pt x="21" y="18"/>
                    <a:pt x="21" y="18"/>
                    <a:pt x="21" y="18"/>
                  </a:cubicBezTo>
                  <a:cubicBezTo>
                    <a:pt x="21" y="18"/>
                    <a:pt x="21" y="18"/>
                    <a:pt x="22" y="18"/>
                  </a:cubicBezTo>
                  <a:cubicBezTo>
                    <a:pt x="22" y="18"/>
                    <a:pt x="23" y="18"/>
                    <a:pt x="24" y="18"/>
                  </a:cubicBezTo>
                  <a:cubicBezTo>
                    <a:pt x="24" y="18"/>
                    <a:pt x="24" y="18"/>
                    <a:pt x="24" y="18"/>
                  </a:cubicBezTo>
                  <a:cubicBezTo>
                    <a:pt x="24" y="18"/>
                    <a:pt x="24" y="18"/>
                    <a:pt x="24" y="18"/>
                  </a:cubicBezTo>
                  <a:cubicBezTo>
                    <a:pt x="25" y="18"/>
                    <a:pt x="27" y="18"/>
                    <a:pt x="27" y="19"/>
                  </a:cubicBezTo>
                  <a:cubicBezTo>
                    <a:pt x="28" y="20"/>
                    <a:pt x="28" y="20"/>
                    <a:pt x="29" y="20"/>
                  </a:cubicBezTo>
                  <a:cubicBezTo>
                    <a:pt x="29" y="18"/>
                    <a:pt x="31" y="18"/>
                    <a:pt x="32" y="18"/>
                  </a:cubicBezTo>
                  <a:cubicBezTo>
                    <a:pt x="34" y="16"/>
                    <a:pt x="37" y="15"/>
                    <a:pt x="39" y="15"/>
                  </a:cubicBezTo>
                  <a:cubicBezTo>
                    <a:pt x="40" y="15"/>
                    <a:pt x="40" y="15"/>
                    <a:pt x="40" y="15"/>
                  </a:cubicBezTo>
                  <a:cubicBezTo>
                    <a:pt x="40" y="15"/>
                    <a:pt x="41" y="15"/>
                    <a:pt x="41" y="15"/>
                  </a:cubicBezTo>
                  <a:cubicBezTo>
                    <a:pt x="41" y="15"/>
                    <a:pt x="42" y="15"/>
                    <a:pt x="40" y="17"/>
                  </a:cubicBezTo>
                  <a:cubicBezTo>
                    <a:pt x="40" y="17"/>
                    <a:pt x="40" y="17"/>
                    <a:pt x="40" y="17"/>
                  </a:cubicBezTo>
                  <a:cubicBezTo>
                    <a:pt x="41" y="16"/>
                    <a:pt x="42" y="15"/>
                    <a:pt x="45" y="14"/>
                  </a:cubicBezTo>
                  <a:cubicBezTo>
                    <a:pt x="45" y="14"/>
                    <a:pt x="41" y="14"/>
                    <a:pt x="42" y="12"/>
                  </a:cubicBezTo>
                  <a:cubicBezTo>
                    <a:pt x="42" y="12"/>
                    <a:pt x="34" y="6"/>
                    <a:pt x="38" y="6"/>
                  </a:cubicBezTo>
                  <a:cubicBezTo>
                    <a:pt x="38" y="6"/>
                    <a:pt x="38" y="6"/>
                    <a:pt x="39" y="6"/>
                  </a:cubicBezTo>
                  <a:cubicBezTo>
                    <a:pt x="39" y="6"/>
                    <a:pt x="45" y="6"/>
                    <a:pt x="49" y="12"/>
                  </a:cubicBezTo>
                  <a:cubicBezTo>
                    <a:pt x="49" y="12"/>
                    <a:pt x="49" y="11"/>
                    <a:pt x="48" y="10"/>
                  </a:cubicBezTo>
                  <a:cubicBezTo>
                    <a:pt x="48" y="10"/>
                    <a:pt x="42" y="3"/>
                    <a:pt x="39" y="0"/>
                  </a:cubicBezTo>
                  <a:cubicBezTo>
                    <a:pt x="39" y="1"/>
                    <a:pt x="38" y="2"/>
                    <a:pt x="36" y="2"/>
                  </a:cubicBezTo>
                  <a:cubicBezTo>
                    <a:pt x="35" y="2"/>
                    <a:pt x="34" y="2"/>
                    <a:pt x="32" y="1"/>
                  </a:cubicBezTo>
                  <a:cubicBezTo>
                    <a:pt x="32" y="1"/>
                    <a:pt x="30" y="1"/>
                    <a:pt x="28" y="0"/>
                  </a:cubicBezTo>
                  <a:cubicBezTo>
                    <a:pt x="28" y="0"/>
                    <a:pt x="27" y="0"/>
                    <a:pt x="27" y="0"/>
                  </a:cubicBezTo>
                  <a:cubicBezTo>
                    <a:pt x="27" y="0"/>
                    <a:pt x="27" y="0"/>
                    <a:pt x="27" y="0"/>
                  </a:cubicBezTo>
                  <a:cubicBezTo>
                    <a:pt x="27" y="0"/>
                    <a:pt x="27"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0" name="Freeform 432"/>
            <p:cNvSpPr>
              <a:spLocks/>
            </p:cNvSpPr>
            <p:nvPr/>
          </p:nvSpPr>
          <p:spPr bwMode="auto">
            <a:xfrm>
              <a:off x="848" y="1397"/>
              <a:ext cx="7" cy="16"/>
            </a:xfrm>
            <a:custGeom>
              <a:avLst/>
              <a:gdLst>
                <a:gd name="T0" fmla="*/ 4 w 5"/>
                <a:gd name="T1" fmla="*/ 0 h 11"/>
                <a:gd name="T2" fmla="*/ 0 w 5"/>
                <a:gd name="T3" fmla="*/ 9 h 11"/>
                <a:gd name="T4" fmla="*/ 2 w 5"/>
                <a:gd name="T5" fmla="*/ 8 h 11"/>
                <a:gd name="T6" fmla="*/ 4 w 5"/>
                <a:gd name="T7" fmla="*/ 11 h 11"/>
                <a:gd name="T8" fmla="*/ 4 w 5"/>
                <a:gd name="T9" fmla="*/ 11 h 11"/>
                <a:gd name="T10" fmla="*/ 4 w 5"/>
                <a:gd name="T11" fmla="*/ 11 h 11"/>
                <a:gd name="T12" fmla="*/ 4 w 5"/>
                <a:gd name="T13" fmla="*/ 11 h 11"/>
                <a:gd name="T14" fmla="*/ 5 w 5"/>
                <a:gd name="T15" fmla="*/ 11 h 11"/>
                <a:gd name="T16" fmla="*/ 4 w 5"/>
                <a:gd name="T17" fmla="*/ 0 h 11"/>
                <a:gd name="T18" fmla="*/ 4 w 5"/>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1">
                  <a:moveTo>
                    <a:pt x="4" y="0"/>
                  </a:moveTo>
                  <a:cubicBezTo>
                    <a:pt x="3" y="0"/>
                    <a:pt x="0" y="9"/>
                    <a:pt x="0" y="9"/>
                  </a:cubicBezTo>
                  <a:cubicBezTo>
                    <a:pt x="1" y="8"/>
                    <a:pt x="1" y="8"/>
                    <a:pt x="2" y="8"/>
                  </a:cubicBezTo>
                  <a:cubicBezTo>
                    <a:pt x="3" y="8"/>
                    <a:pt x="4" y="10"/>
                    <a:pt x="4" y="11"/>
                  </a:cubicBezTo>
                  <a:cubicBezTo>
                    <a:pt x="4" y="11"/>
                    <a:pt x="4" y="11"/>
                    <a:pt x="4" y="11"/>
                  </a:cubicBezTo>
                  <a:cubicBezTo>
                    <a:pt x="4" y="11"/>
                    <a:pt x="4" y="11"/>
                    <a:pt x="4" y="11"/>
                  </a:cubicBezTo>
                  <a:cubicBezTo>
                    <a:pt x="4" y="11"/>
                    <a:pt x="4" y="11"/>
                    <a:pt x="4" y="11"/>
                  </a:cubicBezTo>
                  <a:cubicBezTo>
                    <a:pt x="4" y="11"/>
                    <a:pt x="4" y="11"/>
                    <a:pt x="5" y="11"/>
                  </a:cubicBezTo>
                  <a:cubicBezTo>
                    <a:pt x="4" y="0"/>
                    <a:pt x="4" y="0"/>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1" name="Freeform 433"/>
            <p:cNvSpPr>
              <a:spLocks noEditPoints="1"/>
            </p:cNvSpPr>
            <p:nvPr/>
          </p:nvSpPr>
          <p:spPr bwMode="auto">
            <a:xfrm>
              <a:off x="862" y="1394"/>
              <a:ext cx="25" cy="20"/>
            </a:xfrm>
            <a:custGeom>
              <a:avLst/>
              <a:gdLst>
                <a:gd name="T0" fmla="*/ 0 w 17"/>
                <a:gd name="T1" fmla="*/ 4 h 14"/>
                <a:gd name="T2" fmla="*/ 0 w 17"/>
                <a:gd name="T3" fmla="*/ 4 h 14"/>
                <a:gd name="T4" fmla="*/ 0 w 17"/>
                <a:gd name="T5" fmla="*/ 4 h 14"/>
                <a:gd name="T6" fmla="*/ 2 w 17"/>
                <a:gd name="T7" fmla="*/ 0 h 14"/>
                <a:gd name="T8" fmla="*/ 0 w 17"/>
                <a:gd name="T9" fmla="*/ 4 h 14"/>
                <a:gd name="T10" fmla="*/ 0 w 17"/>
                <a:gd name="T11" fmla="*/ 4 h 14"/>
                <a:gd name="T12" fmla="*/ 3 w 17"/>
                <a:gd name="T13" fmla="*/ 14 h 14"/>
                <a:gd name="T14" fmla="*/ 12 w 17"/>
                <a:gd name="T15" fmla="*/ 9 h 14"/>
                <a:gd name="T16" fmla="*/ 13 w 17"/>
                <a:gd name="T17" fmla="*/ 10 h 14"/>
                <a:gd name="T18" fmla="*/ 15 w 17"/>
                <a:gd name="T19" fmla="*/ 8 h 14"/>
                <a:gd name="T20" fmla="*/ 7 w 17"/>
                <a:gd name="T21" fmla="*/ 9 h 14"/>
                <a:gd name="T22" fmla="*/ 2 w 17"/>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4">
                  <a:moveTo>
                    <a:pt x="0" y="4"/>
                  </a:moveTo>
                  <a:cubicBezTo>
                    <a:pt x="0" y="4"/>
                    <a:pt x="0" y="4"/>
                    <a:pt x="0" y="4"/>
                  </a:cubicBezTo>
                  <a:cubicBezTo>
                    <a:pt x="0" y="4"/>
                    <a:pt x="0" y="4"/>
                    <a:pt x="0" y="4"/>
                  </a:cubicBezTo>
                  <a:moveTo>
                    <a:pt x="2" y="0"/>
                  </a:moveTo>
                  <a:cubicBezTo>
                    <a:pt x="2" y="4"/>
                    <a:pt x="0" y="4"/>
                    <a:pt x="0" y="4"/>
                  </a:cubicBezTo>
                  <a:cubicBezTo>
                    <a:pt x="0" y="4"/>
                    <a:pt x="0" y="4"/>
                    <a:pt x="0" y="4"/>
                  </a:cubicBezTo>
                  <a:cubicBezTo>
                    <a:pt x="3" y="4"/>
                    <a:pt x="3" y="14"/>
                    <a:pt x="3" y="14"/>
                  </a:cubicBezTo>
                  <a:cubicBezTo>
                    <a:pt x="7" y="10"/>
                    <a:pt x="11" y="9"/>
                    <a:pt x="12" y="9"/>
                  </a:cubicBezTo>
                  <a:cubicBezTo>
                    <a:pt x="13" y="9"/>
                    <a:pt x="13" y="10"/>
                    <a:pt x="13" y="10"/>
                  </a:cubicBezTo>
                  <a:cubicBezTo>
                    <a:pt x="17" y="9"/>
                    <a:pt x="16" y="8"/>
                    <a:pt x="15" y="8"/>
                  </a:cubicBezTo>
                  <a:cubicBezTo>
                    <a:pt x="12" y="8"/>
                    <a:pt x="7" y="9"/>
                    <a:pt x="7" y="9"/>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2" name="Freeform 434"/>
            <p:cNvSpPr>
              <a:spLocks/>
            </p:cNvSpPr>
            <p:nvPr/>
          </p:nvSpPr>
          <p:spPr bwMode="auto">
            <a:xfrm>
              <a:off x="874" y="1468"/>
              <a:ext cx="3" cy="4"/>
            </a:xfrm>
            <a:custGeom>
              <a:avLst/>
              <a:gdLst>
                <a:gd name="T0" fmla="*/ 2 w 2"/>
                <a:gd name="T1" fmla="*/ 0 h 3"/>
                <a:gd name="T2" fmla="*/ 1 w 2"/>
                <a:gd name="T3" fmla="*/ 3 h 3"/>
                <a:gd name="T4" fmla="*/ 2 w 2"/>
                <a:gd name="T5" fmla="*/ 2 h 3"/>
                <a:gd name="T6" fmla="*/ 2 w 2"/>
                <a:gd name="T7" fmla="*/ 2 h 3"/>
                <a:gd name="T8" fmla="*/ 2 w 2"/>
                <a:gd name="T9" fmla="*/ 2 h 3"/>
                <a:gd name="T10" fmla="*/ 2 w 2"/>
                <a:gd name="T11" fmla="*/ 2 h 3"/>
                <a:gd name="T12" fmla="*/ 2 w 2"/>
                <a:gd name="T13" fmla="*/ 2 h 3"/>
                <a:gd name="T14" fmla="*/ 2 w 2"/>
                <a:gd name="T15" fmla="*/ 0 h 3"/>
                <a:gd name="T16" fmla="*/ 2 w 2"/>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3">
                  <a:moveTo>
                    <a:pt x="2" y="0"/>
                  </a:moveTo>
                  <a:cubicBezTo>
                    <a:pt x="1" y="0"/>
                    <a:pt x="0" y="1"/>
                    <a:pt x="1" y="3"/>
                  </a:cubicBezTo>
                  <a:cubicBezTo>
                    <a:pt x="1" y="3"/>
                    <a:pt x="1" y="3"/>
                    <a:pt x="2" y="2"/>
                  </a:cubicBezTo>
                  <a:cubicBezTo>
                    <a:pt x="2" y="2"/>
                    <a:pt x="2" y="2"/>
                    <a:pt x="2" y="2"/>
                  </a:cubicBezTo>
                  <a:cubicBezTo>
                    <a:pt x="2" y="2"/>
                    <a:pt x="2" y="2"/>
                    <a:pt x="2" y="2"/>
                  </a:cubicBezTo>
                  <a:cubicBezTo>
                    <a:pt x="2" y="2"/>
                    <a:pt x="2" y="2"/>
                    <a:pt x="2" y="2"/>
                  </a:cubicBezTo>
                  <a:cubicBezTo>
                    <a:pt x="2" y="2"/>
                    <a:pt x="2" y="2"/>
                    <a:pt x="2" y="2"/>
                  </a:cubicBezTo>
                  <a:cubicBezTo>
                    <a:pt x="2" y="1"/>
                    <a:pt x="2"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pic>
          <p:nvPicPr>
            <p:cNvPr id="33" name="Picture 43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9" y="1383"/>
              <a:ext cx="11"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34" name="Freeform 436"/>
            <p:cNvSpPr>
              <a:spLocks/>
            </p:cNvSpPr>
            <p:nvPr/>
          </p:nvSpPr>
          <p:spPr bwMode="auto">
            <a:xfrm>
              <a:off x="864" y="1386"/>
              <a:ext cx="1"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5" name="Freeform 437"/>
            <p:cNvSpPr>
              <a:spLocks/>
            </p:cNvSpPr>
            <p:nvPr/>
          </p:nvSpPr>
          <p:spPr bwMode="auto">
            <a:xfrm>
              <a:off x="852" y="1411"/>
              <a:ext cx="2" cy="2"/>
            </a:xfrm>
            <a:custGeom>
              <a:avLst/>
              <a:gdLst>
                <a:gd name="T0" fmla="*/ 0 w 1"/>
                <a:gd name="T1" fmla="*/ 0 h 1"/>
                <a:gd name="T2" fmla="*/ 0 w 1"/>
                <a:gd name="T3" fmla="*/ 0 h 1"/>
                <a:gd name="T4" fmla="*/ 1 w 1"/>
                <a:gd name="T5" fmla="*/ 1 h 1"/>
                <a:gd name="T6" fmla="*/ 1 w 1"/>
                <a:gd name="T7" fmla="*/ 1 h 1"/>
                <a:gd name="T8" fmla="*/ 1 w 1"/>
                <a:gd name="T9" fmla="*/ 1 h 1"/>
                <a:gd name="T10" fmla="*/ 1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1"/>
                    <a:pt x="1" y="1"/>
                    <a:pt x="1" y="1"/>
                  </a:cubicBezTo>
                  <a:cubicBezTo>
                    <a:pt x="1" y="1"/>
                    <a:pt x="1" y="1"/>
                    <a:pt x="1" y="1"/>
                  </a:cubicBezTo>
                  <a:cubicBezTo>
                    <a:pt x="1" y="1"/>
                    <a:pt x="1" y="1"/>
                    <a:pt x="1"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6" name="Freeform 438"/>
            <p:cNvSpPr>
              <a:spLocks/>
            </p:cNvSpPr>
            <p:nvPr/>
          </p:nvSpPr>
          <p:spPr bwMode="auto">
            <a:xfrm>
              <a:off x="874" y="1426"/>
              <a:ext cx="3" cy="4"/>
            </a:xfrm>
            <a:custGeom>
              <a:avLst/>
              <a:gdLst>
                <a:gd name="T0" fmla="*/ 1 w 2"/>
                <a:gd name="T1" fmla="*/ 0 h 3"/>
                <a:gd name="T2" fmla="*/ 0 w 2"/>
                <a:gd name="T3" fmla="*/ 3 h 3"/>
                <a:gd name="T4" fmla="*/ 1 w 2"/>
                <a:gd name="T5" fmla="*/ 3 h 3"/>
                <a:gd name="T6" fmla="*/ 2 w 2"/>
                <a:gd name="T7" fmla="*/ 0 h 3"/>
                <a:gd name="T8" fmla="*/ 2 w 2"/>
                <a:gd name="T9" fmla="*/ 0 h 3"/>
                <a:gd name="T10" fmla="*/ 2 w 2"/>
                <a:gd name="T11" fmla="*/ 0 h 3"/>
                <a:gd name="T12" fmla="*/ 2 w 2"/>
                <a:gd name="T13" fmla="*/ 0 h 3"/>
                <a:gd name="T14" fmla="*/ 1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0"/>
                  </a:moveTo>
                  <a:cubicBezTo>
                    <a:pt x="0" y="3"/>
                    <a:pt x="0" y="3"/>
                    <a:pt x="0" y="3"/>
                  </a:cubicBezTo>
                  <a:cubicBezTo>
                    <a:pt x="1" y="3"/>
                    <a:pt x="1" y="3"/>
                    <a:pt x="1" y="3"/>
                  </a:cubicBezTo>
                  <a:cubicBezTo>
                    <a:pt x="2" y="0"/>
                    <a:pt x="2" y="0"/>
                    <a:pt x="2" y="0"/>
                  </a:cubicBezTo>
                  <a:cubicBezTo>
                    <a:pt x="2" y="0"/>
                    <a:pt x="2" y="0"/>
                    <a:pt x="2" y="0"/>
                  </a:cubicBezTo>
                  <a:cubicBezTo>
                    <a:pt x="2" y="0"/>
                    <a:pt x="2" y="0"/>
                    <a:pt x="2" y="0"/>
                  </a:cubicBezTo>
                  <a:cubicBezTo>
                    <a:pt x="2" y="0"/>
                    <a:pt x="2"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7" name="Freeform 439"/>
            <p:cNvSpPr>
              <a:spLocks/>
            </p:cNvSpPr>
            <p:nvPr/>
          </p:nvSpPr>
          <p:spPr bwMode="auto">
            <a:xfrm>
              <a:off x="856" y="1413"/>
              <a:ext cx="8" cy="1"/>
            </a:xfrm>
            <a:custGeom>
              <a:avLst/>
              <a:gdLst>
                <a:gd name="T0" fmla="*/ 2 w 5"/>
                <a:gd name="T1" fmla="*/ 0 h 1"/>
                <a:gd name="T2" fmla="*/ 2 w 5"/>
                <a:gd name="T3" fmla="*/ 0 h 1"/>
                <a:gd name="T4" fmla="*/ 2 w 5"/>
                <a:gd name="T5" fmla="*/ 0 h 1"/>
                <a:gd name="T6" fmla="*/ 0 w 5"/>
                <a:gd name="T7" fmla="*/ 0 h 1"/>
                <a:gd name="T8" fmla="*/ 5 w 5"/>
                <a:gd name="T9" fmla="*/ 1 h 1"/>
                <a:gd name="T10" fmla="*/ 2 w 5"/>
                <a:gd name="T11" fmla="*/ 0 h 1"/>
              </a:gdLst>
              <a:ahLst/>
              <a:cxnLst>
                <a:cxn ang="0">
                  <a:pos x="T0" y="T1"/>
                </a:cxn>
                <a:cxn ang="0">
                  <a:pos x="T2" y="T3"/>
                </a:cxn>
                <a:cxn ang="0">
                  <a:pos x="T4" y="T5"/>
                </a:cxn>
                <a:cxn ang="0">
                  <a:pos x="T6" y="T7"/>
                </a:cxn>
                <a:cxn ang="0">
                  <a:pos x="T8" y="T9"/>
                </a:cxn>
                <a:cxn ang="0">
                  <a:pos x="T10" y="T11"/>
                </a:cxn>
              </a:cxnLst>
              <a:rect l="0" t="0" r="r" b="b"/>
              <a:pathLst>
                <a:path w="5" h="1">
                  <a:moveTo>
                    <a:pt x="2" y="0"/>
                  </a:moveTo>
                  <a:cubicBezTo>
                    <a:pt x="2" y="0"/>
                    <a:pt x="2" y="0"/>
                    <a:pt x="2" y="0"/>
                  </a:cubicBezTo>
                  <a:cubicBezTo>
                    <a:pt x="2" y="0"/>
                    <a:pt x="2" y="0"/>
                    <a:pt x="2" y="0"/>
                  </a:cubicBezTo>
                  <a:cubicBezTo>
                    <a:pt x="1" y="0"/>
                    <a:pt x="0" y="0"/>
                    <a:pt x="0" y="0"/>
                  </a:cubicBezTo>
                  <a:cubicBezTo>
                    <a:pt x="2" y="1"/>
                    <a:pt x="3" y="1"/>
                    <a:pt x="5" y="1"/>
                  </a:cubicBezTo>
                  <a:cubicBezTo>
                    <a:pt x="5"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8" name="Freeform 440"/>
            <p:cNvSpPr>
              <a:spLocks noEditPoints="1"/>
            </p:cNvSpPr>
            <p:nvPr/>
          </p:nvSpPr>
          <p:spPr bwMode="auto">
            <a:xfrm>
              <a:off x="867" y="1413"/>
              <a:ext cx="7" cy="16"/>
            </a:xfrm>
            <a:custGeom>
              <a:avLst/>
              <a:gdLst>
                <a:gd name="T0" fmla="*/ 5 w 5"/>
                <a:gd name="T1" fmla="*/ 9 h 11"/>
                <a:gd name="T2" fmla="*/ 4 w 5"/>
                <a:gd name="T3" fmla="*/ 11 h 11"/>
                <a:gd name="T4" fmla="*/ 5 w 5"/>
                <a:gd name="T5" fmla="*/ 9 h 11"/>
                <a:gd name="T6" fmla="*/ 3 w 5"/>
                <a:gd name="T7" fmla="*/ 0 h 11"/>
                <a:gd name="T8" fmla="*/ 0 w 5"/>
                <a:gd name="T9" fmla="*/ 2 h 11"/>
                <a:gd name="T10" fmla="*/ 0 w 5"/>
                <a:gd name="T11" fmla="*/ 2 h 11"/>
                <a:gd name="T12" fmla="*/ 3 w 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5" h="11">
                  <a:moveTo>
                    <a:pt x="5" y="9"/>
                  </a:moveTo>
                  <a:cubicBezTo>
                    <a:pt x="5" y="10"/>
                    <a:pt x="4" y="10"/>
                    <a:pt x="4" y="11"/>
                  </a:cubicBezTo>
                  <a:cubicBezTo>
                    <a:pt x="4" y="10"/>
                    <a:pt x="5" y="10"/>
                    <a:pt x="5" y="9"/>
                  </a:cubicBezTo>
                  <a:moveTo>
                    <a:pt x="3" y="0"/>
                  </a:moveTo>
                  <a:cubicBezTo>
                    <a:pt x="2" y="0"/>
                    <a:pt x="0" y="0"/>
                    <a:pt x="0" y="2"/>
                  </a:cubicBezTo>
                  <a:cubicBezTo>
                    <a:pt x="0" y="2"/>
                    <a:pt x="0" y="2"/>
                    <a:pt x="0" y="2"/>
                  </a:cubicBezTo>
                  <a:cubicBezTo>
                    <a:pt x="0" y="2"/>
                    <a:pt x="1"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39" name="Freeform 441"/>
            <p:cNvSpPr>
              <a:spLocks noEditPoints="1"/>
            </p:cNvSpPr>
            <p:nvPr/>
          </p:nvSpPr>
          <p:spPr bwMode="auto">
            <a:xfrm>
              <a:off x="878" y="1411"/>
              <a:ext cx="9" cy="19"/>
            </a:xfrm>
            <a:custGeom>
              <a:avLst/>
              <a:gdLst>
                <a:gd name="T0" fmla="*/ 6 w 6"/>
                <a:gd name="T1" fmla="*/ 8 h 13"/>
                <a:gd name="T2" fmla="*/ 4 w 6"/>
                <a:gd name="T3" fmla="*/ 8 h 13"/>
                <a:gd name="T4" fmla="*/ 3 w 6"/>
                <a:gd name="T5" fmla="*/ 11 h 13"/>
                <a:gd name="T6" fmla="*/ 2 w 6"/>
                <a:gd name="T7" fmla="*/ 11 h 13"/>
                <a:gd name="T8" fmla="*/ 2 w 6"/>
                <a:gd name="T9" fmla="*/ 9 h 13"/>
                <a:gd name="T10" fmla="*/ 0 w 6"/>
                <a:gd name="T11" fmla="*/ 10 h 13"/>
                <a:gd name="T12" fmla="*/ 2 w 6"/>
                <a:gd name="T13" fmla="*/ 13 h 13"/>
                <a:gd name="T14" fmla="*/ 5 w 6"/>
                <a:gd name="T15" fmla="*/ 11 h 13"/>
                <a:gd name="T16" fmla="*/ 5 w 6"/>
                <a:gd name="T17" fmla="*/ 10 h 13"/>
                <a:gd name="T18" fmla="*/ 6 w 6"/>
                <a:gd name="T19" fmla="*/ 8 h 13"/>
                <a:gd name="T20" fmla="*/ 2 w 6"/>
                <a:gd name="T21" fmla="*/ 6 h 13"/>
                <a:gd name="T22" fmla="*/ 0 w 6"/>
                <a:gd name="T23" fmla="*/ 7 h 13"/>
                <a:gd name="T24" fmla="*/ 0 w 6"/>
                <a:gd name="T25" fmla="*/ 8 h 13"/>
                <a:gd name="T26" fmla="*/ 2 w 6"/>
                <a:gd name="T27" fmla="*/ 6 h 13"/>
                <a:gd name="T28" fmla="*/ 2 w 6"/>
                <a:gd name="T29" fmla="*/ 6 h 13"/>
                <a:gd name="T30" fmla="*/ 6 w 6"/>
                <a:gd name="T31" fmla="*/ 3 h 13"/>
                <a:gd name="T32" fmla="*/ 4 w 6"/>
                <a:gd name="T33" fmla="*/ 4 h 13"/>
                <a:gd name="T34" fmla="*/ 4 w 6"/>
                <a:gd name="T35" fmla="*/ 5 h 13"/>
                <a:gd name="T36" fmla="*/ 6 w 6"/>
                <a:gd name="T37" fmla="*/ 4 h 13"/>
                <a:gd name="T38" fmla="*/ 6 w 6"/>
                <a:gd name="T39" fmla="*/ 3 h 13"/>
                <a:gd name="T40" fmla="*/ 3 w 6"/>
                <a:gd name="T41" fmla="*/ 0 h 13"/>
                <a:gd name="T42" fmla="*/ 0 w 6"/>
                <a:gd name="T43" fmla="*/ 2 h 13"/>
                <a:gd name="T44" fmla="*/ 0 w 6"/>
                <a:gd name="T45" fmla="*/ 3 h 13"/>
                <a:gd name="T46" fmla="*/ 0 w 6"/>
                <a:gd name="T47" fmla="*/ 5 h 13"/>
                <a:gd name="T48" fmla="*/ 2 w 6"/>
                <a:gd name="T49" fmla="*/ 4 h 13"/>
                <a:gd name="T50" fmla="*/ 2 w 6"/>
                <a:gd name="T51" fmla="*/ 2 h 13"/>
                <a:gd name="T52" fmla="*/ 3 w 6"/>
                <a:gd name="T53" fmla="*/ 1 h 13"/>
                <a:gd name="T54" fmla="*/ 4 w 6"/>
                <a:gd name="T55" fmla="*/ 3 h 13"/>
                <a:gd name="T56" fmla="*/ 4 w 6"/>
                <a:gd name="T57" fmla="*/ 3 h 13"/>
                <a:gd name="T58" fmla="*/ 6 w 6"/>
                <a:gd name="T59" fmla="*/ 3 h 13"/>
                <a:gd name="T60" fmla="*/ 5 w 6"/>
                <a:gd name="T61" fmla="*/ 1 h 13"/>
                <a:gd name="T62" fmla="*/ 5 w 6"/>
                <a:gd name="T63" fmla="*/ 1 h 13"/>
                <a:gd name="T64" fmla="*/ 4 w 6"/>
                <a:gd name="T65" fmla="*/ 1 h 13"/>
                <a:gd name="T66" fmla="*/ 3 w 6"/>
                <a:gd name="T67" fmla="*/ 0 h 13"/>
                <a:gd name="T68" fmla="*/ 3 w 6"/>
                <a:gd name="T6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 h="13">
                  <a:moveTo>
                    <a:pt x="6" y="8"/>
                  </a:moveTo>
                  <a:cubicBezTo>
                    <a:pt x="5" y="8"/>
                    <a:pt x="5" y="8"/>
                    <a:pt x="4" y="8"/>
                  </a:cubicBezTo>
                  <a:cubicBezTo>
                    <a:pt x="4" y="10"/>
                    <a:pt x="3" y="11"/>
                    <a:pt x="3" y="11"/>
                  </a:cubicBezTo>
                  <a:cubicBezTo>
                    <a:pt x="2" y="11"/>
                    <a:pt x="2" y="11"/>
                    <a:pt x="2" y="11"/>
                  </a:cubicBezTo>
                  <a:cubicBezTo>
                    <a:pt x="2" y="11"/>
                    <a:pt x="1" y="11"/>
                    <a:pt x="2" y="9"/>
                  </a:cubicBezTo>
                  <a:cubicBezTo>
                    <a:pt x="1" y="10"/>
                    <a:pt x="1" y="10"/>
                    <a:pt x="0" y="10"/>
                  </a:cubicBezTo>
                  <a:cubicBezTo>
                    <a:pt x="0" y="11"/>
                    <a:pt x="0" y="12"/>
                    <a:pt x="2" y="13"/>
                  </a:cubicBezTo>
                  <a:cubicBezTo>
                    <a:pt x="5" y="11"/>
                    <a:pt x="5" y="11"/>
                    <a:pt x="5" y="11"/>
                  </a:cubicBezTo>
                  <a:cubicBezTo>
                    <a:pt x="5" y="11"/>
                    <a:pt x="5" y="11"/>
                    <a:pt x="5" y="10"/>
                  </a:cubicBezTo>
                  <a:cubicBezTo>
                    <a:pt x="5" y="10"/>
                    <a:pt x="6" y="9"/>
                    <a:pt x="6" y="8"/>
                  </a:cubicBezTo>
                  <a:moveTo>
                    <a:pt x="2" y="6"/>
                  </a:moveTo>
                  <a:cubicBezTo>
                    <a:pt x="1" y="6"/>
                    <a:pt x="1" y="7"/>
                    <a:pt x="0" y="7"/>
                  </a:cubicBezTo>
                  <a:cubicBezTo>
                    <a:pt x="0" y="7"/>
                    <a:pt x="0" y="7"/>
                    <a:pt x="0" y="8"/>
                  </a:cubicBezTo>
                  <a:cubicBezTo>
                    <a:pt x="1" y="7"/>
                    <a:pt x="1" y="7"/>
                    <a:pt x="2" y="6"/>
                  </a:cubicBezTo>
                  <a:cubicBezTo>
                    <a:pt x="2" y="6"/>
                    <a:pt x="2" y="6"/>
                    <a:pt x="2" y="6"/>
                  </a:cubicBezTo>
                  <a:moveTo>
                    <a:pt x="6" y="3"/>
                  </a:moveTo>
                  <a:cubicBezTo>
                    <a:pt x="6" y="3"/>
                    <a:pt x="5" y="3"/>
                    <a:pt x="4" y="4"/>
                  </a:cubicBezTo>
                  <a:cubicBezTo>
                    <a:pt x="4" y="4"/>
                    <a:pt x="4" y="5"/>
                    <a:pt x="4" y="5"/>
                  </a:cubicBezTo>
                  <a:cubicBezTo>
                    <a:pt x="5" y="5"/>
                    <a:pt x="5" y="4"/>
                    <a:pt x="6" y="4"/>
                  </a:cubicBezTo>
                  <a:cubicBezTo>
                    <a:pt x="6" y="4"/>
                    <a:pt x="6" y="3"/>
                    <a:pt x="6" y="3"/>
                  </a:cubicBezTo>
                  <a:moveTo>
                    <a:pt x="3" y="0"/>
                  </a:moveTo>
                  <a:cubicBezTo>
                    <a:pt x="2" y="0"/>
                    <a:pt x="1" y="1"/>
                    <a:pt x="0" y="2"/>
                  </a:cubicBezTo>
                  <a:cubicBezTo>
                    <a:pt x="0" y="2"/>
                    <a:pt x="0" y="3"/>
                    <a:pt x="0" y="3"/>
                  </a:cubicBezTo>
                  <a:cubicBezTo>
                    <a:pt x="0" y="3"/>
                    <a:pt x="0" y="4"/>
                    <a:pt x="0" y="5"/>
                  </a:cubicBezTo>
                  <a:cubicBezTo>
                    <a:pt x="1" y="5"/>
                    <a:pt x="1" y="5"/>
                    <a:pt x="2" y="4"/>
                  </a:cubicBezTo>
                  <a:cubicBezTo>
                    <a:pt x="2" y="3"/>
                    <a:pt x="2" y="2"/>
                    <a:pt x="2" y="2"/>
                  </a:cubicBezTo>
                  <a:cubicBezTo>
                    <a:pt x="2" y="2"/>
                    <a:pt x="2" y="1"/>
                    <a:pt x="3" y="1"/>
                  </a:cubicBezTo>
                  <a:cubicBezTo>
                    <a:pt x="3" y="1"/>
                    <a:pt x="4" y="2"/>
                    <a:pt x="4" y="3"/>
                  </a:cubicBezTo>
                  <a:cubicBezTo>
                    <a:pt x="4" y="3"/>
                    <a:pt x="4" y="3"/>
                    <a:pt x="4" y="3"/>
                  </a:cubicBezTo>
                  <a:cubicBezTo>
                    <a:pt x="6" y="3"/>
                    <a:pt x="6" y="3"/>
                    <a:pt x="6" y="3"/>
                  </a:cubicBezTo>
                  <a:cubicBezTo>
                    <a:pt x="6" y="2"/>
                    <a:pt x="6" y="1"/>
                    <a:pt x="5" y="1"/>
                  </a:cubicBezTo>
                  <a:cubicBezTo>
                    <a:pt x="5" y="1"/>
                    <a:pt x="5" y="1"/>
                    <a:pt x="5" y="1"/>
                  </a:cubicBezTo>
                  <a:cubicBezTo>
                    <a:pt x="5" y="1"/>
                    <a:pt x="4" y="1"/>
                    <a:pt x="4" y="1"/>
                  </a:cubicBezTo>
                  <a:cubicBezTo>
                    <a:pt x="3" y="1"/>
                    <a:pt x="2"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0" name="Freeform 442"/>
            <p:cNvSpPr>
              <a:spLocks noEditPoints="1"/>
            </p:cNvSpPr>
            <p:nvPr/>
          </p:nvSpPr>
          <p:spPr bwMode="auto">
            <a:xfrm>
              <a:off x="887" y="1411"/>
              <a:ext cx="7" cy="19"/>
            </a:xfrm>
            <a:custGeom>
              <a:avLst/>
              <a:gdLst>
                <a:gd name="T0" fmla="*/ 2 w 5"/>
                <a:gd name="T1" fmla="*/ 8 h 13"/>
                <a:gd name="T2" fmla="*/ 1 w 5"/>
                <a:gd name="T3" fmla="*/ 8 h 13"/>
                <a:gd name="T4" fmla="*/ 0 w 5"/>
                <a:gd name="T5" fmla="*/ 10 h 13"/>
                <a:gd name="T6" fmla="*/ 3 w 5"/>
                <a:gd name="T7" fmla="*/ 13 h 13"/>
                <a:gd name="T8" fmla="*/ 3 w 5"/>
                <a:gd name="T9" fmla="*/ 13 h 13"/>
                <a:gd name="T10" fmla="*/ 4 w 5"/>
                <a:gd name="T11" fmla="*/ 13 h 13"/>
                <a:gd name="T12" fmla="*/ 5 w 5"/>
                <a:gd name="T13" fmla="*/ 9 h 13"/>
                <a:gd name="T14" fmla="*/ 5 w 5"/>
                <a:gd name="T15" fmla="*/ 8 h 13"/>
                <a:gd name="T16" fmla="*/ 4 w 5"/>
                <a:gd name="T17" fmla="*/ 8 h 13"/>
                <a:gd name="T18" fmla="*/ 3 w 5"/>
                <a:gd name="T19" fmla="*/ 11 h 13"/>
                <a:gd name="T20" fmla="*/ 3 w 5"/>
                <a:gd name="T21" fmla="*/ 11 h 13"/>
                <a:gd name="T22" fmla="*/ 3 w 5"/>
                <a:gd name="T23" fmla="*/ 11 h 13"/>
                <a:gd name="T24" fmla="*/ 2 w 5"/>
                <a:gd name="T25" fmla="*/ 8 h 13"/>
                <a:gd name="T26" fmla="*/ 2 w 5"/>
                <a:gd name="T27" fmla="*/ 0 h 13"/>
                <a:gd name="T28" fmla="*/ 1 w 5"/>
                <a:gd name="T29" fmla="*/ 1 h 13"/>
                <a:gd name="T30" fmla="*/ 1 w 5"/>
                <a:gd name="T31" fmla="*/ 1 h 13"/>
                <a:gd name="T32" fmla="*/ 1 w 5"/>
                <a:gd name="T33" fmla="*/ 3 h 13"/>
                <a:gd name="T34" fmla="*/ 2 w 5"/>
                <a:gd name="T35" fmla="*/ 3 h 13"/>
                <a:gd name="T36" fmla="*/ 3 w 5"/>
                <a:gd name="T37" fmla="*/ 1 h 13"/>
                <a:gd name="T38" fmla="*/ 3 w 5"/>
                <a:gd name="T39" fmla="*/ 1 h 13"/>
                <a:gd name="T40" fmla="*/ 3 w 5"/>
                <a:gd name="T41" fmla="*/ 1 h 13"/>
                <a:gd name="T42" fmla="*/ 3 w 5"/>
                <a:gd name="T43" fmla="*/ 1 h 13"/>
                <a:gd name="T44" fmla="*/ 2 w 5"/>
                <a:gd name="T4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 h="13">
                  <a:moveTo>
                    <a:pt x="2" y="8"/>
                  </a:moveTo>
                  <a:cubicBezTo>
                    <a:pt x="2" y="8"/>
                    <a:pt x="1" y="8"/>
                    <a:pt x="1" y="8"/>
                  </a:cubicBezTo>
                  <a:cubicBezTo>
                    <a:pt x="1" y="9"/>
                    <a:pt x="0" y="10"/>
                    <a:pt x="0" y="10"/>
                  </a:cubicBezTo>
                  <a:cubicBezTo>
                    <a:pt x="0" y="12"/>
                    <a:pt x="2" y="13"/>
                    <a:pt x="3" y="13"/>
                  </a:cubicBezTo>
                  <a:cubicBezTo>
                    <a:pt x="3" y="13"/>
                    <a:pt x="3" y="13"/>
                    <a:pt x="3" y="13"/>
                  </a:cubicBezTo>
                  <a:cubicBezTo>
                    <a:pt x="4" y="13"/>
                    <a:pt x="4" y="13"/>
                    <a:pt x="4" y="13"/>
                  </a:cubicBezTo>
                  <a:cubicBezTo>
                    <a:pt x="5" y="13"/>
                    <a:pt x="5" y="9"/>
                    <a:pt x="5" y="9"/>
                  </a:cubicBezTo>
                  <a:cubicBezTo>
                    <a:pt x="5" y="8"/>
                    <a:pt x="5" y="8"/>
                    <a:pt x="5" y="8"/>
                  </a:cubicBezTo>
                  <a:cubicBezTo>
                    <a:pt x="5" y="8"/>
                    <a:pt x="4" y="8"/>
                    <a:pt x="4" y="8"/>
                  </a:cubicBezTo>
                  <a:cubicBezTo>
                    <a:pt x="4" y="10"/>
                    <a:pt x="4" y="11"/>
                    <a:pt x="3" y="11"/>
                  </a:cubicBezTo>
                  <a:cubicBezTo>
                    <a:pt x="3" y="11"/>
                    <a:pt x="3" y="11"/>
                    <a:pt x="3" y="11"/>
                  </a:cubicBezTo>
                  <a:cubicBezTo>
                    <a:pt x="3" y="11"/>
                    <a:pt x="3" y="11"/>
                    <a:pt x="3" y="11"/>
                  </a:cubicBezTo>
                  <a:cubicBezTo>
                    <a:pt x="3" y="11"/>
                    <a:pt x="2" y="11"/>
                    <a:pt x="2" y="8"/>
                  </a:cubicBezTo>
                  <a:moveTo>
                    <a:pt x="2" y="0"/>
                  </a:moveTo>
                  <a:cubicBezTo>
                    <a:pt x="2" y="0"/>
                    <a:pt x="2" y="1"/>
                    <a:pt x="1" y="1"/>
                  </a:cubicBezTo>
                  <a:cubicBezTo>
                    <a:pt x="1" y="1"/>
                    <a:pt x="1" y="1"/>
                    <a:pt x="1" y="1"/>
                  </a:cubicBezTo>
                  <a:cubicBezTo>
                    <a:pt x="1" y="2"/>
                    <a:pt x="1" y="2"/>
                    <a:pt x="1" y="3"/>
                  </a:cubicBezTo>
                  <a:cubicBezTo>
                    <a:pt x="1" y="3"/>
                    <a:pt x="2" y="3"/>
                    <a:pt x="2" y="3"/>
                  </a:cubicBezTo>
                  <a:cubicBezTo>
                    <a:pt x="2" y="2"/>
                    <a:pt x="2" y="1"/>
                    <a:pt x="3" y="1"/>
                  </a:cubicBezTo>
                  <a:cubicBezTo>
                    <a:pt x="3" y="1"/>
                    <a:pt x="3" y="1"/>
                    <a:pt x="3" y="1"/>
                  </a:cubicBezTo>
                  <a:cubicBezTo>
                    <a:pt x="3" y="1"/>
                    <a:pt x="3" y="1"/>
                    <a:pt x="3" y="1"/>
                  </a:cubicBezTo>
                  <a:cubicBezTo>
                    <a:pt x="3" y="1"/>
                    <a:pt x="3" y="1"/>
                    <a:pt x="3" y="1"/>
                  </a:cubicBezTo>
                  <a:cubicBezTo>
                    <a:pt x="3"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1" name="Freeform 443"/>
            <p:cNvSpPr>
              <a:spLocks/>
            </p:cNvSpPr>
            <p:nvPr/>
          </p:nvSpPr>
          <p:spPr bwMode="auto">
            <a:xfrm>
              <a:off x="894" y="1424"/>
              <a:ext cx="5" cy="6"/>
            </a:xfrm>
            <a:custGeom>
              <a:avLst/>
              <a:gdLst>
                <a:gd name="T0" fmla="*/ 1 w 3"/>
                <a:gd name="T1" fmla="*/ 0 h 4"/>
                <a:gd name="T2" fmla="*/ 0 w 3"/>
                <a:gd name="T3" fmla="*/ 2 h 4"/>
                <a:gd name="T4" fmla="*/ 1 w 3"/>
                <a:gd name="T5" fmla="*/ 4 h 4"/>
                <a:gd name="T6" fmla="*/ 2 w 3"/>
                <a:gd name="T7" fmla="*/ 2 h 4"/>
                <a:gd name="T8" fmla="*/ 3 w 3"/>
                <a:gd name="T9" fmla="*/ 2 h 4"/>
                <a:gd name="T10" fmla="*/ 3 w 3"/>
                <a:gd name="T11" fmla="*/ 2 h 4"/>
                <a:gd name="T12" fmla="*/ 3 w 3"/>
                <a:gd name="T13" fmla="*/ 0 h 4"/>
                <a:gd name="T14" fmla="*/ 3 w 3"/>
                <a:gd name="T15" fmla="*/ 0 h 4"/>
                <a:gd name="T16" fmla="*/ 2 w 3"/>
                <a:gd name="T17" fmla="*/ 1 h 4"/>
                <a:gd name="T18" fmla="*/ 2 w 3"/>
                <a:gd name="T19" fmla="*/ 3 h 4"/>
                <a:gd name="T20" fmla="*/ 1 w 3"/>
                <a:gd name="T21" fmla="*/ 0 h 4"/>
                <a:gd name="T22" fmla="*/ 1 w 3"/>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1" y="0"/>
                  </a:moveTo>
                  <a:cubicBezTo>
                    <a:pt x="1" y="0"/>
                    <a:pt x="1" y="1"/>
                    <a:pt x="0" y="2"/>
                  </a:cubicBezTo>
                  <a:cubicBezTo>
                    <a:pt x="0" y="2"/>
                    <a:pt x="1" y="4"/>
                    <a:pt x="1" y="4"/>
                  </a:cubicBezTo>
                  <a:cubicBezTo>
                    <a:pt x="2" y="4"/>
                    <a:pt x="3" y="3"/>
                    <a:pt x="2" y="2"/>
                  </a:cubicBezTo>
                  <a:cubicBezTo>
                    <a:pt x="2" y="2"/>
                    <a:pt x="3" y="2"/>
                    <a:pt x="3" y="2"/>
                  </a:cubicBezTo>
                  <a:cubicBezTo>
                    <a:pt x="3" y="2"/>
                    <a:pt x="3" y="2"/>
                    <a:pt x="3" y="2"/>
                  </a:cubicBezTo>
                  <a:cubicBezTo>
                    <a:pt x="3" y="2"/>
                    <a:pt x="3" y="1"/>
                    <a:pt x="3" y="0"/>
                  </a:cubicBezTo>
                  <a:cubicBezTo>
                    <a:pt x="3" y="0"/>
                    <a:pt x="3" y="0"/>
                    <a:pt x="3" y="0"/>
                  </a:cubicBezTo>
                  <a:cubicBezTo>
                    <a:pt x="3" y="0"/>
                    <a:pt x="3" y="1"/>
                    <a:pt x="2" y="1"/>
                  </a:cubicBezTo>
                  <a:cubicBezTo>
                    <a:pt x="2" y="2"/>
                    <a:pt x="2" y="3"/>
                    <a:pt x="2" y="3"/>
                  </a:cubicBezTo>
                  <a:cubicBezTo>
                    <a:pt x="2" y="3"/>
                    <a:pt x="1" y="3"/>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2" name="Freeform 444"/>
            <p:cNvSpPr>
              <a:spLocks/>
            </p:cNvSpPr>
            <p:nvPr/>
          </p:nvSpPr>
          <p:spPr bwMode="auto">
            <a:xfrm>
              <a:off x="877" y="1469"/>
              <a:ext cx="13" cy="15"/>
            </a:xfrm>
            <a:custGeom>
              <a:avLst/>
              <a:gdLst>
                <a:gd name="T0" fmla="*/ 6 w 9"/>
                <a:gd name="T1" fmla="*/ 0 h 10"/>
                <a:gd name="T2" fmla="*/ 6 w 9"/>
                <a:gd name="T3" fmla="*/ 0 h 10"/>
                <a:gd name="T4" fmla="*/ 6 w 9"/>
                <a:gd name="T5" fmla="*/ 0 h 10"/>
                <a:gd name="T6" fmla="*/ 5 w 9"/>
                <a:gd name="T7" fmla="*/ 0 h 10"/>
                <a:gd name="T8" fmla="*/ 5 w 9"/>
                <a:gd name="T9" fmla="*/ 0 h 10"/>
                <a:gd name="T10" fmla="*/ 0 w 9"/>
                <a:gd name="T11" fmla="*/ 1 h 10"/>
                <a:gd name="T12" fmla="*/ 0 w 9"/>
                <a:gd name="T13" fmla="*/ 1 h 10"/>
                <a:gd name="T14" fmla="*/ 0 w 9"/>
                <a:gd name="T15" fmla="*/ 1 h 10"/>
                <a:gd name="T16" fmla="*/ 0 w 9"/>
                <a:gd name="T17" fmla="*/ 1 h 10"/>
                <a:gd name="T18" fmla="*/ 0 w 9"/>
                <a:gd name="T19" fmla="*/ 1 h 10"/>
                <a:gd name="T20" fmla="*/ 0 w 9"/>
                <a:gd name="T21" fmla="*/ 1 h 10"/>
                <a:gd name="T22" fmla="*/ 0 w 9"/>
                <a:gd name="T23" fmla="*/ 1 h 10"/>
                <a:gd name="T24" fmla="*/ 2 w 9"/>
                <a:gd name="T25" fmla="*/ 10 h 10"/>
                <a:gd name="T26" fmla="*/ 2 w 9"/>
                <a:gd name="T27" fmla="*/ 10 h 10"/>
                <a:gd name="T28" fmla="*/ 8 w 9"/>
                <a:gd name="T29" fmla="*/ 3 h 10"/>
                <a:gd name="T30" fmla="*/ 8 w 9"/>
                <a:gd name="T31" fmla="*/ 3 h 10"/>
                <a:gd name="T32" fmla="*/ 6 w 9"/>
                <a:gd name="T33" fmla="*/ 0 h 10"/>
                <a:gd name="T34" fmla="*/ 6 w 9"/>
                <a:gd name="T3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0">
                  <a:moveTo>
                    <a:pt x="6" y="0"/>
                  </a:moveTo>
                  <a:cubicBezTo>
                    <a:pt x="6" y="0"/>
                    <a:pt x="6" y="0"/>
                    <a:pt x="6" y="0"/>
                  </a:cubicBezTo>
                  <a:cubicBezTo>
                    <a:pt x="6" y="0"/>
                    <a:pt x="6" y="0"/>
                    <a:pt x="6" y="0"/>
                  </a:cubicBezTo>
                  <a:cubicBezTo>
                    <a:pt x="5" y="0"/>
                    <a:pt x="5" y="0"/>
                    <a:pt x="5" y="0"/>
                  </a:cubicBezTo>
                  <a:cubicBezTo>
                    <a:pt x="5" y="0"/>
                    <a:pt x="5" y="0"/>
                    <a:pt x="5" y="0"/>
                  </a:cubicBezTo>
                  <a:cubicBezTo>
                    <a:pt x="3" y="0"/>
                    <a:pt x="2"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5"/>
                    <a:pt x="1" y="9"/>
                    <a:pt x="2" y="10"/>
                  </a:cubicBezTo>
                  <a:cubicBezTo>
                    <a:pt x="2" y="10"/>
                    <a:pt x="2" y="10"/>
                    <a:pt x="2" y="10"/>
                  </a:cubicBezTo>
                  <a:cubicBezTo>
                    <a:pt x="3" y="7"/>
                    <a:pt x="7" y="6"/>
                    <a:pt x="8" y="3"/>
                  </a:cubicBezTo>
                  <a:cubicBezTo>
                    <a:pt x="8" y="3"/>
                    <a:pt x="8" y="3"/>
                    <a:pt x="8" y="3"/>
                  </a:cubicBezTo>
                  <a:cubicBezTo>
                    <a:pt x="9" y="0"/>
                    <a:pt x="8"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3" name="Freeform 445"/>
            <p:cNvSpPr>
              <a:spLocks/>
            </p:cNvSpPr>
            <p:nvPr/>
          </p:nvSpPr>
          <p:spPr bwMode="auto">
            <a:xfrm>
              <a:off x="874" y="1427"/>
              <a:ext cx="29" cy="57"/>
            </a:xfrm>
            <a:custGeom>
              <a:avLst/>
              <a:gdLst>
                <a:gd name="T0" fmla="*/ 17 w 20"/>
                <a:gd name="T1" fmla="*/ 0 h 39"/>
                <a:gd name="T2" fmla="*/ 17 w 20"/>
                <a:gd name="T3" fmla="*/ 2 h 39"/>
                <a:gd name="T4" fmla="*/ 16 w 20"/>
                <a:gd name="T5" fmla="*/ 2 h 39"/>
                <a:gd name="T6" fmla="*/ 15 w 20"/>
                <a:gd name="T7" fmla="*/ 2 h 39"/>
                <a:gd name="T8" fmla="*/ 15 w 20"/>
                <a:gd name="T9" fmla="*/ 3 h 39"/>
                <a:gd name="T10" fmla="*/ 10 w 20"/>
                <a:gd name="T11" fmla="*/ 7 h 39"/>
                <a:gd name="T12" fmla="*/ 11 w 20"/>
                <a:gd name="T13" fmla="*/ 7 h 39"/>
                <a:gd name="T14" fmla="*/ 13 w 20"/>
                <a:gd name="T15" fmla="*/ 7 h 39"/>
                <a:gd name="T16" fmla="*/ 14 w 20"/>
                <a:gd name="T17" fmla="*/ 11 h 39"/>
                <a:gd name="T18" fmla="*/ 11 w 20"/>
                <a:gd name="T19" fmla="*/ 17 h 39"/>
                <a:gd name="T20" fmla="*/ 12 w 20"/>
                <a:gd name="T21" fmla="*/ 18 h 39"/>
                <a:gd name="T22" fmla="*/ 8 w 20"/>
                <a:gd name="T23" fmla="*/ 22 h 39"/>
                <a:gd name="T24" fmla="*/ 9 w 20"/>
                <a:gd name="T25" fmla="*/ 22 h 39"/>
                <a:gd name="T26" fmla="*/ 14 w 20"/>
                <a:gd name="T27" fmla="*/ 26 h 39"/>
                <a:gd name="T28" fmla="*/ 10 w 20"/>
                <a:gd name="T29" fmla="*/ 24 h 39"/>
                <a:gd name="T30" fmla="*/ 5 w 20"/>
                <a:gd name="T31" fmla="*/ 27 h 39"/>
                <a:gd name="T32" fmla="*/ 5 w 20"/>
                <a:gd name="T33" fmla="*/ 27 h 39"/>
                <a:gd name="T34" fmla="*/ 2 w 20"/>
                <a:gd name="T35" fmla="*/ 28 h 39"/>
                <a:gd name="T36" fmla="*/ 2 w 20"/>
                <a:gd name="T37" fmla="*/ 28 h 39"/>
                <a:gd name="T38" fmla="*/ 2 w 20"/>
                <a:gd name="T39" fmla="*/ 28 h 39"/>
                <a:gd name="T40" fmla="*/ 2 w 20"/>
                <a:gd name="T41" fmla="*/ 30 h 39"/>
                <a:gd name="T42" fmla="*/ 2 w 20"/>
                <a:gd name="T43" fmla="*/ 30 h 39"/>
                <a:gd name="T44" fmla="*/ 2 w 20"/>
                <a:gd name="T45" fmla="*/ 30 h 39"/>
                <a:gd name="T46" fmla="*/ 2 w 20"/>
                <a:gd name="T47" fmla="*/ 30 h 39"/>
                <a:gd name="T48" fmla="*/ 2 w 20"/>
                <a:gd name="T49" fmla="*/ 30 h 39"/>
                <a:gd name="T50" fmla="*/ 7 w 20"/>
                <a:gd name="T51" fmla="*/ 29 h 39"/>
                <a:gd name="T52" fmla="*/ 7 w 20"/>
                <a:gd name="T53" fmla="*/ 29 h 39"/>
                <a:gd name="T54" fmla="*/ 8 w 20"/>
                <a:gd name="T55" fmla="*/ 29 h 39"/>
                <a:gd name="T56" fmla="*/ 8 w 20"/>
                <a:gd name="T57" fmla="*/ 29 h 39"/>
                <a:gd name="T58" fmla="*/ 8 w 20"/>
                <a:gd name="T59" fmla="*/ 29 h 39"/>
                <a:gd name="T60" fmla="*/ 8 w 20"/>
                <a:gd name="T61" fmla="*/ 29 h 39"/>
                <a:gd name="T62" fmla="*/ 8 w 20"/>
                <a:gd name="T63" fmla="*/ 29 h 39"/>
                <a:gd name="T64" fmla="*/ 8 w 20"/>
                <a:gd name="T65" fmla="*/ 29 h 39"/>
                <a:gd name="T66" fmla="*/ 10 w 20"/>
                <a:gd name="T67" fmla="*/ 32 h 39"/>
                <a:gd name="T68" fmla="*/ 10 w 20"/>
                <a:gd name="T69" fmla="*/ 32 h 39"/>
                <a:gd name="T70" fmla="*/ 4 w 20"/>
                <a:gd name="T71" fmla="*/ 39 h 39"/>
                <a:gd name="T72" fmla="*/ 4 w 20"/>
                <a:gd name="T73" fmla="*/ 39 h 39"/>
                <a:gd name="T74" fmla="*/ 12 w 20"/>
                <a:gd name="T75" fmla="*/ 37 h 39"/>
                <a:gd name="T76" fmla="*/ 19 w 20"/>
                <a:gd name="T77" fmla="*/ 38 h 39"/>
                <a:gd name="T78" fmla="*/ 19 w 20"/>
                <a:gd name="T79" fmla="*/ 38 h 39"/>
                <a:gd name="T80" fmla="*/ 19 w 20"/>
                <a:gd name="T81" fmla="*/ 38 h 39"/>
                <a:gd name="T82" fmla="*/ 18 w 20"/>
                <a:gd name="T83" fmla="*/ 38 h 39"/>
                <a:gd name="T84" fmla="*/ 18 w 20"/>
                <a:gd name="T85" fmla="*/ 35 h 39"/>
                <a:gd name="T86" fmla="*/ 17 w 20"/>
                <a:gd name="T87" fmla="*/ 31 h 39"/>
                <a:gd name="T88" fmla="*/ 16 w 20"/>
                <a:gd name="T89" fmla="*/ 25 h 39"/>
                <a:gd name="T90" fmla="*/ 17 w 20"/>
                <a:gd name="T91" fmla="*/ 17 h 39"/>
                <a:gd name="T92" fmla="*/ 17 w 20"/>
                <a:gd name="T93" fmla="*/ 6 h 39"/>
                <a:gd name="T94" fmla="*/ 16 w 20"/>
                <a:gd name="T95" fmla="*/ 6 h 39"/>
                <a:gd name="T96" fmla="*/ 17 w 20"/>
                <a:gd name="T97" fmla="*/ 5 h 39"/>
                <a:gd name="T98" fmla="*/ 17 w 20"/>
                <a:gd name="T99" fmla="*/ 5 h 39"/>
                <a:gd name="T100" fmla="*/ 17 w 20"/>
                <a:gd name="T10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 h="39">
                  <a:moveTo>
                    <a:pt x="17" y="0"/>
                  </a:moveTo>
                  <a:cubicBezTo>
                    <a:pt x="17" y="2"/>
                    <a:pt x="17" y="2"/>
                    <a:pt x="17" y="2"/>
                  </a:cubicBezTo>
                  <a:cubicBezTo>
                    <a:pt x="16" y="2"/>
                    <a:pt x="16" y="2"/>
                    <a:pt x="16" y="2"/>
                  </a:cubicBezTo>
                  <a:cubicBezTo>
                    <a:pt x="16" y="2"/>
                    <a:pt x="16" y="2"/>
                    <a:pt x="15" y="2"/>
                  </a:cubicBezTo>
                  <a:cubicBezTo>
                    <a:pt x="15" y="3"/>
                    <a:pt x="15" y="3"/>
                    <a:pt x="15" y="3"/>
                  </a:cubicBezTo>
                  <a:cubicBezTo>
                    <a:pt x="1" y="7"/>
                    <a:pt x="7" y="7"/>
                    <a:pt x="10" y="7"/>
                  </a:cubicBezTo>
                  <a:cubicBezTo>
                    <a:pt x="10" y="7"/>
                    <a:pt x="11" y="7"/>
                    <a:pt x="11" y="7"/>
                  </a:cubicBezTo>
                  <a:cubicBezTo>
                    <a:pt x="12" y="7"/>
                    <a:pt x="12" y="7"/>
                    <a:pt x="13" y="7"/>
                  </a:cubicBezTo>
                  <a:cubicBezTo>
                    <a:pt x="20" y="7"/>
                    <a:pt x="14" y="11"/>
                    <a:pt x="14" y="11"/>
                  </a:cubicBezTo>
                  <a:cubicBezTo>
                    <a:pt x="6" y="15"/>
                    <a:pt x="11" y="17"/>
                    <a:pt x="11" y="17"/>
                  </a:cubicBezTo>
                  <a:cubicBezTo>
                    <a:pt x="18" y="17"/>
                    <a:pt x="12" y="18"/>
                    <a:pt x="12" y="18"/>
                  </a:cubicBezTo>
                  <a:cubicBezTo>
                    <a:pt x="0" y="20"/>
                    <a:pt x="8" y="22"/>
                    <a:pt x="8" y="22"/>
                  </a:cubicBezTo>
                  <a:cubicBezTo>
                    <a:pt x="8" y="22"/>
                    <a:pt x="9" y="22"/>
                    <a:pt x="9" y="22"/>
                  </a:cubicBezTo>
                  <a:cubicBezTo>
                    <a:pt x="13" y="22"/>
                    <a:pt x="14" y="26"/>
                    <a:pt x="14" y="26"/>
                  </a:cubicBezTo>
                  <a:cubicBezTo>
                    <a:pt x="13" y="24"/>
                    <a:pt x="11" y="24"/>
                    <a:pt x="10" y="24"/>
                  </a:cubicBezTo>
                  <a:cubicBezTo>
                    <a:pt x="8" y="24"/>
                    <a:pt x="6" y="25"/>
                    <a:pt x="5" y="27"/>
                  </a:cubicBezTo>
                  <a:cubicBezTo>
                    <a:pt x="5" y="27"/>
                    <a:pt x="5" y="27"/>
                    <a:pt x="5" y="27"/>
                  </a:cubicBezTo>
                  <a:cubicBezTo>
                    <a:pt x="4" y="27"/>
                    <a:pt x="2" y="27"/>
                    <a:pt x="2" y="28"/>
                  </a:cubicBezTo>
                  <a:cubicBezTo>
                    <a:pt x="2" y="28"/>
                    <a:pt x="2" y="28"/>
                    <a:pt x="2" y="28"/>
                  </a:cubicBezTo>
                  <a:cubicBezTo>
                    <a:pt x="2" y="28"/>
                    <a:pt x="2" y="28"/>
                    <a:pt x="2" y="28"/>
                  </a:cubicBezTo>
                  <a:cubicBezTo>
                    <a:pt x="2" y="28"/>
                    <a:pt x="2" y="29"/>
                    <a:pt x="2" y="30"/>
                  </a:cubicBezTo>
                  <a:cubicBezTo>
                    <a:pt x="2" y="30"/>
                    <a:pt x="2" y="30"/>
                    <a:pt x="2" y="30"/>
                  </a:cubicBezTo>
                  <a:cubicBezTo>
                    <a:pt x="2" y="30"/>
                    <a:pt x="2" y="30"/>
                    <a:pt x="2" y="30"/>
                  </a:cubicBezTo>
                  <a:cubicBezTo>
                    <a:pt x="2" y="30"/>
                    <a:pt x="2" y="30"/>
                    <a:pt x="2" y="30"/>
                  </a:cubicBezTo>
                  <a:cubicBezTo>
                    <a:pt x="2" y="30"/>
                    <a:pt x="2" y="30"/>
                    <a:pt x="2" y="30"/>
                  </a:cubicBezTo>
                  <a:cubicBezTo>
                    <a:pt x="4" y="30"/>
                    <a:pt x="5" y="29"/>
                    <a:pt x="7" y="29"/>
                  </a:cubicBezTo>
                  <a:cubicBezTo>
                    <a:pt x="7" y="29"/>
                    <a:pt x="7" y="29"/>
                    <a:pt x="7" y="29"/>
                  </a:cubicBezTo>
                  <a:cubicBezTo>
                    <a:pt x="7" y="29"/>
                    <a:pt x="7"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10" y="29"/>
                    <a:pt x="11" y="29"/>
                    <a:pt x="10" y="32"/>
                  </a:cubicBezTo>
                  <a:cubicBezTo>
                    <a:pt x="10" y="32"/>
                    <a:pt x="10" y="32"/>
                    <a:pt x="10" y="32"/>
                  </a:cubicBezTo>
                  <a:cubicBezTo>
                    <a:pt x="9" y="35"/>
                    <a:pt x="5" y="36"/>
                    <a:pt x="4" y="39"/>
                  </a:cubicBezTo>
                  <a:cubicBezTo>
                    <a:pt x="4" y="39"/>
                    <a:pt x="4" y="39"/>
                    <a:pt x="4" y="39"/>
                  </a:cubicBezTo>
                  <a:cubicBezTo>
                    <a:pt x="5" y="38"/>
                    <a:pt x="9" y="37"/>
                    <a:pt x="12" y="37"/>
                  </a:cubicBezTo>
                  <a:cubicBezTo>
                    <a:pt x="15" y="37"/>
                    <a:pt x="19" y="38"/>
                    <a:pt x="19" y="38"/>
                  </a:cubicBezTo>
                  <a:cubicBezTo>
                    <a:pt x="19" y="38"/>
                    <a:pt x="19" y="38"/>
                    <a:pt x="19" y="38"/>
                  </a:cubicBezTo>
                  <a:cubicBezTo>
                    <a:pt x="19" y="38"/>
                    <a:pt x="19" y="38"/>
                    <a:pt x="19" y="38"/>
                  </a:cubicBezTo>
                  <a:cubicBezTo>
                    <a:pt x="19" y="38"/>
                    <a:pt x="19" y="38"/>
                    <a:pt x="18" y="38"/>
                  </a:cubicBezTo>
                  <a:cubicBezTo>
                    <a:pt x="17" y="38"/>
                    <a:pt x="17" y="37"/>
                    <a:pt x="18" y="35"/>
                  </a:cubicBezTo>
                  <a:cubicBezTo>
                    <a:pt x="18" y="35"/>
                    <a:pt x="17" y="33"/>
                    <a:pt x="17" y="31"/>
                  </a:cubicBezTo>
                  <a:cubicBezTo>
                    <a:pt x="17" y="30"/>
                    <a:pt x="16" y="28"/>
                    <a:pt x="16" y="25"/>
                  </a:cubicBezTo>
                  <a:cubicBezTo>
                    <a:pt x="16" y="22"/>
                    <a:pt x="16" y="18"/>
                    <a:pt x="17" y="17"/>
                  </a:cubicBezTo>
                  <a:cubicBezTo>
                    <a:pt x="17" y="17"/>
                    <a:pt x="18" y="6"/>
                    <a:pt x="17" y="6"/>
                  </a:cubicBezTo>
                  <a:cubicBezTo>
                    <a:pt x="16" y="6"/>
                    <a:pt x="16" y="6"/>
                    <a:pt x="16" y="6"/>
                  </a:cubicBezTo>
                  <a:cubicBezTo>
                    <a:pt x="16" y="6"/>
                    <a:pt x="17" y="6"/>
                    <a:pt x="17" y="5"/>
                  </a:cubicBezTo>
                  <a:cubicBezTo>
                    <a:pt x="17" y="5"/>
                    <a:pt x="17" y="5"/>
                    <a:pt x="17" y="5"/>
                  </a:cubicBezTo>
                  <a:cubicBezTo>
                    <a:pt x="18" y="1"/>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4" name="Freeform 446"/>
            <p:cNvSpPr>
              <a:spLocks/>
            </p:cNvSpPr>
            <p:nvPr/>
          </p:nvSpPr>
          <p:spPr bwMode="auto">
            <a:xfrm>
              <a:off x="896" y="1427"/>
              <a:ext cx="3" cy="3"/>
            </a:xfrm>
            <a:custGeom>
              <a:avLst/>
              <a:gdLst>
                <a:gd name="T0" fmla="*/ 2 w 2"/>
                <a:gd name="T1" fmla="*/ 0 h 2"/>
                <a:gd name="T2" fmla="*/ 1 w 2"/>
                <a:gd name="T3" fmla="*/ 0 h 2"/>
                <a:gd name="T4" fmla="*/ 0 w 2"/>
                <a:gd name="T5" fmla="*/ 2 h 2"/>
                <a:gd name="T6" fmla="*/ 1 w 2"/>
                <a:gd name="T7" fmla="*/ 2 h 2"/>
                <a:gd name="T8" fmla="*/ 2 w 2"/>
                <a:gd name="T9" fmla="*/ 2 h 2"/>
                <a:gd name="T10" fmla="*/ 2 w 2"/>
                <a:gd name="T11" fmla="*/ 0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cubicBezTo>
                    <a:pt x="2" y="0"/>
                    <a:pt x="1" y="0"/>
                    <a:pt x="1" y="0"/>
                  </a:cubicBezTo>
                  <a:cubicBezTo>
                    <a:pt x="2" y="1"/>
                    <a:pt x="1" y="2"/>
                    <a:pt x="0" y="2"/>
                  </a:cubicBezTo>
                  <a:cubicBezTo>
                    <a:pt x="1" y="2"/>
                    <a:pt x="1" y="2"/>
                    <a:pt x="1" y="2"/>
                  </a:cubicBezTo>
                  <a:cubicBezTo>
                    <a:pt x="1" y="2"/>
                    <a:pt x="1" y="2"/>
                    <a:pt x="2" y="2"/>
                  </a:cubicBezTo>
                  <a:cubicBezTo>
                    <a:pt x="2" y="2"/>
                    <a:pt x="2" y="2"/>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5" name="Freeform 447"/>
            <p:cNvSpPr>
              <a:spLocks noEditPoints="1"/>
            </p:cNvSpPr>
            <p:nvPr/>
          </p:nvSpPr>
          <p:spPr bwMode="auto">
            <a:xfrm>
              <a:off x="877" y="1469"/>
              <a:ext cx="11" cy="15"/>
            </a:xfrm>
            <a:custGeom>
              <a:avLst/>
              <a:gdLst>
                <a:gd name="T0" fmla="*/ 8 w 8"/>
                <a:gd name="T1" fmla="*/ 3 h 10"/>
                <a:gd name="T2" fmla="*/ 8 w 8"/>
                <a:gd name="T3" fmla="*/ 3 h 10"/>
                <a:gd name="T4" fmla="*/ 2 w 8"/>
                <a:gd name="T5" fmla="*/ 10 h 10"/>
                <a:gd name="T6" fmla="*/ 2 w 8"/>
                <a:gd name="T7" fmla="*/ 10 h 10"/>
                <a:gd name="T8" fmla="*/ 8 w 8"/>
                <a:gd name="T9" fmla="*/ 3 h 10"/>
                <a:gd name="T10" fmla="*/ 8 w 8"/>
                <a:gd name="T11" fmla="*/ 3 h 10"/>
                <a:gd name="T12" fmla="*/ 0 w 8"/>
                <a:gd name="T13" fmla="*/ 1 h 10"/>
                <a:gd name="T14" fmla="*/ 0 w 8"/>
                <a:gd name="T15" fmla="*/ 1 h 10"/>
                <a:gd name="T16" fmla="*/ 0 w 8"/>
                <a:gd name="T17" fmla="*/ 1 h 10"/>
                <a:gd name="T18" fmla="*/ 0 w 8"/>
                <a:gd name="T19" fmla="*/ 1 h 10"/>
                <a:gd name="T20" fmla="*/ 0 w 8"/>
                <a:gd name="T21" fmla="*/ 1 h 10"/>
                <a:gd name="T22" fmla="*/ 0 w 8"/>
                <a:gd name="T23" fmla="*/ 1 h 10"/>
                <a:gd name="T24" fmla="*/ 5 w 8"/>
                <a:gd name="T25" fmla="*/ 0 h 10"/>
                <a:gd name="T26" fmla="*/ 5 w 8"/>
                <a:gd name="T27" fmla="*/ 0 h 10"/>
                <a:gd name="T28" fmla="*/ 5 w 8"/>
                <a:gd name="T29" fmla="*/ 0 h 10"/>
                <a:gd name="T30" fmla="*/ 6 w 8"/>
                <a:gd name="T31" fmla="*/ 0 h 10"/>
                <a:gd name="T32" fmla="*/ 6 w 8"/>
                <a:gd name="T33" fmla="*/ 0 h 10"/>
                <a:gd name="T34" fmla="*/ 6 w 8"/>
                <a:gd name="T35" fmla="*/ 0 h 10"/>
                <a:gd name="T36" fmla="*/ 6 w 8"/>
                <a:gd name="T37" fmla="*/ 0 h 10"/>
                <a:gd name="T38" fmla="*/ 6 w 8"/>
                <a:gd name="T39" fmla="*/ 0 h 10"/>
                <a:gd name="T40" fmla="*/ 6 w 8"/>
                <a:gd name="T41" fmla="*/ 0 h 10"/>
                <a:gd name="T42" fmla="*/ 6 w 8"/>
                <a:gd name="T4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0">
                  <a:moveTo>
                    <a:pt x="8" y="3"/>
                  </a:moveTo>
                  <a:cubicBezTo>
                    <a:pt x="8" y="3"/>
                    <a:pt x="8" y="3"/>
                    <a:pt x="8" y="3"/>
                  </a:cubicBezTo>
                  <a:cubicBezTo>
                    <a:pt x="7" y="6"/>
                    <a:pt x="3" y="7"/>
                    <a:pt x="2" y="10"/>
                  </a:cubicBezTo>
                  <a:cubicBezTo>
                    <a:pt x="2" y="10"/>
                    <a:pt x="2" y="10"/>
                    <a:pt x="2" y="10"/>
                  </a:cubicBezTo>
                  <a:cubicBezTo>
                    <a:pt x="3" y="7"/>
                    <a:pt x="7" y="6"/>
                    <a:pt x="8" y="3"/>
                  </a:cubicBezTo>
                  <a:cubicBezTo>
                    <a:pt x="8" y="3"/>
                    <a:pt x="8" y="3"/>
                    <a:pt x="8" y="3"/>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5" y="0"/>
                  </a:moveTo>
                  <a:cubicBezTo>
                    <a:pt x="5" y="0"/>
                    <a:pt x="5" y="0"/>
                    <a:pt x="5" y="0"/>
                  </a:cubicBezTo>
                  <a:cubicBezTo>
                    <a:pt x="5" y="0"/>
                    <a:pt x="5" y="0"/>
                    <a:pt x="5"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6" name="Freeform 448"/>
            <p:cNvSpPr>
              <a:spLocks noEditPoints="1"/>
            </p:cNvSpPr>
            <p:nvPr/>
          </p:nvSpPr>
          <p:spPr bwMode="auto">
            <a:xfrm>
              <a:off x="903" y="1479"/>
              <a:ext cx="3" cy="3"/>
            </a:xfrm>
            <a:custGeom>
              <a:avLst/>
              <a:gdLst>
                <a:gd name="T0" fmla="*/ 2 w 2"/>
                <a:gd name="T1" fmla="*/ 1 h 2"/>
                <a:gd name="T2" fmla="*/ 0 w 2"/>
                <a:gd name="T3" fmla="*/ 2 h 2"/>
                <a:gd name="T4" fmla="*/ 2 w 2"/>
                <a:gd name="T5" fmla="*/ 1 h 2"/>
                <a:gd name="T6" fmla="*/ 2 w 2"/>
                <a:gd name="T7" fmla="*/ 0 h 2"/>
                <a:gd name="T8" fmla="*/ 2 w 2"/>
                <a:gd name="T9" fmla="*/ 1 h 2"/>
                <a:gd name="T10" fmla="*/ 2 w 2"/>
                <a:gd name="T11" fmla="*/ 1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1"/>
                  </a:moveTo>
                  <a:cubicBezTo>
                    <a:pt x="1" y="2"/>
                    <a:pt x="0" y="2"/>
                    <a:pt x="0" y="2"/>
                  </a:cubicBezTo>
                  <a:cubicBezTo>
                    <a:pt x="0" y="2"/>
                    <a:pt x="1" y="2"/>
                    <a:pt x="2" y="1"/>
                  </a:cubicBezTo>
                  <a:moveTo>
                    <a:pt x="2" y="0"/>
                  </a:moveTo>
                  <a:cubicBezTo>
                    <a:pt x="2" y="0"/>
                    <a:pt x="2" y="0"/>
                    <a:pt x="2" y="1"/>
                  </a:cubicBezTo>
                  <a:cubicBezTo>
                    <a:pt x="2" y="1"/>
                    <a:pt x="2" y="1"/>
                    <a:pt x="2"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7" name="Freeform 449"/>
            <p:cNvSpPr>
              <a:spLocks noEditPoints="1"/>
            </p:cNvSpPr>
            <p:nvPr/>
          </p:nvSpPr>
          <p:spPr bwMode="auto">
            <a:xfrm>
              <a:off x="890" y="1481"/>
              <a:ext cx="17" cy="9"/>
            </a:xfrm>
            <a:custGeom>
              <a:avLst/>
              <a:gdLst>
                <a:gd name="T0" fmla="*/ 9 w 12"/>
                <a:gd name="T1" fmla="*/ 1 h 6"/>
                <a:gd name="T2" fmla="*/ 11 w 12"/>
                <a:gd name="T3" fmla="*/ 0 h 6"/>
                <a:gd name="T4" fmla="*/ 9 w 12"/>
                <a:gd name="T5" fmla="*/ 1 h 6"/>
                <a:gd name="T6" fmla="*/ 11 w 12"/>
                <a:gd name="T7" fmla="*/ 0 h 6"/>
                <a:gd name="T8" fmla="*/ 8 w 12"/>
                <a:gd name="T9" fmla="*/ 1 h 6"/>
                <a:gd name="T10" fmla="*/ 8 w 12"/>
                <a:gd name="T11" fmla="*/ 1 h 6"/>
                <a:gd name="T12" fmla="*/ 8 w 12"/>
                <a:gd name="T13" fmla="*/ 1 h 6"/>
                <a:gd name="T14" fmla="*/ 8 w 12"/>
                <a:gd name="T15" fmla="*/ 1 h 6"/>
                <a:gd name="T16" fmla="*/ 8 w 12"/>
                <a:gd name="T17" fmla="*/ 1 h 6"/>
                <a:gd name="T18" fmla="*/ 0 w 12"/>
                <a:gd name="T19" fmla="*/ 6 h 6"/>
                <a:gd name="T20" fmla="*/ 1 w 12"/>
                <a:gd name="T21" fmla="*/ 6 h 6"/>
                <a:gd name="T22" fmla="*/ 9 w 12"/>
                <a:gd name="T23" fmla="*/ 2 h 6"/>
                <a:gd name="T24" fmla="*/ 11 w 12"/>
                <a:gd name="T25" fmla="*/ 0 h 6"/>
                <a:gd name="T26" fmla="*/ 12 w 12"/>
                <a:gd name="T27" fmla="*/ 0 h 6"/>
                <a:gd name="T28" fmla="*/ 11 w 12"/>
                <a:gd name="T29" fmla="*/ 0 h 6"/>
                <a:gd name="T30" fmla="*/ 11 w 12"/>
                <a:gd name="T3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6">
                  <a:moveTo>
                    <a:pt x="9" y="1"/>
                  </a:moveTo>
                  <a:cubicBezTo>
                    <a:pt x="9" y="1"/>
                    <a:pt x="10" y="1"/>
                    <a:pt x="11" y="0"/>
                  </a:cubicBezTo>
                  <a:cubicBezTo>
                    <a:pt x="10" y="1"/>
                    <a:pt x="9" y="1"/>
                    <a:pt x="9" y="1"/>
                  </a:cubicBezTo>
                  <a:moveTo>
                    <a:pt x="11" y="0"/>
                  </a:moveTo>
                  <a:cubicBezTo>
                    <a:pt x="10" y="0"/>
                    <a:pt x="9" y="0"/>
                    <a:pt x="8" y="1"/>
                  </a:cubicBezTo>
                  <a:cubicBezTo>
                    <a:pt x="8" y="1"/>
                    <a:pt x="8" y="1"/>
                    <a:pt x="8" y="1"/>
                  </a:cubicBezTo>
                  <a:cubicBezTo>
                    <a:pt x="8" y="1"/>
                    <a:pt x="8" y="1"/>
                    <a:pt x="8" y="1"/>
                  </a:cubicBezTo>
                  <a:cubicBezTo>
                    <a:pt x="8" y="1"/>
                    <a:pt x="8" y="1"/>
                    <a:pt x="8" y="1"/>
                  </a:cubicBezTo>
                  <a:cubicBezTo>
                    <a:pt x="8" y="1"/>
                    <a:pt x="8" y="1"/>
                    <a:pt x="8" y="1"/>
                  </a:cubicBezTo>
                  <a:cubicBezTo>
                    <a:pt x="8" y="1"/>
                    <a:pt x="1" y="3"/>
                    <a:pt x="0" y="6"/>
                  </a:cubicBezTo>
                  <a:cubicBezTo>
                    <a:pt x="0" y="6"/>
                    <a:pt x="0" y="6"/>
                    <a:pt x="1" y="6"/>
                  </a:cubicBezTo>
                  <a:cubicBezTo>
                    <a:pt x="2" y="6"/>
                    <a:pt x="5" y="5"/>
                    <a:pt x="9" y="2"/>
                  </a:cubicBezTo>
                  <a:cubicBezTo>
                    <a:pt x="10" y="1"/>
                    <a:pt x="11" y="0"/>
                    <a:pt x="11" y="0"/>
                  </a:cubicBezTo>
                  <a:cubicBezTo>
                    <a:pt x="11" y="0"/>
                    <a:pt x="12" y="0"/>
                    <a:pt x="12" y="0"/>
                  </a:cubicBezTo>
                  <a:cubicBezTo>
                    <a:pt x="11" y="0"/>
                    <a:pt x="11"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8" name="Freeform 450"/>
            <p:cNvSpPr>
              <a:spLocks noEditPoints="1"/>
            </p:cNvSpPr>
            <p:nvPr/>
          </p:nvSpPr>
          <p:spPr bwMode="auto">
            <a:xfrm>
              <a:off x="902" y="1481"/>
              <a:ext cx="13" cy="10"/>
            </a:xfrm>
            <a:custGeom>
              <a:avLst/>
              <a:gdLst>
                <a:gd name="T0" fmla="*/ 7 w 9"/>
                <a:gd name="T1" fmla="*/ 2 h 7"/>
                <a:gd name="T2" fmla="*/ 7 w 9"/>
                <a:gd name="T3" fmla="*/ 5 h 7"/>
                <a:gd name="T4" fmla="*/ 7 w 9"/>
                <a:gd name="T5" fmla="*/ 5 h 7"/>
                <a:gd name="T6" fmla="*/ 9 w 9"/>
                <a:gd name="T7" fmla="*/ 4 h 7"/>
                <a:gd name="T8" fmla="*/ 8 w 9"/>
                <a:gd name="T9" fmla="*/ 3 h 7"/>
                <a:gd name="T10" fmla="*/ 7 w 9"/>
                <a:gd name="T11" fmla="*/ 2 h 7"/>
                <a:gd name="T12" fmla="*/ 4 w 9"/>
                <a:gd name="T13" fmla="*/ 0 h 7"/>
                <a:gd name="T14" fmla="*/ 4 w 9"/>
                <a:gd name="T15" fmla="*/ 1 h 7"/>
                <a:gd name="T16" fmla="*/ 1 w 9"/>
                <a:gd name="T17" fmla="*/ 7 h 7"/>
                <a:gd name="T18" fmla="*/ 6 w 9"/>
                <a:gd name="T19" fmla="*/ 1 h 7"/>
                <a:gd name="T20" fmla="*/ 6 w 9"/>
                <a:gd name="T21" fmla="*/ 2 h 7"/>
                <a:gd name="T22" fmla="*/ 4 w 9"/>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7">
                  <a:moveTo>
                    <a:pt x="7" y="2"/>
                  </a:moveTo>
                  <a:cubicBezTo>
                    <a:pt x="7" y="2"/>
                    <a:pt x="8" y="3"/>
                    <a:pt x="7" y="5"/>
                  </a:cubicBezTo>
                  <a:cubicBezTo>
                    <a:pt x="7" y="5"/>
                    <a:pt x="7" y="5"/>
                    <a:pt x="7" y="5"/>
                  </a:cubicBezTo>
                  <a:cubicBezTo>
                    <a:pt x="8" y="5"/>
                    <a:pt x="8" y="5"/>
                    <a:pt x="9" y="4"/>
                  </a:cubicBezTo>
                  <a:cubicBezTo>
                    <a:pt x="8" y="3"/>
                    <a:pt x="8" y="3"/>
                    <a:pt x="8" y="3"/>
                  </a:cubicBezTo>
                  <a:cubicBezTo>
                    <a:pt x="7" y="2"/>
                    <a:pt x="7" y="2"/>
                    <a:pt x="7" y="2"/>
                  </a:cubicBezTo>
                  <a:moveTo>
                    <a:pt x="4" y="0"/>
                  </a:moveTo>
                  <a:cubicBezTo>
                    <a:pt x="4" y="1"/>
                    <a:pt x="4" y="1"/>
                    <a:pt x="4" y="1"/>
                  </a:cubicBezTo>
                  <a:cubicBezTo>
                    <a:pt x="4" y="1"/>
                    <a:pt x="0" y="6"/>
                    <a:pt x="1" y="7"/>
                  </a:cubicBezTo>
                  <a:cubicBezTo>
                    <a:pt x="1" y="7"/>
                    <a:pt x="4" y="3"/>
                    <a:pt x="6" y="1"/>
                  </a:cubicBezTo>
                  <a:cubicBezTo>
                    <a:pt x="6" y="1"/>
                    <a:pt x="6" y="1"/>
                    <a:pt x="6" y="2"/>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49" name="Freeform 451"/>
            <p:cNvSpPr>
              <a:spLocks noEditPoints="1"/>
            </p:cNvSpPr>
            <p:nvPr/>
          </p:nvSpPr>
          <p:spPr bwMode="auto">
            <a:xfrm>
              <a:off x="874" y="1395"/>
              <a:ext cx="25" cy="31"/>
            </a:xfrm>
            <a:custGeom>
              <a:avLst/>
              <a:gdLst>
                <a:gd name="T0" fmla="*/ 3 w 17"/>
                <a:gd name="T1" fmla="*/ 19 h 21"/>
                <a:gd name="T2" fmla="*/ 2 w 17"/>
                <a:gd name="T3" fmla="*/ 21 h 21"/>
                <a:gd name="T4" fmla="*/ 2 w 17"/>
                <a:gd name="T5" fmla="*/ 21 h 21"/>
                <a:gd name="T6" fmla="*/ 2 w 17"/>
                <a:gd name="T7" fmla="*/ 21 h 21"/>
                <a:gd name="T8" fmla="*/ 3 w 17"/>
                <a:gd name="T9" fmla="*/ 21 h 21"/>
                <a:gd name="T10" fmla="*/ 3 w 17"/>
                <a:gd name="T11" fmla="*/ 21 h 21"/>
                <a:gd name="T12" fmla="*/ 3 w 17"/>
                <a:gd name="T13" fmla="*/ 19 h 21"/>
                <a:gd name="T14" fmla="*/ 7 w 17"/>
                <a:gd name="T15" fmla="*/ 16 h 21"/>
                <a:gd name="T16" fmla="*/ 5 w 17"/>
                <a:gd name="T17" fmla="*/ 17 h 21"/>
                <a:gd name="T18" fmla="*/ 5 w 17"/>
                <a:gd name="T19" fmla="*/ 19 h 21"/>
                <a:gd name="T20" fmla="*/ 5 w 17"/>
                <a:gd name="T21" fmla="*/ 20 h 21"/>
                <a:gd name="T22" fmla="*/ 7 w 17"/>
                <a:gd name="T23" fmla="*/ 19 h 21"/>
                <a:gd name="T24" fmla="*/ 7 w 17"/>
                <a:gd name="T25" fmla="*/ 16 h 21"/>
                <a:gd name="T26" fmla="*/ 17 w 17"/>
                <a:gd name="T27" fmla="*/ 15 h 21"/>
                <a:gd name="T28" fmla="*/ 17 w 17"/>
                <a:gd name="T29" fmla="*/ 20 h 21"/>
                <a:gd name="T30" fmla="*/ 17 w 17"/>
                <a:gd name="T31" fmla="*/ 16 h 21"/>
                <a:gd name="T32" fmla="*/ 17 w 17"/>
                <a:gd name="T33" fmla="*/ 15 h 21"/>
                <a:gd name="T34" fmla="*/ 10 w 17"/>
                <a:gd name="T35" fmla="*/ 14 h 21"/>
                <a:gd name="T36" fmla="*/ 9 w 17"/>
                <a:gd name="T37" fmla="*/ 15 h 21"/>
                <a:gd name="T38" fmla="*/ 9 w 17"/>
                <a:gd name="T39" fmla="*/ 19 h 21"/>
                <a:gd name="T40" fmla="*/ 10 w 17"/>
                <a:gd name="T41" fmla="*/ 19 h 21"/>
                <a:gd name="T42" fmla="*/ 10 w 17"/>
                <a:gd name="T43" fmla="*/ 14 h 21"/>
                <a:gd name="T44" fmla="*/ 16 w 17"/>
                <a:gd name="T45" fmla="*/ 13 h 21"/>
                <a:gd name="T46" fmla="*/ 16 w 17"/>
                <a:gd name="T47" fmla="*/ 14 h 21"/>
                <a:gd name="T48" fmla="*/ 16 w 17"/>
                <a:gd name="T49" fmla="*/ 17 h 21"/>
                <a:gd name="T50" fmla="*/ 15 w 17"/>
                <a:gd name="T51" fmla="*/ 20 h 21"/>
                <a:gd name="T52" fmla="*/ 16 w 17"/>
                <a:gd name="T53" fmla="*/ 21 h 21"/>
                <a:gd name="T54" fmla="*/ 16 w 17"/>
                <a:gd name="T55" fmla="*/ 21 h 21"/>
                <a:gd name="T56" fmla="*/ 16 w 17"/>
                <a:gd name="T57" fmla="*/ 21 h 21"/>
                <a:gd name="T58" fmla="*/ 17 w 17"/>
                <a:gd name="T59" fmla="*/ 15 h 21"/>
                <a:gd name="T60" fmla="*/ 16 w 17"/>
                <a:gd name="T61" fmla="*/ 13 h 21"/>
                <a:gd name="T62" fmla="*/ 12 w 17"/>
                <a:gd name="T63" fmla="*/ 12 h 21"/>
                <a:gd name="T64" fmla="*/ 12 w 17"/>
                <a:gd name="T65" fmla="*/ 14 h 21"/>
                <a:gd name="T66" fmla="*/ 11 w 17"/>
                <a:gd name="T67" fmla="*/ 14 h 21"/>
                <a:gd name="T68" fmla="*/ 11 w 17"/>
                <a:gd name="T69" fmla="*/ 17 h 21"/>
                <a:gd name="T70" fmla="*/ 11 w 17"/>
                <a:gd name="T71" fmla="*/ 19 h 21"/>
                <a:gd name="T72" fmla="*/ 11 w 17"/>
                <a:gd name="T73" fmla="*/ 19 h 21"/>
                <a:gd name="T74" fmla="*/ 13 w 17"/>
                <a:gd name="T75" fmla="*/ 19 h 21"/>
                <a:gd name="T76" fmla="*/ 13 w 17"/>
                <a:gd name="T77" fmla="*/ 16 h 21"/>
                <a:gd name="T78" fmla="*/ 12 w 17"/>
                <a:gd name="T79" fmla="*/ 12 h 21"/>
                <a:gd name="T80" fmla="*/ 4 w 17"/>
                <a:gd name="T81" fmla="*/ 0 h 21"/>
                <a:gd name="T82" fmla="*/ 8 w 17"/>
                <a:gd name="T83" fmla="*/ 6 h 21"/>
                <a:gd name="T84" fmla="*/ 11 w 17"/>
                <a:gd name="T85" fmla="*/ 8 h 21"/>
                <a:gd name="T86" fmla="*/ 6 w 17"/>
                <a:gd name="T87" fmla="*/ 11 h 21"/>
                <a:gd name="T88" fmla="*/ 8 w 17"/>
                <a:gd name="T89" fmla="*/ 12 h 21"/>
                <a:gd name="T90" fmla="*/ 8 w 17"/>
                <a:gd name="T91" fmla="*/ 12 h 21"/>
                <a:gd name="T92" fmla="*/ 10 w 17"/>
                <a:gd name="T93" fmla="*/ 12 h 21"/>
                <a:gd name="T94" fmla="*/ 11 w 17"/>
                <a:gd name="T95" fmla="*/ 11 h 21"/>
                <a:gd name="T96" fmla="*/ 14 w 17"/>
                <a:gd name="T97" fmla="*/ 12 h 21"/>
                <a:gd name="T98" fmla="*/ 14 w 17"/>
                <a:gd name="T99" fmla="*/ 19 h 21"/>
                <a:gd name="T100" fmla="*/ 15 w 17"/>
                <a:gd name="T101" fmla="*/ 20 h 21"/>
                <a:gd name="T102" fmla="*/ 15 w 17"/>
                <a:gd name="T103" fmla="*/ 14 h 21"/>
                <a:gd name="T104" fmla="*/ 15 w 17"/>
                <a:gd name="T105" fmla="*/ 12 h 21"/>
                <a:gd name="T106" fmla="*/ 16 w 17"/>
                <a:gd name="T107" fmla="*/ 12 h 21"/>
                <a:gd name="T108" fmla="*/ 16 w 17"/>
                <a:gd name="T109" fmla="*/ 12 h 21"/>
                <a:gd name="T110" fmla="*/ 17 w 17"/>
                <a:gd name="T111" fmla="*/ 13 h 21"/>
                <a:gd name="T112" fmla="*/ 15 w 17"/>
                <a:gd name="T113" fmla="*/ 6 h 21"/>
                <a:gd name="T114" fmla="*/ 5 w 17"/>
                <a:gd name="T115" fmla="*/ 0 h 21"/>
                <a:gd name="T116" fmla="*/ 4 w 17"/>
                <a:gd name="T1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 h="21">
                  <a:moveTo>
                    <a:pt x="3" y="19"/>
                  </a:moveTo>
                  <a:cubicBezTo>
                    <a:pt x="1" y="20"/>
                    <a:pt x="1" y="21"/>
                    <a:pt x="2" y="21"/>
                  </a:cubicBezTo>
                  <a:cubicBezTo>
                    <a:pt x="2" y="21"/>
                    <a:pt x="2" y="21"/>
                    <a:pt x="2" y="21"/>
                  </a:cubicBezTo>
                  <a:cubicBezTo>
                    <a:pt x="2" y="21"/>
                    <a:pt x="2" y="21"/>
                    <a:pt x="2" y="21"/>
                  </a:cubicBezTo>
                  <a:cubicBezTo>
                    <a:pt x="3" y="21"/>
                    <a:pt x="3" y="21"/>
                    <a:pt x="3" y="21"/>
                  </a:cubicBezTo>
                  <a:cubicBezTo>
                    <a:pt x="3" y="21"/>
                    <a:pt x="3" y="21"/>
                    <a:pt x="3" y="21"/>
                  </a:cubicBezTo>
                  <a:cubicBezTo>
                    <a:pt x="3" y="20"/>
                    <a:pt x="3" y="19"/>
                    <a:pt x="3" y="19"/>
                  </a:cubicBezTo>
                  <a:moveTo>
                    <a:pt x="7" y="16"/>
                  </a:moveTo>
                  <a:cubicBezTo>
                    <a:pt x="6" y="17"/>
                    <a:pt x="6" y="17"/>
                    <a:pt x="5" y="17"/>
                  </a:cubicBezTo>
                  <a:cubicBezTo>
                    <a:pt x="5" y="18"/>
                    <a:pt x="5" y="19"/>
                    <a:pt x="5" y="19"/>
                  </a:cubicBezTo>
                  <a:cubicBezTo>
                    <a:pt x="5" y="20"/>
                    <a:pt x="5" y="20"/>
                    <a:pt x="5" y="20"/>
                  </a:cubicBezTo>
                  <a:cubicBezTo>
                    <a:pt x="6" y="20"/>
                    <a:pt x="6" y="20"/>
                    <a:pt x="7" y="19"/>
                  </a:cubicBezTo>
                  <a:cubicBezTo>
                    <a:pt x="7" y="18"/>
                    <a:pt x="7" y="17"/>
                    <a:pt x="7" y="16"/>
                  </a:cubicBezTo>
                  <a:moveTo>
                    <a:pt x="17" y="15"/>
                  </a:moveTo>
                  <a:cubicBezTo>
                    <a:pt x="17" y="16"/>
                    <a:pt x="17" y="19"/>
                    <a:pt x="17" y="20"/>
                  </a:cubicBezTo>
                  <a:cubicBezTo>
                    <a:pt x="17" y="19"/>
                    <a:pt x="17" y="17"/>
                    <a:pt x="17" y="16"/>
                  </a:cubicBezTo>
                  <a:cubicBezTo>
                    <a:pt x="17" y="16"/>
                    <a:pt x="17" y="16"/>
                    <a:pt x="17" y="15"/>
                  </a:cubicBezTo>
                  <a:moveTo>
                    <a:pt x="10" y="14"/>
                  </a:moveTo>
                  <a:cubicBezTo>
                    <a:pt x="10" y="15"/>
                    <a:pt x="9" y="15"/>
                    <a:pt x="9" y="15"/>
                  </a:cubicBezTo>
                  <a:cubicBezTo>
                    <a:pt x="9" y="16"/>
                    <a:pt x="9" y="18"/>
                    <a:pt x="9" y="19"/>
                  </a:cubicBezTo>
                  <a:cubicBezTo>
                    <a:pt x="9" y="19"/>
                    <a:pt x="9" y="19"/>
                    <a:pt x="10" y="19"/>
                  </a:cubicBezTo>
                  <a:cubicBezTo>
                    <a:pt x="10" y="18"/>
                    <a:pt x="10" y="16"/>
                    <a:pt x="10" y="14"/>
                  </a:cubicBezTo>
                  <a:moveTo>
                    <a:pt x="16" y="13"/>
                  </a:moveTo>
                  <a:cubicBezTo>
                    <a:pt x="16" y="13"/>
                    <a:pt x="16" y="14"/>
                    <a:pt x="16" y="14"/>
                  </a:cubicBezTo>
                  <a:cubicBezTo>
                    <a:pt x="15" y="14"/>
                    <a:pt x="16" y="17"/>
                    <a:pt x="16" y="17"/>
                  </a:cubicBezTo>
                  <a:cubicBezTo>
                    <a:pt x="15" y="18"/>
                    <a:pt x="15" y="19"/>
                    <a:pt x="15" y="20"/>
                  </a:cubicBezTo>
                  <a:cubicBezTo>
                    <a:pt x="16" y="21"/>
                    <a:pt x="16" y="21"/>
                    <a:pt x="16" y="21"/>
                  </a:cubicBezTo>
                  <a:cubicBezTo>
                    <a:pt x="16" y="21"/>
                    <a:pt x="16" y="21"/>
                    <a:pt x="16" y="21"/>
                  </a:cubicBezTo>
                  <a:cubicBezTo>
                    <a:pt x="16" y="21"/>
                    <a:pt x="16" y="21"/>
                    <a:pt x="16" y="21"/>
                  </a:cubicBezTo>
                  <a:cubicBezTo>
                    <a:pt x="17" y="18"/>
                    <a:pt x="17" y="15"/>
                    <a:pt x="17" y="15"/>
                  </a:cubicBezTo>
                  <a:cubicBezTo>
                    <a:pt x="17" y="14"/>
                    <a:pt x="16" y="13"/>
                    <a:pt x="16" y="13"/>
                  </a:cubicBezTo>
                  <a:moveTo>
                    <a:pt x="12" y="12"/>
                  </a:moveTo>
                  <a:cubicBezTo>
                    <a:pt x="12" y="13"/>
                    <a:pt x="12" y="14"/>
                    <a:pt x="12" y="14"/>
                  </a:cubicBezTo>
                  <a:cubicBezTo>
                    <a:pt x="11" y="14"/>
                    <a:pt x="11" y="14"/>
                    <a:pt x="11" y="14"/>
                  </a:cubicBezTo>
                  <a:cubicBezTo>
                    <a:pt x="11" y="15"/>
                    <a:pt x="11" y="17"/>
                    <a:pt x="11" y="17"/>
                  </a:cubicBezTo>
                  <a:cubicBezTo>
                    <a:pt x="11" y="18"/>
                    <a:pt x="11" y="18"/>
                    <a:pt x="11" y="19"/>
                  </a:cubicBezTo>
                  <a:cubicBezTo>
                    <a:pt x="11" y="19"/>
                    <a:pt x="11" y="19"/>
                    <a:pt x="11" y="19"/>
                  </a:cubicBezTo>
                  <a:cubicBezTo>
                    <a:pt x="12" y="19"/>
                    <a:pt x="13" y="19"/>
                    <a:pt x="13" y="19"/>
                  </a:cubicBezTo>
                  <a:cubicBezTo>
                    <a:pt x="13" y="17"/>
                    <a:pt x="13" y="16"/>
                    <a:pt x="13" y="16"/>
                  </a:cubicBezTo>
                  <a:cubicBezTo>
                    <a:pt x="13" y="13"/>
                    <a:pt x="12" y="13"/>
                    <a:pt x="12" y="12"/>
                  </a:cubicBezTo>
                  <a:moveTo>
                    <a:pt x="4" y="0"/>
                  </a:moveTo>
                  <a:cubicBezTo>
                    <a:pt x="0" y="0"/>
                    <a:pt x="8" y="6"/>
                    <a:pt x="8" y="6"/>
                  </a:cubicBezTo>
                  <a:cubicBezTo>
                    <a:pt x="7" y="8"/>
                    <a:pt x="11" y="8"/>
                    <a:pt x="11" y="8"/>
                  </a:cubicBezTo>
                  <a:cubicBezTo>
                    <a:pt x="8" y="9"/>
                    <a:pt x="7" y="10"/>
                    <a:pt x="6" y="11"/>
                  </a:cubicBezTo>
                  <a:cubicBezTo>
                    <a:pt x="7" y="11"/>
                    <a:pt x="8" y="12"/>
                    <a:pt x="8" y="12"/>
                  </a:cubicBezTo>
                  <a:cubicBezTo>
                    <a:pt x="8" y="12"/>
                    <a:pt x="8" y="12"/>
                    <a:pt x="8" y="12"/>
                  </a:cubicBezTo>
                  <a:cubicBezTo>
                    <a:pt x="9" y="12"/>
                    <a:pt x="10" y="12"/>
                    <a:pt x="10" y="12"/>
                  </a:cubicBezTo>
                  <a:cubicBezTo>
                    <a:pt x="11" y="11"/>
                    <a:pt x="11" y="11"/>
                    <a:pt x="11" y="11"/>
                  </a:cubicBezTo>
                  <a:cubicBezTo>
                    <a:pt x="12" y="11"/>
                    <a:pt x="13" y="11"/>
                    <a:pt x="14" y="12"/>
                  </a:cubicBezTo>
                  <a:cubicBezTo>
                    <a:pt x="14" y="12"/>
                    <a:pt x="14" y="12"/>
                    <a:pt x="14" y="19"/>
                  </a:cubicBezTo>
                  <a:cubicBezTo>
                    <a:pt x="14" y="19"/>
                    <a:pt x="15" y="19"/>
                    <a:pt x="15" y="20"/>
                  </a:cubicBezTo>
                  <a:cubicBezTo>
                    <a:pt x="15" y="16"/>
                    <a:pt x="15" y="14"/>
                    <a:pt x="15" y="14"/>
                  </a:cubicBezTo>
                  <a:cubicBezTo>
                    <a:pt x="15" y="12"/>
                    <a:pt x="15" y="12"/>
                    <a:pt x="15" y="12"/>
                  </a:cubicBezTo>
                  <a:cubicBezTo>
                    <a:pt x="16" y="12"/>
                    <a:pt x="16" y="12"/>
                    <a:pt x="16" y="12"/>
                  </a:cubicBezTo>
                  <a:cubicBezTo>
                    <a:pt x="16" y="12"/>
                    <a:pt x="16" y="12"/>
                    <a:pt x="16" y="12"/>
                  </a:cubicBezTo>
                  <a:cubicBezTo>
                    <a:pt x="16" y="12"/>
                    <a:pt x="17" y="12"/>
                    <a:pt x="17" y="13"/>
                  </a:cubicBezTo>
                  <a:cubicBezTo>
                    <a:pt x="16" y="11"/>
                    <a:pt x="16" y="9"/>
                    <a:pt x="15" y="6"/>
                  </a:cubicBezTo>
                  <a:cubicBezTo>
                    <a:pt x="11" y="0"/>
                    <a:pt x="5" y="0"/>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0" name="Freeform 452"/>
            <p:cNvSpPr>
              <a:spLocks/>
            </p:cNvSpPr>
            <p:nvPr/>
          </p:nvSpPr>
          <p:spPr bwMode="auto">
            <a:xfrm>
              <a:off x="877" y="1426"/>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1" name="Freeform 453"/>
            <p:cNvSpPr>
              <a:spLocks noEditPoints="1"/>
            </p:cNvSpPr>
            <p:nvPr/>
          </p:nvSpPr>
          <p:spPr bwMode="auto">
            <a:xfrm>
              <a:off x="878" y="1411"/>
              <a:ext cx="9" cy="15"/>
            </a:xfrm>
            <a:custGeom>
              <a:avLst/>
              <a:gdLst>
                <a:gd name="T0" fmla="*/ 2 w 6"/>
                <a:gd name="T1" fmla="*/ 6 h 10"/>
                <a:gd name="T2" fmla="*/ 0 w 6"/>
                <a:gd name="T3" fmla="*/ 8 h 10"/>
                <a:gd name="T4" fmla="*/ 0 w 6"/>
                <a:gd name="T5" fmla="*/ 10 h 10"/>
                <a:gd name="T6" fmla="*/ 0 w 6"/>
                <a:gd name="T7" fmla="*/ 10 h 10"/>
                <a:gd name="T8" fmla="*/ 2 w 6"/>
                <a:gd name="T9" fmla="*/ 9 h 10"/>
                <a:gd name="T10" fmla="*/ 2 w 6"/>
                <a:gd name="T11" fmla="*/ 8 h 10"/>
                <a:gd name="T12" fmla="*/ 2 w 6"/>
                <a:gd name="T13" fmla="*/ 6 h 10"/>
                <a:gd name="T14" fmla="*/ 6 w 6"/>
                <a:gd name="T15" fmla="*/ 4 h 10"/>
                <a:gd name="T16" fmla="*/ 4 w 6"/>
                <a:gd name="T17" fmla="*/ 5 h 10"/>
                <a:gd name="T18" fmla="*/ 4 w 6"/>
                <a:gd name="T19" fmla="*/ 8 h 10"/>
                <a:gd name="T20" fmla="*/ 6 w 6"/>
                <a:gd name="T21" fmla="*/ 8 h 10"/>
                <a:gd name="T22" fmla="*/ 6 w 6"/>
                <a:gd name="T23" fmla="*/ 4 h 10"/>
                <a:gd name="T24" fmla="*/ 3 w 6"/>
                <a:gd name="T25" fmla="*/ 0 h 10"/>
                <a:gd name="T26" fmla="*/ 4 w 6"/>
                <a:gd name="T27" fmla="*/ 1 h 10"/>
                <a:gd name="T28" fmla="*/ 5 w 6"/>
                <a:gd name="T29" fmla="*/ 1 h 10"/>
                <a:gd name="T30" fmla="*/ 5 w 6"/>
                <a:gd name="T31" fmla="*/ 1 h 10"/>
                <a:gd name="T32" fmla="*/ 5 w 6"/>
                <a:gd name="T33" fmla="*/ 1 h 10"/>
                <a:gd name="T34" fmla="*/ 3 w 6"/>
                <a:gd name="T3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10">
                  <a:moveTo>
                    <a:pt x="2" y="6"/>
                  </a:moveTo>
                  <a:cubicBezTo>
                    <a:pt x="1" y="7"/>
                    <a:pt x="1" y="7"/>
                    <a:pt x="0" y="8"/>
                  </a:cubicBezTo>
                  <a:cubicBezTo>
                    <a:pt x="0" y="8"/>
                    <a:pt x="0" y="9"/>
                    <a:pt x="0" y="10"/>
                  </a:cubicBezTo>
                  <a:cubicBezTo>
                    <a:pt x="0" y="10"/>
                    <a:pt x="0" y="10"/>
                    <a:pt x="0" y="10"/>
                  </a:cubicBezTo>
                  <a:cubicBezTo>
                    <a:pt x="1" y="10"/>
                    <a:pt x="1" y="10"/>
                    <a:pt x="2" y="9"/>
                  </a:cubicBezTo>
                  <a:cubicBezTo>
                    <a:pt x="2" y="9"/>
                    <a:pt x="2" y="9"/>
                    <a:pt x="2" y="8"/>
                  </a:cubicBezTo>
                  <a:cubicBezTo>
                    <a:pt x="2" y="8"/>
                    <a:pt x="2" y="7"/>
                    <a:pt x="2" y="6"/>
                  </a:cubicBezTo>
                  <a:moveTo>
                    <a:pt x="6" y="4"/>
                  </a:moveTo>
                  <a:cubicBezTo>
                    <a:pt x="5" y="4"/>
                    <a:pt x="5" y="5"/>
                    <a:pt x="4" y="5"/>
                  </a:cubicBezTo>
                  <a:cubicBezTo>
                    <a:pt x="4" y="6"/>
                    <a:pt x="4" y="7"/>
                    <a:pt x="4" y="8"/>
                  </a:cubicBezTo>
                  <a:cubicBezTo>
                    <a:pt x="5" y="8"/>
                    <a:pt x="5" y="8"/>
                    <a:pt x="6" y="8"/>
                  </a:cubicBezTo>
                  <a:cubicBezTo>
                    <a:pt x="6" y="7"/>
                    <a:pt x="6" y="5"/>
                    <a:pt x="6" y="4"/>
                  </a:cubicBezTo>
                  <a:moveTo>
                    <a:pt x="3" y="0"/>
                  </a:moveTo>
                  <a:cubicBezTo>
                    <a:pt x="2" y="1"/>
                    <a:pt x="3" y="1"/>
                    <a:pt x="4" y="1"/>
                  </a:cubicBezTo>
                  <a:cubicBezTo>
                    <a:pt x="4" y="1"/>
                    <a:pt x="5" y="1"/>
                    <a:pt x="5" y="1"/>
                  </a:cubicBezTo>
                  <a:cubicBezTo>
                    <a:pt x="5" y="1"/>
                    <a:pt x="5" y="1"/>
                    <a:pt x="5" y="1"/>
                  </a:cubicBezTo>
                  <a:cubicBezTo>
                    <a:pt x="5" y="1"/>
                    <a:pt x="5" y="1"/>
                    <a:pt x="5" y="1"/>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2" name="Freeform 454"/>
            <p:cNvSpPr>
              <a:spLocks noEditPoints="1"/>
            </p:cNvSpPr>
            <p:nvPr/>
          </p:nvSpPr>
          <p:spPr bwMode="auto">
            <a:xfrm>
              <a:off x="888" y="1411"/>
              <a:ext cx="6" cy="12"/>
            </a:xfrm>
            <a:custGeom>
              <a:avLst/>
              <a:gdLst>
                <a:gd name="T0" fmla="*/ 1 w 4"/>
                <a:gd name="T1" fmla="*/ 3 h 8"/>
                <a:gd name="T2" fmla="*/ 0 w 4"/>
                <a:gd name="T3" fmla="*/ 3 h 8"/>
                <a:gd name="T4" fmla="*/ 0 w 4"/>
                <a:gd name="T5" fmla="*/ 8 h 8"/>
                <a:gd name="T6" fmla="*/ 1 w 4"/>
                <a:gd name="T7" fmla="*/ 8 h 8"/>
                <a:gd name="T8" fmla="*/ 1 w 4"/>
                <a:gd name="T9" fmla="*/ 6 h 8"/>
                <a:gd name="T10" fmla="*/ 1 w 4"/>
                <a:gd name="T11" fmla="*/ 3 h 8"/>
                <a:gd name="T12" fmla="*/ 1 w 4"/>
                <a:gd name="T13" fmla="*/ 0 h 8"/>
                <a:gd name="T14" fmla="*/ 0 w 4"/>
                <a:gd name="T15" fmla="*/ 1 h 8"/>
                <a:gd name="T16" fmla="*/ 1 w 4"/>
                <a:gd name="T17" fmla="*/ 0 h 8"/>
                <a:gd name="T18" fmla="*/ 2 w 4"/>
                <a:gd name="T19" fmla="*/ 1 h 8"/>
                <a:gd name="T20" fmla="*/ 3 w 4"/>
                <a:gd name="T21" fmla="*/ 5 h 8"/>
                <a:gd name="T22" fmla="*/ 3 w 4"/>
                <a:gd name="T23" fmla="*/ 8 h 8"/>
                <a:gd name="T24" fmla="*/ 4 w 4"/>
                <a:gd name="T25" fmla="*/ 8 h 8"/>
                <a:gd name="T26" fmla="*/ 4 w 4"/>
                <a:gd name="T27" fmla="*/ 1 h 8"/>
                <a:gd name="T28" fmla="*/ 1 w 4"/>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8">
                  <a:moveTo>
                    <a:pt x="1" y="3"/>
                  </a:moveTo>
                  <a:cubicBezTo>
                    <a:pt x="1" y="3"/>
                    <a:pt x="0" y="3"/>
                    <a:pt x="0" y="3"/>
                  </a:cubicBezTo>
                  <a:cubicBezTo>
                    <a:pt x="0" y="5"/>
                    <a:pt x="0" y="7"/>
                    <a:pt x="0" y="8"/>
                  </a:cubicBezTo>
                  <a:cubicBezTo>
                    <a:pt x="0" y="8"/>
                    <a:pt x="1" y="8"/>
                    <a:pt x="1" y="8"/>
                  </a:cubicBezTo>
                  <a:cubicBezTo>
                    <a:pt x="1" y="7"/>
                    <a:pt x="1" y="7"/>
                    <a:pt x="1" y="6"/>
                  </a:cubicBezTo>
                  <a:cubicBezTo>
                    <a:pt x="1" y="6"/>
                    <a:pt x="1" y="4"/>
                    <a:pt x="1" y="3"/>
                  </a:cubicBezTo>
                  <a:moveTo>
                    <a:pt x="1" y="0"/>
                  </a:moveTo>
                  <a:cubicBezTo>
                    <a:pt x="1" y="0"/>
                    <a:pt x="1" y="0"/>
                    <a:pt x="0" y="1"/>
                  </a:cubicBezTo>
                  <a:cubicBezTo>
                    <a:pt x="1" y="1"/>
                    <a:pt x="1" y="0"/>
                    <a:pt x="1" y="0"/>
                  </a:cubicBezTo>
                  <a:cubicBezTo>
                    <a:pt x="2" y="0"/>
                    <a:pt x="2" y="1"/>
                    <a:pt x="2" y="1"/>
                  </a:cubicBezTo>
                  <a:cubicBezTo>
                    <a:pt x="2" y="2"/>
                    <a:pt x="3" y="2"/>
                    <a:pt x="3" y="5"/>
                  </a:cubicBezTo>
                  <a:cubicBezTo>
                    <a:pt x="3" y="5"/>
                    <a:pt x="3" y="6"/>
                    <a:pt x="3" y="8"/>
                  </a:cubicBezTo>
                  <a:cubicBezTo>
                    <a:pt x="3" y="8"/>
                    <a:pt x="4" y="8"/>
                    <a:pt x="4" y="8"/>
                  </a:cubicBezTo>
                  <a:cubicBezTo>
                    <a:pt x="4" y="1"/>
                    <a:pt x="4" y="1"/>
                    <a:pt x="4" y="1"/>
                  </a:cubicBezTo>
                  <a:cubicBezTo>
                    <a:pt x="3"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3" name="Freeform 455"/>
            <p:cNvSpPr>
              <a:spLocks/>
            </p:cNvSpPr>
            <p:nvPr/>
          </p:nvSpPr>
          <p:spPr bwMode="auto">
            <a:xfrm>
              <a:off x="896" y="1413"/>
              <a:ext cx="3" cy="13"/>
            </a:xfrm>
            <a:custGeom>
              <a:avLst/>
              <a:gdLst>
                <a:gd name="T0" fmla="*/ 0 w 2"/>
                <a:gd name="T1" fmla="*/ 0 h 9"/>
                <a:gd name="T2" fmla="*/ 0 w 2"/>
                <a:gd name="T3" fmla="*/ 2 h 9"/>
                <a:gd name="T4" fmla="*/ 0 w 2"/>
                <a:gd name="T5" fmla="*/ 8 h 9"/>
                <a:gd name="T6" fmla="*/ 0 w 2"/>
                <a:gd name="T7" fmla="*/ 8 h 9"/>
                <a:gd name="T8" fmla="*/ 1 w 2"/>
                <a:gd name="T9" fmla="*/ 5 h 9"/>
                <a:gd name="T10" fmla="*/ 1 w 2"/>
                <a:gd name="T11" fmla="*/ 2 h 9"/>
                <a:gd name="T12" fmla="*/ 1 w 2"/>
                <a:gd name="T13" fmla="*/ 1 h 9"/>
                <a:gd name="T14" fmla="*/ 2 w 2"/>
                <a:gd name="T15" fmla="*/ 3 h 9"/>
                <a:gd name="T16" fmla="*/ 1 w 2"/>
                <a:gd name="T17" fmla="*/ 9 h 9"/>
                <a:gd name="T18" fmla="*/ 2 w 2"/>
                <a:gd name="T19" fmla="*/ 8 h 9"/>
                <a:gd name="T20" fmla="*/ 2 w 2"/>
                <a:gd name="T21" fmla="*/ 3 h 9"/>
                <a:gd name="T22" fmla="*/ 2 w 2"/>
                <a:gd name="T23" fmla="*/ 1 h 9"/>
                <a:gd name="T24" fmla="*/ 1 w 2"/>
                <a:gd name="T25" fmla="*/ 0 h 9"/>
                <a:gd name="T26" fmla="*/ 1 w 2"/>
                <a:gd name="T27" fmla="*/ 0 h 9"/>
                <a:gd name="T28" fmla="*/ 0 w 2"/>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9">
                  <a:moveTo>
                    <a:pt x="0" y="0"/>
                  </a:moveTo>
                  <a:cubicBezTo>
                    <a:pt x="0" y="0"/>
                    <a:pt x="0" y="0"/>
                    <a:pt x="0" y="2"/>
                  </a:cubicBezTo>
                  <a:cubicBezTo>
                    <a:pt x="0" y="2"/>
                    <a:pt x="0" y="4"/>
                    <a:pt x="0" y="8"/>
                  </a:cubicBezTo>
                  <a:cubicBezTo>
                    <a:pt x="0" y="8"/>
                    <a:pt x="0" y="8"/>
                    <a:pt x="0" y="8"/>
                  </a:cubicBezTo>
                  <a:cubicBezTo>
                    <a:pt x="0" y="7"/>
                    <a:pt x="0" y="6"/>
                    <a:pt x="1" y="5"/>
                  </a:cubicBezTo>
                  <a:cubicBezTo>
                    <a:pt x="1" y="5"/>
                    <a:pt x="0" y="2"/>
                    <a:pt x="1" y="2"/>
                  </a:cubicBezTo>
                  <a:cubicBezTo>
                    <a:pt x="1" y="2"/>
                    <a:pt x="1" y="1"/>
                    <a:pt x="1" y="1"/>
                  </a:cubicBezTo>
                  <a:cubicBezTo>
                    <a:pt x="1" y="1"/>
                    <a:pt x="2" y="2"/>
                    <a:pt x="2" y="3"/>
                  </a:cubicBezTo>
                  <a:cubicBezTo>
                    <a:pt x="2" y="3"/>
                    <a:pt x="2" y="6"/>
                    <a:pt x="1" y="9"/>
                  </a:cubicBezTo>
                  <a:cubicBezTo>
                    <a:pt x="2" y="9"/>
                    <a:pt x="2" y="8"/>
                    <a:pt x="2" y="8"/>
                  </a:cubicBezTo>
                  <a:cubicBezTo>
                    <a:pt x="2" y="7"/>
                    <a:pt x="2" y="4"/>
                    <a:pt x="2" y="3"/>
                  </a:cubicBezTo>
                  <a:cubicBezTo>
                    <a:pt x="2" y="3"/>
                    <a:pt x="2" y="2"/>
                    <a:pt x="2" y="1"/>
                  </a:cubicBezTo>
                  <a:cubicBezTo>
                    <a:pt x="2" y="0"/>
                    <a:pt x="1" y="0"/>
                    <a:pt x="1" y="0"/>
                  </a:cubicBezTo>
                  <a:cubicBezTo>
                    <a:pt x="1" y="0"/>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4" name="Freeform 456"/>
            <p:cNvSpPr>
              <a:spLocks/>
            </p:cNvSpPr>
            <p:nvPr/>
          </p:nvSpPr>
          <p:spPr bwMode="auto">
            <a:xfrm>
              <a:off x="854" y="1411"/>
              <a:ext cx="29" cy="55"/>
            </a:xfrm>
            <a:custGeom>
              <a:avLst/>
              <a:gdLst>
                <a:gd name="T0" fmla="*/ 20 w 20"/>
                <a:gd name="T1" fmla="*/ 26 h 38"/>
                <a:gd name="T2" fmla="*/ 20 w 20"/>
                <a:gd name="T3" fmla="*/ 29 h 38"/>
                <a:gd name="T4" fmla="*/ 18 w 20"/>
                <a:gd name="T5" fmla="*/ 32 h 38"/>
                <a:gd name="T6" fmla="*/ 16 w 20"/>
                <a:gd name="T7" fmla="*/ 34 h 38"/>
                <a:gd name="T8" fmla="*/ 13 w 20"/>
                <a:gd name="T9" fmla="*/ 34 h 38"/>
                <a:gd name="T10" fmla="*/ 13 w 20"/>
                <a:gd name="T11" fmla="*/ 37 h 38"/>
                <a:gd name="T12" fmla="*/ 13 w 20"/>
                <a:gd name="T13" fmla="*/ 38 h 38"/>
                <a:gd name="T14" fmla="*/ 12 w 20"/>
                <a:gd name="T15" fmla="*/ 38 h 38"/>
                <a:gd name="T16" fmla="*/ 9 w 20"/>
                <a:gd name="T17" fmla="*/ 38 h 38"/>
                <a:gd name="T18" fmla="*/ 8 w 20"/>
                <a:gd name="T19" fmla="*/ 38 h 38"/>
                <a:gd name="T20" fmla="*/ 7 w 20"/>
                <a:gd name="T21" fmla="*/ 37 h 38"/>
                <a:gd name="T22" fmla="*/ 7 w 20"/>
                <a:gd name="T23" fmla="*/ 35 h 38"/>
                <a:gd name="T24" fmla="*/ 3 w 20"/>
                <a:gd name="T25" fmla="*/ 34 h 38"/>
                <a:gd name="T26" fmla="*/ 0 w 20"/>
                <a:gd name="T27" fmla="*/ 33 h 38"/>
                <a:gd name="T28" fmla="*/ 0 w 20"/>
                <a:gd name="T29" fmla="*/ 32 h 38"/>
                <a:gd name="T30" fmla="*/ 0 w 20"/>
                <a:gd name="T31" fmla="*/ 31 h 38"/>
                <a:gd name="T32" fmla="*/ 1 w 20"/>
                <a:gd name="T33" fmla="*/ 29 h 38"/>
                <a:gd name="T34" fmla="*/ 1 w 20"/>
                <a:gd name="T35" fmla="*/ 29 h 38"/>
                <a:gd name="T36" fmla="*/ 2 w 20"/>
                <a:gd name="T37" fmla="*/ 29 h 38"/>
                <a:gd name="T38" fmla="*/ 2 w 20"/>
                <a:gd name="T39" fmla="*/ 29 h 38"/>
                <a:gd name="T40" fmla="*/ 4 w 20"/>
                <a:gd name="T41" fmla="*/ 30 h 38"/>
                <a:gd name="T42" fmla="*/ 8 w 20"/>
                <a:gd name="T43" fmla="*/ 30 h 38"/>
                <a:gd name="T44" fmla="*/ 12 w 20"/>
                <a:gd name="T45" fmla="*/ 29 h 38"/>
                <a:gd name="T46" fmla="*/ 14 w 20"/>
                <a:gd name="T47" fmla="*/ 26 h 38"/>
                <a:gd name="T48" fmla="*/ 13 w 20"/>
                <a:gd name="T49" fmla="*/ 24 h 38"/>
                <a:gd name="T50" fmla="*/ 9 w 20"/>
                <a:gd name="T51" fmla="*/ 21 h 38"/>
                <a:gd name="T52" fmla="*/ 6 w 20"/>
                <a:gd name="T53" fmla="*/ 20 h 38"/>
                <a:gd name="T54" fmla="*/ 3 w 20"/>
                <a:gd name="T55" fmla="*/ 18 h 38"/>
                <a:gd name="T56" fmla="*/ 1 w 20"/>
                <a:gd name="T57" fmla="*/ 15 h 38"/>
                <a:gd name="T58" fmla="*/ 1 w 20"/>
                <a:gd name="T59" fmla="*/ 12 h 38"/>
                <a:gd name="T60" fmla="*/ 2 w 20"/>
                <a:gd name="T61" fmla="*/ 7 h 38"/>
                <a:gd name="T62" fmla="*/ 8 w 20"/>
                <a:gd name="T63" fmla="*/ 4 h 38"/>
                <a:gd name="T64" fmla="*/ 8 w 20"/>
                <a:gd name="T65" fmla="*/ 2 h 38"/>
                <a:gd name="T66" fmla="*/ 8 w 20"/>
                <a:gd name="T67" fmla="*/ 1 h 38"/>
                <a:gd name="T68" fmla="*/ 10 w 20"/>
                <a:gd name="T69" fmla="*/ 0 h 38"/>
                <a:gd name="T70" fmla="*/ 13 w 20"/>
                <a:gd name="T71" fmla="*/ 0 h 38"/>
                <a:gd name="T72" fmla="*/ 14 w 20"/>
                <a:gd name="T73" fmla="*/ 1 h 38"/>
                <a:gd name="T74" fmla="*/ 14 w 20"/>
                <a:gd name="T75" fmla="*/ 2 h 38"/>
                <a:gd name="T76" fmla="*/ 14 w 20"/>
                <a:gd name="T77" fmla="*/ 4 h 38"/>
                <a:gd name="T78" fmla="*/ 17 w 20"/>
                <a:gd name="T79" fmla="*/ 4 h 38"/>
                <a:gd name="T80" fmla="*/ 18 w 20"/>
                <a:gd name="T81" fmla="*/ 5 h 38"/>
                <a:gd name="T82" fmla="*/ 19 w 20"/>
                <a:gd name="T83" fmla="*/ 6 h 38"/>
                <a:gd name="T84" fmla="*/ 18 w 20"/>
                <a:gd name="T85" fmla="*/ 7 h 38"/>
                <a:gd name="T86" fmla="*/ 18 w 20"/>
                <a:gd name="T87" fmla="*/ 9 h 38"/>
                <a:gd name="T88" fmla="*/ 17 w 20"/>
                <a:gd name="T89" fmla="*/ 9 h 38"/>
                <a:gd name="T90" fmla="*/ 15 w 20"/>
                <a:gd name="T91" fmla="*/ 9 h 38"/>
                <a:gd name="T92" fmla="*/ 12 w 20"/>
                <a:gd name="T93" fmla="*/ 9 h 38"/>
                <a:gd name="T94" fmla="*/ 8 w 20"/>
                <a:gd name="T95" fmla="*/ 9 h 38"/>
                <a:gd name="T96" fmla="*/ 7 w 20"/>
                <a:gd name="T97" fmla="*/ 12 h 38"/>
                <a:gd name="T98" fmla="*/ 8 w 20"/>
                <a:gd name="T99" fmla="*/ 14 h 38"/>
                <a:gd name="T100" fmla="*/ 12 w 20"/>
                <a:gd name="T101" fmla="*/ 16 h 38"/>
                <a:gd name="T102" fmla="*/ 18 w 20"/>
                <a:gd name="T103" fmla="*/ 20 h 38"/>
                <a:gd name="T104" fmla="*/ 20 w 20"/>
                <a:gd name="T105"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 h="38">
                  <a:moveTo>
                    <a:pt x="20" y="26"/>
                  </a:moveTo>
                  <a:cubicBezTo>
                    <a:pt x="20" y="27"/>
                    <a:pt x="20" y="29"/>
                    <a:pt x="20" y="29"/>
                  </a:cubicBezTo>
                  <a:cubicBezTo>
                    <a:pt x="19" y="30"/>
                    <a:pt x="19" y="31"/>
                    <a:pt x="18" y="32"/>
                  </a:cubicBezTo>
                  <a:cubicBezTo>
                    <a:pt x="18" y="33"/>
                    <a:pt x="17" y="33"/>
                    <a:pt x="16" y="34"/>
                  </a:cubicBezTo>
                  <a:cubicBezTo>
                    <a:pt x="15" y="34"/>
                    <a:pt x="14" y="34"/>
                    <a:pt x="13" y="34"/>
                  </a:cubicBezTo>
                  <a:cubicBezTo>
                    <a:pt x="13" y="37"/>
                    <a:pt x="13" y="37"/>
                    <a:pt x="13" y="37"/>
                  </a:cubicBezTo>
                  <a:cubicBezTo>
                    <a:pt x="13" y="38"/>
                    <a:pt x="13" y="38"/>
                    <a:pt x="13" y="38"/>
                  </a:cubicBezTo>
                  <a:cubicBezTo>
                    <a:pt x="13" y="38"/>
                    <a:pt x="12" y="38"/>
                    <a:pt x="12" y="38"/>
                  </a:cubicBezTo>
                  <a:cubicBezTo>
                    <a:pt x="9" y="38"/>
                    <a:pt x="9" y="38"/>
                    <a:pt x="9" y="38"/>
                  </a:cubicBezTo>
                  <a:cubicBezTo>
                    <a:pt x="8" y="38"/>
                    <a:pt x="8" y="38"/>
                    <a:pt x="8" y="38"/>
                  </a:cubicBezTo>
                  <a:cubicBezTo>
                    <a:pt x="7" y="38"/>
                    <a:pt x="7" y="37"/>
                    <a:pt x="7" y="37"/>
                  </a:cubicBezTo>
                  <a:cubicBezTo>
                    <a:pt x="7" y="35"/>
                    <a:pt x="7" y="35"/>
                    <a:pt x="7" y="35"/>
                  </a:cubicBezTo>
                  <a:cubicBezTo>
                    <a:pt x="5" y="35"/>
                    <a:pt x="4" y="35"/>
                    <a:pt x="3" y="34"/>
                  </a:cubicBezTo>
                  <a:cubicBezTo>
                    <a:pt x="1" y="34"/>
                    <a:pt x="1" y="34"/>
                    <a:pt x="0" y="33"/>
                  </a:cubicBezTo>
                  <a:cubicBezTo>
                    <a:pt x="0" y="33"/>
                    <a:pt x="0" y="33"/>
                    <a:pt x="0" y="32"/>
                  </a:cubicBezTo>
                  <a:cubicBezTo>
                    <a:pt x="0" y="32"/>
                    <a:pt x="0" y="31"/>
                    <a:pt x="0" y="31"/>
                  </a:cubicBezTo>
                  <a:cubicBezTo>
                    <a:pt x="0" y="30"/>
                    <a:pt x="0" y="30"/>
                    <a:pt x="1" y="29"/>
                  </a:cubicBezTo>
                  <a:cubicBezTo>
                    <a:pt x="1" y="29"/>
                    <a:pt x="1" y="28"/>
                    <a:pt x="1" y="29"/>
                  </a:cubicBezTo>
                  <a:cubicBezTo>
                    <a:pt x="2" y="29"/>
                    <a:pt x="2" y="29"/>
                    <a:pt x="2" y="29"/>
                  </a:cubicBezTo>
                  <a:cubicBezTo>
                    <a:pt x="2" y="29"/>
                    <a:pt x="2" y="29"/>
                    <a:pt x="2" y="29"/>
                  </a:cubicBezTo>
                  <a:cubicBezTo>
                    <a:pt x="3" y="29"/>
                    <a:pt x="3" y="29"/>
                    <a:pt x="4" y="30"/>
                  </a:cubicBezTo>
                  <a:cubicBezTo>
                    <a:pt x="5" y="30"/>
                    <a:pt x="7" y="30"/>
                    <a:pt x="8" y="30"/>
                  </a:cubicBezTo>
                  <a:cubicBezTo>
                    <a:pt x="10" y="30"/>
                    <a:pt x="11" y="30"/>
                    <a:pt x="12" y="29"/>
                  </a:cubicBezTo>
                  <a:cubicBezTo>
                    <a:pt x="14" y="29"/>
                    <a:pt x="14" y="28"/>
                    <a:pt x="14" y="26"/>
                  </a:cubicBezTo>
                  <a:cubicBezTo>
                    <a:pt x="14" y="25"/>
                    <a:pt x="14" y="24"/>
                    <a:pt x="13" y="24"/>
                  </a:cubicBezTo>
                  <a:cubicBezTo>
                    <a:pt x="12" y="23"/>
                    <a:pt x="11" y="22"/>
                    <a:pt x="9" y="21"/>
                  </a:cubicBezTo>
                  <a:cubicBezTo>
                    <a:pt x="8" y="21"/>
                    <a:pt x="7" y="20"/>
                    <a:pt x="6" y="20"/>
                  </a:cubicBezTo>
                  <a:cubicBezTo>
                    <a:pt x="5" y="19"/>
                    <a:pt x="4" y="19"/>
                    <a:pt x="3" y="18"/>
                  </a:cubicBezTo>
                  <a:cubicBezTo>
                    <a:pt x="2" y="17"/>
                    <a:pt x="2" y="16"/>
                    <a:pt x="1" y="15"/>
                  </a:cubicBezTo>
                  <a:cubicBezTo>
                    <a:pt x="1" y="14"/>
                    <a:pt x="1" y="13"/>
                    <a:pt x="1" y="12"/>
                  </a:cubicBezTo>
                  <a:cubicBezTo>
                    <a:pt x="1" y="10"/>
                    <a:pt x="1" y="9"/>
                    <a:pt x="2" y="7"/>
                  </a:cubicBezTo>
                  <a:cubicBezTo>
                    <a:pt x="4" y="6"/>
                    <a:pt x="6" y="5"/>
                    <a:pt x="8" y="4"/>
                  </a:cubicBezTo>
                  <a:cubicBezTo>
                    <a:pt x="8" y="2"/>
                    <a:pt x="8" y="2"/>
                    <a:pt x="8" y="2"/>
                  </a:cubicBezTo>
                  <a:cubicBezTo>
                    <a:pt x="8" y="1"/>
                    <a:pt x="8" y="1"/>
                    <a:pt x="8" y="1"/>
                  </a:cubicBezTo>
                  <a:cubicBezTo>
                    <a:pt x="9" y="0"/>
                    <a:pt x="9" y="0"/>
                    <a:pt x="10" y="0"/>
                  </a:cubicBezTo>
                  <a:cubicBezTo>
                    <a:pt x="13" y="0"/>
                    <a:pt x="13" y="0"/>
                    <a:pt x="13" y="0"/>
                  </a:cubicBezTo>
                  <a:cubicBezTo>
                    <a:pt x="13" y="0"/>
                    <a:pt x="14" y="0"/>
                    <a:pt x="14" y="1"/>
                  </a:cubicBezTo>
                  <a:cubicBezTo>
                    <a:pt x="14" y="1"/>
                    <a:pt x="14" y="1"/>
                    <a:pt x="14" y="2"/>
                  </a:cubicBezTo>
                  <a:cubicBezTo>
                    <a:pt x="14" y="4"/>
                    <a:pt x="14" y="4"/>
                    <a:pt x="14" y="4"/>
                  </a:cubicBezTo>
                  <a:cubicBezTo>
                    <a:pt x="15" y="4"/>
                    <a:pt x="16" y="4"/>
                    <a:pt x="17" y="4"/>
                  </a:cubicBezTo>
                  <a:cubicBezTo>
                    <a:pt x="17" y="5"/>
                    <a:pt x="18" y="5"/>
                    <a:pt x="18" y="5"/>
                  </a:cubicBezTo>
                  <a:cubicBezTo>
                    <a:pt x="18" y="5"/>
                    <a:pt x="19" y="5"/>
                    <a:pt x="19" y="6"/>
                  </a:cubicBezTo>
                  <a:cubicBezTo>
                    <a:pt x="19" y="6"/>
                    <a:pt x="19" y="7"/>
                    <a:pt x="18" y="7"/>
                  </a:cubicBezTo>
                  <a:cubicBezTo>
                    <a:pt x="18" y="8"/>
                    <a:pt x="18" y="8"/>
                    <a:pt x="18" y="9"/>
                  </a:cubicBezTo>
                  <a:cubicBezTo>
                    <a:pt x="18" y="9"/>
                    <a:pt x="17" y="10"/>
                    <a:pt x="17" y="9"/>
                  </a:cubicBezTo>
                  <a:cubicBezTo>
                    <a:pt x="17" y="9"/>
                    <a:pt x="16" y="9"/>
                    <a:pt x="15" y="9"/>
                  </a:cubicBezTo>
                  <a:cubicBezTo>
                    <a:pt x="14" y="9"/>
                    <a:pt x="13" y="9"/>
                    <a:pt x="12" y="9"/>
                  </a:cubicBezTo>
                  <a:cubicBezTo>
                    <a:pt x="10" y="9"/>
                    <a:pt x="8" y="9"/>
                    <a:pt x="8" y="9"/>
                  </a:cubicBezTo>
                  <a:cubicBezTo>
                    <a:pt x="7" y="10"/>
                    <a:pt x="7" y="11"/>
                    <a:pt x="7" y="12"/>
                  </a:cubicBezTo>
                  <a:cubicBezTo>
                    <a:pt x="7" y="13"/>
                    <a:pt x="7" y="14"/>
                    <a:pt x="8" y="14"/>
                  </a:cubicBezTo>
                  <a:cubicBezTo>
                    <a:pt x="9" y="15"/>
                    <a:pt x="10" y="16"/>
                    <a:pt x="12" y="16"/>
                  </a:cubicBezTo>
                  <a:cubicBezTo>
                    <a:pt x="14" y="18"/>
                    <a:pt x="17" y="19"/>
                    <a:pt x="18" y="20"/>
                  </a:cubicBezTo>
                  <a:cubicBezTo>
                    <a:pt x="20" y="22"/>
                    <a:pt x="20" y="24"/>
                    <a:pt x="2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5" name="Freeform 457"/>
            <p:cNvSpPr>
              <a:spLocks/>
            </p:cNvSpPr>
            <p:nvPr/>
          </p:nvSpPr>
          <p:spPr bwMode="auto">
            <a:xfrm>
              <a:off x="1310" y="735"/>
              <a:ext cx="31" cy="20"/>
            </a:xfrm>
            <a:custGeom>
              <a:avLst/>
              <a:gdLst>
                <a:gd name="T0" fmla="*/ 18 w 21"/>
                <a:gd name="T1" fmla="*/ 14 h 14"/>
                <a:gd name="T2" fmla="*/ 19 w 21"/>
                <a:gd name="T3" fmla="*/ 9 h 14"/>
                <a:gd name="T4" fmla="*/ 21 w 21"/>
                <a:gd name="T5" fmla="*/ 3 h 14"/>
                <a:gd name="T6" fmla="*/ 16 w 21"/>
                <a:gd name="T7" fmla="*/ 1 h 14"/>
                <a:gd name="T8" fmla="*/ 11 w 21"/>
                <a:gd name="T9" fmla="*/ 0 h 14"/>
                <a:gd name="T10" fmla="*/ 9 w 21"/>
                <a:gd name="T11" fmla="*/ 2 h 14"/>
                <a:gd name="T12" fmla="*/ 8 w 21"/>
                <a:gd name="T13" fmla="*/ 1 h 14"/>
                <a:gd name="T14" fmla="*/ 6 w 21"/>
                <a:gd name="T15" fmla="*/ 2 h 14"/>
                <a:gd name="T16" fmla="*/ 1 w 21"/>
                <a:gd name="T17" fmla="*/ 9 h 14"/>
                <a:gd name="T18" fmla="*/ 1 w 21"/>
                <a:gd name="T19" fmla="*/ 13 h 14"/>
                <a:gd name="T20" fmla="*/ 5 w 21"/>
                <a:gd name="T21" fmla="*/ 14 h 14"/>
                <a:gd name="T22" fmla="*/ 18 w 21"/>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4">
                  <a:moveTo>
                    <a:pt x="18" y="14"/>
                  </a:moveTo>
                  <a:cubicBezTo>
                    <a:pt x="18" y="14"/>
                    <a:pt x="21" y="14"/>
                    <a:pt x="19" y="9"/>
                  </a:cubicBezTo>
                  <a:cubicBezTo>
                    <a:pt x="19" y="9"/>
                    <a:pt x="21" y="6"/>
                    <a:pt x="21" y="3"/>
                  </a:cubicBezTo>
                  <a:cubicBezTo>
                    <a:pt x="21" y="3"/>
                    <a:pt x="18" y="1"/>
                    <a:pt x="16" y="1"/>
                  </a:cubicBezTo>
                  <a:cubicBezTo>
                    <a:pt x="16" y="1"/>
                    <a:pt x="10" y="1"/>
                    <a:pt x="11" y="0"/>
                  </a:cubicBezTo>
                  <a:cubicBezTo>
                    <a:pt x="11" y="0"/>
                    <a:pt x="10" y="1"/>
                    <a:pt x="9" y="2"/>
                  </a:cubicBezTo>
                  <a:cubicBezTo>
                    <a:pt x="8" y="1"/>
                    <a:pt x="8" y="1"/>
                    <a:pt x="8" y="1"/>
                  </a:cubicBezTo>
                  <a:cubicBezTo>
                    <a:pt x="8" y="1"/>
                    <a:pt x="7" y="0"/>
                    <a:pt x="6" y="2"/>
                  </a:cubicBezTo>
                  <a:cubicBezTo>
                    <a:pt x="1" y="9"/>
                    <a:pt x="1" y="9"/>
                    <a:pt x="1" y="9"/>
                  </a:cubicBezTo>
                  <a:cubicBezTo>
                    <a:pt x="1" y="9"/>
                    <a:pt x="0" y="12"/>
                    <a:pt x="1" y="13"/>
                  </a:cubicBezTo>
                  <a:cubicBezTo>
                    <a:pt x="1" y="13"/>
                    <a:pt x="3" y="14"/>
                    <a:pt x="5" y="14"/>
                  </a:cubicBezTo>
                  <a:cubicBezTo>
                    <a:pt x="18" y="14"/>
                    <a:pt x="18" y="14"/>
                    <a:pt x="18"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6" name="Freeform 458"/>
            <p:cNvSpPr>
              <a:spLocks/>
            </p:cNvSpPr>
            <p:nvPr/>
          </p:nvSpPr>
          <p:spPr bwMode="auto">
            <a:xfrm>
              <a:off x="1323" y="736"/>
              <a:ext cx="2" cy="16"/>
            </a:xfrm>
            <a:custGeom>
              <a:avLst/>
              <a:gdLst>
                <a:gd name="T0" fmla="*/ 0 w 1"/>
                <a:gd name="T1" fmla="*/ 9 h 11"/>
                <a:gd name="T2" fmla="*/ 1 w 1"/>
                <a:gd name="T3" fmla="*/ 0 h 11"/>
                <a:gd name="T4" fmla="*/ 1 w 1"/>
                <a:gd name="T5" fmla="*/ 11 h 11"/>
                <a:gd name="T6" fmla="*/ 0 w 1"/>
                <a:gd name="T7" fmla="*/ 9 h 11"/>
              </a:gdLst>
              <a:ahLst/>
              <a:cxnLst>
                <a:cxn ang="0">
                  <a:pos x="T0" y="T1"/>
                </a:cxn>
                <a:cxn ang="0">
                  <a:pos x="T2" y="T3"/>
                </a:cxn>
                <a:cxn ang="0">
                  <a:pos x="T4" y="T5"/>
                </a:cxn>
                <a:cxn ang="0">
                  <a:pos x="T6" y="T7"/>
                </a:cxn>
              </a:cxnLst>
              <a:rect l="0" t="0" r="r" b="b"/>
              <a:pathLst>
                <a:path w="1" h="11">
                  <a:moveTo>
                    <a:pt x="0" y="9"/>
                  </a:moveTo>
                  <a:cubicBezTo>
                    <a:pt x="0" y="9"/>
                    <a:pt x="0" y="1"/>
                    <a:pt x="1" y="0"/>
                  </a:cubicBezTo>
                  <a:cubicBezTo>
                    <a:pt x="1" y="0"/>
                    <a:pt x="1" y="9"/>
                    <a:pt x="1" y="11"/>
                  </a:cubicBezTo>
                  <a:cubicBezTo>
                    <a:pt x="0" y="9"/>
                    <a:pt x="0" y="9"/>
                    <a:pt x="0"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7" name="Freeform 459"/>
            <p:cNvSpPr>
              <a:spLocks noEditPoints="1"/>
            </p:cNvSpPr>
            <p:nvPr/>
          </p:nvSpPr>
          <p:spPr bwMode="auto">
            <a:xfrm>
              <a:off x="1329" y="739"/>
              <a:ext cx="12" cy="16"/>
            </a:xfrm>
            <a:custGeom>
              <a:avLst/>
              <a:gdLst>
                <a:gd name="T0" fmla="*/ 5 w 8"/>
                <a:gd name="T1" fmla="*/ 6 h 11"/>
                <a:gd name="T2" fmla="*/ 4 w 8"/>
                <a:gd name="T3" fmla="*/ 9 h 11"/>
                <a:gd name="T4" fmla="*/ 6 w 8"/>
                <a:gd name="T5" fmla="*/ 11 h 11"/>
                <a:gd name="T6" fmla="*/ 5 w 8"/>
                <a:gd name="T7" fmla="*/ 6 h 11"/>
                <a:gd name="T8" fmla="*/ 7 w 8"/>
                <a:gd name="T9" fmla="*/ 0 h 11"/>
                <a:gd name="T10" fmla="*/ 6 w 8"/>
                <a:gd name="T11" fmla="*/ 4 h 11"/>
                <a:gd name="T12" fmla="*/ 0 w 8"/>
                <a:gd name="T13" fmla="*/ 7 h 11"/>
                <a:gd name="T14" fmla="*/ 1 w 8"/>
                <a:gd name="T15" fmla="*/ 7 h 11"/>
                <a:gd name="T16" fmla="*/ 2 w 8"/>
                <a:gd name="T17" fmla="*/ 7 h 11"/>
                <a:gd name="T18" fmla="*/ 5 w 8"/>
                <a:gd name="T19" fmla="*/ 6 h 11"/>
                <a:gd name="T20" fmla="*/ 5 w 8"/>
                <a:gd name="T21" fmla="*/ 6 h 11"/>
                <a:gd name="T22" fmla="*/ 7 w 8"/>
                <a:gd name="T23" fmla="*/ 0 h 11"/>
                <a:gd name="T24" fmla="*/ 6 w 8"/>
                <a:gd name="T25" fmla="*/ 0 h 11"/>
                <a:gd name="T26" fmla="*/ 7 w 8"/>
                <a:gd name="T27" fmla="*/ 0 h 11"/>
                <a:gd name="T28" fmla="*/ 6 w 8"/>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1">
                  <a:moveTo>
                    <a:pt x="5" y="6"/>
                  </a:moveTo>
                  <a:cubicBezTo>
                    <a:pt x="5" y="6"/>
                    <a:pt x="7" y="9"/>
                    <a:pt x="4" y="9"/>
                  </a:cubicBezTo>
                  <a:cubicBezTo>
                    <a:pt x="4" y="9"/>
                    <a:pt x="5" y="10"/>
                    <a:pt x="6" y="11"/>
                  </a:cubicBezTo>
                  <a:cubicBezTo>
                    <a:pt x="8" y="9"/>
                    <a:pt x="5" y="6"/>
                    <a:pt x="5" y="6"/>
                  </a:cubicBezTo>
                  <a:moveTo>
                    <a:pt x="7" y="0"/>
                  </a:moveTo>
                  <a:cubicBezTo>
                    <a:pt x="7" y="1"/>
                    <a:pt x="6" y="4"/>
                    <a:pt x="6" y="4"/>
                  </a:cubicBezTo>
                  <a:cubicBezTo>
                    <a:pt x="0" y="7"/>
                    <a:pt x="0" y="7"/>
                    <a:pt x="0" y="7"/>
                  </a:cubicBezTo>
                  <a:cubicBezTo>
                    <a:pt x="1" y="7"/>
                    <a:pt x="1" y="7"/>
                    <a:pt x="1" y="7"/>
                  </a:cubicBezTo>
                  <a:cubicBezTo>
                    <a:pt x="1" y="7"/>
                    <a:pt x="1" y="7"/>
                    <a:pt x="2" y="7"/>
                  </a:cubicBezTo>
                  <a:cubicBezTo>
                    <a:pt x="5" y="6"/>
                    <a:pt x="5" y="6"/>
                    <a:pt x="5" y="6"/>
                  </a:cubicBezTo>
                  <a:cubicBezTo>
                    <a:pt x="5" y="6"/>
                    <a:pt x="5" y="6"/>
                    <a:pt x="5" y="6"/>
                  </a:cubicBezTo>
                  <a:cubicBezTo>
                    <a:pt x="8" y="3"/>
                    <a:pt x="7" y="1"/>
                    <a:pt x="7" y="0"/>
                  </a:cubicBezTo>
                  <a:moveTo>
                    <a:pt x="6" y="0"/>
                  </a:moveTo>
                  <a:cubicBezTo>
                    <a:pt x="6" y="0"/>
                    <a:pt x="7" y="0"/>
                    <a:pt x="7" y="0"/>
                  </a:cubicBezTo>
                  <a:cubicBezTo>
                    <a:pt x="7" y="0"/>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8" name="Freeform 460"/>
            <p:cNvSpPr>
              <a:spLocks noEditPoints="1"/>
            </p:cNvSpPr>
            <p:nvPr/>
          </p:nvSpPr>
          <p:spPr bwMode="auto">
            <a:xfrm>
              <a:off x="1312" y="738"/>
              <a:ext cx="11" cy="13"/>
            </a:xfrm>
            <a:custGeom>
              <a:avLst/>
              <a:gdLst>
                <a:gd name="T0" fmla="*/ 8 w 8"/>
                <a:gd name="T1" fmla="*/ 3 h 9"/>
                <a:gd name="T2" fmla="*/ 8 w 8"/>
                <a:gd name="T3" fmla="*/ 2 h 9"/>
                <a:gd name="T4" fmla="*/ 8 w 8"/>
                <a:gd name="T5" fmla="*/ 3 h 9"/>
                <a:gd name="T6" fmla="*/ 8 w 8"/>
                <a:gd name="T7" fmla="*/ 8 h 9"/>
                <a:gd name="T8" fmla="*/ 6 w 8"/>
                <a:gd name="T9" fmla="*/ 9 h 9"/>
                <a:gd name="T10" fmla="*/ 5 w 8"/>
                <a:gd name="T11" fmla="*/ 7 h 9"/>
                <a:gd name="T12" fmla="*/ 8 w 8"/>
                <a:gd name="T13" fmla="*/ 3 h 9"/>
                <a:gd name="T14" fmla="*/ 8 w 8"/>
                <a:gd name="T15" fmla="*/ 0 h 9"/>
                <a:gd name="T16" fmla="*/ 4 w 8"/>
                <a:gd name="T17" fmla="*/ 6 h 9"/>
                <a:gd name="T18" fmla="*/ 6 w 8"/>
                <a:gd name="T19" fmla="*/ 9 h 9"/>
                <a:gd name="T20" fmla="*/ 8 w 8"/>
                <a:gd name="T21" fmla="*/ 8 h 9"/>
                <a:gd name="T22" fmla="*/ 8 w 8"/>
                <a:gd name="T23" fmla="*/ 0 h 9"/>
                <a:gd name="T24" fmla="*/ 8 w 8"/>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9">
                  <a:moveTo>
                    <a:pt x="8" y="3"/>
                  </a:moveTo>
                  <a:cubicBezTo>
                    <a:pt x="8" y="2"/>
                    <a:pt x="8" y="2"/>
                    <a:pt x="8" y="2"/>
                  </a:cubicBezTo>
                  <a:cubicBezTo>
                    <a:pt x="8" y="2"/>
                    <a:pt x="8" y="2"/>
                    <a:pt x="8" y="3"/>
                  </a:cubicBezTo>
                  <a:cubicBezTo>
                    <a:pt x="8" y="5"/>
                    <a:pt x="8" y="8"/>
                    <a:pt x="8" y="8"/>
                  </a:cubicBezTo>
                  <a:cubicBezTo>
                    <a:pt x="7" y="9"/>
                    <a:pt x="6" y="9"/>
                    <a:pt x="6" y="9"/>
                  </a:cubicBezTo>
                  <a:cubicBezTo>
                    <a:pt x="4" y="9"/>
                    <a:pt x="5" y="7"/>
                    <a:pt x="5" y="7"/>
                  </a:cubicBezTo>
                  <a:cubicBezTo>
                    <a:pt x="7" y="6"/>
                    <a:pt x="8" y="4"/>
                    <a:pt x="8" y="3"/>
                  </a:cubicBezTo>
                  <a:moveTo>
                    <a:pt x="8" y="0"/>
                  </a:moveTo>
                  <a:cubicBezTo>
                    <a:pt x="4" y="6"/>
                    <a:pt x="4" y="6"/>
                    <a:pt x="4" y="6"/>
                  </a:cubicBezTo>
                  <a:cubicBezTo>
                    <a:pt x="0" y="8"/>
                    <a:pt x="4" y="9"/>
                    <a:pt x="6" y="9"/>
                  </a:cubicBezTo>
                  <a:cubicBezTo>
                    <a:pt x="7" y="9"/>
                    <a:pt x="8" y="9"/>
                    <a:pt x="8" y="8"/>
                  </a:cubicBezTo>
                  <a:cubicBezTo>
                    <a:pt x="7" y="5"/>
                    <a:pt x="8"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59" name="Freeform 461"/>
            <p:cNvSpPr>
              <a:spLocks noEditPoints="1"/>
            </p:cNvSpPr>
            <p:nvPr/>
          </p:nvSpPr>
          <p:spPr bwMode="auto">
            <a:xfrm>
              <a:off x="1326" y="738"/>
              <a:ext cx="13" cy="11"/>
            </a:xfrm>
            <a:custGeom>
              <a:avLst/>
              <a:gdLst>
                <a:gd name="T0" fmla="*/ 4 w 9"/>
                <a:gd name="T1" fmla="*/ 3 h 8"/>
                <a:gd name="T2" fmla="*/ 4 w 9"/>
                <a:gd name="T3" fmla="*/ 1 h 8"/>
                <a:gd name="T4" fmla="*/ 5 w 9"/>
                <a:gd name="T5" fmla="*/ 1 h 8"/>
                <a:gd name="T6" fmla="*/ 2 w 9"/>
                <a:gd name="T7" fmla="*/ 8 h 8"/>
                <a:gd name="T8" fmla="*/ 4 w 9"/>
                <a:gd name="T9" fmla="*/ 3 h 8"/>
                <a:gd name="T10" fmla="*/ 4 w 9"/>
                <a:gd name="T11" fmla="*/ 3 h 8"/>
                <a:gd name="T12" fmla="*/ 5 w 9"/>
                <a:gd name="T13" fmla="*/ 0 h 8"/>
                <a:gd name="T14" fmla="*/ 3 w 9"/>
                <a:gd name="T15" fmla="*/ 0 h 8"/>
                <a:gd name="T16" fmla="*/ 0 w 9"/>
                <a:gd name="T17" fmla="*/ 8 h 8"/>
                <a:gd name="T18" fmla="*/ 1 w 9"/>
                <a:gd name="T19" fmla="*/ 8 h 8"/>
                <a:gd name="T20" fmla="*/ 2 w 9"/>
                <a:gd name="T21" fmla="*/ 8 h 8"/>
                <a:gd name="T22" fmla="*/ 6 w 9"/>
                <a:gd name="T23" fmla="*/ 3 h 8"/>
                <a:gd name="T24" fmla="*/ 5 w 9"/>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8">
                  <a:moveTo>
                    <a:pt x="4" y="3"/>
                  </a:moveTo>
                  <a:cubicBezTo>
                    <a:pt x="1" y="1"/>
                    <a:pt x="3" y="1"/>
                    <a:pt x="4" y="1"/>
                  </a:cubicBezTo>
                  <a:cubicBezTo>
                    <a:pt x="4" y="1"/>
                    <a:pt x="5" y="1"/>
                    <a:pt x="5" y="1"/>
                  </a:cubicBezTo>
                  <a:cubicBezTo>
                    <a:pt x="9" y="2"/>
                    <a:pt x="2" y="8"/>
                    <a:pt x="2" y="8"/>
                  </a:cubicBezTo>
                  <a:cubicBezTo>
                    <a:pt x="6" y="3"/>
                    <a:pt x="5" y="3"/>
                    <a:pt x="4" y="3"/>
                  </a:cubicBezTo>
                  <a:cubicBezTo>
                    <a:pt x="4" y="3"/>
                    <a:pt x="4" y="3"/>
                    <a:pt x="4" y="3"/>
                  </a:cubicBezTo>
                  <a:moveTo>
                    <a:pt x="5" y="0"/>
                  </a:moveTo>
                  <a:cubicBezTo>
                    <a:pt x="4" y="0"/>
                    <a:pt x="3" y="0"/>
                    <a:pt x="3" y="0"/>
                  </a:cubicBezTo>
                  <a:cubicBezTo>
                    <a:pt x="2" y="0"/>
                    <a:pt x="1" y="6"/>
                    <a:pt x="0" y="8"/>
                  </a:cubicBezTo>
                  <a:cubicBezTo>
                    <a:pt x="1" y="8"/>
                    <a:pt x="1" y="8"/>
                    <a:pt x="1" y="8"/>
                  </a:cubicBezTo>
                  <a:cubicBezTo>
                    <a:pt x="1" y="8"/>
                    <a:pt x="2" y="8"/>
                    <a:pt x="2" y="8"/>
                  </a:cubicBezTo>
                  <a:cubicBezTo>
                    <a:pt x="7" y="3"/>
                    <a:pt x="6" y="3"/>
                    <a:pt x="6" y="3"/>
                  </a:cubicBezTo>
                  <a:cubicBezTo>
                    <a:pt x="7"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0" name="Freeform 462"/>
            <p:cNvSpPr>
              <a:spLocks/>
            </p:cNvSpPr>
            <p:nvPr/>
          </p:nvSpPr>
          <p:spPr bwMode="auto">
            <a:xfrm>
              <a:off x="1332" y="748"/>
              <a:ext cx="7" cy="4"/>
            </a:xfrm>
            <a:custGeom>
              <a:avLst/>
              <a:gdLst>
                <a:gd name="T0" fmla="*/ 3 w 5"/>
                <a:gd name="T1" fmla="*/ 0 h 3"/>
                <a:gd name="T2" fmla="*/ 0 w 5"/>
                <a:gd name="T3" fmla="*/ 1 h 3"/>
                <a:gd name="T4" fmla="*/ 2 w 5"/>
                <a:gd name="T5" fmla="*/ 3 h 3"/>
                <a:gd name="T6" fmla="*/ 3 w 5"/>
                <a:gd name="T7" fmla="*/ 0 h 3"/>
                <a:gd name="T8" fmla="*/ 3 w 5"/>
                <a:gd name="T9" fmla="*/ 0 h 3"/>
                <a:gd name="T10" fmla="*/ 3 w 5"/>
                <a:gd name="T11" fmla="*/ 0 h 3"/>
                <a:gd name="T12" fmla="*/ 3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3" y="0"/>
                  </a:moveTo>
                  <a:cubicBezTo>
                    <a:pt x="0" y="1"/>
                    <a:pt x="0" y="1"/>
                    <a:pt x="0" y="1"/>
                  </a:cubicBezTo>
                  <a:cubicBezTo>
                    <a:pt x="0" y="2"/>
                    <a:pt x="1" y="2"/>
                    <a:pt x="2" y="3"/>
                  </a:cubicBezTo>
                  <a:cubicBezTo>
                    <a:pt x="5" y="3"/>
                    <a:pt x="3" y="0"/>
                    <a:pt x="3" y="0"/>
                  </a:cubicBezTo>
                  <a:cubicBezTo>
                    <a:pt x="3" y="0"/>
                    <a:pt x="3" y="0"/>
                    <a:pt x="3" y="0"/>
                  </a:cubicBezTo>
                  <a:cubicBezTo>
                    <a:pt x="3" y="0"/>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1" name="Freeform 463"/>
            <p:cNvSpPr>
              <a:spLocks/>
            </p:cNvSpPr>
            <p:nvPr/>
          </p:nvSpPr>
          <p:spPr bwMode="auto">
            <a:xfrm>
              <a:off x="1284" y="748"/>
              <a:ext cx="83" cy="100"/>
            </a:xfrm>
            <a:custGeom>
              <a:avLst/>
              <a:gdLst>
                <a:gd name="T0" fmla="*/ 24 w 57"/>
                <a:gd name="T1" fmla="*/ 5 h 69"/>
                <a:gd name="T2" fmla="*/ 13 w 57"/>
                <a:gd name="T3" fmla="*/ 19 h 69"/>
                <a:gd name="T4" fmla="*/ 12 w 57"/>
                <a:gd name="T5" fmla="*/ 25 h 69"/>
                <a:gd name="T6" fmla="*/ 13 w 57"/>
                <a:gd name="T7" fmla="*/ 29 h 69"/>
                <a:gd name="T8" fmla="*/ 11 w 57"/>
                <a:gd name="T9" fmla="*/ 34 h 69"/>
                <a:gd name="T10" fmla="*/ 12 w 57"/>
                <a:gd name="T11" fmla="*/ 37 h 69"/>
                <a:gd name="T12" fmla="*/ 11 w 57"/>
                <a:gd name="T13" fmla="*/ 40 h 69"/>
                <a:gd name="T14" fmla="*/ 11 w 57"/>
                <a:gd name="T15" fmla="*/ 42 h 69"/>
                <a:gd name="T16" fmla="*/ 11 w 57"/>
                <a:gd name="T17" fmla="*/ 43 h 69"/>
                <a:gd name="T18" fmla="*/ 10 w 57"/>
                <a:gd name="T19" fmla="*/ 48 h 69"/>
                <a:gd name="T20" fmla="*/ 9 w 57"/>
                <a:gd name="T21" fmla="*/ 59 h 69"/>
                <a:gd name="T22" fmla="*/ 8 w 57"/>
                <a:gd name="T23" fmla="*/ 63 h 69"/>
                <a:gd name="T24" fmla="*/ 3 w 57"/>
                <a:gd name="T25" fmla="*/ 66 h 69"/>
                <a:gd name="T26" fmla="*/ 17 w 57"/>
                <a:gd name="T27" fmla="*/ 68 h 69"/>
                <a:gd name="T28" fmla="*/ 39 w 57"/>
                <a:gd name="T29" fmla="*/ 68 h 69"/>
                <a:gd name="T30" fmla="*/ 48 w 57"/>
                <a:gd name="T31" fmla="*/ 67 h 69"/>
                <a:gd name="T32" fmla="*/ 55 w 57"/>
                <a:gd name="T33" fmla="*/ 65 h 69"/>
                <a:gd name="T34" fmla="*/ 55 w 57"/>
                <a:gd name="T35" fmla="*/ 62 h 69"/>
                <a:gd name="T36" fmla="*/ 51 w 57"/>
                <a:gd name="T37" fmla="*/ 60 h 69"/>
                <a:gd name="T38" fmla="*/ 48 w 57"/>
                <a:gd name="T39" fmla="*/ 60 h 69"/>
                <a:gd name="T40" fmla="*/ 48 w 57"/>
                <a:gd name="T41" fmla="*/ 56 h 69"/>
                <a:gd name="T42" fmla="*/ 46 w 57"/>
                <a:gd name="T43" fmla="*/ 54 h 69"/>
                <a:gd name="T44" fmla="*/ 47 w 57"/>
                <a:gd name="T45" fmla="*/ 43 h 69"/>
                <a:gd name="T46" fmla="*/ 47 w 57"/>
                <a:gd name="T47" fmla="*/ 36 h 69"/>
                <a:gd name="T48" fmla="*/ 47 w 57"/>
                <a:gd name="T49" fmla="*/ 33 h 69"/>
                <a:gd name="T50" fmla="*/ 47 w 57"/>
                <a:gd name="T51" fmla="*/ 27 h 69"/>
                <a:gd name="T52" fmla="*/ 48 w 57"/>
                <a:gd name="T53" fmla="*/ 21 h 69"/>
                <a:gd name="T54" fmla="*/ 43 w 57"/>
                <a:gd name="T55" fmla="*/ 12 h 69"/>
                <a:gd name="T56" fmla="*/ 32 w 57"/>
                <a:gd name="T57" fmla="*/ 1 h 69"/>
                <a:gd name="T58" fmla="*/ 24 w 57"/>
                <a:gd name="T59" fmla="*/ 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 h="69">
                  <a:moveTo>
                    <a:pt x="24" y="5"/>
                  </a:moveTo>
                  <a:cubicBezTo>
                    <a:pt x="24" y="5"/>
                    <a:pt x="13" y="6"/>
                    <a:pt x="13" y="19"/>
                  </a:cubicBezTo>
                  <a:cubicBezTo>
                    <a:pt x="12" y="25"/>
                    <a:pt x="12" y="25"/>
                    <a:pt x="12" y="25"/>
                  </a:cubicBezTo>
                  <a:cubicBezTo>
                    <a:pt x="12" y="25"/>
                    <a:pt x="12" y="27"/>
                    <a:pt x="13" y="29"/>
                  </a:cubicBezTo>
                  <a:cubicBezTo>
                    <a:pt x="13" y="29"/>
                    <a:pt x="13" y="30"/>
                    <a:pt x="11" y="34"/>
                  </a:cubicBezTo>
                  <a:cubicBezTo>
                    <a:pt x="11" y="34"/>
                    <a:pt x="11" y="35"/>
                    <a:pt x="12" y="37"/>
                  </a:cubicBezTo>
                  <a:cubicBezTo>
                    <a:pt x="11" y="40"/>
                    <a:pt x="11" y="40"/>
                    <a:pt x="11" y="40"/>
                  </a:cubicBezTo>
                  <a:cubicBezTo>
                    <a:pt x="11" y="40"/>
                    <a:pt x="11" y="41"/>
                    <a:pt x="11" y="42"/>
                  </a:cubicBezTo>
                  <a:cubicBezTo>
                    <a:pt x="11" y="42"/>
                    <a:pt x="13" y="42"/>
                    <a:pt x="11" y="43"/>
                  </a:cubicBezTo>
                  <a:cubicBezTo>
                    <a:pt x="11" y="43"/>
                    <a:pt x="10" y="43"/>
                    <a:pt x="10" y="48"/>
                  </a:cubicBezTo>
                  <a:cubicBezTo>
                    <a:pt x="10" y="48"/>
                    <a:pt x="10" y="58"/>
                    <a:pt x="9" y="59"/>
                  </a:cubicBezTo>
                  <a:cubicBezTo>
                    <a:pt x="9" y="59"/>
                    <a:pt x="8" y="60"/>
                    <a:pt x="8" y="63"/>
                  </a:cubicBezTo>
                  <a:cubicBezTo>
                    <a:pt x="8" y="63"/>
                    <a:pt x="0" y="63"/>
                    <a:pt x="3" y="66"/>
                  </a:cubicBezTo>
                  <a:cubicBezTo>
                    <a:pt x="3" y="66"/>
                    <a:pt x="13" y="69"/>
                    <a:pt x="17" y="68"/>
                  </a:cubicBezTo>
                  <a:cubicBezTo>
                    <a:pt x="17" y="68"/>
                    <a:pt x="37" y="67"/>
                    <a:pt x="39" y="68"/>
                  </a:cubicBezTo>
                  <a:cubicBezTo>
                    <a:pt x="48" y="67"/>
                    <a:pt x="48" y="67"/>
                    <a:pt x="48" y="67"/>
                  </a:cubicBezTo>
                  <a:cubicBezTo>
                    <a:pt x="48" y="67"/>
                    <a:pt x="53" y="64"/>
                    <a:pt x="55" y="65"/>
                  </a:cubicBezTo>
                  <a:cubicBezTo>
                    <a:pt x="55" y="65"/>
                    <a:pt x="57" y="62"/>
                    <a:pt x="55" y="62"/>
                  </a:cubicBezTo>
                  <a:cubicBezTo>
                    <a:pt x="55" y="62"/>
                    <a:pt x="52" y="60"/>
                    <a:pt x="51" y="60"/>
                  </a:cubicBezTo>
                  <a:cubicBezTo>
                    <a:pt x="51" y="60"/>
                    <a:pt x="49" y="59"/>
                    <a:pt x="48" y="60"/>
                  </a:cubicBezTo>
                  <a:cubicBezTo>
                    <a:pt x="48" y="60"/>
                    <a:pt x="47" y="58"/>
                    <a:pt x="48" y="56"/>
                  </a:cubicBezTo>
                  <a:cubicBezTo>
                    <a:pt x="46" y="54"/>
                    <a:pt x="46" y="54"/>
                    <a:pt x="46" y="54"/>
                  </a:cubicBezTo>
                  <a:cubicBezTo>
                    <a:pt x="46" y="54"/>
                    <a:pt x="46" y="47"/>
                    <a:pt x="47" y="43"/>
                  </a:cubicBezTo>
                  <a:cubicBezTo>
                    <a:pt x="47" y="43"/>
                    <a:pt x="48" y="37"/>
                    <a:pt x="47" y="36"/>
                  </a:cubicBezTo>
                  <a:cubicBezTo>
                    <a:pt x="47" y="36"/>
                    <a:pt x="46" y="33"/>
                    <a:pt x="47" y="33"/>
                  </a:cubicBezTo>
                  <a:cubicBezTo>
                    <a:pt x="47" y="33"/>
                    <a:pt x="48" y="32"/>
                    <a:pt x="47" y="27"/>
                  </a:cubicBezTo>
                  <a:cubicBezTo>
                    <a:pt x="47" y="27"/>
                    <a:pt x="47" y="21"/>
                    <a:pt x="48" y="21"/>
                  </a:cubicBezTo>
                  <a:cubicBezTo>
                    <a:pt x="48" y="21"/>
                    <a:pt x="48" y="17"/>
                    <a:pt x="43" y="12"/>
                  </a:cubicBezTo>
                  <a:cubicBezTo>
                    <a:pt x="43" y="12"/>
                    <a:pt x="35" y="2"/>
                    <a:pt x="32" y="1"/>
                  </a:cubicBezTo>
                  <a:cubicBezTo>
                    <a:pt x="32" y="1"/>
                    <a:pt x="25" y="0"/>
                    <a:pt x="2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2" name="Freeform 464"/>
            <p:cNvSpPr>
              <a:spLocks/>
            </p:cNvSpPr>
            <p:nvPr/>
          </p:nvSpPr>
          <p:spPr bwMode="auto">
            <a:xfrm>
              <a:off x="1303" y="755"/>
              <a:ext cx="16" cy="12"/>
            </a:xfrm>
            <a:custGeom>
              <a:avLst/>
              <a:gdLst>
                <a:gd name="T0" fmla="*/ 11 w 11"/>
                <a:gd name="T1" fmla="*/ 0 h 8"/>
                <a:gd name="T2" fmla="*/ 10 w 11"/>
                <a:gd name="T3" fmla="*/ 0 h 8"/>
                <a:gd name="T4" fmla="*/ 4 w 11"/>
                <a:gd name="T5" fmla="*/ 4 h 8"/>
                <a:gd name="T6" fmla="*/ 2 w 11"/>
                <a:gd name="T7" fmla="*/ 8 h 8"/>
                <a:gd name="T8" fmla="*/ 11 w 11"/>
                <a:gd name="T9" fmla="*/ 0 h 8"/>
              </a:gdLst>
              <a:ahLst/>
              <a:cxnLst>
                <a:cxn ang="0">
                  <a:pos x="T0" y="T1"/>
                </a:cxn>
                <a:cxn ang="0">
                  <a:pos x="T2" y="T3"/>
                </a:cxn>
                <a:cxn ang="0">
                  <a:pos x="T4" y="T5"/>
                </a:cxn>
                <a:cxn ang="0">
                  <a:pos x="T6" y="T7"/>
                </a:cxn>
                <a:cxn ang="0">
                  <a:pos x="T8" y="T9"/>
                </a:cxn>
              </a:cxnLst>
              <a:rect l="0" t="0" r="r" b="b"/>
              <a:pathLst>
                <a:path w="11" h="8">
                  <a:moveTo>
                    <a:pt x="11" y="0"/>
                  </a:moveTo>
                  <a:cubicBezTo>
                    <a:pt x="10" y="0"/>
                    <a:pt x="10" y="0"/>
                    <a:pt x="10" y="0"/>
                  </a:cubicBezTo>
                  <a:cubicBezTo>
                    <a:pt x="7" y="1"/>
                    <a:pt x="4" y="4"/>
                    <a:pt x="4" y="4"/>
                  </a:cubicBezTo>
                  <a:cubicBezTo>
                    <a:pt x="0" y="8"/>
                    <a:pt x="2" y="8"/>
                    <a:pt x="2" y="8"/>
                  </a:cubicBezTo>
                  <a:cubicBezTo>
                    <a:pt x="5" y="7"/>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3" name="Freeform 465"/>
            <p:cNvSpPr>
              <a:spLocks/>
            </p:cNvSpPr>
            <p:nvPr/>
          </p:nvSpPr>
          <p:spPr bwMode="auto">
            <a:xfrm>
              <a:off x="1313" y="777"/>
              <a:ext cx="0" cy="1"/>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4" name="Freeform 466"/>
            <p:cNvSpPr>
              <a:spLocks/>
            </p:cNvSpPr>
            <p:nvPr/>
          </p:nvSpPr>
          <p:spPr bwMode="auto">
            <a:xfrm>
              <a:off x="1331" y="824"/>
              <a:ext cx="3" cy="4"/>
            </a:xfrm>
            <a:custGeom>
              <a:avLst/>
              <a:gdLst>
                <a:gd name="T0" fmla="*/ 0 w 2"/>
                <a:gd name="T1" fmla="*/ 3 h 3"/>
                <a:gd name="T2" fmla="*/ 1 w 2"/>
                <a:gd name="T3" fmla="*/ 2 h 3"/>
                <a:gd name="T4" fmla="*/ 2 w 2"/>
                <a:gd name="T5" fmla="*/ 0 h 3"/>
                <a:gd name="T6" fmla="*/ 1 w 2"/>
                <a:gd name="T7" fmla="*/ 0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1" y="3"/>
                    <a:pt x="1" y="3"/>
                    <a:pt x="1" y="2"/>
                  </a:cubicBezTo>
                  <a:cubicBezTo>
                    <a:pt x="1" y="2"/>
                    <a:pt x="1" y="1"/>
                    <a:pt x="2" y="0"/>
                  </a:cubicBezTo>
                  <a:cubicBezTo>
                    <a:pt x="1" y="0"/>
                    <a:pt x="1" y="0"/>
                    <a:pt x="1" y="0"/>
                  </a:cubicBezTo>
                  <a:cubicBezTo>
                    <a:pt x="0" y="1"/>
                    <a:pt x="0" y="1"/>
                    <a:pt x="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5" name="Freeform 467"/>
            <p:cNvSpPr>
              <a:spLocks/>
            </p:cNvSpPr>
            <p:nvPr/>
          </p:nvSpPr>
          <p:spPr bwMode="auto">
            <a:xfrm>
              <a:off x="1313" y="757"/>
              <a:ext cx="12" cy="13"/>
            </a:xfrm>
            <a:custGeom>
              <a:avLst/>
              <a:gdLst>
                <a:gd name="T0" fmla="*/ 5 w 8"/>
                <a:gd name="T1" fmla="*/ 0 h 9"/>
                <a:gd name="T2" fmla="*/ 1 w 8"/>
                <a:gd name="T3" fmla="*/ 5 h 9"/>
                <a:gd name="T4" fmla="*/ 3 w 8"/>
                <a:gd name="T5" fmla="*/ 5 h 9"/>
                <a:gd name="T6" fmla="*/ 5 w 8"/>
                <a:gd name="T7" fmla="*/ 0 h 9"/>
              </a:gdLst>
              <a:ahLst/>
              <a:cxnLst>
                <a:cxn ang="0">
                  <a:pos x="T0" y="T1"/>
                </a:cxn>
                <a:cxn ang="0">
                  <a:pos x="T2" y="T3"/>
                </a:cxn>
                <a:cxn ang="0">
                  <a:pos x="T4" y="T5"/>
                </a:cxn>
                <a:cxn ang="0">
                  <a:pos x="T6" y="T7"/>
                </a:cxn>
              </a:cxnLst>
              <a:rect l="0" t="0" r="r" b="b"/>
              <a:pathLst>
                <a:path w="8" h="9">
                  <a:moveTo>
                    <a:pt x="5" y="0"/>
                  </a:moveTo>
                  <a:cubicBezTo>
                    <a:pt x="5" y="0"/>
                    <a:pt x="8" y="9"/>
                    <a:pt x="1" y="5"/>
                  </a:cubicBezTo>
                  <a:cubicBezTo>
                    <a:pt x="1" y="5"/>
                    <a:pt x="0" y="3"/>
                    <a:pt x="3" y="5"/>
                  </a:cubicBezTo>
                  <a:cubicBezTo>
                    <a:pt x="3" y="5"/>
                    <a:pt x="6" y="6"/>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pic>
          <p:nvPicPr>
            <p:cNvPr id="66" name="Picture 46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22" y="750"/>
              <a:ext cx="14"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67" name="Freeform 469"/>
            <p:cNvSpPr>
              <a:spLocks/>
            </p:cNvSpPr>
            <p:nvPr/>
          </p:nvSpPr>
          <p:spPr bwMode="auto">
            <a:xfrm>
              <a:off x="1322" y="749"/>
              <a:ext cx="23" cy="11"/>
            </a:xfrm>
            <a:custGeom>
              <a:avLst/>
              <a:gdLst>
                <a:gd name="T0" fmla="*/ 4 w 16"/>
                <a:gd name="T1" fmla="*/ 0 h 7"/>
                <a:gd name="T2" fmla="*/ 6 w 16"/>
                <a:gd name="T3" fmla="*/ 5 h 7"/>
                <a:gd name="T4" fmla="*/ 0 w 16"/>
                <a:gd name="T5" fmla="*/ 4 h 7"/>
                <a:gd name="T6" fmla="*/ 4 w 16"/>
                <a:gd name="T7" fmla="*/ 0 h 7"/>
              </a:gdLst>
              <a:ahLst/>
              <a:cxnLst>
                <a:cxn ang="0">
                  <a:pos x="T0" y="T1"/>
                </a:cxn>
                <a:cxn ang="0">
                  <a:pos x="T2" y="T3"/>
                </a:cxn>
                <a:cxn ang="0">
                  <a:pos x="T4" y="T5"/>
                </a:cxn>
                <a:cxn ang="0">
                  <a:pos x="T6" y="T7"/>
                </a:cxn>
              </a:cxnLst>
              <a:rect l="0" t="0" r="r" b="b"/>
              <a:pathLst>
                <a:path w="16" h="7">
                  <a:moveTo>
                    <a:pt x="4" y="0"/>
                  </a:moveTo>
                  <a:cubicBezTo>
                    <a:pt x="4" y="0"/>
                    <a:pt x="15" y="5"/>
                    <a:pt x="6" y="5"/>
                  </a:cubicBezTo>
                  <a:cubicBezTo>
                    <a:pt x="0" y="4"/>
                    <a:pt x="0" y="4"/>
                    <a:pt x="0" y="4"/>
                  </a:cubicBezTo>
                  <a:cubicBezTo>
                    <a:pt x="0" y="4"/>
                    <a:pt x="16" y="7"/>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8" name="Freeform 470"/>
            <p:cNvSpPr>
              <a:spLocks/>
            </p:cNvSpPr>
            <p:nvPr/>
          </p:nvSpPr>
          <p:spPr bwMode="auto">
            <a:xfrm>
              <a:off x="1328" y="739"/>
              <a:ext cx="11" cy="10"/>
            </a:xfrm>
            <a:custGeom>
              <a:avLst/>
              <a:gdLst>
                <a:gd name="T0" fmla="*/ 3 w 8"/>
                <a:gd name="T1" fmla="*/ 0 h 7"/>
                <a:gd name="T2" fmla="*/ 3 w 8"/>
                <a:gd name="T3" fmla="*/ 2 h 7"/>
                <a:gd name="T4" fmla="*/ 3 w 8"/>
                <a:gd name="T5" fmla="*/ 2 h 7"/>
                <a:gd name="T6" fmla="*/ 1 w 8"/>
                <a:gd name="T7" fmla="*/ 7 h 7"/>
                <a:gd name="T8" fmla="*/ 4 w 8"/>
                <a:gd name="T9" fmla="*/ 0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0"/>
                    <a:pt x="0" y="0"/>
                    <a:pt x="3" y="2"/>
                  </a:cubicBezTo>
                  <a:cubicBezTo>
                    <a:pt x="3" y="2"/>
                    <a:pt x="3" y="2"/>
                    <a:pt x="3" y="2"/>
                  </a:cubicBezTo>
                  <a:cubicBezTo>
                    <a:pt x="4" y="2"/>
                    <a:pt x="5" y="2"/>
                    <a:pt x="1" y="7"/>
                  </a:cubicBezTo>
                  <a:cubicBezTo>
                    <a:pt x="1" y="7"/>
                    <a:pt x="8" y="1"/>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69" name="Freeform 471"/>
            <p:cNvSpPr>
              <a:spLocks noEditPoints="1"/>
            </p:cNvSpPr>
            <p:nvPr/>
          </p:nvSpPr>
          <p:spPr bwMode="auto">
            <a:xfrm>
              <a:off x="1318" y="741"/>
              <a:ext cx="5" cy="10"/>
            </a:xfrm>
            <a:custGeom>
              <a:avLst/>
              <a:gdLst>
                <a:gd name="T0" fmla="*/ 4 w 4"/>
                <a:gd name="T1" fmla="*/ 1 h 7"/>
                <a:gd name="T2" fmla="*/ 1 w 4"/>
                <a:gd name="T3" fmla="*/ 5 h 7"/>
                <a:gd name="T4" fmla="*/ 2 w 4"/>
                <a:gd name="T5" fmla="*/ 7 h 7"/>
                <a:gd name="T6" fmla="*/ 4 w 4"/>
                <a:gd name="T7" fmla="*/ 6 h 7"/>
                <a:gd name="T8" fmla="*/ 4 w 4"/>
                <a:gd name="T9" fmla="*/ 1 h 7"/>
                <a:gd name="T10" fmla="*/ 4 w 4"/>
                <a:gd name="T11" fmla="*/ 0 h 7"/>
                <a:gd name="T12" fmla="*/ 4 w 4"/>
                <a:gd name="T13" fmla="*/ 1 h 7"/>
                <a:gd name="T14" fmla="*/ 4 w 4"/>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7">
                  <a:moveTo>
                    <a:pt x="4" y="1"/>
                  </a:moveTo>
                  <a:cubicBezTo>
                    <a:pt x="4" y="2"/>
                    <a:pt x="3" y="4"/>
                    <a:pt x="1" y="5"/>
                  </a:cubicBezTo>
                  <a:cubicBezTo>
                    <a:pt x="1" y="5"/>
                    <a:pt x="0" y="7"/>
                    <a:pt x="2" y="7"/>
                  </a:cubicBezTo>
                  <a:cubicBezTo>
                    <a:pt x="2" y="7"/>
                    <a:pt x="3" y="7"/>
                    <a:pt x="4" y="6"/>
                  </a:cubicBezTo>
                  <a:cubicBezTo>
                    <a:pt x="4" y="6"/>
                    <a:pt x="4" y="3"/>
                    <a:pt x="4" y="1"/>
                  </a:cubicBezTo>
                  <a:moveTo>
                    <a:pt x="4" y="0"/>
                  </a:moveTo>
                  <a:cubicBezTo>
                    <a:pt x="4" y="0"/>
                    <a:pt x="4" y="0"/>
                    <a:pt x="4" y="1"/>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0" name="Freeform 472"/>
            <p:cNvSpPr>
              <a:spLocks/>
            </p:cNvSpPr>
            <p:nvPr/>
          </p:nvSpPr>
          <p:spPr bwMode="auto">
            <a:xfrm>
              <a:off x="1309" y="744"/>
              <a:ext cx="10" cy="8"/>
            </a:xfrm>
            <a:custGeom>
              <a:avLst/>
              <a:gdLst>
                <a:gd name="T0" fmla="*/ 7 w 7"/>
                <a:gd name="T1" fmla="*/ 0 h 6"/>
                <a:gd name="T2" fmla="*/ 3 w 7"/>
                <a:gd name="T3" fmla="*/ 5 h 6"/>
                <a:gd name="T4" fmla="*/ 6 w 7"/>
                <a:gd name="T5" fmla="*/ 6 h 6"/>
                <a:gd name="T6" fmla="*/ 7 w 7"/>
                <a:gd name="T7" fmla="*/ 0 h 6"/>
              </a:gdLst>
              <a:ahLst/>
              <a:cxnLst>
                <a:cxn ang="0">
                  <a:pos x="T0" y="T1"/>
                </a:cxn>
                <a:cxn ang="0">
                  <a:pos x="T2" y="T3"/>
                </a:cxn>
                <a:cxn ang="0">
                  <a:pos x="T4" y="T5"/>
                </a:cxn>
                <a:cxn ang="0">
                  <a:pos x="T6" y="T7"/>
                </a:cxn>
              </a:cxnLst>
              <a:rect l="0" t="0" r="r" b="b"/>
              <a:pathLst>
                <a:path w="7" h="6">
                  <a:moveTo>
                    <a:pt x="7" y="0"/>
                  </a:moveTo>
                  <a:cubicBezTo>
                    <a:pt x="7" y="0"/>
                    <a:pt x="2" y="3"/>
                    <a:pt x="3" y="5"/>
                  </a:cubicBezTo>
                  <a:cubicBezTo>
                    <a:pt x="3" y="5"/>
                    <a:pt x="3" y="6"/>
                    <a:pt x="6" y="6"/>
                  </a:cubicBezTo>
                  <a:cubicBezTo>
                    <a:pt x="6" y="6"/>
                    <a:pt x="0" y="6"/>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1" name="Freeform 473"/>
            <p:cNvSpPr>
              <a:spLocks/>
            </p:cNvSpPr>
            <p:nvPr/>
          </p:nvSpPr>
          <p:spPr bwMode="auto">
            <a:xfrm>
              <a:off x="1286" y="764"/>
              <a:ext cx="46" cy="81"/>
            </a:xfrm>
            <a:custGeom>
              <a:avLst/>
              <a:gdLst>
                <a:gd name="T0" fmla="*/ 18 w 32"/>
                <a:gd name="T1" fmla="*/ 0 h 56"/>
                <a:gd name="T2" fmla="*/ 14 w 32"/>
                <a:gd name="T3" fmla="*/ 7 h 56"/>
                <a:gd name="T4" fmla="*/ 23 w 32"/>
                <a:gd name="T5" fmla="*/ 13 h 56"/>
                <a:gd name="T6" fmla="*/ 14 w 32"/>
                <a:gd name="T7" fmla="*/ 14 h 56"/>
                <a:gd name="T8" fmla="*/ 14 w 32"/>
                <a:gd name="T9" fmla="*/ 19 h 56"/>
                <a:gd name="T10" fmla="*/ 12 w 32"/>
                <a:gd name="T11" fmla="*/ 31 h 56"/>
                <a:gd name="T12" fmla="*/ 15 w 32"/>
                <a:gd name="T13" fmla="*/ 34 h 56"/>
                <a:gd name="T14" fmla="*/ 10 w 32"/>
                <a:gd name="T15" fmla="*/ 50 h 56"/>
                <a:gd name="T16" fmla="*/ 8 w 32"/>
                <a:gd name="T17" fmla="*/ 52 h 56"/>
                <a:gd name="T18" fmla="*/ 3 w 32"/>
                <a:gd name="T19" fmla="*/ 54 h 56"/>
                <a:gd name="T20" fmla="*/ 8 w 32"/>
                <a:gd name="T21" fmla="*/ 52 h 56"/>
                <a:gd name="T22" fmla="*/ 8 w 32"/>
                <a:gd name="T23" fmla="*/ 49 h 56"/>
                <a:gd name="T24" fmla="*/ 10 w 32"/>
                <a:gd name="T25" fmla="*/ 33 h 56"/>
                <a:gd name="T26" fmla="*/ 11 w 32"/>
                <a:gd name="T27" fmla="*/ 30 h 56"/>
                <a:gd name="T28" fmla="*/ 10 w 32"/>
                <a:gd name="T29" fmla="*/ 23 h 56"/>
                <a:gd name="T30" fmla="*/ 12 w 32"/>
                <a:gd name="T31" fmla="*/ 18 h 56"/>
                <a:gd name="T32" fmla="*/ 18 w 32"/>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56">
                  <a:moveTo>
                    <a:pt x="18" y="0"/>
                  </a:moveTo>
                  <a:cubicBezTo>
                    <a:pt x="14" y="7"/>
                    <a:pt x="14" y="7"/>
                    <a:pt x="14" y="7"/>
                  </a:cubicBezTo>
                  <a:cubicBezTo>
                    <a:pt x="14" y="7"/>
                    <a:pt x="15" y="9"/>
                    <a:pt x="23" y="13"/>
                  </a:cubicBezTo>
                  <a:cubicBezTo>
                    <a:pt x="23" y="13"/>
                    <a:pt x="26" y="15"/>
                    <a:pt x="14" y="14"/>
                  </a:cubicBezTo>
                  <a:cubicBezTo>
                    <a:pt x="14" y="14"/>
                    <a:pt x="12" y="15"/>
                    <a:pt x="14" y="19"/>
                  </a:cubicBezTo>
                  <a:cubicBezTo>
                    <a:pt x="12" y="31"/>
                    <a:pt x="12" y="31"/>
                    <a:pt x="12" y="31"/>
                  </a:cubicBezTo>
                  <a:cubicBezTo>
                    <a:pt x="12" y="31"/>
                    <a:pt x="32" y="36"/>
                    <a:pt x="15" y="34"/>
                  </a:cubicBezTo>
                  <a:cubicBezTo>
                    <a:pt x="15" y="34"/>
                    <a:pt x="14" y="31"/>
                    <a:pt x="10" y="50"/>
                  </a:cubicBezTo>
                  <a:cubicBezTo>
                    <a:pt x="10" y="50"/>
                    <a:pt x="21" y="56"/>
                    <a:pt x="8" y="52"/>
                  </a:cubicBezTo>
                  <a:cubicBezTo>
                    <a:pt x="8" y="52"/>
                    <a:pt x="3" y="54"/>
                    <a:pt x="3" y="54"/>
                  </a:cubicBezTo>
                  <a:cubicBezTo>
                    <a:pt x="3" y="54"/>
                    <a:pt x="0" y="53"/>
                    <a:pt x="8" y="52"/>
                  </a:cubicBezTo>
                  <a:cubicBezTo>
                    <a:pt x="8" y="52"/>
                    <a:pt x="7" y="51"/>
                    <a:pt x="8" y="49"/>
                  </a:cubicBezTo>
                  <a:cubicBezTo>
                    <a:pt x="8" y="49"/>
                    <a:pt x="11" y="34"/>
                    <a:pt x="10" y="33"/>
                  </a:cubicBezTo>
                  <a:cubicBezTo>
                    <a:pt x="10" y="33"/>
                    <a:pt x="15" y="33"/>
                    <a:pt x="11" y="30"/>
                  </a:cubicBezTo>
                  <a:cubicBezTo>
                    <a:pt x="11" y="30"/>
                    <a:pt x="12" y="24"/>
                    <a:pt x="10" y="23"/>
                  </a:cubicBezTo>
                  <a:cubicBezTo>
                    <a:pt x="12" y="18"/>
                    <a:pt x="12" y="18"/>
                    <a:pt x="12" y="18"/>
                  </a:cubicBezTo>
                  <a:cubicBezTo>
                    <a:pt x="12" y="18"/>
                    <a:pt x="9" y="11"/>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2" name="Freeform 474"/>
            <p:cNvSpPr>
              <a:spLocks/>
            </p:cNvSpPr>
            <p:nvPr/>
          </p:nvSpPr>
          <p:spPr bwMode="auto">
            <a:xfrm>
              <a:off x="1303" y="774"/>
              <a:ext cx="6" cy="19"/>
            </a:xfrm>
            <a:custGeom>
              <a:avLst/>
              <a:gdLst>
                <a:gd name="T0" fmla="*/ 2 w 4"/>
                <a:gd name="T1" fmla="*/ 4 h 13"/>
                <a:gd name="T2" fmla="*/ 3 w 4"/>
                <a:gd name="T3" fmla="*/ 4 h 13"/>
                <a:gd name="T4" fmla="*/ 2 w 4"/>
                <a:gd name="T5" fmla="*/ 2 h 13"/>
                <a:gd name="T6" fmla="*/ 1 w 4"/>
                <a:gd name="T7" fmla="*/ 2 h 13"/>
                <a:gd name="T8" fmla="*/ 0 w 4"/>
                <a:gd name="T9" fmla="*/ 4 h 13"/>
                <a:gd name="T10" fmla="*/ 1 w 4"/>
                <a:gd name="T11" fmla="*/ 7 h 13"/>
                <a:gd name="T12" fmla="*/ 1 w 4"/>
                <a:gd name="T13" fmla="*/ 11 h 13"/>
                <a:gd name="T14" fmla="*/ 1 w 4"/>
                <a:gd name="T15" fmla="*/ 9 h 13"/>
                <a:gd name="T16" fmla="*/ 0 w 4"/>
                <a:gd name="T17" fmla="*/ 10 h 13"/>
                <a:gd name="T18" fmla="*/ 1 w 4"/>
                <a:gd name="T19" fmla="*/ 13 h 13"/>
                <a:gd name="T20" fmla="*/ 1 w 4"/>
                <a:gd name="T21" fmla="*/ 12 h 13"/>
                <a:gd name="T22" fmla="*/ 3 w 4"/>
                <a:gd name="T23" fmla="*/ 8 h 13"/>
                <a:gd name="T24" fmla="*/ 1 w 4"/>
                <a:gd name="T25" fmla="*/ 4 h 13"/>
                <a:gd name="T26" fmla="*/ 2 w 4"/>
                <a:gd name="T27"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3">
                  <a:moveTo>
                    <a:pt x="2" y="4"/>
                  </a:moveTo>
                  <a:cubicBezTo>
                    <a:pt x="3" y="4"/>
                    <a:pt x="3" y="4"/>
                    <a:pt x="3" y="4"/>
                  </a:cubicBezTo>
                  <a:cubicBezTo>
                    <a:pt x="3" y="4"/>
                    <a:pt x="4" y="2"/>
                    <a:pt x="2" y="2"/>
                  </a:cubicBezTo>
                  <a:cubicBezTo>
                    <a:pt x="2" y="2"/>
                    <a:pt x="2" y="0"/>
                    <a:pt x="1" y="2"/>
                  </a:cubicBezTo>
                  <a:cubicBezTo>
                    <a:pt x="1" y="2"/>
                    <a:pt x="0" y="2"/>
                    <a:pt x="0" y="4"/>
                  </a:cubicBezTo>
                  <a:cubicBezTo>
                    <a:pt x="0" y="4"/>
                    <a:pt x="0" y="6"/>
                    <a:pt x="1" y="7"/>
                  </a:cubicBezTo>
                  <a:cubicBezTo>
                    <a:pt x="1" y="7"/>
                    <a:pt x="4" y="10"/>
                    <a:pt x="1" y="11"/>
                  </a:cubicBezTo>
                  <a:cubicBezTo>
                    <a:pt x="1" y="9"/>
                    <a:pt x="1" y="9"/>
                    <a:pt x="1" y="9"/>
                  </a:cubicBezTo>
                  <a:cubicBezTo>
                    <a:pt x="1" y="9"/>
                    <a:pt x="0" y="8"/>
                    <a:pt x="0" y="10"/>
                  </a:cubicBezTo>
                  <a:cubicBezTo>
                    <a:pt x="1" y="13"/>
                    <a:pt x="1" y="13"/>
                    <a:pt x="1" y="13"/>
                  </a:cubicBezTo>
                  <a:cubicBezTo>
                    <a:pt x="1" y="13"/>
                    <a:pt x="1" y="13"/>
                    <a:pt x="1" y="12"/>
                  </a:cubicBezTo>
                  <a:cubicBezTo>
                    <a:pt x="1" y="12"/>
                    <a:pt x="4" y="11"/>
                    <a:pt x="3" y="8"/>
                  </a:cubicBezTo>
                  <a:cubicBezTo>
                    <a:pt x="3" y="8"/>
                    <a:pt x="1" y="5"/>
                    <a:pt x="1" y="4"/>
                  </a:cubicBezTo>
                  <a:cubicBezTo>
                    <a:pt x="1" y="4"/>
                    <a:pt x="1" y="1"/>
                    <a:pt x="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3" name="Freeform 475"/>
            <p:cNvSpPr>
              <a:spLocks/>
            </p:cNvSpPr>
            <p:nvPr/>
          </p:nvSpPr>
          <p:spPr bwMode="auto">
            <a:xfrm>
              <a:off x="1309" y="777"/>
              <a:ext cx="4" cy="15"/>
            </a:xfrm>
            <a:custGeom>
              <a:avLst/>
              <a:gdLst>
                <a:gd name="T0" fmla="*/ 0 w 3"/>
                <a:gd name="T1" fmla="*/ 1 h 10"/>
                <a:gd name="T2" fmla="*/ 0 w 3"/>
                <a:gd name="T3" fmla="*/ 2 h 10"/>
                <a:gd name="T4" fmla="*/ 1 w 3"/>
                <a:gd name="T5" fmla="*/ 1 h 10"/>
                <a:gd name="T6" fmla="*/ 1 w 3"/>
                <a:gd name="T7" fmla="*/ 7 h 10"/>
                <a:gd name="T8" fmla="*/ 1 w 3"/>
                <a:gd name="T9" fmla="*/ 9 h 10"/>
                <a:gd name="T10" fmla="*/ 1 w 3"/>
                <a:gd name="T11" fmla="*/ 10 h 10"/>
                <a:gd name="T12" fmla="*/ 2 w 3"/>
                <a:gd name="T13" fmla="*/ 10 h 10"/>
                <a:gd name="T14" fmla="*/ 3 w 3"/>
                <a:gd name="T15" fmla="*/ 0 h 10"/>
                <a:gd name="T16" fmla="*/ 2 w 3"/>
                <a:gd name="T17" fmla="*/ 0 h 10"/>
                <a:gd name="T18" fmla="*/ 0 w 3"/>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10">
                  <a:moveTo>
                    <a:pt x="0" y="1"/>
                  </a:moveTo>
                  <a:cubicBezTo>
                    <a:pt x="0" y="2"/>
                    <a:pt x="0" y="2"/>
                    <a:pt x="0" y="2"/>
                  </a:cubicBezTo>
                  <a:cubicBezTo>
                    <a:pt x="1" y="1"/>
                    <a:pt x="1" y="1"/>
                    <a:pt x="1" y="1"/>
                  </a:cubicBezTo>
                  <a:cubicBezTo>
                    <a:pt x="1" y="1"/>
                    <a:pt x="1" y="6"/>
                    <a:pt x="1" y="7"/>
                  </a:cubicBezTo>
                  <a:cubicBezTo>
                    <a:pt x="1" y="9"/>
                    <a:pt x="1" y="9"/>
                    <a:pt x="1" y="9"/>
                  </a:cubicBezTo>
                  <a:cubicBezTo>
                    <a:pt x="1" y="10"/>
                    <a:pt x="1" y="10"/>
                    <a:pt x="1" y="10"/>
                  </a:cubicBezTo>
                  <a:cubicBezTo>
                    <a:pt x="2" y="10"/>
                    <a:pt x="2" y="10"/>
                    <a:pt x="2" y="10"/>
                  </a:cubicBezTo>
                  <a:cubicBezTo>
                    <a:pt x="2" y="10"/>
                    <a:pt x="3" y="3"/>
                    <a:pt x="3" y="0"/>
                  </a:cubicBezTo>
                  <a:cubicBezTo>
                    <a:pt x="2" y="0"/>
                    <a:pt x="2" y="0"/>
                    <a:pt x="2" y="0"/>
                  </a:cubicBezTo>
                  <a:cubicBezTo>
                    <a:pt x="0" y="1"/>
                    <a:pt x="0" y="1"/>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4" name="Freeform 476"/>
            <p:cNvSpPr>
              <a:spLocks/>
            </p:cNvSpPr>
            <p:nvPr/>
          </p:nvSpPr>
          <p:spPr bwMode="auto">
            <a:xfrm>
              <a:off x="1331" y="789"/>
              <a:ext cx="3" cy="3"/>
            </a:xfrm>
            <a:custGeom>
              <a:avLst/>
              <a:gdLst>
                <a:gd name="T0" fmla="*/ 0 w 3"/>
                <a:gd name="T1" fmla="*/ 0 h 3"/>
                <a:gd name="T2" fmla="*/ 0 w 3"/>
                <a:gd name="T3" fmla="*/ 3 h 3"/>
                <a:gd name="T4" fmla="*/ 1 w 3"/>
                <a:gd name="T5" fmla="*/ 3 h 3"/>
                <a:gd name="T6" fmla="*/ 3 w 3"/>
                <a:gd name="T7" fmla="*/ 0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1" y="3"/>
                  </a:lnTo>
                  <a:lnTo>
                    <a:pt x="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5" name="Freeform 477"/>
            <p:cNvSpPr>
              <a:spLocks/>
            </p:cNvSpPr>
            <p:nvPr/>
          </p:nvSpPr>
          <p:spPr bwMode="auto">
            <a:xfrm>
              <a:off x="1331" y="789"/>
              <a:ext cx="3" cy="3"/>
            </a:xfrm>
            <a:custGeom>
              <a:avLst/>
              <a:gdLst>
                <a:gd name="T0" fmla="*/ 0 w 3"/>
                <a:gd name="T1" fmla="*/ 0 h 3"/>
                <a:gd name="T2" fmla="*/ 0 w 3"/>
                <a:gd name="T3" fmla="*/ 3 h 3"/>
                <a:gd name="T4" fmla="*/ 1 w 3"/>
                <a:gd name="T5" fmla="*/ 3 h 3"/>
                <a:gd name="T6" fmla="*/ 3 w 3"/>
                <a:gd name="T7" fmla="*/ 0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0" y="3"/>
                  </a:lnTo>
                  <a:lnTo>
                    <a:pt x="1" y="3"/>
                  </a:lnTo>
                  <a:lnTo>
                    <a:pt x="3"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6" name="Freeform 478"/>
            <p:cNvSpPr>
              <a:spLocks noEditPoints="1"/>
            </p:cNvSpPr>
            <p:nvPr/>
          </p:nvSpPr>
          <p:spPr bwMode="auto">
            <a:xfrm>
              <a:off x="1313" y="777"/>
              <a:ext cx="10" cy="15"/>
            </a:xfrm>
            <a:custGeom>
              <a:avLst/>
              <a:gdLst>
                <a:gd name="T0" fmla="*/ 3 w 7"/>
                <a:gd name="T1" fmla="*/ 0 h 10"/>
                <a:gd name="T2" fmla="*/ 1 w 7"/>
                <a:gd name="T3" fmla="*/ 2 h 10"/>
                <a:gd name="T4" fmla="*/ 0 w 7"/>
                <a:gd name="T5" fmla="*/ 7 h 10"/>
                <a:gd name="T6" fmla="*/ 2 w 7"/>
                <a:gd name="T7" fmla="*/ 10 h 10"/>
                <a:gd name="T8" fmla="*/ 3 w 7"/>
                <a:gd name="T9" fmla="*/ 9 h 10"/>
                <a:gd name="T10" fmla="*/ 6 w 7"/>
                <a:gd name="T11" fmla="*/ 7 h 10"/>
                <a:gd name="T12" fmla="*/ 6 w 7"/>
                <a:gd name="T13" fmla="*/ 2 h 10"/>
                <a:gd name="T14" fmla="*/ 3 w 7"/>
                <a:gd name="T15" fmla="*/ 0 h 10"/>
                <a:gd name="T16" fmla="*/ 4 w 7"/>
                <a:gd name="T17" fmla="*/ 8 h 10"/>
                <a:gd name="T18" fmla="*/ 2 w 7"/>
                <a:gd name="T19" fmla="*/ 7 h 10"/>
                <a:gd name="T20" fmla="*/ 3 w 7"/>
                <a:gd name="T21" fmla="*/ 2 h 10"/>
                <a:gd name="T22" fmla="*/ 4 w 7"/>
                <a:gd name="T23" fmla="*/ 2 h 10"/>
                <a:gd name="T24" fmla="*/ 4 w 7"/>
                <a:gd name="T25"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10">
                  <a:moveTo>
                    <a:pt x="3" y="0"/>
                  </a:moveTo>
                  <a:cubicBezTo>
                    <a:pt x="1" y="0"/>
                    <a:pt x="1" y="2"/>
                    <a:pt x="1" y="2"/>
                  </a:cubicBezTo>
                  <a:cubicBezTo>
                    <a:pt x="0" y="7"/>
                    <a:pt x="0" y="7"/>
                    <a:pt x="0" y="7"/>
                  </a:cubicBezTo>
                  <a:cubicBezTo>
                    <a:pt x="0" y="9"/>
                    <a:pt x="2" y="10"/>
                    <a:pt x="2" y="10"/>
                  </a:cubicBezTo>
                  <a:cubicBezTo>
                    <a:pt x="3" y="9"/>
                    <a:pt x="3" y="9"/>
                    <a:pt x="3" y="9"/>
                  </a:cubicBezTo>
                  <a:cubicBezTo>
                    <a:pt x="5" y="10"/>
                    <a:pt x="6" y="7"/>
                    <a:pt x="6" y="7"/>
                  </a:cubicBezTo>
                  <a:cubicBezTo>
                    <a:pt x="5" y="6"/>
                    <a:pt x="6" y="2"/>
                    <a:pt x="6" y="2"/>
                  </a:cubicBezTo>
                  <a:cubicBezTo>
                    <a:pt x="7" y="0"/>
                    <a:pt x="3" y="0"/>
                    <a:pt x="3" y="0"/>
                  </a:cubicBezTo>
                  <a:moveTo>
                    <a:pt x="4" y="8"/>
                  </a:moveTo>
                  <a:cubicBezTo>
                    <a:pt x="4" y="8"/>
                    <a:pt x="2" y="10"/>
                    <a:pt x="2" y="7"/>
                  </a:cubicBezTo>
                  <a:cubicBezTo>
                    <a:pt x="3" y="2"/>
                    <a:pt x="3" y="2"/>
                    <a:pt x="3" y="2"/>
                  </a:cubicBezTo>
                  <a:cubicBezTo>
                    <a:pt x="3" y="2"/>
                    <a:pt x="3" y="0"/>
                    <a:pt x="4" y="2"/>
                  </a:cubicBezTo>
                  <a:cubicBezTo>
                    <a:pt x="4" y="2"/>
                    <a:pt x="4" y="7"/>
                    <a:pt x="4"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7" name="Freeform 479"/>
            <p:cNvSpPr>
              <a:spLocks noEditPoints="1"/>
            </p:cNvSpPr>
            <p:nvPr/>
          </p:nvSpPr>
          <p:spPr bwMode="auto">
            <a:xfrm>
              <a:off x="1322" y="776"/>
              <a:ext cx="9" cy="16"/>
            </a:xfrm>
            <a:custGeom>
              <a:avLst/>
              <a:gdLst>
                <a:gd name="T0" fmla="*/ 6 w 6"/>
                <a:gd name="T1" fmla="*/ 2 h 11"/>
                <a:gd name="T2" fmla="*/ 5 w 6"/>
                <a:gd name="T3" fmla="*/ 1 h 11"/>
                <a:gd name="T4" fmla="*/ 1 w 6"/>
                <a:gd name="T5" fmla="*/ 4 h 11"/>
                <a:gd name="T6" fmla="*/ 3 w 6"/>
                <a:gd name="T7" fmla="*/ 11 h 11"/>
                <a:gd name="T8" fmla="*/ 6 w 6"/>
                <a:gd name="T9" fmla="*/ 8 h 11"/>
                <a:gd name="T10" fmla="*/ 6 w 6"/>
                <a:gd name="T11" fmla="*/ 2 h 11"/>
                <a:gd name="T12" fmla="*/ 3 w 6"/>
                <a:gd name="T13" fmla="*/ 9 h 11"/>
                <a:gd name="T14" fmla="*/ 2 w 6"/>
                <a:gd name="T15" fmla="*/ 5 h 11"/>
                <a:gd name="T16" fmla="*/ 4 w 6"/>
                <a:gd name="T17" fmla="*/ 2 h 11"/>
                <a:gd name="T18" fmla="*/ 4 w 6"/>
                <a:gd name="T19" fmla="*/ 4 h 11"/>
                <a:gd name="T20" fmla="*/ 3 w 6"/>
                <a:gd name="T21"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1">
                  <a:moveTo>
                    <a:pt x="6" y="2"/>
                  </a:moveTo>
                  <a:cubicBezTo>
                    <a:pt x="6" y="2"/>
                    <a:pt x="6" y="0"/>
                    <a:pt x="5" y="1"/>
                  </a:cubicBezTo>
                  <a:cubicBezTo>
                    <a:pt x="5" y="1"/>
                    <a:pt x="1" y="1"/>
                    <a:pt x="1" y="4"/>
                  </a:cubicBezTo>
                  <a:cubicBezTo>
                    <a:pt x="1" y="4"/>
                    <a:pt x="0" y="11"/>
                    <a:pt x="3" y="11"/>
                  </a:cubicBezTo>
                  <a:cubicBezTo>
                    <a:pt x="3" y="11"/>
                    <a:pt x="6" y="11"/>
                    <a:pt x="6" y="8"/>
                  </a:cubicBezTo>
                  <a:cubicBezTo>
                    <a:pt x="6" y="2"/>
                    <a:pt x="6" y="2"/>
                    <a:pt x="6" y="2"/>
                  </a:cubicBezTo>
                  <a:moveTo>
                    <a:pt x="3" y="9"/>
                  </a:moveTo>
                  <a:cubicBezTo>
                    <a:pt x="3" y="9"/>
                    <a:pt x="2" y="10"/>
                    <a:pt x="2" y="5"/>
                  </a:cubicBezTo>
                  <a:cubicBezTo>
                    <a:pt x="2" y="5"/>
                    <a:pt x="2" y="1"/>
                    <a:pt x="4" y="2"/>
                  </a:cubicBezTo>
                  <a:cubicBezTo>
                    <a:pt x="4" y="2"/>
                    <a:pt x="5" y="1"/>
                    <a:pt x="4" y="4"/>
                  </a:cubicBezTo>
                  <a:cubicBezTo>
                    <a:pt x="4" y="4"/>
                    <a:pt x="5" y="10"/>
                    <a:pt x="3"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8" name="Freeform 480"/>
            <p:cNvSpPr>
              <a:spLocks noEditPoints="1"/>
            </p:cNvSpPr>
            <p:nvPr/>
          </p:nvSpPr>
          <p:spPr bwMode="auto">
            <a:xfrm>
              <a:off x="1334" y="776"/>
              <a:ext cx="8" cy="16"/>
            </a:xfrm>
            <a:custGeom>
              <a:avLst/>
              <a:gdLst>
                <a:gd name="T0" fmla="*/ 4 w 6"/>
                <a:gd name="T1" fmla="*/ 1 h 11"/>
                <a:gd name="T2" fmla="*/ 2 w 6"/>
                <a:gd name="T3" fmla="*/ 0 h 11"/>
                <a:gd name="T4" fmla="*/ 0 w 6"/>
                <a:gd name="T5" fmla="*/ 3 h 11"/>
                <a:gd name="T6" fmla="*/ 0 w 6"/>
                <a:gd name="T7" fmla="*/ 9 h 11"/>
                <a:gd name="T8" fmla="*/ 2 w 6"/>
                <a:gd name="T9" fmla="*/ 11 h 11"/>
                <a:gd name="T10" fmla="*/ 5 w 6"/>
                <a:gd name="T11" fmla="*/ 9 h 11"/>
                <a:gd name="T12" fmla="*/ 4 w 6"/>
                <a:gd name="T13" fmla="*/ 1 h 11"/>
                <a:gd name="T14" fmla="*/ 2 w 6"/>
                <a:gd name="T15" fmla="*/ 10 h 11"/>
                <a:gd name="T16" fmla="*/ 2 w 6"/>
                <a:gd name="T17" fmla="*/ 7 h 11"/>
                <a:gd name="T18" fmla="*/ 2 w 6"/>
                <a:gd name="T19" fmla="*/ 2 h 11"/>
                <a:gd name="T20" fmla="*/ 4 w 6"/>
                <a:gd name="T21" fmla="*/ 3 h 11"/>
                <a:gd name="T22" fmla="*/ 2 w 6"/>
                <a:gd name="T23"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1">
                  <a:moveTo>
                    <a:pt x="4" y="1"/>
                  </a:moveTo>
                  <a:cubicBezTo>
                    <a:pt x="4" y="1"/>
                    <a:pt x="3" y="0"/>
                    <a:pt x="2" y="0"/>
                  </a:cubicBezTo>
                  <a:cubicBezTo>
                    <a:pt x="2" y="0"/>
                    <a:pt x="0" y="0"/>
                    <a:pt x="0" y="3"/>
                  </a:cubicBezTo>
                  <a:cubicBezTo>
                    <a:pt x="0" y="3"/>
                    <a:pt x="1" y="6"/>
                    <a:pt x="0" y="9"/>
                  </a:cubicBezTo>
                  <a:cubicBezTo>
                    <a:pt x="0" y="9"/>
                    <a:pt x="0" y="11"/>
                    <a:pt x="2" y="11"/>
                  </a:cubicBezTo>
                  <a:cubicBezTo>
                    <a:pt x="2" y="11"/>
                    <a:pt x="5" y="11"/>
                    <a:pt x="5" y="9"/>
                  </a:cubicBezTo>
                  <a:cubicBezTo>
                    <a:pt x="5" y="9"/>
                    <a:pt x="6" y="1"/>
                    <a:pt x="4" y="1"/>
                  </a:cubicBezTo>
                  <a:moveTo>
                    <a:pt x="2" y="10"/>
                  </a:moveTo>
                  <a:cubicBezTo>
                    <a:pt x="2" y="10"/>
                    <a:pt x="1" y="10"/>
                    <a:pt x="2" y="7"/>
                  </a:cubicBezTo>
                  <a:cubicBezTo>
                    <a:pt x="2" y="7"/>
                    <a:pt x="2" y="2"/>
                    <a:pt x="2" y="2"/>
                  </a:cubicBezTo>
                  <a:cubicBezTo>
                    <a:pt x="2" y="2"/>
                    <a:pt x="3" y="0"/>
                    <a:pt x="4" y="3"/>
                  </a:cubicBezTo>
                  <a:cubicBezTo>
                    <a:pt x="4" y="3"/>
                    <a:pt x="4" y="11"/>
                    <a:pt x="2"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79" name="Freeform 481"/>
            <p:cNvSpPr>
              <a:spLocks noEditPoints="1"/>
            </p:cNvSpPr>
            <p:nvPr/>
          </p:nvSpPr>
          <p:spPr bwMode="auto">
            <a:xfrm>
              <a:off x="1341" y="774"/>
              <a:ext cx="7" cy="19"/>
            </a:xfrm>
            <a:custGeom>
              <a:avLst/>
              <a:gdLst>
                <a:gd name="T0" fmla="*/ 4 w 5"/>
                <a:gd name="T1" fmla="*/ 3 h 13"/>
                <a:gd name="T2" fmla="*/ 1 w 5"/>
                <a:gd name="T3" fmla="*/ 3 h 13"/>
                <a:gd name="T4" fmla="*/ 1 w 5"/>
                <a:gd name="T5" fmla="*/ 10 h 13"/>
                <a:gd name="T6" fmla="*/ 3 w 5"/>
                <a:gd name="T7" fmla="*/ 12 h 13"/>
                <a:gd name="T8" fmla="*/ 5 w 5"/>
                <a:gd name="T9" fmla="*/ 9 h 13"/>
                <a:gd name="T10" fmla="*/ 4 w 5"/>
                <a:gd name="T11" fmla="*/ 3 h 13"/>
                <a:gd name="T12" fmla="*/ 3 w 5"/>
                <a:gd name="T13" fmla="*/ 11 h 13"/>
                <a:gd name="T14" fmla="*/ 2 w 5"/>
                <a:gd name="T15" fmla="*/ 7 h 13"/>
                <a:gd name="T16" fmla="*/ 3 w 5"/>
                <a:gd name="T17" fmla="*/ 3 h 13"/>
                <a:gd name="T18" fmla="*/ 4 w 5"/>
                <a:gd name="T19" fmla="*/ 6 h 13"/>
                <a:gd name="T20" fmla="*/ 3 w 5"/>
                <a:gd name="T2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4" y="3"/>
                  </a:moveTo>
                  <a:cubicBezTo>
                    <a:pt x="2" y="0"/>
                    <a:pt x="1" y="3"/>
                    <a:pt x="1" y="3"/>
                  </a:cubicBezTo>
                  <a:cubicBezTo>
                    <a:pt x="2" y="3"/>
                    <a:pt x="1" y="10"/>
                    <a:pt x="1" y="10"/>
                  </a:cubicBezTo>
                  <a:cubicBezTo>
                    <a:pt x="0" y="12"/>
                    <a:pt x="3" y="12"/>
                    <a:pt x="3" y="12"/>
                  </a:cubicBezTo>
                  <a:cubicBezTo>
                    <a:pt x="5" y="13"/>
                    <a:pt x="5" y="9"/>
                    <a:pt x="5" y="9"/>
                  </a:cubicBezTo>
                  <a:cubicBezTo>
                    <a:pt x="5" y="3"/>
                    <a:pt x="4" y="3"/>
                    <a:pt x="4" y="3"/>
                  </a:cubicBezTo>
                  <a:moveTo>
                    <a:pt x="3" y="11"/>
                  </a:moveTo>
                  <a:cubicBezTo>
                    <a:pt x="3" y="11"/>
                    <a:pt x="2" y="11"/>
                    <a:pt x="2" y="7"/>
                  </a:cubicBezTo>
                  <a:cubicBezTo>
                    <a:pt x="2" y="7"/>
                    <a:pt x="2" y="2"/>
                    <a:pt x="3" y="3"/>
                  </a:cubicBezTo>
                  <a:cubicBezTo>
                    <a:pt x="3" y="3"/>
                    <a:pt x="4" y="2"/>
                    <a:pt x="4" y="6"/>
                  </a:cubicBezTo>
                  <a:cubicBezTo>
                    <a:pt x="4" y="6"/>
                    <a:pt x="5" y="11"/>
                    <a:pt x="3"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0" name="Freeform 482"/>
            <p:cNvSpPr>
              <a:spLocks noEditPoints="1"/>
            </p:cNvSpPr>
            <p:nvPr/>
          </p:nvSpPr>
          <p:spPr bwMode="auto">
            <a:xfrm>
              <a:off x="1348" y="776"/>
              <a:ext cx="4" cy="18"/>
            </a:xfrm>
            <a:custGeom>
              <a:avLst/>
              <a:gdLst>
                <a:gd name="T0" fmla="*/ 3 w 3"/>
                <a:gd name="T1" fmla="*/ 4 h 13"/>
                <a:gd name="T2" fmla="*/ 1 w 3"/>
                <a:gd name="T3" fmla="*/ 2 h 13"/>
                <a:gd name="T4" fmla="*/ 0 w 3"/>
                <a:gd name="T5" fmla="*/ 3 h 13"/>
                <a:gd name="T6" fmla="*/ 0 w 3"/>
                <a:gd name="T7" fmla="*/ 10 h 13"/>
                <a:gd name="T8" fmla="*/ 2 w 3"/>
                <a:gd name="T9" fmla="*/ 11 h 13"/>
                <a:gd name="T10" fmla="*/ 2 w 3"/>
                <a:gd name="T11" fmla="*/ 8 h 13"/>
                <a:gd name="T12" fmla="*/ 3 w 3"/>
                <a:gd name="T13" fmla="*/ 4 h 13"/>
                <a:gd name="T14" fmla="*/ 1 w 3"/>
                <a:gd name="T15" fmla="*/ 11 h 13"/>
                <a:gd name="T16" fmla="*/ 1 w 3"/>
                <a:gd name="T17" fmla="*/ 6 h 13"/>
                <a:gd name="T18" fmla="*/ 1 w 3"/>
                <a:gd name="T19" fmla="*/ 3 h 13"/>
                <a:gd name="T20" fmla="*/ 2 w 3"/>
                <a:gd name="T21" fmla="*/ 4 h 13"/>
                <a:gd name="T22" fmla="*/ 1 w 3"/>
                <a:gd name="T2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13">
                  <a:moveTo>
                    <a:pt x="3" y="4"/>
                  </a:moveTo>
                  <a:cubicBezTo>
                    <a:pt x="3" y="4"/>
                    <a:pt x="2" y="1"/>
                    <a:pt x="1" y="2"/>
                  </a:cubicBezTo>
                  <a:cubicBezTo>
                    <a:pt x="1" y="2"/>
                    <a:pt x="0" y="0"/>
                    <a:pt x="0" y="3"/>
                  </a:cubicBezTo>
                  <a:cubicBezTo>
                    <a:pt x="0" y="3"/>
                    <a:pt x="1" y="5"/>
                    <a:pt x="0" y="10"/>
                  </a:cubicBezTo>
                  <a:cubicBezTo>
                    <a:pt x="0" y="10"/>
                    <a:pt x="0" y="13"/>
                    <a:pt x="2" y="11"/>
                  </a:cubicBezTo>
                  <a:cubicBezTo>
                    <a:pt x="2" y="11"/>
                    <a:pt x="3" y="11"/>
                    <a:pt x="2" y="8"/>
                  </a:cubicBezTo>
                  <a:cubicBezTo>
                    <a:pt x="2" y="8"/>
                    <a:pt x="2" y="4"/>
                    <a:pt x="3" y="4"/>
                  </a:cubicBezTo>
                  <a:moveTo>
                    <a:pt x="1" y="11"/>
                  </a:moveTo>
                  <a:cubicBezTo>
                    <a:pt x="1" y="11"/>
                    <a:pt x="0" y="10"/>
                    <a:pt x="1" y="6"/>
                  </a:cubicBezTo>
                  <a:cubicBezTo>
                    <a:pt x="1" y="6"/>
                    <a:pt x="1" y="3"/>
                    <a:pt x="1" y="3"/>
                  </a:cubicBezTo>
                  <a:cubicBezTo>
                    <a:pt x="1" y="3"/>
                    <a:pt x="2" y="2"/>
                    <a:pt x="2" y="4"/>
                  </a:cubicBezTo>
                  <a:cubicBezTo>
                    <a:pt x="2" y="4"/>
                    <a:pt x="2" y="11"/>
                    <a:pt x="1"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1" name="Freeform 483"/>
            <p:cNvSpPr>
              <a:spLocks/>
            </p:cNvSpPr>
            <p:nvPr/>
          </p:nvSpPr>
          <p:spPr bwMode="auto">
            <a:xfrm>
              <a:off x="1332" y="822"/>
              <a:ext cx="13" cy="16"/>
            </a:xfrm>
            <a:custGeom>
              <a:avLst/>
              <a:gdLst>
                <a:gd name="T0" fmla="*/ 7 w 9"/>
                <a:gd name="T1" fmla="*/ 5 h 11"/>
                <a:gd name="T2" fmla="*/ 0 w 9"/>
                <a:gd name="T3" fmla="*/ 3 h 11"/>
                <a:gd name="T4" fmla="*/ 2 w 9"/>
                <a:gd name="T5" fmla="*/ 11 h 11"/>
                <a:gd name="T6" fmla="*/ 7 w 9"/>
                <a:gd name="T7" fmla="*/ 5 h 11"/>
              </a:gdLst>
              <a:ahLst/>
              <a:cxnLst>
                <a:cxn ang="0">
                  <a:pos x="T0" y="T1"/>
                </a:cxn>
                <a:cxn ang="0">
                  <a:pos x="T2" y="T3"/>
                </a:cxn>
                <a:cxn ang="0">
                  <a:pos x="T4" y="T5"/>
                </a:cxn>
                <a:cxn ang="0">
                  <a:pos x="T6" y="T7"/>
                </a:cxn>
              </a:cxnLst>
              <a:rect l="0" t="0" r="r" b="b"/>
              <a:pathLst>
                <a:path w="9" h="11">
                  <a:moveTo>
                    <a:pt x="7" y="5"/>
                  </a:moveTo>
                  <a:cubicBezTo>
                    <a:pt x="9" y="0"/>
                    <a:pt x="3" y="3"/>
                    <a:pt x="0" y="3"/>
                  </a:cubicBezTo>
                  <a:cubicBezTo>
                    <a:pt x="0" y="6"/>
                    <a:pt x="1" y="10"/>
                    <a:pt x="2" y="11"/>
                  </a:cubicBezTo>
                  <a:cubicBezTo>
                    <a:pt x="3" y="8"/>
                    <a:pt x="6" y="7"/>
                    <a:pt x="7"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2" name="Freeform 484"/>
            <p:cNvSpPr>
              <a:spLocks noEditPoints="1"/>
            </p:cNvSpPr>
            <p:nvPr/>
          </p:nvSpPr>
          <p:spPr bwMode="auto">
            <a:xfrm>
              <a:off x="1350" y="796"/>
              <a:ext cx="4" cy="41"/>
            </a:xfrm>
            <a:custGeom>
              <a:avLst/>
              <a:gdLst>
                <a:gd name="T0" fmla="*/ 1 w 3"/>
                <a:gd name="T1" fmla="*/ 22 h 28"/>
                <a:gd name="T2" fmla="*/ 2 w 3"/>
                <a:gd name="T3" fmla="*/ 26 h 28"/>
                <a:gd name="T4" fmla="*/ 2 w 3"/>
                <a:gd name="T5" fmla="*/ 28 h 28"/>
                <a:gd name="T6" fmla="*/ 3 w 3"/>
                <a:gd name="T7" fmla="*/ 28 h 28"/>
                <a:gd name="T8" fmla="*/ 1 w 3"/>
                <a:gd name="T9" fmla="*/ 22 h 28"/>
                <a:gd name="T10" fmla="*/ 1 w 3"/>
                <a:gd name="T11" fmla="*/ 22 h 28"/>
                <a:gd name="T12" fmla="*/ 1 w 3"/>
                <a:gd name="T13" fmla="*/ 22 h 28"/>
                <a:gd name="T14" fmla="*/ 1 w 3"/>
                <a:gd name="T15" fmla="*/ 0 h 28"/>
                <a:gd name="T16" fmla="*/ 1 w 3"/>
                <a:gd name="T17" fmla="*/ 1 h 28"/>
                <a:gd name="T18" fmla="*/ 1 w 3"/>
                <a:gd name="T19" fmla="*/ 1 h 28"/>
                <a:gd name="T20" fmla="*/ 1 w 3"/>
                <a:gd name="T21" fmla="*/ 10 h 28"/>
                <a:gd name="T22" fmla="*/ 1 w 3"/>
                <a:gd name="T23" fmla="*/ 17 h 28"/>
                <a:gd name="T24" fmla="*/ 1 w 3"/>
                <a:gd name="T25" fmla="*/ 11 h 28"/>
                <a:gd name="T26" fmla="*/ 1 w 3"/>
                <a:gd name="T2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28">
                  <a:moveTo>
                    <a:pt x="1" y="22"/>
                  </a:moveTo>
                  <a:cubicBezTo>
                    <a:pt x="1" y="24"/>
                    <a:pt x="2" y="26"/>
                    <a:pt x="2" y="26"/>
                  </a:cubicBezTo>
                  <a:cubicBezTo>
                    <a:pt x="1" y="27"/>
                    <a:pt x="2" y="28"/>
                    <a:pt x="2" y="28"/>
                  </a:cubicBezTo>
                  <a:cubicBezTo>
                    <a:pt x="2" y="28"/>
                    <a:pt x="3" y="28"/>
                    <a:pt x="3" y="28"/>
                  </a:cubicBezTo>
                  <a:cubicBezTo>
                    <a:pt x="2" y="22"/>
                    <a:pt x="1" y="22"/>
                    <a:pt x="1" y="22"/>
                  </a:cubicBezTo>
                  <a:cubicBezTo>
                    <a:pt x="1" y="22"/>
                    <a:pt x="1" y="22"/>
                    <a:pt x="1" y="22"/>
                  </a:cubicBezTo>
                  <a:cubicBezTo>
                    <a:pt x="1" y="22"/>
                    <a:pt x="1" y="22"/>
                    <a:pt x="1" y="22"/>
                  </a:cubicBezTo>
                  <a:moveTo>
                    <a:pt x="1" y="0"/>
                  </a:moveTo>
                  <a:cubicBezTo>
                    <a:pt x="1" y="1"/>
                    <a:pt x="1" y="1"/>
                    <a:pt x="1" y="1"/>
                  </a:cubicBezTo>
                  <a:cubicBezTo>
                    <a:pt x="1" y="1"/>
                    <a:pt x="1" y="1"/>
                    <a:pt x="1" y="1"/>
                  </a:cubicBezTo>
                  <a:cubicBezTo>
                    <a:pt x="2" y="1"/>
                    <a:pt x="1" y="10"/>
                    <a:pt x="1" y="10"/>
                  </a:cubicBezTo>
                  <a:cubicBezTo>
                    <a:pt x="0" y="11"/>
                    <a:pt x="0" y="14"/>
                    <a:pt x="1" y="17"/>
                  </a:cubicBezTo>
                  <a:cubicBezTo>
                    <a:pt x="1" y="14"/>
                    <a:pt x="1" y="11"/>
                    <a:pt x="1" y="11"/>
                  </a:cubicBezTo>
                  <a:cubicBezTo>
                    <a:pt x="2" y="8"/>
                    <a:pt x="1"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3" name="Freeform 485"/>
            <p:cNvSpPr>
              <a:spLocks/>
            </p:cNvSpPr>
            <p:nvPr/>
          </p:nvSpPr>
          <p:spPr bwMode="auto">
            <a:xfrm>
              <a:off x="1358" y="834"/>
              <a:ext cx="2" cy="1"/>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0" y="1"/>
                  </a:cubicBezTo>
                  <a:cubicBezTo>
                    <a:pt x="0" y="1"/>
                    <a:pt x="0" y="1"/>
                    <a:pt x="0" y="1"/>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4" name="Freeform 486"/>
            <p:cNvSpPr>
              <a:spLocks noEditPoints="1"/>
            </p:cNvSpPr>
            <p:nvPr/>
          </p:nvSpPr>
          <p:spPr bwMode="auto">
            <a:xfrm>
              <a:off x="1354" y="835"/>
              <a:ext cx="10" cy="5"/>
            </a:xfrm>
            <a:custGeom>
              <a:avLst/>
              <a:gdLst>
                <a:gd name="T0" fmla="*/ 3 w 7"/>
                <a:gd name="T1" fmla="*/ 0 h 3"/>
                <a:gd name="T2" fmla="*/ 3 w 7"/>
                <a:gd name="T3" fmla="*/ 0 h 3"/>
                <a:gd name="T4" fmla="*/ 3 w 7"/>
                <a:gd name="T5" fmla="*/ 0 h 3"/>
                <a:gd name="T6" fmla="*/ 5 w 7"/>
                <a:gd name="T7" fmla="*/ 1 h 3"/>
                <a:gd name="T8" fmla="*/ 6 w 7"/>
                <a:gd name="T9" fmla="*/ 2 h 3"/>
                <a:gd name="T10" fmla="*/ 7 w 7"/>
                <a:gd name="T11" fmla="*/ 2 h 3"/>
                <a:gd name="T12" fmla="*/ 7 w 7"/>
                <a:gd name="T13" fmla="*/ 3 h 3"/>
                <a:gd name="T14" fmla="*/ 7 w 7"/>
                <a:gd name="T15" fmla="*/ 3 h 3"/>
                <a:gd name="T16" fmla="*/ 4 w 7"/>
                <a:gd name="T17" fmla="*/ 1 h 3"/>
                <a:gd name="T18" fmla="*/ 3 w 7"/>
                <a:gd name="T19" fmla="*/ 0 h 3"/>
                <a:gd name="T20" fmla="*/ 3 w 7"/>
                <a:gd name="T21" fmla="*/ 0 h 3"/>
                <a:gd name="T22" fmla="*/ 3 w 7"/>
                <a:gd name="T23" fmla="*/ 0 h 3"/>
                <a:gd name="T24" fmla="*/ 3 w 7"/>
                <a:gd name="T25" fmla="*/ 0 h 3"/>
                <a:gd name="T26" fmla="*/ 2 w 7"/>
                <a:gd name="T27" fmla="*/ 0 h 3"/>
                <a:gd name="T28" fmla="*/ 0 w 7"/>
                <a:gd name="T29" fmla="*/ 1 h 3"/>
                <a:gd name="T30" fmla="*/ 2 w 7"/>
                <a:gd name="T31" fmla="*/ 0 h 3"/>
                <a:gd name="T32" fmla="*/ 2 w 7"/>
                <a:gd name="T33" fmla="*/ 0 h 3"/>
                <a:gd name="T34" fmla="*/ 3 w 7"/>
                <a:gd name="T35" fmla="*/ 0 h 3"/>
                <a:gd name="T36" fmla="*/ 3 w 7"/>
                <a:gd name="T37" fmla="*/ 0 h 3"/>
                <a:gd name="T38" fmla="*/ 3 w 7"/>
                <a:gd name="T39" fmla="*/ 0 h 3"/>
                <a:gd name="T40" fmla="*/ 3 w 7"/>
                <a:gd name="T41" fmla="*/ 0 h 3"/>
                <a:gd name="T42" fmla="*/ 3 w 7"/>
                <a:gd name="T43" fmla="*/ 0 h 3"/>
                <a:gd name="T44" fmla="*/ 3 w 7"/>
                <a:gd name="T45" fmla="*/ 0 h 3"/>
                <a:gd name="T46" fmla="*/ 3 w 7"/>
                <a:gd name="T47" fmla="*/ 0 h 3"/>
                <a:gd name="T48" fmla="*/ 3 w 7"/>
                <a:gd name="T49" fmla="*/ 0 h 3"/>
                <a:gd name="T50" fmla="*/ 3 w 7"/>
                <a:gd name="T5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3">
                  <a:moveTo>
                    <a:pt x="3" y="0"/>
                  </a:moveTo>
                  <a:cubicBezTo>
                    <a:pt x="3" y="0"/>
                    <a:pt x="3" y="0"/>
                    <a:pt x="3" y="0"/>
                  </a:cubicBezTo>
                  <a:cubicBezTo>
                    <a:pt x="3" y="0"/>
                    <a:pt x="3" y="0"/>
                    <a:pt x="3" y="0"/>
                  </a:cubicBezTo>
                  <a:cubicBezTo>
                    <a:pt x="5" y="1"/>
                    <a:pt x="5" y="1"/>
                    <a:pt x="5" y="1"/>
                  </a:cubicBezTo>
                  <a:cubicBezTo>
                    <a:pt x="5" y="1"/>
                    <a:pt x="6" y="1"/>
                    <a:pt x="6" y="2"/>
                  </a:cubicBezTo>
                  <a:cubicBezTo>
                    <a:pt x="7" y="2"/>
                    <a:pt x="7" y="2"/>
                    <a:pt x="7" y="2"/>
                  </a:cubicBezTo>
                  <a:cubicBezTo>
                    <a:pt x="7" y="3"/>
                    <a:pt x="7" y="3"/>
                    <a:pt x="7" y="3"/>
                  </a:cubicBezTo>
                  <a:cubicBezTo>
                    <a:pt x="7" y="3"/>
                    <a:pt x="7" y="3"/>
                    <a:pt x="7" y="3"/>
                  </a:cubicBezTo>
                  <a:cubicBezTo>
                    <a:pt x="7" y="3"/>
                    <a:pt x="7" y="1"/>
                    <a:pt x="4" y="1"/>
                  </a:cubicBezTo>
                  <a:cubicBezTo>
                    <a:pt x="4" y="1"/>
                    <a:pt x="4" y="0"/>
                    <a:pt x="3" y="0"/>
                  </a:cubicBezTo>
                  <a:moveTo>
                    <a:pt x="3" y="0"/>
                  </a:moveTo>
                  <a:cubicBezTo>
                    <a:pt x="3" y="0"/>
                    <a:pt x="3" y="0"/>
                    <a:pt x="3" y="0"/>
                  </a:cubicBezTo>
                  <a:cubicBezTo>
                    <a:pt x="3" y="0"/>
                    <a:pt x="3" y="0"/>
                    <a:pt x="3" y="0"/>
                  </a:cubicBezTo>
                  <a:moveTo>
                    <a:pt x="2" y="0"/>
                  </a:moveTo>
                  <a:cubicBezTo>
                    <a:pt x="1" y="0"/>
                    <a:pt x="0" y="0"/>
                    <a:pt x="0" y="1"/>
                  </a:cubicBezTo>
                  <a:cubicBezTo>
                    <a:pt x="1" y="0"/>
                    <a:pt x="2" y="0"/>
                    <a:pt x="2" y="0"/>
                  </a:cubicBezTo>
                  <a:cubicBezTo>
                    <a:pt x="2" y="0"/>
                    <a:pt x="2" y="0"/>
                    <a:pt x="2" y="0"/>
                  </a:cubicBezTo>
                  <a:moveTo>
                    <a:pt x="3" y="0"/>
                  </a:move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5" name="Freeform 487"/>
            <p:cNvSpPr>
              <a:spLocks noEditPoints="1"/>
            </p:cNvSpPr>
            <p:nvPr/>
          </p:nvSpPr>
          <p:spPr bwMode="auto">
            <a:xfrm>
              <a:off x="1350" y="771"/>
              <a:ext cx="2" cy="10"/>
            </a:xfrm>
            <a:custGeom>
              <a:avLst/>
              <a:gdLst>
                <a:gd name="T0" fmla="*/ 2 w 2"/>
                <a:gd name="T1" fmla="*/ 7 h 7"/>
                <a:gd name="T2" fmla="*/ 1 w 2"/>
                <a:gd name="T3" fmla="*/ 7 h 7"/>
                <a:gd name="T4" fmla="*/ 1 w 2"/>
                <a:gd name="T5" fmla="*/ 7 h 7"/>
                <a:gd name="T6" fmla="*/ 2 w 2"/>
                <a:gd name="T7" fmla="*/ 7 h 7"/>
                <a:gd name="T8" fmla="*/ 0 w 2"/>
                <a:gd name="T9" fmla="*/ 0 h 7"/>
                <a:gd name="T10" fmla="*/ 1 w 2"/>
                <a:gd name="T11" fmla="*/ 5 h 7"/>
                <a:gd name="T12" fmla="*/ 2 w 2"/>
                <a:gd name="T13" fmla="*/ 7 h 7"/>
                <a:gd name="T14" fmla="*/ 2 w 2"/>
                <a:gd name="T15" fmla="*/ 4 h 7"/>
                <a:gd name="T16" fmla="*/ 0 w 2"/>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7">
                  <a:moveTo>
                    <a:pt x="2" y="7"/>
                  </a:moveTo>
                  <a:cubicBezTo>
                    <a:pt x="1" y="7"/>
                    <a:pt x="1" y="7"/>
                    <a:pt x="1" y="7"/>
                  </a:cubicBezTo>
                  <a:cubicBezTo>
                    <a:pt x="1" y="7"/>
                    <a:pt x="1" y="7"/>
                    <a:pt x="1" y="7"/>
                  </a:cubicBezTo>
                  <a:cubicBezTo>
                    <a:pt x="1" y="7"/>
                    <a:pt x="2" y="7"/>
                    <a:pt x="2" y="7"/>
                  </a:cubicBezTo>
                  <a:moveTo>
                    <a:pt x="0" y="0"/>
                  </a:moveTo>
                  <a:cubicBezTo>
                    <a:pt x="0" y="2"/>
                    <a:pt x="1" y="3"/>
                    <a:pt x="1" y="5"/>
                  </a:cubicBezTo>
                  <a:cubicBezTo>
                    <a:pt x="1" y="5"/>
                    <a:pt x="1" y="6"/>
                    <a:pt x="2" y="7"/>
                  </a:cubicBezTo>
                  <a:cubicBezTo>
                    <a:pt x="2" y="5"/>
                    <a:pt x="2" y="4"/>
                    <a:pt x="2" y="4"/>
                  </a:cubicBezTo>
                  <a:cubicBezTo>
                    <a:pt x="1" y="2"/>
                    <a:pt x="0"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6" name="Freeform 488"/>
            <p:cNvSpPr>
              <a:spLocks/>
            </p:cNvSpPr>
            <p:nvPr/>
          </p:nvSpPr>
          <p:spPr bwMode="auto">
            <a:xfrm>
              <a:off x="1351" y="778"/>
              <a:ext cx="1" cy="3"/>
            </a:xfrm>
            <a:custGeom>
              <a:avLst/>
              <a:gdLst>
                <a:gd name="T0" fmla="*/ 0 w 1"/>
                <a:gd name="T1" fmla="*/ 0 h 2"/>
                <a:gd name="T2" fmla="*/ 0 w 1"/>
                <a:gd name="T3" fmla="*/ 2 h 2"/>
                <a:gd name="T4" fmla="*/ 1 w 1"/>
                <a:gd name="T5" fmla="*/ 2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1"/>
                    <a:pt x="0" y="1"/>
                    <a:pt x="0" y="2"/>
                  </a:cubicBezTo>
                  <a:cubicBezTo>
                    <a:pt x="0" y="2"/>
                    <a:pt x="0" y="2"/>
                    <a:pt x="1" y="2"/>
                  </a:cubicBezTo>
                  <a:cubicBezTo>
                    <a:pt x="1" y="2"/>
                    <a:pt x="1" y="2"/>
                    <a:pt x="1" y="2"/>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7" name="Freeform 489"/>
            <p:cNvSpPr>
              <a:spLocks noEditPoints="1"/>
            </p:cNvSpPr>
            <p:nvPr/>
          </p:nvSpPr>
          <p:spPr bwMode="auto">
            <a:xfrm>
              <a:off x="1307" y="755"/>
              <a:ext cx="43" cy="25"/>
            </a:xfrm>
            <a:custGeom>
              <a:avLst/>
              <a:gdLst>
                <a:gd name="T0" fmla="*/ 4 w 29"/>
                <a:gd name="T1" fmla="*/ 15 h 17"/>
                <a:gd name="T2" fmla="*/ 4 w 29"/>
                <a:gd name="T3" fmla="*/ 15 h 17"/>
                <a:gd name="T4" fmla="*/ 4 w 29"/>
                <a:gd name="T5" fmla="*/ 15 h 17"/>
                <a:gd name="T6" fmla="*/ 4 w 29"/>
                <a:gd name="T7" fmla="*/ 15 h 17"/>
                <a:gd name="T8" fmla="*/ 9 w 29"/>
                <a:gd name="T9" fmla="*/ 8 h 17"/>
                <a:gd name="T10" fmla="*/ 11 w 29"/>
                <a:gd name="T11" fmla="*/ 4 h 17"/>
                <a:gd name="T12" fmla="*/ 15 w 29"/>
                <a:gd name="T13" fmla="*/ 12 h 17"/>
                <a:gd name="T14" fmla="*/ 21 w 29"/>
                <a:gd name="T15" fmla="*/ 11 h 17"/>
                <a:gd name="T16" fmla="*/ 20 w 29"/>
                <a:gd name="T17" fmla="*/ 12 h 17"/>
                <a:gd name="T18" fmla="*/ 19 w 29"/>
                <a:gd name="T19" fmla="*/ 12 h 17"/>
                <a:gd name="T20" fmla="*/ 11 w 29"/>
                <a:gd name="T21" fmla="*/ 16 h 17"/>
                <a:gd name="T22" fmla="*/ 9 w 29"/>
                <a:gd name="T23" fmla="*/ 8 h 17"/>
                <a:gd name="T24" fmla="*/ 9 w 29"/>
                <a:gd name="T25" fmla="*/ 8 h 17"/>
                <a:gd name="T26" fmla="*/ 9 w 29"/>
                <a:gd name="T27" fmla="*/ 8 h 17"/>
                <a:gd name="T28" fmla="*/ 9 w 29"/>
                <a:gd name="T29" fmla="*/ 8 h 17"/>
                <a:gd name="T30" fmla="*/ 9 w 29"/>
                <a:gd name="T31" fmla="*/ 0 h 17"/>
                <a:gd name="T32" fmla="*/ 8 w 29"/>
                <a:gd name="T33" fmla="*/ 8 h 17"/>
                <a:gd name="T34" fmla="*/ 5 w 29"/>
                <a:gd name="T35" fmla="*/ 6 h 17"/>
                <a:gd name="T36" fmla="*/ 4 w 29"/>
                <a:gd name="T37" fmla="*/ 6 h 17"/>
                <a:gd name="T38" fmla="*/ 0 w 29"/>
                <a:gd name="T39" fmla="*/ 14 h 17"/>
                <a:gd name="T40" fmla="*/ 3 w 29"/>
                <a:gd name="T41" fmla="*/ 15 h 17"/>
                <a:gd name="T42" fmla="*/ 3 w 29"/>
                <a:gd name="T43" fmla="*/ 15 h 17"/>
                <a:gd name="T44" fmla="*/ 4 w 29"/>
                <a:gd name="T45" fmla="*/ 15 h 17"/>
                <a:gd name="T46" fmla="*/ 2 w 29"/>
                <a:gd name="T47" fmla="*/ 13 h 17"/>
                <a:gd name="T48" fmla="*/ 0 w 29"/>
                <a:gd name="T49" fmla="*/ 13 h 17"/>
                <a:gd name="T50" fmla="*/ 4 w 29"/>
                <a:gd name="T51" fmla="*/ 6 h 17"/>
                <a:gd name="T52" fmla="*/ 4 w 29"/>
                <a:gd name="T53" fmla="*/ 6 h 17"/>
                <a:gd name="T54" fmla="*/ 4 w 29"/>
                <a:gd name="T55" fmla="*/ 15 h 17"/>
                <a:gd name="T56" fmla="*/ 6 w 29"/>
                <a:gd name="T57" fmla="*/ 16 h 17"/>
                <a:gd name="T58" fmla="*/ 7 w 29"/>
                <a:gd name="T59" fmla="*/ 15 h 17"/>
                <a:gd name="T60" fmla="*/ 7 w 29"/>
                <a:gd name="T61" fmla="*/ 15 h 17"/>
                <a:gd name="T62" fmla="*/ 8 w 29"/>
                <a:gd name="T63" fmla="*/ 15 h 17"/>
                <a:gd name="T64" fmla="*/ 10 w 29"/>
                <a:gd name="T65" fmla="*/ 17 h 17"/>
                <a:gd name="T66" fmla="*/ 11 w 29"/>
                <a:gd name="T67" fmla="*/ 17 h 17"/>
                <a:gd name="T68" fmla="*/ 14 w 29"/>
                <a:gd name="T69" fmla="*/ 15 h 17"/>
                <a:gd name="T70" fmla="*/ 20 w 29"/>
                <a:gd name="T71" fmla="*/ 13 h 17"/>
                <a:gd name="T72" fmla="*/ 21 w 29"/>
                <a:gd name="T73" fmla="*/ 13 h 17"/>
                <a:gd name="T74" fmla="*/ 22 w 29"/>
                <a:gd name="T75" fmla="*/ 13 h 17"/>
                <a:gd name="T76" fmla="*/ 21 w 29"/>
                <a:gd name="T77" fmla="*/ 14 h 17"/>
                <a:gd name="T78" fmla="*/ 21 w 29"/>
                <a:gd name="T79" fmla="*/ 14 h 17"/>
                <a:gd name="T80" fmla="*/ 25 w 29"/>
                <a:gd name="T81" fmla="*/ 12 h 17"/>
                <a:gd name="T82" fmla="*/ 23 w 29"/>
                <a:gd name="T83" fmla="*/ 10 h 17"/>
                <a:gd name="T84" fmla="*/ 19 w 29"/>
                <a:gd name="T85" fmla="*/ 5 h 17"/>
                <a:gd name="T86" fmla="*/ 20 w 29"/>
                <a:gd name="T87" fmla="*/ 5 h 17"/>
                <a:gd name="T88" fmla="*/ 29 w 29"/>
                <a:gd name="T89" fmla="*/ 11 h 17"/>
                <a:gd name="T90" fmla="*/ 28 w 29"/>
                <a:gd name="T91" fmla="*/ 9 h 17"/>
                <a:gd name="T92" fmla="*/ 20 w 29"/>
                <a:gd name="T93" fmla="*/ 0 h 17"/>
                <a:gd name="T94" fmla="*/ 17 w 29"/>
                <a:gd name="T95" fmla="*/ 2 h 17"/>
                <a:gd name="T96" fmla="*/ 14 w 29"/>
                <a:gd name="T97" fmla="*/ 1 h 17"/>
                <a:gd name="T98" fmla="*/ 11 w 29"/>
                <a:gd name="T99" fmla="*/ 0 h 17"/>
                <a:gd name="T100" fmla="*/ 10 w 29"/>
                <a:gd name="T101" fmla="*/ 0 h 17"/>
                <a:gd name="T102" fmla="*/ 10 w 29"/>
                <a:gd name="T103" fmla="*/ 0 h 17"/>
                <a:gd name="T104" fmla="*/ 10 w 29"/>
                <a:gd name="T105" fmla="*/ 0 h 17"/>
                <a:gd name="T106" fmla="*/ 10 w 29"/>
                <a:gd name="T107" fmla="*/ 0 h 17"/>
                <a:gd name="T108" fmla="*/ 10 w 29"/>
                <a:gd name="T109" fmla="*/ 0 h 17"/>
                <a:gd name="T110" fmla="*/ 9 w 29"/>
                <a:gd name="T111" fmla="*/ 0 h 17"/>
                <a:gd name="T112" fmla="*/ 20 w 29"/>
                <a:gd name="T113" fmla="*/ 0 h 17"/>
                <a:gd name="T114" fmla="*/ 20 w 29"/>
                <a:gd name="T115" fmla="*/ 0 h 17"/>
                <a:gd name="T116" fmla="*/ 20 w 29"/>
                <a:gd name="T117" fmla="*/ 0 h 17"/>
                <a:gd name="T118" fmla="*/ 20 w 29"/>
                <a:gd name="T1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 h="17">
                  <a:moveTo>
                    <a:pt x="4" y="15"/>
                  </a:moveTo>
                  <a:cubicBezTo>
                    <a:pt x="4" y="15"/>
                    <a:pt x="4" y="15"/>
                    <a:pt x="4" y="15"/>
                  </a:cubicBezTo>
                  <a:cubicBezTo>
                    <a:pt x="4" y="15"/>
                    <a:pt x="4" y="15"/>
                    <a:pt x="4" y="15"/>
                  </a:cubicBezTo>
                  <a:cubicBezTo>
                    <a:pt x="4" y="15"/>
                    <a:pt x="4" y="15"/>
                    <a:pt x="4" y="15"/>
                  </a:cubicBezTo>
                  <a:moveTo>
                    <a:pt x="9" y="8"/>
                  </a:moveTo>
                  <a:cubicBezTo>
                    <a:pt x="9" y="8"/>
                    <a:pt x="10" y="7"/>
                    <a:pt x="11" y="4"/>
                  </a:cubicBezTo>
                  <a:cubicBezTo>
                    <a:pt x="15" y="12"/>
                    <a:pt x="15" y="12"/>
                    <a:pt x="15" y="12"/>
                  </a:cubicBezTo>
                  <a:cubicBezTo>
                    <a:pt x="15" y="12"/>
                    <a:pt x="19" y="11"/>
                    <a:pt x="21" y="11"/>
                  </a:cubicBezTo>
                  <a:cubicBezTo>
                    <a:pt x="23" y="11"/>
                    <a:pt x="23" y="12"/>
                    <a:pt x="20" y="12"/>
                  </a:cubicBezTo>
                  <a:cubicBezTo>
                    <a:pt x="20" y="12"/>
                    <a:pt x="20" y="12"/>
                    <a:pt x="19" y="12"/>
                  </a:cubicBezTo>
                  <a:cubicBezTo>
                    <a:pt x="18" y="12"/>
                    <a:pt x="15" y="13"/>
                    <a:pt x="11" y="16"/>
                  </a:cubicBezTo>
                  <a:cubicBezTo>
                    <a:pt x="11" y="16"/>
                    <a:pt x="11" y="8"/>
                    <a:pt x="9" y="8"/>
                  </a:cubicBezTo>
                  <a:cubicBezTo>
                    <a:pt x="9" y="8"/>
                    <a:pt x="9" y="8"/>
                    <a:pt x="9" y="8"/>
                  </a:cubicBezTo>
                  <a:cubicBezTo>
                    <a:pt x="9" y="8"/>
                    <a:pt x="9" y="8"/>
                    <a:pt x="9" y="8"/>
                  </a:cubicBezTo>
                  <a:cubicBezTo>
                    <a:pt x="9" y="8"/>
                    <a:pt x="9" y="8"/>
                    <a:pt x="9" y="8"/>
                  </a:cubicBezTo>
                  <a:moveTo>
                    <a:pt x="9" y="0"/>
                  </a:moveTo>
                  <a:cubicBezTo>
                    <a:pt x="9" y="0"/>
                    <a:pt x="12" y="8"/>
                    <a:pt x="8" y="8"/>
                  </a:cubicBezTo>
                  <a:cubicBezTo>
                    <a:pt x="7" y="8"/>
                    <a:pt x="6" y="7"/>
                    <a:pt x="5" y="6"/>
                  </a:cubicBezTo>
                  <a:cubicBezTo>
                    <a:pt x="5" y="6"/>
                    <a:pt x="5" y="6"/>
                    <a:pt x="4" y="6"/>
                  </a:cubicBezTo>
                  <a:cubicBezTo>
                    <a:pt x="4" y="6"/>
                    <a:pt x="2" y="7"/>
                    <a:pt x="0" y="14"/>
                  </a:cubicBezTo>
                  <a:cubicBezTo>
                    <a:pt x="0" y="14"/>
                    <a:pt x="1" y="14"/>
                    <a:pt x="3" y="15"/>
                  </a:cubicBezTo>
                  <a:cubicBezTo>
                    <a:pt x="3" y="15"/>
                    <a:pt x="3" y="15"/>
                    <a:pt x="3" y="15"/>
                  </a:cubicBezTo>
                  <a:cubicBezTo>
                    <a:pt x="4" y="15"/>
                    <a:pt x="4" y="15"/>
                    <a:pt x="4" y="15"/>
                  </a:cubicBezTo>
                  <a:cubicBezTo>
                    <a:pt x="4" y="14"/>
                    <a:pt x="3" y="13"/>
                    <a:pt x="2" y="13"/>
                  </a:cubicBezTo>
                  <a:cubicBezTo>
                    <a:pt x="1" y="13"/>
                    <a:pt x="1" y="13"/>
                    <a:pt x="0" y="13"/>
                  </a:cubicBezTo>
                  <a:cubicBezTo>
                    <a:pt x="0" y="13"/>
                    <a:pt x="3" y="6"/>
                    <a:pt x="4" y="6"/>
                  </a:cubicBezTo>
                  <a:cubicBezTo>
                    <a:pt x="4" y="6"/>
                    <a:pt x="4" y="6"/>
                    <a:pt x="4" y="6"/>
                  </a:cubicBezTo>
                  <a:cubicBezTo>
                    <a:pt x="4" y="15"/>
                    <a:pt x="4" y="15"/>
                    <a:pt x="4" y="15"/>
                  </a:cubicBezTo>
                  <a:cubicBezTo>
                    <a:pt x="5" y="15"/>
                    <a:pt x="5" y="16"/>
                    <a:pt x="6" y="16"/>
                  </a:cubicBezTo>
                  <a:cubicBezTo>
                    <a:pt x="6" y="15"/>
                    <a:pt x="6" y="15"/>
                    <a:pt x="7" y="15"/>
                  </a:cubicBezTo>
                  <a:cubicBezTo>
                    <a:pt x="7" y="15"/>
                    <a:pt x="7" y="15"/>
                    <a:pt x="7" y="15"/>
                  </a:cubicBezTo>
                  <a:cubicBezTo>
                    <a:pt x="7" y="15"/>
                    <a:pt x="7" y="15"/>
                    <a:pt x="8" y="15"/>
                  </a:cubicBezTo>
                  <a:cubicBezTo>
                    <a:pt x="8" y="15"/>
                    <a:pt x="10" y="15"/>
                    <a:pt x="10" y="17"/>
                  </a:cubicBezTo>
                  <a:cubicBezTo>
                    <a:pt x="11" y="17"/>
                    <a:pt x="11" y="17"/>
                    <a:pt x="11" y="17"/>
                  </a:cubicBezTo>
                  <a:cubicBezTo>
                    <a:pt x="12" y="15"/>
                    <a:pt x="13" y="15"/>
                    <a:pt x="14" y="15"/>
                  </a:cubicBezTo>
                  <a:cubicBezTo>
                    <a:pt x="16" y="14"/>
                    <a:pt x="18" y="13"/>
                    <a:pt x="20" y="13"/>
                  </a:cubicBezTo>
                  <a:cubicBezTo>
                    <a:pt x="21" y="13"/>
                    <a:pt x="21" y="13"/>
                    <a:pt x="21" y="13"/>
                  </a:cubicBezTo>
                  <a:cubicBezTo>
                    <a:pt x="21" y="13"/>
                    <a:pt x="21" y="13"/>
                    <a:pt x="22" y="13"/>
                  </a:cubicBezTo>
                  <a:cubicBezTo>
                    <a:pt x="22" y="13"/>
                    <a:pt x="22" y="13"/>
                    <a:pt x="21" y="14"/>
                  </a:cubicBezTo>
                  <a:cubicBezTo>
                    <a:pt x="21" y="14"/>
                    <a:pt x="21" y="14"/>
                    <a:pt x="21" y="14"/>
                  </a:cubicBezTo>
                  <a:cubicBezTo>
                    <a:pt x="22" y="14"/>
                    <a:pt x="23" y="13"/>
                    <a:pt x="25" y="12"/>
                  </a:cubicBezTo>
                  <a:cubicBezTo>
                    <a:pt x="25" y="12"/>
                    <a:pt x="22" y="12"/>
                    <a:pt x="23" y="10"/>
                  </a:cubicBezTo>
                  <a:cubicBezTo>
                    <a:pt x="23" y="10"/>
                    <a:pt x="15" y="5"/>
                    <a:pt x="19" y="5"/>
                  </a:cubicBezTo>
                  <a:cubicBezTo>
                    <a:pt x="19" y="5"/>
                    <a:pt x="20" y="5"/>
                    <a:pt x="20" y="5"/>
                  </a:cubicBezTo>
                  <a:cubicBezTo>
                    <a:pt x="20" y="5"/>
                    <a:pt x="25" y="5"/>
                    <a:pt x="29" y="11"/>
                  </a:cubicBezTo>
                  <a:cubicBezTo>
                    <a:pt x="28" y="10"/>
                    <a:pt x="28" y="9"/>
                    <a:pt x="28" y="9"/>
                  </a:cubicBezTo>
                  <a:cubicBezTo>
                    <a:pt x="28" y="9"/>
                    <a:pt x="23" y="3"/>
                    <a:pt x="20" y="0"/>
                  </a:cubicBezTo>
                  <a:cubicBezTo>
                    <a:pt x="20" y="1"/>
                    <a:pt x="19" y="2"/>
                    <a:pt x="17" y="2"/>
                  </a:cubicBezTo>
                  <a:cubicBezTo>
                    <a:pt x="17" y="2"/>
                    <a:pt x="15" y="2"/>
                    <a:pt x="14" y="1"/>
                  </a:cubicBezTo>
                  <a:cubicBezTo>
                    <a:pt x="14" y="1"/>
                    <a:pt x="12" y="1"/>
                    <a:pt x="11"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9" y="0"/>
                  </a:cubicBezTo>
                  <a:moveTo>
                    <a:pt x="20" y="0"/>
                  </a:moveTo>
                  <a:cubicBezTo>
                    <a:pt x="20" y="0"/>
                    <a:pt x="20" y="0"/>
                    <a:pt x="20" y="0"/>
                  </a:cubicBezTo>
                  <a:cubicBezTo>
                    <a:pt x="20" y="0"/>
                    <a:pt x="20" y="0"/>
                    <a:pt x="20" y="0"/>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8" name="Freeform 490"/>
            <p:cNvSpPr>
              <a:spLocks/>
            </p:cNvSpPr>
            <p:nvPr/>
          </p:nvSpPr>
          <p:spPr bwMode="auto">
            <a:xfrm>
              <a:off x="1307" y="764"/>
              <a:ext cx="6" cy="13"/>
            </a:xfrm>
            <a:custGeom>
              <a:avLst/>
              <a:gdLst>
                <a:gd name="T0" fmla="*/ 4 w 4"/>
                <a:gd name="T1" fmla="*/ 0 h 9"/>
                <a:gd name="T2" fmla="*/ 0 w 4"/>
                <a:gd name="T3" fmla="*/ 7 h 9"/>
                <a:gd name="T4" fmla="*/ 2 w 4"/>
                <a:gd name="T5" fmla="*/ 7 h 9"/>
                <a:gd name="T6" fmla="*/ 4 w 4"/>
                <a:gd name="T7" fmla="*/ 9 h 9"/>
                <a:gd name="T8" fmla="*/ 4 w 4"/>
                <a:gd name="T9" fmla="*/ 9 h 9"/>
                <a:gd name="T10" fmla="*/ 4 w 4"/>
                <a:gd name="T11" fmla="*/ 9 h 9"/>
                <a:gd name="T12" fmla="*/ 4 w 4"/>
                <a:gd name="T13" fmla="*/ 9 h 9"/>
                <a:gd name="T14" fmla="*/ 4 w 4"/>
                <a:gd name="T15" fmla="*/ 9 h 9"/>
                <a:gd name="T16" fmla="*/ 4 w 4"/>
                <a:gd name="T17" fmla="*/ 0 h 9"/>
                <a:gd name="T18" fmla="*/ 4 w 4"/>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9">
                  <a:moveTo>
                    <a:pt x="4" y="0"/>
                  </a:moveTo>
                  <a:cubicBezTo>
                    <a:pt x="3" y="0"/>
                    <a:pt x="0" y="7"/>
                    <a:pt x="0" y="7"/>
                  </a:cubicBezTo>
                  <a:cubicBezTo>
                    <a:pt x="1" y="7"/>
                    <a:pt x="1" y="7"/>
                    <a:pt x="2" y="7"/>
                  </a:cubicBezTo>
                  <a:cubicBezTo>
                    <a:pt x="3" y="7"/>
                    <a:pt x="4" y="8"/>
                    <a:pt x="4" y="9"/>
                  </a:cubicBezTo>
                  <a:cubicBezTo>
                    <a:pt x="4" y="9"/>
                    <a:pt x="4" y="9"/>
                    <a:pt x="4" y="9"/>
                  </a:cubicBezTo>
                  <a:cubicBezTo>
                    <a:pt x="4" y="9"/>
                    <a:pt x="4" y="9"/>
                    <a:pt x="4" y="9"/>
                  </a:cubicBezTo>
                  <a:cubicBezTo>
                    <a:pt x="4" y="9"/>
                    <a:pt x="4" y="9"/>
                    <a:pt x="4" y="9"/>
                  </a:cubicBezTo>
                  <a:cubicBezTo>
                    <a:pt x="4" y="9"/>
                    <a:pt x="4" y="9"/>
                    <a:pt x="4" y="9"/>
                  </a:cubicBezTo>
                  <a:cubicBezTo>
                    <a:pt x="4" y="0"/>
                    <a:pt x="4" y="0"/>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89" name="Freeform 491"/>
            <p:cNvSpPr>
              <a:spLocks noEditPoints="1"/>
            </p:cNvSpPr>
            <p:nvPr/>
          </p:nvSpPr>
          <p:spPr bwMode="auto">
            <a:xfrm>
              <a:off x="1320" y="761"/>
              <a:ext cx="21" cy="17"/>
            </a:xfrm>
            <a:custGeom>
              <a:avLst/>
              <a:gdLst>
                <a:gd name="T0" fmla="*/ 0 w 14"/>
                <a:gd name="T1" fmla="*/ 4 h 12"/>
                <a:gd name="T2" fmla="*/ 0 w 14"/>
                <a:gd name="T3" fmla="*/ 4 h 12"/>
                <a:gd name="T4" fmla="*/ 0 w 14"/>
                <a:gd name="T5" fmla="*/ 4 h 12"/>
                <a:gd name="T6" fmla="*/ 2 w 14"/>
                <a:gd name="T7" fmla="*/ 0 h 12"/>
                <a:gd name="T8" fmla="*/ 0 w 14"/>
                <a:gd name="T9" fmla="*/ 4 h 12"/>
                <a:gd name="T10" fmla="*/ 0 w 14"/>
                <a:gd name="T11" fmla="*/ 4 h 12"/>
                <a:gd name="T12" fmla="*/ 2 w 14"/>
                <a:gd name="T13" fmla="*/ 12 h 12"/>
                <a:gd name="T14" fmla="*/ 10 w 14"/>
                <a:gd name="T15" fmla="*/ 8 h 12"/>
                <a:gd name="T16" fmla="*/ 11 w 14"/>
                <a:gd name="T17" fmla="*/ 8 h 12"/>
                <a:gd name="T18" fmla="*/ 12 w 14"/>
                <a:gd name="T19" fmla="*/ 7 h 12"/>
                <a:gd name="T20" fmla="*/ 6 w 14"/>
                <a:gd name="T21" fmla="*/ 8 h 12"/>
                <a:gd name="T22" fmla="*/ 2 w 14"/>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2">
                  <a:moveTo>
                    <a:pt x="0" y="4"/>
                  </a:moveTo>
                  <a:cubicBezTo>
                    <a:pt x="0" y="4"/>
                    <a:pt x="0" y="4"/>
                    <a:pt x="0" y="4"/>
                  </a:cubicBezTo>
                  <a:cubicBezTo>
                    <a:pt x="0" y="4"/>
                    <a:pt x="0" y="4"/>
                    <a:pt x="0" y="4"/>
                  </a:cubicBezTo>
                  <a:moveTo>
                    <a:pt x="2" y="0"/>
                  </a:moveTo>
                  <a:cubicBezTo>
                    <a:pt x="1" y="3"/>
                    <a:pt x="0" y="4"/>
                    <a:pt x="0" y="4"/>
                  </a:cubicBezTo>
                  <a:cubicBezTo>
                    <a:pt x="0" y="4"/>
                    <a:pt x="0" y="4"/>
                    <a:pt x="0" y="4"/>
                  </a:cubicBezTo>
                  <a:cubicBezTo>
                    <a:pt x="2" y="4"/>
                    <a:pt x="2" y="12"/>
                    <a:pt x="2" y="12"/>
                  </a:cubicBezTo>
                  <a:cubicBezTo>
                    <a:pt x="6" y="9"/>
                    <a:pt x="9" y="8"/>
                    <a:pt x="10" y="8"/>
                  </a:cubicBezTo>
                  <a:cubicBezTo>
                    <a:pt x="11" y="8"/>
                    <a:pt x="11" y="8"/>
                    <a:pt x="11" y="8"/>
                  </a:cubicBezTo>
                  <a:cubicBezTo>
                    <a:pt x="14" y="8"/>
                    <a:pt x="14" y="7"/>
                    <a:pt x="12" y="7"/>
                  </a:cubicBezTo>
                  <a:cubicBezTo>
                    <a:pt x="10" y="7"/>
                    <a:pt x="6" y="8"/>
                    <a:pt x="6" y="8"/>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pic>
          <p:nvPicPr>
            <p:cNvPr id="90" name="Picture 49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17" y="752"/>
              <a:ext cx="11"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91" name="Freeform 493"/>
            <p:cNvSpPr>
              <a:spLocks/>
            </p:cNvSpPr>
            <p:nvPr/>
          </p:nvSpPr>
          <p:spPr bwMode="auto">
            <a:xfrm>
              <a:off x="1322" y="755"/>
              <a:ext cx="1" cy="0"/>
            </a:xfrm>
            <a:custGeom>
              <a:avLst/>
              <a:gdLst>
                <a:gd name="T0" fmla="*/ 0 w 1"/>
                <a:gd name="T1" fmla="*/ 0 w 1"/>
                <a:gd name="T2" fmla="*/ 1 w 1"/>
                <a:gd name="T3" fmla="*/ 0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0" y="0"/>
                    <a:pt x="0" y="0"/>
                    <a:pt x="1" y="0"/>
                  </a:cubicBezTo>
                  <a:cubicBezTo>
                    <a:pt x="1" y="0"/>
                    <a:pt x="1"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2" name="Freeform 494"/>
            <p:cNvSpPr>
              <a:spLocks noEditPoints="1"/>
            </p:cNvSpPr>
            <p:nvPr/>
          </p:nvSpPr>
          <p:spPr bwMode="auto">
            <a:xfrm>
              <a:off x="1328" y="777"/>
              <a:ext cx="24" cy="19"/>
            </a:xfrm>
            <a:custGeom>
              <a:avLst/>
              <a:gdLst>
                <a:gd name="T0" fmla="*/ 11 w 17"/>
                <a:gd name="T1" fmla="*/ 6 h 13"/>
                <a:gd name="T2" fmla="*/ 11 w 17"/>
                <a:gd name="T3" fmla="*/ 6 h 13"/>
                <a:gd name="T4" fmla="*/ 12 w 17"/>
                <a:gd name="T5" fmla="*/ 9 h 13"/>
                <a:gd name="T6" fmla="*/ 12 w 17"/>
                <a:gd name="T7" fmla="*/ 9 h 13"/>
                <a:gd name="T8" fmla="*/ 12 w 17"/>
                <a:gd name="T9" fmla="*/ 9 h 13"/>
                <a:gd name="T10" fmla="*/ 13 w 17"/>
                <a:gd name="T11" fmla="*/ 6 h 13"/>
                <a:gd name="T12" fmla="*/ 11 w 17"/>
                <a:gd name="T13" fmla="*/ 6 h 13"/>
                <a:gd name="T14" fmla="*/ 5 w 17"/>
                <a:gd name="T15" fmla="*/ 6 h 13"/>
                <a:gd name="T16" fmla="*/ 2 w 17"/>
                <a:gd name="T17" fmla="*/ 8 h 13"/>
                <a:gd name="T18" fmla="*/ 1 w 17"/>
                <a:gd name="T19" fmla="*/ 9 h 13"/>
                <a:gd name="T20" fmla="*/ 0 w 17"/>
                <a:gd name="T21" fmla="*/ 12 h 13"/>
                <a:gd name="T22" fmla="*/ 6 w 17"/>
                <a:gd name="T23" fmla="*/ 10 h 13"/>
                <a:gd name="T24" fmla="*/ 4 w 17"/>
                <a:gd name="T25" fmla="*/ 8 h 13"/>
                <a:gd name="T26" fmla="*/ 4 w 17"/>
                <a:gd name="T27" fmla="*/ 8 h 13"/>
                <a:gd name="T28" fmla="*/ 3 w 17"/>
                <a:gd name="T29" fmla="*/ 10 h 13"/>
                <a:gd name="T30" fmla="*/ 2 w 17"/>
                <a:gd name="T31" fmla="*/ 10 h 13"/>
                <a:gd name="T32" fmla="*/ 2 w 17"/>
                <a:gd name="T33" fmla="*/ 8 h 13"/>
                <a:gd name="T34" fmla="*/ 3 w 17"/>
                <a:gd name="T35" fmla="*/ 8 h 13"/>
                <a:gd name="T36" fmla="*/ 5 w 17"/>
                <a:gd name="T37" fmla="*/ 6 h 13"/>
                <a:gd name="T38" fmla="*/ 5 w 17"/>
                <a:gd name="T39" fmla="*/ 6 h 13"/>
                <a:gd name="T40" fmla="*/ 16 w 17"/>
                <a:gd name="T41" fmla="*/ 3 h 13"/>
                <a:gd name="T42" fmla="*/ 16 w 17"/>
                <a:gd name="T43" fmla="*/ 7 h 13"/>
                <a:gd name="T44" fmla="*/ 16 w 17"/>
                <a:gd name="T45" fmla="*/ 7 h 13"/>
                <a:gd name="T46" fmla="*/ 16 w 17"/>
                <a:gd name="T47" fmla="*/ 9 h 13"/>
                <a:gd name="T48" fmla="*/ 16 w 17"/>
                <a:gd name="T49" fmla="*/ 13 h 13"/>
                <a:gd name="T50" fmla="*/ 16 w 17"/>
                <a:gd name="T51" fmla="*/ 13 h 13"/>
                <a:gd name="T52" fmla="*/ 16 w 17"/>
                <a:gd name="T53" fmla="*/ 3 h 13"/>
                <a:gd name="T54" fmla="*/ 8 w 17"/>
                <a:gd name="T55" fmla="*/ 3 h 13"/>
                <a:gd name="T56" fmla="*/ 6 w 17"/>
                <a:gd name="T57" fmla="*/ 4 h 13"/>
                <a:gd name="T58" fmla="*/ 6 w 17"/>
                <a:gd name="T59" fmla="*/ 5 h 13"/>
                <a:gd name="T60" fmla="*/ 8 w 17"/>
                <a:gd name="T61" fmla="*/ 4 h 13"/>
                <a:gd name="T62" fmla="*/ 8 w 17"/>
                <a:gd name="T63" fmla="*/ 3 h 13"/>
                <a:gd name="T64" fmla="*/ 4 w 17"/>
                <a:gd name="T65" fmla="*/ 1 h 13"/>
                <a:gd name="T66" fmla="*/ 3 w 17"/>
                <a:gd name="T67" fmla="*/ 3 h 13"/>
                <a:gd name="T68" fmla="*/ 3 w 17"/>
                <a:gd name="T69" fmla="*/ 4 h 13"/>
                <a:gd name="T70" fmla="*/ 5 w 17"/>
                <a:gd name="T71" fmla="*/ 4 h 13"/>
                <a:gd name="T72" fmla="*/ 4 w 17"/>
                <a:gd name="T73" fmla="*/ 2 h 13"/>
                <a:gd name="T74" fmla="*/ 4 w 17"/>
                <a:gd name="T75" fmla="*/ 1 h 13"/>
                <a:gd name="T76" fmla="*/ 12 w 17"/>
                <a:gd name="T77" fmla="*/ 1 h 13"/>
                <a:gd name="T78" fmla="*/ 12 w 17"/>
                <a:gd name="T79" fmla="*/ 1 h 13"/>
                <a:gd name="T80" fmla="*/ 12 w 17"/>
                <a:gd name="T81" fmla="*/ 1 h 13"/>
                <a:gd name="T82" fmla="*/ 11 w 17"/>
                <a:gd name="T83" fmla="*/ 2 h 13"/>
                <a:gd name="T84" fmla="*/ 12 w 17"/>
                <a:gd name="T85" fmla="*/ 2 h 13"/>
                <a:gd name="T86" fmla="*/ 12 w 17"/>
                <a:gd name="T87" fmla="*/ 1 h 13"/>
                <a:gd name="T88" fmla="*/ 12 w 17"/>
                <a:gd name="T89" fmla="*/ 1 h 13"/>
                <a:gd name="T90" fmla="*/ 7 w 17"/>
                <a:gd name="T91" fmla="*/ 0 h 13"/>
                <a:gd name="T92" fmla="*/ 6 w 17"/>
                <a:gd name="T93" fmla="*/ 1 h 13"/>
                <a:gd name="T94" fmla="*/ 6 w 17"/>
                <a:gd name="T95" fmla="*/ 3 h 13"/>
                <a:gd name="T96" fmla="*/ 7 w 17"/>
                <a:gd name="T97" fmla="*/ 3 h 13"/>
                <a:gd name="T98" fmla="*/ 8 w 17"/>
                <a:gd name="T99" fmla="*/ 2 h 13"/>
                <a:gd name="T100" fmla="*/ 8 w 17"/>
                <a:gd name="T101" fmla="*/ 2 h 13"/>
                <a:gd name="T102" fmla="*/ 7 w 17"/>
                <a:gd name="T103" fmla="*/ 0 h 13"/>
                <a:gd name="T104" fmla="*/ 10 w 17"/>
                <a:gd name="T105" fmla="*/ 0 h 13"/>
                <a:gd name="T106" fmla="*/ 9 w 17"/>
                <a:gd name="T107" fmla="*/ 0 h 13"/>
                <a:gd name="T108" fmla="*/ 9 w 17"/>
                <a:gd name="T109" fmla="*/ 2 h 13"/>
                <a:gd name="T110" fmla="*/ 9 w 17"/>
                <a:gd name="T111" fmla="*/ 2 h 13"/>
                <a:gd name="T112" fmla="*/ 9 w 17"/>
                <a:gd name="T113" fmla="*/ 2 h 13"/>
                <a:gd name="T114" fmla="*/ 9 w 17"/>
                <a:gd name="T115" fmla="*/ 3 h 13"/>
                <a:gd name="T116" fmla="*/ 10 w 17"/>
                <a:gd name="T117" fmla="*/ 2 h 13"/>
                <a:gd name="T118" fmla="*/ 10 w 17"/>
                <a:gd name="T119" fmla="*/ 1 h 13"/>
                <a:gd name="T120" fmla="*/ 10 w 17"/>
                <a:gd name="T1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 h="13">
                  <a:moveTo>
                    <a:pt x="11" y="6"/>
                  </a:moveTo>
                  <a:cubicBezTo>
                    <a:pt x="11" y="6"/>
                    <a:pt x="11" y="6"/>
                    <a:pt x="11" y="6"/>
                  </a:cubicBezTo>
                  <a:cubicBezTo>
                    <a:pt x="11" y="9"/>
                    <a:pt x="12" y="9"/>
                    <a:pt x="12" y="9"/>
                  </a:cubicBezTo>
                  <a:cubicBezTo>
                    <a:pt x="12" y="9"/>
                    <a:pt x="12" y="9"/>
                    <a:pt x="12" y="9"/>
                  </a:cubicBezTo>
                  <a:cubicBezTo>
                    <a:pt x="12" y="9"/>
                    <a:pt x="12" y="9"/>
                    <a:pt x="12" y="9"/>
                  </a:cubicBezTo>
                  <a:cubicBezTo>
                    <a:pt x="13" y="9"/>
                    <a:pt x="13" y="8"/>
                    <a:pt x="13" y="6"/>
                  </a:cubicBezTo>
                  <a:cubicBezTo>
                    <a:pt x="12" y="6"/>
                    <a:pt x="12" y="6"/>
                    <a:pt x="11" y="6"/>
                  </a:cubicBezTo>
                  <a:moveTo>
                    <a:pt x="5" y="6"/>
                  </a:moveTo>
                  <a:cubicBezTo>
                    <a:pt x="4" y="6"/>
                    <a:pt x="3" y="7"/>
                    <a:pt x="2" y="8"/>
                  </a:cubicBezTo>
                  <a:cubicBezTo>
                    <a:pt x="2" y="9"/>
                    <a:pt x="1" y="9"/>
                    <a:pt x="1" y="9"/>
                  </a:cubicBezTo>
                  <a:cubicBezTo>
                    <a:pt x="0" y="10"/>
                    <a:pt x="0" y="11"/>
                    <a:pt x="0" y="12"/>
                  </a:cubicBezTo>
                  <a:cubicBezTo>
                    <a:pt x="6" y="10"/>
                    <a:pt x="6" y="10"/>
                    <a:pt x="6" y="10"/>
                  </a:cubicBezTo>
                  <a:cubicBezTo>
                    <a:pt x="4" y="10"/>
                    <a:pt x="4" y="9"/>
                    <a:pt x="4" y="8"/>
                  </a:cubicBezTo>
                  <a:cubicBezTo>
                    <a:pt x="4" y="8"/>
                    <a:pt x="4" y="8"/>
                    <a:pt x="4" y="8"/>
                  </a:cubicBezTo>
                  <a:cubicBezTo>
                    <a:pt x="3" y="10"/>
                    <a:pt x="3" y="10"/>
                    <a:pt x="3" y="10"/>
                  </a:cubicBezTo>
                  <a:cubicBezTo>
                    <a:pt x="2" y="10"/>
                    <a:pt x="2" y="10"/>
                    <a:pt x="2" y="10"/>
                  </a:cubicBezTo>
                  <a:cubicBezTo>
                    <a:pt x="2" y="8"/>
                    <a:pt x="2" y="8"/>
                    <a:pt x="2" y="8"/>
                  </a:cubicBezTo>
                  <a:cubicBezTo>
                    <a:pt x="3" y="8"/>
                    <a:pt x="3" y="8"/>
                    <a:pt x="3" y="8"/>
                  </a:cubicBezTo>
                  <a:cubicBezTo>
                    <a:pt x="3" y="8"/>
                    <a:pt x="3" y="7"/>
                    <a:pt x="5" y="6"/>
                  </a:cubicBezTo>
                  <a:cubicBezTo>
                    <a:pt x="5" y="6"/>
                    <a:pt x="5" y="6"/>
                    <a:pt x="5" y="6"/>
                  </a:cubicBezTo>
                  <a:moveTo>
                    <a:pt x="16" y="3"/>
                  </a:moveTo>
                  <a:cubicBezTo>
                    <a:pt x="16" y="5"/>
                    <a:pt x="16" y="6"/>
                    <a:pt x="16" y="7"/>
                  </a:cubicBezTo>
                  <a:cubicBezTo>
                    <a:pt x="16" y="7"/>
                    <a:pt x="16" y="7"/>
                    <a:pt x="16" y="7"/>
                  </a:cubicBezTo>
                  <a:cubicBezTo>
                    <a:pt x="16" y="8"/>
                    <a:pt x="16" y="8"/>
                    <a:pt x="16" y="9"/>
                  </a:cubicBezTo>
                  <a:cubicBezTo>
                    <a:pt x="17" y="9"/>
                    <a:pt x="17" y="10"/>
                    <a:pt x="16" y="13"/>
                  </a:cubicBezTo>
                  <a:cubicBezTo>
                    <a:pt x="16" y="13"/>
                    <a:pt x="16" y="13"/>
                    <a:pt x="16" y="13"/>
                  </a:cubicBezTo>
                  <a:cubicBezTo>
                    <a:pt x="17" y="12"/>
                    <a:pt x="17" y="9"/>
                    <a:pt x="16" y="3"/>
                  </a:cubicBezTo>
                  <a:moveTo>
                    <a:pt x="8" y="3"/>
                  </a:moveTo>
                  <a:cubicBezTo>
                    <a:pt x="7" y="3"/>
                    <a:pt x="7" y="4"/>
                    <a:pt x="6" y="4"/>
                  </a:cubicBezTo>
                  <a:cubicBezTo>
                    <a:pt x="6" y="5"/>
                    <a:pt x="6" y="5"/>
                    <a:pt x="6" y="5"/>
                  </a:cubicBezTo>
                  <a:cubicBezTo>
                    <a:pt x="7" y="5"/>
                    <a:pt x="7" y="4"/>
                    <a:pt x="8" y="4"/>
                  </a:cubicBezTo>
                  <a:cubicBezTo>
                    <a:pt x="8" y="3"/>
                    <a:pt x="8" y="3"/>
                    <a:pt x="8" y="3"/>
                  </a:cubicBezTo>
                  <a:moveTo>
                    <a:pt x="4" y="1"/>
                  </a:moveTo>
                  <a:cubicBezTo>
                    <a:pt x="4" y="2"/>
                    <a:pt x="3" y="2"/>
                    <a:pt x="3" y="3"/>
                  </a:cubicBezTo>
                  <a:cubicBezTo>
                    <a:pt x="3" y="3"/>
                    <a:pt x="2" y="4"/>
                    <a:pt x="3" y="4"/>
                  </a:cubicBezTo>
                  <a:cubicBezTo>
                    <a:pt x="4" y="4"/>
                    <a:pt x="4" y="4"/>
                    <a:pt x="5" y="4"/>
                  </a:cubicBezTo>
                  <a:cubicBezTo>
                    <a:pt x="5" y="3"/>
                    <a:pt x="4" y="2"/>
                    <a:pt x="4" y="2"/>
                  </a:cubicBezTo>
                  <a:cubicBezTo>
                    <a:pt x="4" y="2"/>
                    <a:pt x="4" y="1"/>
                    <a:pt x="4" y="1"/>
                  </a:cubicBezTo>
                  <a:moveTo>
                    <a:pt x="12" y="1"/>
                  </a:moveTo>
                  <a:cubicBezTo>
                    <a:pt x="12" y="1"/>
                    <a:pt x="12" y="1"/>
                    <a:pt x="12" y="1"/>
                  </a:cubicBezTo>
                  <a:cubicBezTo>
                    <a:pt x="12" y="1"/>
                    <a:pt x="12" y="1"/>
                    <a:pt x="12" y="1"/>
                  </a:cubicBezTo>
                  <a:cubicBezTo>
                    <a:pt x="12" y="1"/>
                    <a:pt x="11" y="1"/>
                    <a:pt x="11" y="2"/>
                  </a:cubicBezTo>
                  <a:cubicBezTo>
                    <a:pt x="11" y="2"/>
                    <a:pt x="12" y="2"/>
                    <a:pt x="12" y="2"/>
                  </a:cubicBezTo>
                  <a:cubicBezTo>
                    <a:pt x="12" y="2"/>
                    <a:pt x="12" y="1"/>
                    <a:pt x="12" y="1"/>
                  </a:cubicBezTo>
                  <a:cubicBezTo>
                    <a:pt x="12" y="1"/>
                    <a:pt x="12" y="1"/>
                    <a:pt x="12" y="1"/>
                  </a:cubicBezTo>
                  <a:moveTo>
                    <a:pt x="7" y="0"/>
                  </a:moveTo>
                  <a:cubicBezTo>
                    <a:pt x="6" y="0"/>
                    <a:pt x="6" y="1"/>
                    <a:pt x="6" y="1"/>
                  </a:cubicBezTo>
                  <a:cubicBezTo>
                    <a:pt x="6" y="1"/>
                    <a:pt x="6" y="2"/>
                    <a:pt x="6" y="3"/>
                  </a:cubicBezTo>
                  <a:cubicBezTo>
                    <a:pt x="6" y="3"/>
                    <a:pt x="6" y="3"/>
                    <a:pt x="7" y="3"/>
                  </a:cubicBezTo>
                  <a:cubicBezTo>
                    <a:pt x="8" y="2"/>
                    <a:pt x="8" y="2"/>
                    <a:pt x="8" y="2"/>
                  </a:cubicBezTo>
                  <a:cubicBezTo>
                    <a:pt x="8" y="2"/>
                    <a:pt x="8" y="2"/>
                    <a:pt x="8" y="2"/>
                  </a:cubicBezTo>
                  <a:cubicBezTo>
                    <a:pt x="8" y="1"/>
                    <a:pt x="7" y="0"/>
                    <a:pt x="7" y="0"/>
                  </a:cubicBezTo>
                  <a:moveTo>
                    <a:pt x="10" y="0"/>
                  </a:moveTo>
                  <a:cubicBezTo>
                    <a:pt x="10" y="0"/>
                    <a:pt x="9" y="0"/>
                    <a:pt x="9" y="0"/>
                  </a:cubicBezTo>
                  <a:cubicBezTo>
                    <a:pt x="9" y="0"/>
                    <a:pt x="9" y="1"/>
                    <a:pt x="9" y="2"/>
                  </a:cubicBezTo>
                  <a:cubicBezTo>
                    <a:pt x="9" y="2"/>
                    <a:pt x="9" y="2"/>
                    <a:pt x="9" y="2"/>
                  </a:cubicBezTo>
                  <a:cubicBezTo>
                    <a:pt x="9" y="2"/>
                    <a:pt x="9" y="2"/>
                    <a:pt x="9" y="2"/>
                  </a:cubicBezTo>
                  <a:cubicBezTo>
                    <a:pt x="9" y="2"/>
                    <a:pt x="9" y="2"/>
                    <a:pt x="9" y="3"/>
                  </a:cubicBezTo>
                  <a:cubicBezTo>
                    <a:pt x="10" y="3"/>
                    <a:pt x="10" y="3"/>
                    <a:pt x="10" y="2"/>
                  </a:cubicBezTo>
                  <a:cubicBezTo>
                    <a:pt x="10" y="1"/>
                    <a:pt x="10" y="1"/>
                    <a:pt x="10" y="1"/>
                  </a:cubicBezTo>
                  <a:cubicBezTo>
                    <a:pt x="10" y="1"/>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3" name="Freeform 495"/>
            <p:cNvSpPr>
              <a:spLocks/>
            </p:cNvSpPr>
            <p:nvPr/>
          </p:nvSpPr>
          <p:spPr bwMode="auto">
            <a:xfrm>
              <a:off x="1284" y="841"/>
              <a:ext cx="86" cy="7"/>
            </a:xfrm>
            <a:custGeom>
              <a:avLst/>
              <a:gdLst>
                <a:gd name="T0" fmla="*/ 56 w 59"/>
                <a:gd name="T1" fmla="*/ 0 h 5"/>
                <a:gd name="T2" fmla="*/ 55 w 59"/>
                <a:gd name="T3" fmla="*/ 1 h 5"/>
                <a:gd name="T4" fmla="*/ 55 w 59"/>
                <a:gd name="T5" fmla="*/ 1 h 5"/>
                <a:gd name="T6" fmla="*/ 48 w 59"/>
                <a:gd name="T7" fmla="*/ 3 h 5"/>
                <a:gd name="T8" fmla="*/ 39 w 59"/>
                <a:gd name="T9" fmla="*/ 4 h 5"/>
                <a:gd name="T10" fmla="*/ 36 w 59"/>
                <a:gd name="T11" fmla="*/ 4 h 5"/>
                <a:gd name="T12" fmla="*/ 17 w 59"/>
                <a:gd name="T13" fmla="*/ 4 h 5"/>
                <a:gd name="T14" fmla="*/ 15 w 59"/>
                <a:gd name="T15" fmla="*/ 5 h 5"/>
                <a:gd name="T16" fmla="*/ 3 w 59"/>
                <a:gd name="T17" fmla="*/ 2 h 5"/>
                <a:gd name="T18" fmla="*/ 3 w 59"/>
                <a:gd name="T19" fmla="*/ 1 h 5"/>
                <a:gd name="T20" fmla="*/ 3 w 59"/>
                <a:gd name="T21" fmla="*/ 1 h 5"/>
                <a:gd name="T22" fmla="*/ 5 w 59"/>
                <a:gd name="T23" fmla="*/ 4 h 5"/>
                <a:gd name="T24" fmla="*/ 15 w 59"/>
                <a:gd name="T25" fmla="*/ 5 h 5"/>
                <a:gd name="T26" fmla="*/ 18 w 59"/>
                <a:gd name="T27" fmla="*/ 5 h 5"/>
                <a:gd name="T28" fmla="*/ 40 w 59"/>
                <a:gd name="T29" fmla="*/ 5 h 5"/>
                <a:gd name="T30" fmla="*/ 51 w 59"/>
                <a:gd name="T31" fmla="*/ 3 h 5"/>
                <a:gd name="T32" fmla="*/ 57 w 59"/>
                <a:gd name="T33" fmla="*/ 0 h 5"/>
                <a:gd name="T34" fmla="*/ 56 w 59"/>
                <a:gd name="T35" fmla="*/ 0 h 5"/>
                <a:gd name="T36" fmla="*/ 56 w 59"/>
                <a:gd name="T3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5">
                  <a:moveTo>
                    <a:pt x="56" y="0"/>
                  </a:moveTo>
                  <a:cubicBezTo>
                    <a:pt x="56" y="0"/>
                    <a:pt x="55" y="1"/>
                    <a:pt x="55" y="1"/>
                  </a:cubicBezTo>
                  <a:cubicBezTo>
                    <a:pt x="55" y="1"/>
                    <a:pt x="55" y="1"/>
                    <a:pt x="55" y="1"/>
                  </a:cubicBezTo>
                  <a:cubicBezTo>
                    <a:pt x="53" y="1"/>
                    <a:pt x="48" y="3"/>
                    <a:pt x="48" y="3"/>
                  </a:cubicBezTo>
                  <a:cubicBezTo>
                    <a:pt x="39" y="4"/>
                    <a:pt x="39" y="4"/>
                    <a:pt x="39" y="4"/>
                  </a:cubicBezTo>
                  <a:cubicBezTo>
                    <a:pt x="39" y="4"/>
                    <a:pt x="37" y="4"/>
                    <a:pt x="36" y="4"/>
                  </a:cubicBezTo>
                  <a:cubicBezTo>
                    <a:pt x="29" y="4"/>
                    <a:pt x="17" y="4"/>
                    <a:pt x="17" y="4"/>
                  </a:cubicBezTo>
                  <a:cubicBezTo>
                    <a:pt x="17" y="5"/>
                    <a:pt x="16" y="5"/>
                    <a:pt x="15" y="5"/>
                  </a:cubicBezTo>
                  <a:cubicBezTo>
                    <a:pt x="10" y="5"/>
                    <a:pt x="3" y="2"/>
                    <a:pt x="3" y="2"/>
                  </a:cubicBezTo>
                  <a:cubicBezTo>
                    <a:pt x="3" y="2"/>
                    <a:pt x="3" y="1"/>
                    <a:pt x="3" y="1"/>
                  </a:cubicBezTo>
                  <a:cubicBezTo>
                    <a:pt x="3" y="1"/>
                    <a:pt x="3" y="1"/>
                    <a:pt x="3" y="1"/>
                  </a:cubicBezTo>
                  <a:cubicBezTo>
                    <a:pt x="3" y="1"/>
                    <a:pt x="0" y="2"/>
                    <a:pt x="5" y="4"/>
                  </a:cubicBezTo>
                  <a:cubicBezTo>
                    <a:pt x="5" y="4"/>
                    <a:pt x="10" y="5"/>
                    <a:pt x="15" y="5"/>
                  </a:cubicBezTo>
                  <a:cubicBezTo>
                    <a:pt x="16" y="5"/>
                    <a:pt x="17" y="5"/>
                    <a:pt x="18" y="5"/>
                  </a:cubicBezTo>
                  <a:cubicBezTo>
                    <a:pt x="18" y="5"/>
                    <a:pt x="37" y="5"/>
                    <a:pt x="40" y="5"/>
                  </a:cubicBezTo>
                  <a:cubicBezTo>
                    <a:pt x="40" y="5"/>
                    <a:pt x="47" y="5"/>
                    <a:pt x="51" y="3"/>
                  </a:cubicBezTo>
                  <a:cubicBezTo>
                    <a:pt x="51" y="3"/>
                    <a:pt x="59" y="0"/>
                    <a:pt x="57" y="0"/>
                  </a:cubicBezTo>
                  <a:cubicBezTo>
                    <a:pt x="57" y="0"/>
                    <a:pt x="56" y="0"/>
                    <a:pt x="56" y="0"/>
                  </a:cubicBezTo>
                  <a:cubicBezTo>
                    <a:pt x="56" y="0"/>
                    <a:pt x="56" y="0"/>
                    <a:pt x="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4" name="Freeform 496"/>
            <p:cNvSpPr>
              <a:spLocks noEditPoints="1"/>
            </p:cNvSpPr>
            <p:nvPr/>
          </p:nvSpPr>
          <p:spPr bwMode="auto">
            <a:xfrm>
              <a:off x="1288" y="786"/>
              <a:ext cx="78" cy="62"/>
            </a:xfrm>
            <a:custGeom>
              <a:avLst/>
              <a:gdLst>
                <a:gd name="T0" fmla="*/ 30 w 53"/>
                <a:gd name="T1" fmla="*/ 28 h 43"/>
                <a:gd name="T2" fmla="*/ 30 w 53"/>
                <a:gd name="T3" fmla="*/ 28 h 43"/>
                <a:gd name="T4" fmla="*/ 36 w 53"/>
                <a:gd name="T5" fmla="*/ 0 h 43"/>
                <a:gd name="T6" fmla="*/ 36 w 53"/>
                <a:gd name="T7" fmla="*/ 3 h 43"/>
                <a:gd name="T8" fmla="*/ 36 w 53"/>
                <a:gd name="T9" fmla="*/ 4 h 43"/>
                <a:gd name="T10" fmla="*/ 32 w 53"/>
                <a:gd name="T11" fmla="*/ 7 h 43"/>
                <a:gd name="T12" fmla="*/ 24 w 53"/>
                <a:gd name="T13" fmla="*/ 18 h 43"/>
                <a:gd name="T14" fmla="*/ 23 w 53"/>
                <a:gd name="T15" fmla="*/ 36 h 43"/>
                <a:gd name="T16" fmla="*/ 29 w 53"/>
                <a:gd name="T17" fmla="*/ 35 h 43"/>
                <a:gd name="T18" fmla="*/ 29 w 53"/>
                <a:gd name="T19" fmla="*/ 36 h 43"/>
                <a:gd name="T20" fmla="*/ 22 w 53"/>
                <a:gd name="T21" fmla="*/ 38 h 43"/>
                <a:gd name="T22" fmla="*/ 15 w 53"/>
                <a:gd name="T23" fmla="*/ 41 h 43"/>
                <a:gd name="T24" fmla="*/ 9 w 53"/>
                <a:gd name="T25" fmla="*/ 42 h 43"/>
                <a:gd name="T26" fmla="*/ 0 w 53"/>
                <a:gd name="T27" fmla="*/ 40 h 43"/>
                <a:gd name="T28" fmla="*/ 14 w 53"/>
                <a:gd name="T29" fmla="*/ 42 h 43"/>
                <a:gd name="T30" fmla="*/ 36 w 53"/>
                <a:gd name="T31" fmla="*/ 42 h 43"/>
                <a:gd name="T32" fmla="*/ 52 w 53"/>
                <a:gd name="T33" fmla="*/ 39 h 43"/>
                <a:gd name="T34" fmla="*/ 53 w 53"/>
                <a:gd name="T35" fmla="*/ 38 h 43"/>
                <a:gd name="T36" fmla="*/ 51 w 53"/>
                <a:gd name="T37" fmla="*/ 38 h 43"/>
                <a:gd name="T38" fmla="*/ 51 w 53"/>
                <a:gd name="T39" fmla="*/ 36 h 43"/>
                <a:gd name="T40" fmla="*/ 50 w 53"/>
                <a:gd name="T41" fmla="*/ 35 h 43"/>
                <a:gd name="T42" fmla="*/ 48 w 53"/>
                <a:gd name="T43" fmla="*/ 34 h 43"/>
                <a:gd name="T44" fmla="*/ 48 w 53"/>
                <a:gd name="T45" fmla="*/ 34 h 43"/>
                <a:gd name="T46" fmla="*/ 46 w 53"/>
                <a:gd name="T47" fmla="*/ 35 h 43"/>
                <a:gd name="T48" fmla="*/ 38 w 53"/>
                <a:gd name="T49" fmla="*/ 39 h 43"/>
                <a:gd name="T50" fmla="*/ 39 w 53"/>
                <a:gd name="T51" fmla="*/ 34 h 43"/>
                <a:gd name="T52" fmla="*/ 32 w 53"/>
                <a:gd name="T53" fmla="*/ 36 h 43"/>
                <a:gd name="T54" fmla="*/ 30 w 53"/>
                <a:gd name="T55" fmla="*/ 28 h 43"/>
                <a:gd name="T56" fmla="*/ 30 w 53"/>
                <a:gd name="T57" fmla="*/ 26 h 43"/>
                <a:gd name="T58" fmla="*/ 31 w 53"/>
                <a:gd name="T59" fmla="*/ 26 h 43"/>
                <a:gd name="T60" fmla="*/ 33 w 53"/>
                <a:gd name="T61" fmla="*/ 25 h 43"/>
                <a:gd name="T62" fmla="*/ 37 w 53"/>
                <a:gd name="T63" fmla="*/ 23 h 43"/>
                <a:gd name="T64" fmla="*/ 37 w 53"/>
                <a:gd name="T65" fmla="*/ 21 h 43"/>
                <a:gd name="T66" fmla="*/ 39 w 53"/>
                <a:gd name="T67" fmla="*/ 18 h 43"/>
                <a:gd name="T68" fmla="*/ 40 w 53"/>
                <a:gd name="T69" fmla="*/ 12 h 43"/>
                <a:gd name="T70" fmla="*/ 38 w 53"/>
                <a:gd name="T71" fmla="*/ 9 h 43"/>
                <a:gd name="T72" fmla="*/ 41 w 53"/>
                <a:gd name="T73" fmla="*/ 6 h 43"/>
                <a:gd name="T74" fmla="*/ 41 w 53"/>
                <a:gd name="T75" fmla="*/ 3 h 43"/>
                <a:gd name="T76" fmla="*/ 41 w 53"/>
                <a:gd name="T77" fmla="*/ 0 h 43"/>
                <a:gd name="T78" fmla="*/ 40 w 53"/>
                <a:gd name="T79" fmla="*/ 4 h 43"/>
                <a:gd name="T80" fmla="*/ 39 w 53"/>
                <a:gd name="T81" fmla="*/ 4 h 43"/>
                <a:gd name="T82" fmla="*/ 37 w 53"/>
                <a:gd name="T8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43">
                  <a:moveTo>
                    <a:pt x="30" y="28"/>
                  </a:moveTo>
                  <a:cubicBezTo>
                    <a:pt x="30" y="28"/>
                    <a:pt x="30" y="28"/>
                    <a:pt x="30" y="28"/>
                  </a:cubicBezTo>
                  <a:cubicBezTo>
                    <a:pt x="30" y="28"/>
                    <a:pt x="30" y="28"/>
                    <a:pt x="30" y="28"/>
                  </a:cubicBezTo>
                  <a:cubicBezTo>
                    <a:pt x="30" y="28"/>
                    <a:pt x="30" y="28"/>
                    <a:pt x="30" y="28"/>
                  </a:cubicBezTo>
                  <a:moveTo>
                    <a:pt x="37" y="0"/>
                  </a:moveTo>
                  <a:cubicBezTo>
                    <a:pt x="37" y="0"/>
                    <a:pt x="36" y="0"/>
                    <a:pt x="36" y="0"/>
                  </a:cubicBezTo>
                  <a:cubicBezTo>
                    <a:pt x="36" y="1"/>
                    <a:pt x="36" y="2"/>
                    <a:pt x="36" y="2"/>
                  </a:cubicBezTo>
                  <a:cubicBezTo>
                    <a:pt x="36" y="3"/>
                    <a:pt x="36" y="3"/>
                    <a:pt x="36" y="3"/>
                  </a:cubicBezTo>
                  <a:cubicBezTo>
                    <a:pt x="37" y="3"/>
                    <a:pt x="37" y="3"/>
                    <a:pt x="37" y="3"/>
                  </a:cubicBezTo>
                  <a:cubicBezTo>
                    <a:pt x="36" y="4"/>
                    <a:pt x="36" y="4"/>
                    <a:pt x="36" y="4"/>
                  </a:cubicBezTo>
                  <a:cubicBezTo>
                    <a:pt x="36" y="4"/>
                    <a:pt x="36" y="4"/>
                    <a:pt x="36" y="4"/>
                  </a:cubicBezTo>
                  <a:cubicBezTo>
                    <a:pt x="35" y="4"/>
                    <a:pt x="34" y="4"/>
                    <a:pt x="32" y="7"/>
                  </a:cubicBezTo>
                  <a:cubicBezTo>
                    <a:pt x="30" y="8"/>
                    <a:pt x="17" y="13"/>
                    <a:pt x="24" y="18"/>
                  </a:cubicBezTo>
                  <a:cubicBezTo>
                    <a:pt x="24" y="18"/>
                    <a:pt x="24" y="18"/>
                    <a:pt x="24" y="18"/>
                  </a:cubicBezTo>
                  <a:cubicBezTo>
                    <a:pt x="25" y="18"/>
                    <a:pt x="33" y="18"/>
                    <a:pt x="25" y="27"/>
                  </a:cubicBezTo>
                  <a:cubicBezTo>
                    <a:pt x="25" y="27"/>
                    <a:pt x="17" y="36"/>
                    <a:pt x="23" y="36"/>
                  </a:cubicBezTo>
                  <a:cubicBezTo>
                    <a:pt x="24" y="36"/>
                    <a:pt x="26" y="36"/>
                    <a:pt x="27" y="35"/>
                  </a:cubicBezTo>
                  <a:cubicBezTo>
                    <a:pt x="29" y="35"/>
                    <a:pt x="29" y="35"/>
                    <a:pt x="29" y="35"/>
                  </a:cubicBezTo>
                  <a:cubicBezTo>
                    <a:pt x="29" y="36"/>
                    <a:pt x="29" y="36"/>
                    <a:pt x="29" y="36"/>
                  </a:cubicBezTo>
                  <a:cubicBezTo>
                    <a:pt x="29" y="36"/>
                    <a:pt x="29" y="36"/>
                    <a:pt x="29" y="36"/>
                  </a:cubicBezTo>
                  <a:cubicBezTo>
                    <a:pt x="29" y="36"/>
                    <a:pt x="26" y="38"/>
                    <a:pt x="23" y="38"/>
                  </a:cubicBezTo>
                  <a:cubicBezTo>
                    <a:pt x="23" y="38"/>
                    <a:pt x="23" y="38"/>
                    <a:pt x="22" y="38"/>
                  </a:cubicBezTo>
                  <a:cubicBezTo>
                    <a:pt x="22" y="38"/>
                    <a:pt x="22" y="38"/>
                    <a:pt x="22" y="38"/>
                  </a:cubicBezTo>
                  <a:cubicBezTo>
                    <a:pt x="21" y="38"/>
                    <a:pt x="16" y="38"/>
                    <a:pt x="15" y="41"/>
                  </a:cubicBezTo>
                  <a:cubicBezTo>
                    <a:pt x="15" y="41"/>
                    <a:pt x="14" y="42"/>
                    <a:pt x="12" y="42"/>
                  </a:cubicBezTo>
                  <a:cubicBezTo>
                    <a:pt x="11" y="42"/>
                    <a:pt x="10" y="42"/>
                    <a:pt x="9" y="42"/>
                  </a:cubicBezTo>
                  <a:cubicBezTo>
                    <a:pt x="0" y="39"/>
                    <a:pt x="0" y="39"/>
                    <a:pt x="0" y="39"/>
                  </a:cubicBezTo>
                  <a:cubicBezTo>
                    <a:pt x="0" y="39"/>
                    <a:pt x="0" y="40"/>
                    <a:pt x="0" y="40"/>
                  </a:cubicBezTo>
                  <a:cubicBezTo>
                    <a:pt x="0" y="40"/>
                    <a:pt x="7" y="43"/>
                    <a:pt x="12" y="43"/>
                  </a:cubicBezTo>
                  <a:cubicBezTo>
                    <a:pt x="13" y="43"/>
                    <a:pt x="14" y="43"/>
                    <a:pt x="14" y="42"/>
                  </a:cubicBezTo>
                  <a:cubicBezTo>
                    <a:pt x="14" y="42"/>
                    <a:pt x="26" y="42"/>
                    <a:pt x="33" y="42"/>
                  </a:cubicBezTo>
                  <a:cubicBezTo>
                    <a:pt x="34" y="42"/>
                    <a:pt x="36" y="42"/>
                    <a:pt x="36" y="42"/>
                  </a:cubicBezTo>
                  <a:cubicBezTo>
                    <a:pt x="45" y="41"/>
                    <a:pt x="45" y="41"/>
                    <a:pt x="45" y="41"/>
                  </a:cubicBezTo>
                  <a:cubicBezTo>
                    <a:pt x="45" y="41"/>
                    <a:pt x="50" y="39"/>
                    <a:pt x="52" y="39"/>
                  </a:cubicBezTo>
                  <a:cubicBezTo>
                    <a:pt x="52" y="39"/>
                    <a:pt x="52" y="39"/>
                    <a:pt x="52" y="39"/>
                  </a:cubicBezTo>
                  <a:cubicBezTo>
                    <a:pt x="52" y="39"/>
                    <a:pt x="53" y="38"/>
                    <a:pt x="53" y="38"/>
                  </a:cubicBezTo>
                  <a:cubicBezTo>
                    <a:pt x="52" y="37"/>
                    <a:pt x="52" y="37"/>
                    <a:pt x="52" y="37"/>
                  </a:cubicBezTo>
                  <a:cubicBezTo>
                    <a:pt x="52" y="38"/>
                    <a:pt x="51" y="38"/>
                    <a:pt x="51" y="38"/>
                  </a:cubicBezTo>
                  <a:cubicBezTo>
                    <a:pt x="51" y="38"/>
                    <a:pt x="50" y="38"/>
                    <a:pt x="50" y="38"/>
                  </a:cubicBezTo>
                  <a:cubicBezTo>
                    <a:pt x="51" y="37"/>
                    <a:pt x="51" y="36"/>
                    <a:pt x="51" y="36"/>
                  </a:cubicBezTo>
                  <a:cubicBezTo>
                    <a:pt x="50" y="35"/>
                    <a:pt x="50" y="35"/>
                    <a:pt x="50" y="35"/>
                  </a:cubicBezTo>
                  <a:cubicBezTo>
                    <a:pt x="50" y="35"/>
                    <a:pt x="50" y="35"/>
                    <a:pt x="50" y="35"/>
                  </a:cubicBezTo>
                  <a:cubicBezTo>
                    <a:pt x="48" y="37"/>
                    <a:pt x="45" y="40"/>
                    <a:pt x="45" y="40"/>
                  </a:cubicBezTo>
                  <a:cubicBezTo>
                    <a:pt x="45" y="39"/>
                    <a:pt x="48" y="34"/>
                    <a:pt x="48" y="34"/>
                  </a:cubicBezTo>
                  <a:cubicBezTo>
                    <a:pt x="48" y="34"/>
                    <a:pt x="48" y="34"/>
                    <a:pt x="48" y="34"/>
                  </a:cubicBezTo>
                  <a:cubicBezTo>
                    <a:pt x="48" y="34"/>
                    <a:pt x="48" y="34"/>
                    <a:pt x="48" y="34"/>
                  </a:cubicBezTo>
                  <a:cubicBezTo>
                    <a:pt x="48" y="34"/>
                    <a:pt x="48" y="34"/>
                    <a:pt x="48" y="34"/>
                  </a:cubicBezTo>
                  <a:cubicBezTo>
                    <a:pt x="47" y="34"/>
                    <a:pt x="47" y="35"/>
                    <a:pt x="46" y="35"/>
                  </a:cubicBezTo>
                  <a:cubicBezTo>
                    <a:pt x="42" y="39"/>
                    <a:pt x="40" y="39"/>
                    <a:pt x="39" y="39"/>
                  </a:cubicBezTo>
                  <a:cubicBezTo>
                    <a:pt x="38" y="39"/>
                    <a:pt x="38" y="39"/>
                    <a:pt x="38" y="39"/>
                  </a:cubicBezTo>
                  <a:cubicBezTo>
                    <a:pt x="39" y="36"/>
                    <a:pt x="45" y="35"/>
                    <a:pt x="45" y="35"/>
                  </a:cubicBezTo>
                  <a:cubicBezTo>
                    <a:pt x="45" y="35"/>
                    <a:pt x="42" y="34"/>
                    <a:pt x="39" y="34"/>
                  </a:cubicBezTo>
                  <a:cubicBezTo>
                    <a:pt x="36" y="34"/>
                    <a:pt x="33" y="35"/>
                    <a:pt x="32" y="36"/>
                  </a:cubicBezTo>
                  <a:cubicBezTo>
                    <a:pt x="32" y="36"/>
                    <a:pt x="32" y="36"/>
                    <a:pt x="32" y="36"/>
                  </a:cubicBezTo>
                  <a:cubicBezTo>
                    <a:pt x="32" y="36"/>
                    <a:pt x="32" y="36"/>
                    <a:pt x="32" y="36"/>
                  </a:cubicBezTo>
                  <a:cubicBezTo>
                    <a:pt x="31" y="35"/>
                    <a:pt x="30" y="31"/>
                    <a:pt x="30" y="28"/>
                  </a:cubicBezTo>
                  <a:cubicBezTo>
                    <a:pt x="30" y="29"/>
                    <a:pt x="30" y="29"/>
                    <a:pt x="29" y="29"/>
                  </a:cubicBezTo>
                  <a:cubicBezTo>
                    <a:pt x="29" y="27"/>
                    <a:pt x="29" y="27"/>
                    <a:pt x="30" y="26"/>
                  </a:cubicBezTo>
                  <a:cubicBezTo>
                    <a:pt x="31" y="26"/>
                    <a:pt x="31" y="26"/>
                    <a:pt x="31" y="26"/>
                  </a:cubicBezTo>
                  <a:cubicBezTo>
                    <a:pt x="31" y="26"/>
                    <a:pt x="31" y="26"/>
                    <a:pt x="31" y="26"/>
                  </a:cubicBezTo>
                  <a:cubicBezTo>
                    <a:pt x="30" y="26"/>
                    <a:pt x="30" y="26"/>
                    <a:pt x="30" y="26"/>
                  </a:cubicBezTo>
                  <a:cubicBezTo>
                    <a:pt x="31" y="26"/>
                    <a:pt x="32" y="25"/>
                    <a:pt x="33" y="25"/>
                  </a:cubicBezTo>
                  <a:cubicBezTo>
                    <a:pt x="33" y="25"/>
                    <a:pt x="33" y="25"/>
                    <a:pt x="33" y="25"/>
                  </a:cubicBezTo>
                  <a:cubicBezTo>
                    <a:pt x="34" y="24"/>
                    <a:pt x="36" y="23"/>
                    <a:pt x="37" y="23"/>
                  </a:cubicBezTo>
                  <a:cubicBezTo>
                    <a:pt x="39" y="23"/>
                    <a:pt x="40" y="23"/>
                    <a:pt x="41" y="25"/>
                  </a:cubicBezTo>
                  <a:cubicBezTo>
                    <a:pt x="41" y="25"/>
                    <a:pt x="40" y="21"/>
                    <a:pt x="37" y="21"/>
                  </a:cubicBezTo>
                  <a:cubicBezTo>
                    <a:pt x="36" y="21"/>
                    <a:pt x="36" y="21"/>
                    <a:pt x="36" y="21"/>
                  </a:cubicBezTo>
                  <a:cubicBezTo>
                    <a:pt x="36" y="21"/>
                    <a:pt x="29" y="20"/>
                    <a:pt x="39" y="18"/>
                  </a:cubicBezTo>
                  <a:cubicBezTo>
                    <a:pt x="39" y="18"/>
                    <a:pt x="44" y="17"/>
                    <a:pt x="39" y="17"/>
                  </a:cubicBezTo>
                  <a:cubicBezTo>
                    <a:pt x="39" y="17"/>
                    <a:pt x="34" y="15"/>
                    <a:pt x="40" y="12"/>
                  </a:cubicBezTo>
                  <a:cubicBezTo>
                    <a:pt x="40" y="12"/>
                    <a:pt x="46" y="9"/>
                    <a:pt x="39" y="9"/>
                  </a:cubicBezTo>
                  <a:cubicBezTo>
                    <a:pt x="39" y="9"/>
                    <a:pt x="39" y="9"/>
                    <a:pt x="38" y="9"/>
                  </a:cubicBezTo>
                  <a:cubicBezTo>
                    <a:pt x="38" y="9"/>
                    <a:pt x="38" y="9"/>
                    <a:pt x="37" y="9"/>
                  </a:cubicBezTo>
                  <a:cubicBezTo>
                    <a:pt x="35" y="9"/>
                    <a:pt x="30" y="8"/>
                    <a:pt x="41" y="6"/>
                  </a:cubicBezTo>
                  <a:cubicBezTo>
                    <a:pt x="41" y="6"/>
                    <a:pt x="42" y="5"/>
                    <a:pt x="42" y="5"/>
                  </a:cubicBezTo>
                  <a:cubicBezTo>
                    <a:pt x="41" y="5"/>
                    <a:pt x="41" y="3"/>
                    <a:pt x="41" y="3"/>
                  </a:cubicBezTo>
                  <a:cubicBezTo>
                    <a:pt x="41" y="2"/>
                    <a:pt x="41" y="1"/>
                    <a:pt x="41" y="1"/>
                  </a:cubicBezTo>
                  <a:cubicBezTo>
                    <a:pt x="41" y="1"/>
                    <a:pt x="41" y="0"/>
                    <a:pt x="41" y="0"/>
                  </a:cubicBezTo>
                  <a:cubicBezTo>
                    <a:pt x="41" y="0"/>
                    <a:pt x="41" y="1"/>
                    <a:pt x="41" y="1"/>
                  </a:cubicBezTo>
                  <a:cubicBezTo>
                    <a:pt x="41" y="1"/>
                    <a:pt x="41" y="4"/>
                    <a:pt x="40" y="4"/>
                  </a:cubicBezTo>
                  <a:cubicBezTo>
                    <a:pt x="40" y="4"/>
                    <a:pt x="39" y="4"/>
                    <a:pt x="39" y="4"/>
                  </a:cubicBezTo>
                  <a:cubicBezTo>
                    <a:pt x="39" y="4"/>
                    <a:pt x="39" y="4"/>
                    <a:pt x="39" y="4"/>
                  </a:cubicBezTo>
                  <a:cubicBezTo>
                    <a:pt x="39" y="4"/>
                    <a:pt x="37" y="4"/>
                    <a:pt x="37" y="2"/>
                  </a:cubicBezTo>
                  <a:cubicBezTo>
                    <a:pt x="37" y="2"/>
                    <a:pt x="37" y="1"/>
                    <a:pt x="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5" name="Freeform 497"/>
            <p:cNvSpPr>
              <a:spLocks/>
            </p:cNvSpPr>
            <p:nvPr/>
          </p:nvSpPr>
          <p:spPr bwMode="auto">
            <a:xfrm>
              <a:off x="1331" y="824"/>
              <a:ext cx="3" cy="4"/>
            </a:xfrm>
            <a:custGeom>
              <a:avLst/>
              <a:gdLst>
                <a:gd name="T0" fmla="*/ 1 w 2"/>
                <a:gd name="T1" fmla="*/ 0 h 3"/>
                <a:gd name="T2" fmla="*/ 0 w 2"/>
                <a:gd name="T3" fmla="*/ 3 h 3"/>
                <a:gd name="T4" fmla="*/ 1 w 2"/>
                <a:gd name="T5" fmla="*/ 2 h 3"/>
                <a:gd name="T6" fmla="*/ 1 w 2"/>
                <a:gd name="T7" fmla="*/ 2 h 3"/>
                <a:gd name="T8" fmla="*/ 1 w 2"/>
                <a:gd name="T9" fmla="*/ 2 h 3"/>
                <a:gd name="T10" fmla="*/ 1 w 2"/>
                <a:gd name="T11" fmla="*/ 2 h 3"/>
                <a:gd name="T12" fmla="*/ 1 w 2"/>
                <a:gd name="T13" fmla="*/ 2 h 3"/>
                <a:gd name="T14" fmla="*/ 2 w 2"/>
                <a:gd name="T15" fmla="*/ 0 h 3"/>
                <a:gd name="T16" fmla="*/ 1 w 2"/>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3">
                  <a:moveTo>
                    <a:pt x="1" y="0"/>
                  </a:moveTo>
                  <a:cubicBezTo>
                    <a:pt x="0" y="1"/>
                    <a:pt x="0" y="1"/>
                    <a:pt x="0" y="3"/>
                  </a:cubicBezTo>
                  <a:cubicBezTo>
                    <a:pt x="1" y="3"/>
                    <a:pt x="1" y="3"/>
                    <a:pt x="1" y="2"/>
                  </a:cubicBezTo>
                  <a:cubicBezTo>
                    <a:pt x="1" y="2"/>
                    <a:pt x="1" y="2"/>
                    <a:pt x="1" y="2"/>
                  </a:cubicBezTo>
                  <a:cubicBezTo>
                    <a:pt x="1" y="2"/>
                    <a:pt x="1" y="2"/>
                    <a:pt x="1" y="2"/>
                  </a:cubicBezTo>
                  <a:cubicBezTo>
                    <a:pt x="1" y="2"/>
                    <a:pt x="1" y="2"/>
                    <a:pt x="1" y="2"/>
                  </a:cubicBezTo>
                  <a:cubicBezTo>
                    <a:pt x="1" y="2"/>
                    <a:pt x="1" y="2"/>
                    <a:pt x="1" y="2"/>
                  </a:cubicBezTo>
                  <a:cubicBezTo>
                    <a:pt x="1" y="2"/>
                    <a:pt x="1" y="1"/>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6" name="Freeform 498"/>
            <p:cNvSpPr>
              <a:spLocks noEditPoints="1"/>
            </p:cNvSpPr>
            <p:nvPr/>
          </p:nvSpPr>
          <p:spPr bwMode="auto">
            <a:xfrm>
              <a:off x="1335" y="787"/>
              <a:ext cx="16" cy="5"/>
            </a:xfrm>
            <a:custGeom>
              <a:avLst/>
              <a:gdLst>
                <a:gd name="T0" fmla="*/ 10 w 11"/>
                <a:gd name="T1" fmla="*/ 0 h 3"/>
                <a:gd name="T2" fmla="*/ 10 w 11"/>
                <a:gd name="T3" fmla="*/ 3 h 3"/>
                <a:gd name="T4" fmla="*/ 11 w 11"/>
                <a:gd name="T5" fmla="*/ 1 h 3"/>
                <a:gd name="T6" fmla="*/ 10 w 11"/>
                <a:gd name="T7" fmla="*/ 1 h 3"/>
                <a:gd name="T8" fmla="*/ 10 w 11"/>
                <a:gd name="T9" fmla="*/ 1 h 3"/>
                <a:gd name="T10" fmla="*/ 10 w 11"/>
                <a:gd name="T11" fmla="*/ 0 h 3"/>
                <a:gd name="T12" fmla="*/ 3 w 11"/>
                <a:gd name="T13" fmla="*/ 0 h 3"/>
                <a:gd name="T14" fmla="*/ 1 w 11"/>
                <a:gd name="T15" fmla="*/ 0 h 3"/>
                <a:gd name="T16" fmla="*/ 1 w 11"/>
                <a:gd name="T17" fmla="*/ 2 h 3"/>
                <a:gd name="T18" fmla="*/ 2 w 11"/>
                <a:gd name="T19" fmla="*/ 2 h 3"/>
                <a:gd name="T20" fmla="*/ 3 w 11"/>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3">
                  <a:moveTo>
                    <a:pt x="10" y="0"/>
                  </a:moveTo>
                  <a:cubicBezTo>
                    <a:pt x="10" y="3"/>
                    <a:pt x="10" y="3"/>
                    <a:pt x="10" y="3"/>
                  </a:cubicBezTo>
                  <a:cubicBezTo>
                    <a:pt x="10" y="3"/>
                    <a:pt x="11" y="2"/>
                    <a:pt x="11" y="1"/>
                  </a:cubicBezTo>
                  <a:cubicBezTo>
                    <a:pt x="11" y="1"/>
                    <a:pt x="10" y="1"/>
                    <a:pt x="10" y="1"/>
                  </a:cubicBezTo>
                  <a:cubicBezTo>
                    <a:pt x="10" y="1"/>
                    <a:pt x="10" y="1"/>
                    <a:pt x="10" y="1"/>
                  </a:cubicBezTo>
                  <a:cubicBezTo>
                    <a:pt x="10" y="1"/>
                    <a:pt x="10" y="1"/>
                    <a:pt x="10" y="0"/>
                  </a:cubicBezTo>
                  <a:moveTo>
                    <a:pt x="3" y="0"/>
                  </a:moveTo>
                  <a:cubicBezTo>
                    <a:pt x="2" y="0"/>
                    <a:pt x="1" y="0"/>
                    <a:pt x="1" y="0"/>
                  </a:cubicBezTo>
                  <a:cubicBezTo>
                    <a:pt x="0" y="2"/>
                    <a:pt x="1" y="2"/>
                    <a:pt x="1" y="2"/>
                  </a:cubicBezTo>
                  <a:cubicBezTo>
                    <a:pt x="1" y="2"/>
                    <a:pt x="1" y="2"/>
                    <a:pt x="2" y="2"/>
                  </a:cubicBezTo>
                  <a:cubicBezTo>
                    <a:pt x="2" y="2"/>
                    <a:pt x="3"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7" name="Freeform 499"/>
            <p:cNvSpPr>
              <a:spLocks noEditPoints="1"/>
            </p:cNvSpPr>
            <p:nvPr/>
          </p:nvSpPr>
          <p:spPr bwMode="auto">
            <a:xfrm>
              <a:off x="1332" y="821"/>
              <a:ext cx="22" cy="16"/>
            </a:xfrm>
            <a:custGeom>
              <a:avLst/>
              <a:gdLst>
                <a:gd name="T0" fmla="*/ 15 w 15"/>
                <a:gd name="T1" fmla="*/ 11 h 11"/>
                <a:gd name="T2" fmla="*/ 15 w 15"/>
                <a:gd name="T3" fmla="*/ 11 h 11"/>
                <a:gd name="T4" fmla="*/ 15 w 15"/>
                <a:gd name="T5" fmla="*/ 11 h 11"/>
                <a:gd name="T6" fmla="*/ 15 w 15"/>
                <a:gd name="T7" fmla="*/ 11 h 11"/>
                <a:gd name="T8" fmla="*/ 15 w 15"/>
                <a:gd name="T9" fmla="*/ 11 h 11"/>
                <a:gd name="T10" fmla="*/ 7 w 15"/>
                <a:gd name="T11" fmla="*/ 5 h 11"/>
                <a:gd name="T12" fmla="*/ 7 w 15"/>
                <a:gd name="T13" fmla="*/ 6 h 11"/>
                <a:gd name="T14" fmla="*/ 7 w 15"/>
                <a:gd name="T15" fmla="*/ 5 h 11"/>
                <a:gd name="T16" fmla="*/ 0 w 15"/>
                <a:gd name="T17" fmla="*/ 4 h 11"/>
                <a:gd name="T18" fmla="*/ 0 w 15"/>
                <a:gd name="T19" fmla="*/ 4 h 11"/>
                <a:gd name="T20" fmla="*/ 0 w 15"/>
                <a:gd name="T21" fmla="*/ 4 h 11"/>
                <a:gd name="T22" fmla="*/ 1 w 15"/>
                <a:gd name="T23" fmla="*/ 4 h 11"/>
                <a:gd name="T24" fmla="*/ 0 w 15"/>
                <a:gd name="T25" fmla="*/ 4 h 11"/>
                <a:gd name="T26" fmla="*/ 1 w 15"/>
                <a:gd name="T27" fmla="*/ 4 h 11"/>
                <a:gd name="T28" fmla="*/ 1 w 15"/>
                <a:gd name="T29" fmla="*/ 4 h 11"/>
                <a:gd name="T30" fmla="*/ 1 w 15"/>
                <a:gd name="T31" fmla="*/ 4 h 11"/>
                <a:gd name="T32" fmla="*/ 1 w 15"/>
                <a:gd name="T33" fmla="*/ 4 h 11"/>
                <a:gd name="T34" fmla="*/ 1 w 15"/>
                <a:gd name="T35" fmla="*/ 4 h 11"/>
                <a:gd name="T36" fmla="*/ 1 w 15"/>
                <a:gd name="T37" fmla="*/ 4 h 11"/>
                <a:gd name="T38" fmla="*/ 1 w 15"/>
                <a:gd name="T39" fmla="*/ 4 h 11"/>
                <a:gd name="T40" fmla="*/ 4 w 15"/>
                <a:gd name="T41" fmla="*/ 3 h 11"/>
                <a:gd name="T42" fmla="*/ 1 w 15"/>
                <a:gd name="T43" fmla="*/ 4 h 11"/>
                <a:gd name="T44" fmla="*/ 4 w 15"/>
                <a:gd name="T45" fmla="*/ 3 h 11"/>
                <a:gd name="T46" fmla="*/ 4 w 15"/>
                <a:gd name="T47" fmla="*/ 3 h 11"/>
                <a:gd name="T48" fmla="*/ 4 w 15"/>
                <a:gd name="T49" fmla="*/ 3 h 11"/>
                <a:gd name="T50" fmla="*/ 4 w 15"/>
                <a:gd name="T51" fmla="*/ 3 h 11"/>
                <a:gd name="T52" fmla="*/ 4 w 15"/>
                <a:gd name="T53" fmla="*/ 3 h 11"/>
                <a:gd name="T54" fmla="*/ 4 w 15"/>
                <a:gd name="T55" fmla="*/ 3 h 11"/>
                <a:gd name="T56" fmla="*/ 4 w 15"/>
                <a:gd name="T57" fmla="*/ 3 h 11"/>
                <a:gd name="T58" fmla="*/ 4 w 15"/>
                <a:gd name="T59" fmla="*/ 3 h 11"/>
                <a:gd name="T60" fmla="*/ 4 w 15"/>
                <a:gd name="T61" fmla="*/ 3 h 11"/>
                <a:gd name="T62" fmla="*/ 4 w 15"/>
                <a:gd name="T63" fmla="*/ 3 h 11"/>
                <a:gd name="T64" fmla="*/ 5 w 15"/>
                <a:gd name="T65" fmla="*/ 3 h 11"/>
                <a:gd name="T66" fmla="*/ 5 w 15"/>
                <a:gd name="T67" fmla="*/ 3 h 11"/>
                <a:gd name="T68" fmla="*/ 5 w 15"/>
                <a:gd name="T69" fmla="*/ 3 h 11"/>
                <a:gd name="T70" fmla="*/ 6 w 15"/>
                <a:gd name="T71" fmla="*/ 3 h 11"/>
                <a:gd name="T72" fmla="*/ 7 w 15"/>
                <a:gd name="T73" fmla="*/ 5 h 11"/>
                <a:gd name="T74" fmla="*/ 6 w 15"/>
                <a:gd name="T75" fmla="*/ 3 h 11"/>
                <a:gd name="T76" fmla="*/ 6 w 15"/>
                <a:gd name="T77" fmla="*/ 3 h 11"/>
                <a:gd name="T78" fmla="*/ 6 w 15"/>
                <a:gd name="T79" fmla="*/ 3 h 11"/>
                <a:gd name="T80" fmla="*/ 6 w 15"/>
                <a:gd name="T81" fmla="*/ 3 h 11"/>
                <a:gd name="T82" fmla="*/ 6 w 15"/>
                <a:gd name="T83" fmla="*/ 3 h 11"/>
                <a:gd name="T84" fmla="*/ 13 w 15"/>
                <a:gd name="T85" fmla="*/ 0 h 11"/>
                <a:gd name="T86" fmla="*/ 13 w 15"/>
                <a:gd name="T87" fmla="*/ 5 h 11"/>
                <a:gd name="T88" fmla="*/ 13 w 15"/>
                <a:gd name="T89" fmla="*/ 4 h 11"/>
                <a:gd name="T90" fmla="*/ 13 w 15"/>
                <a:gd name="T91" fmla="*/ 4 h 11"/>
                <a:gd name="T92" fmla="*/ 13 w 15"/>
                <a:gd name="T93" fmla="*/ 4 h 11"/>
                <a:gd name="T94" fmla="*/ 13 w 15"/>
                <a:gd name="T9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 h="11">
                  <a:moveTo>
                    <a:pt x="15" y="11"/>
                  </a:moveTo>
                  <a:cubicBezTo>
                    <a:pt x="15" y="11"/>
                    <a:pt x="15" y="11"/>
                    <a:pt x="15" y="11"/>
                  </a:cubicBezTo>
                  <a:cubicBezTo>
                    <a:pt x="15" y="11"/>
                    <a:pt x="15" y="11"/>
                    <a:pt x="15" y="11"/>
                  </a:cubicBezTo>
                  <a:cubicBezTo>
                    <a:pt x="15" y="11"/>
                    <a:pt x="15" y="11"/>
                    <a:pt x="15" y="11"/>
                  </a:cubicBezTo>
                  <a:cubicBezTo>
                    <a:pt x="15" y="11"/>
                    <a:pt x="15" y="11"/>
                    <a:pt x="15" y="11"/>
                  </a:cubicBezTo>
                  <a:moveTo>
                    <a:pt x="7" y="5"/>
                  </a:moveTo>
                  <a:cubicBezTo>
                    <a:pt x="7" y="5"/>
                    <a:pt x="7" y="5"/>
                    <a:pt x="7" y="6"/>
                  </a:cubicBezTo>
                  <a:cubicBezTo>
                    <a:pt x="7" y="5"/>
                    <a:pt x="7" y="5"/>
                    <a:pt x="7" y="5"/>
                  </a:cubicBezTo>
                  <a:moveTo>
                    <a:pt x="0" y="4"/>
                  </a:moveTo>
                  <a:cubicBezTo>
                    <a:pt x="0" y="4"/>
                    <a:pt x="0" y="4"/>
                    <a:pt x="0" y="4"/>
                  </a:cubicBezTo>
                  <a:cubicBezTo>
                    <a:pt x="0" y="4"/>
                    <a:pt x="0" y="4"/>
                    <a:pt x="0" y="4"/>
                  </a:cubicBezTo>
                  <a:moveTo>
                    <a:pt x="1" y="4"/>
                  </a:moveTo>
                  <a:cubicBezTo>
                    <a:pt x="1" y="4"/>
                    <a:pt x="1" y="4"/>
                    <a:pt x="0" y="4"/>
                  </a:cubicBezTo>
                  <a:cubicBezTo>
                    <a:pt x="1" y="4"/>
                    <a:pt x="1" y="4"/>
                    <a:pt x="1" y="4"/>
                  </a:cubicBezTo>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4" y="3"/>
                  </a:moveTo>
                  <a:cubicBezTo>
                    <a:pt x="3" y="4"/>
                    <a:pt x="2" y="4"/>
                    <a:pt x="1" y="4"/>
                  </a:cubicBezTo>
                  <a:cubicBezTo>
                    <a:pt x="2" y="4"/>
                    <a:pt x="3" y="4"/>
                    <a:pt x="4" y="3"/>
                  </a:cubicBezTo>
                  <a:moveTo>
                    <a:pt x="4" y="3"/>
                  </a:moveTo>
                  <a:cubicBezTo>
                    <a:pt x="4" y="3"/>
                    <a:pt x="4" y="3"/>
                    <a:pt x="4" y="3"/>
                  </a:cubicBezTo>
                  <a:cubicBezTo>
                    <a:pt x="4" y="3"/>
                    <a:pt x="4" y="3"/>
                    <a:pt x="4" y="3"/>
                  </a:cubicBezTo>
                  <a:moveTo>
                    <a:pt x="4" y="3"/>
                  </a:moveTo>
                  <a:cubicBezTo>
                    <a:pt x="4" y="3"/>
                    <a:pt x="4" y="3"/>
                    <a:pt x="4" y="3"/>
                  </a:cubicBezTo>
                  <a:cubicBezTo>
                    <a:pt x="4" y="3"/>
                    <a:pt x="4" y="3"/>
                    <a:pt x="4" y="3"/>
                  </a:cubicBezTo>
                  <a:moveTo>
                    <a:pt x="4" y="3"/>
                  </a:moveTo>
                  <a:cubicBezTo>
                    <a:pt x="4" y="3"/>
                    <a:pt x="4" y="3"/>
                    <a:pt x="4" y="3"/>
                  </a:cubicBezTo>
                  <a:cubicBezTo>
                    <a:pt x="4" y="3"/>
                    <a:pt x="4" y="3"/>
                    <a:pt x="4" y="3"/>
                  </a:cubicBezTo>
                  <a:moveTo>
                    <a:pt x="5" y="3"/>
                  </a:moveTo>
                  <a:cubicBezTo>
                    <a:pt x="5" y="3"/>
                    <a:pt x="5" y="3"/>
                    <a:pt x="5" y="3"/>
                  </a:cubicBezTo>
                  <a:cubicBezTo>
                    <a:pt x="5" y="3"/>
                    <a:pt x="5" y="3"/>
                    <a:pt x="5" y="3"/>
                  </a:cubicBezTo>
                  <a:moveTo>
                    <a:pt x="6" y="3"/>
                  </a:moveTo>
                  <a:cubicBezTo>
                    <a:pt x="7" y="3"/>
                    <a:pt x="8" y="4"/>
                    <a:pt x="7" y="5"/>
                  </a:cubicBezTo>
                  <a:cubicBezTo>
                    <a:pt x="8" y="4"/>
                    <a:pt x="7" y="3"/>
                    <a:pt x="6" y="3"/>
                  </a:cubicBezTo>
                  <a:moveTo>
                    <a:pt x="6" y="3"/>
                  </a:moveTo>
                  <a:cubicBezTo>
                    <a:pt x="6" y="3"/>
                    <a:pt x="6" y="3"/>
                    <a:pt x="6" y="3"/>
                  </a:cubicBezTo>
                  <a:cubicBezTo>
                    <a:pt x="6" y="3"/>
                    <a:pt x="6" y="3"/>
                    <a:pt x="6" y="3"/>
                  </a:cubicBezTo>
                  <a:cubicBezTo>
                    <a:pt x="6" y="3"/>
                    <a:pt x="6" y="3"/>
                    <a:pt x="6" y="3"/>
                  </a:cubicBezTo>
                  <a:moveTo>
                    <a:pt x="13" y="0"/>
                  </a:moveTo>
                  <a:cubicBezTo>
                    <a:pt x="13" y="2"/>
                    <a:pt x="13" y="4"/>
                    <a:pt x="13" y="5"/>
                  </a:cubicBezTo>
                  <a:cubicBezTo>
                    <a:pt x="13" y="5"/>
                    <a:pt x="13" y="4"/>
                    <a:pt x="13" y="4"/>
                  </a:cubicBezTo>
                  <a:cubicBezTo>
                    <a:pt x="13" y="4"/>
                    <a:pt x="13" y="4"/>
                    <a:pt x="13" y="4"/>
                  </a:cubicBezTo>
                  <a:cubicBezTo>
                    <a:pt x="13" y="4"/>
                    <a:pt x="13" y="4"/>
                    <a:pt x="13" y="4"/>
                  </a:cubicBezTo>
                  <a:cubicBezTo>
                    <a:pt x="13" y="4"/>
                    <a:pt x="13"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8" name="Freeform 500"/>
            <p:cNvSpPr>
              <a:spLocks/>
            </p:cNvSpPr>
            <p:nvPr/>
          </p:nvSpPr>
          <p:spPr bwMode="auto">
            <a:xfrm>
              <a:off x="1312" y="777"/>
              <a:ext cx="1" cy="0"/>
            </a:xfrm>
            <a:custGeom>
              <a:avLst/>
              <a:gdLst>
                <a:gd name="T0" fmla="*/ 0 w 1"/>
                <a:gd name="T1" fmla="*/ 0 w 1"/>
                <a:gd name="T2" fmla="*/ 1 w 1"/>
                <a:gd name="T3" fmla="*/ 1 w 1"/>
                <a:gd name="T4" fmla="*/ 1 w 1"/>
                <a:gd name="T5" fmla="*/ 1 w 1"/>
                <a:gd name="T6" fmla="*/ 0 w 1"/>
              </a:gdLst>
              <a:ahLst/>
              <a:cxnLst>
                <a:cxn ang="0">
                  <a:pos x="T0" y="0"/>
                </a:cxn>
                <a:cxn ang="0">
                  <a:pos x="T1" y="0"/>
                </a:cxn>
                <a:cxn ang="0">
                  <a:pos x="T2" y="0"/>
                </a:cxn>
                <a:cxn ang="0">
                  <a:pos x="T3" y="0"/>
                </a:cxn>
                <a:cxn ang="0">
                  <a:pos x="T4" y="0"/>
                </a:cxn>
                <a:cxn ang="0">
                  <a:pos x="T5" y="0"/>
                </a:cxn>
                <a:cxn ang="0">
                  <a:pos x="T6" y="0"/>
                </a:cxn>
              </a:cxnLst>
              <a:rect l="0" t="0" r="r" b="b"/>
              <a:pathLst>
                <a:path w="1">
                  <a:moveTo>
                    <a:pt x="0" y="0"/>
                  </a:move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99" name="Freeform 501"/>
            <p:cNvSpPr>
              <a:spLocks/>
            </p:cNvSpPr>
            <p:nvPr/>
          </p:nvSpPr>
          <p:spPr bwMode="auto">
            <a:xfrm>
              <a:off x="1331" y="789"/>
              <a:ext cx="3" cy="3"/>
            </a:xfrm>
            <a:custGeom>
              <a:avLst/>
              <a:gdLst>
                <a:gd name="T0" fmla="*/ 0 w 2"/>
                <a:gd name="T1" fmla="*/ 0 h 2"/>
                <a:gd name="T2" fmla="*/ 0 w 2"/>
                <a:gd name="T3" fmla="*/ 2 h 2"/>
                <a:gd name="T4" fmla="*/ 1 w 2"/>
                <a:gd name="T5" fmla="*/ 2 h 2"/>
                <a:gd name="T6" fmla="*/ 2 w 2"/>
                <a:gd name="T7" fmla="*/ 0 h 2"/>
                <a:gd name="T8" fmla="*/ 2 w 2"/>
                <a:gd name="T9" fmla="*/ 0 h 2"/>
                <a:gd name="T10" fmla="*/ 2 w 2"/>
                <a:gd name="T11" fmla="*/ 0 h 2"/>
                <a:gd name="T12" fmla="*/ 1 w 2"/>
                <a:gd name="T13" fmla="*/ 0 h 2"/>
                <a:gd name="T14" fmla="*/ 0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0"/>
                  </a:moveTo>
                  <a:cubicBezTo>
                    <a:pt x="0" y="2"/>
                    <a:pt x="0" y="2"/>
                    <a:pt x="0" y="2"/>
                  </a:cubicBezTo>
                  <a:cubicBezTo>
                    <a:pt x="1" y="2"/>
                    <a:pt x="1" y="2"/>
                    <a:pt x="1" y="2"/>
                  </a:cubicBezTo>
                  <a:cubicBezTo>
                    <a:pt x="2" y="0"/>
                    <a:pt x="2" y="0"/>
                    <a:pt x="2" y="0"/>
                  </a:cubicBezTo>
                  <a:cubicBezTo>
                    <a:pt x="2" y="0"/>
                    <a:pt x="2" y="0"/>
                    <a:pt x="2" y="0"/>
                  </a:cubicBezTo>
                  <a:cubicBezTo>
                    <a:pt x="2" y="0"/>
                    <a:pt x="2" y="0"/>
                    <a:pt x="2" y="0"/>
                  </a:cubicBezTo>
                  <a:cubicBezTo>
                    <a:pt x="2"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0" name="Freeform 502"/>
            <p:cNvSpPr>
              <a:spLocks/>
            </p:cNvSpPr>
            <p:nvPr/>
          </p:nvSpPr>
          <p:spPr bwMode="auto">
            <a:xfrm>
              <a:off x="1316" y="777"/>
              <a:ext cx="6" cy="3"/>
            </a:xfrm>
            <a:custGeom>
              <a:avLst/>
              <a:gdLst>
                <a:gd name="T0" fmla="*/ 2 w 4"/>
                <a:gd name="T1" fmla="*/ 0 h 2"/>
                <a:gd name="T2" fmla="*/ 1 w 4"/>
                <a:gd name="T3" fmla="*/ 0 h 2"/>
                <a:gd name="T4" fmla="*/ 1 w 4"/>
                <a:gd name="T5" fmla="*/ 0 h 2"/>
                <a:gd name="T6" fmla="*/ 0 w 4"/>
                <a:gd name="T7" fmla="*/ 1 h 2"/>
                <a:gd name="T8" fmla="*/ 4 w 4"/>
                <a:gd name="T9" fmla="*/ 2 h 2"/>
                <a:gd name="T10" fmla="*/ 2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2" y="0"/>
                  </a:moveTo>
                  <a:cubicBezTo>
                    <a:pt x="1" y="0"/>
                    <a:pt x="1" y="0"/>
                    <a:pt x="1" y="0"/>
                  </a:cubicBezTo>
                  <a:cubicBezTo>
                    <a:pt x="1" y="0"/>
                    <a:pt x="1" y="0"/>
                    <a:pt x="1" y="0"/>
                  </a:cubicBezTo>
                  <a:cubicBezTo>
                    <a:pt x="0" y="0"/>
                    <a:pt x="0" y="0"/>
                    <a:pt x="0" y="1"/>
                  </a:cubicBezTo>
                  <a:cubicBezTo>
                    <a:pt x="1" y="1"/>
                    <a:pt x="3" y="1"/>
                    <a:pt x="4" y="2"/>
                  </a:cubicBezTo>
                  <a:cubicBezTo>
                    <a:pt x="4"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1" name="Freeform 503"/>
            <p:cNvSpPr>
              <a:spLocks noEditPoints="1"/>
            </p:cNvSpPr>
            <p:nvPr/>
          </p:nvSpPr>
          <p:spPr bwMode="auto">
            <a:xfrm>
              <a:off x="1323" y="777"/>
              <a:ext cx="8" cy="13"/>
            </a:xfrm>
            <a:custGeom>
              <a:avLst/>
              <a:gdLst>
                <a:gd name="T0" fmla="*/ 5 w 5"/>
                <a:gd name="T1" fmla="*/ 8 h 9"/>
                <a:gd name="T2" fmla="*/ 4 w 5"/>
                <a:gd name="T3" fmla="*/ 9 h 9"/>
                <a:gd name="T4" fmla="*/ 5 w 5"/>
                <a:gd name="T5" fmla="*/ 8 h 9"/>
                <a:gd name="T6" fmla="*/ 3 w 5"/>
                <a:gd name="T7" fmla="*/ 0 h 9"/>
                <a:gd name="T8" fmla="*/ 0 w 5"/>
                <a:gd name="T9" fmla="*/ 2 h 9"/>
                <a:gd name="T10" fmla="*/ 0 w 5"/>
                <a:gd name="T11" fmla="*/ 2 h 9"/>
                <a:gd name="T12" fmla="*/ 3 w 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5" y="8"/>
                  </a:moveTo>
                  <a:cubicBezTo>
                    <a:pt x="5" y="9"/>
                    <a:pt x="4" y="9"/>
                    <a:pt x="4" y="9"/>
                  </a:cubicBezTo>
                  <a:cubicBezTo>
                    <a:pt x="4" y="9"/>
                    <a:pt x="5" y="9"/>
                    <a:pt x="5" y="8"/>
                  </a:cubicBezTo>
                  <a:moveTo>
                    <a:pt x="3" y="0"/>
                  </a:moveTo>
                  <a:cubicBezTo>
                    <a:pt x="2" y="0"/>
                    <a:pt x="1" y="0"/>
                    <a:pt x="0" y="2"/>
                  </a:cubicBezTo>
                  <a:cubicBezTo>
                    <a:pt x="0" y="2"/>
                    <a:pt x="0" y="2"/>
                    <a:pt x="0" y="2"/>
                  </a:cubicBezTo>
                  <a:cubicBezTo>
                    <a:pt x="0" y="2"/>
                    <a:pt x="2"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2" name="Freeform 504"/>
            <p:cNvSpPr>
              <a:spLocks noEditPoints="1"/>
            </p:cNvSpPr>
            <p:nvPr/>
          </p:nvSpPr>
          <p:spPr bwMode="auto">
            <a:xfrm>
              <a:off x="1334" y="776"/>
              <a:ext cx="7" cy="16"/>
            </a:xfrm>
            <a:custGeom>
              <a:avLst/>
              <a:gdLst>
                <a:gd name="T0" fmla="*/ 5 w 5"/>
                <a:gd name="T1" fmla="*/ 7 h 11"/>
                <a:gd name="T2" fmla="*/ 4 w 5"/>
                <a:gd name="T3" fmla="*/ 8 h 11"/>
                <a:gd name="T4" fmla="*/ 3 w 5"/>
                <a:gd name="T5" fmla="*/ 10 h 11"/>
                <a:gd name="T6" fmla="*/ 2 w 5"/>
                <a:gd name="T7" fmla="*/ 10 h 11"/>
                <a:gd name="T8" fmla="*/ 2 w 5"/>
                <a:gd name="T9" fmla="*/ 8 h 11"/>
                <a:gd name="T10" fmla="*/ 0 w 5"/>
                <a:gd name="T11" fmla="*/ 9 h 11"/>
                <a:gd name="T12" fmla="*/ 2 w 5"/>
                <a:gd name="T13" fmla="*/ 11 h 11"/>
                <a:gd name="T14" fmla="*/ 5 w 5"/>
                <a:gd name="T15" fmla="*/ 10 h 11"/>
                <a:gd name="T16" fmla="*/ 5 w 5"/>
                <a:gd name="T17" fmla="*/ 9 h 11"/>
                <a:gd name="T18" fmla="*/ 5 w 5"/>
                <a:gd name="T19" fmla="*/ 7 h 11"/>
                <a:gd name="T20" fmla="*/ 2 w 5"/>
                <a:gd name="T21" fmla="*/ 5 h 11"/>
                <a:gd name="T22" fmla="*/ 1 w 5"/>
                <a:gd name="T23" fmla="*/ 7 h 11"/>
                <a:gd name="T24" fmla="*/ 1 w 5"/>
                <a:gd name="T25" fmla="*/ 7 h 11"/>
                <a:gd name="T26" fmla="*/ 2 w 5"/>
                <a:gd name="T27" fmla="*/ 6 h 11"/>
                <a:gd name="T28" fmla="*/ 2 w 5"/>
                <a:gd name="T29" fmla="*/ 5 h 11"/>
                <a:gd name="T30" fmla="*/ 5 w 5"/>
                <a:gd name="T31" fmla="*/ 3 h 11"/>
                <a:gd name="T32" fmla="*/ 4 w 5"/>
                <a:gd name="T33" fmla="*/ 4 h 11"/>
                <a:gd name="T34" fmla="*/ 4 w 5"/>
                <a:gd name="T35" fmla="*/ 5 h 11"/>
                <a:gd name="T36" fmla="*/ 5 w 5"/>
                <a:gd name="T37" fmla="*/ 4 h 11"/>
                <a:gd name="T38" fmla="*/ 5 w 5"/>
                <a:gd name="T39" fmla="*/ 3 h 11"/>
                <a:gd name="T40" fmla="*/ 3 w 5"/>
                <a:gd name="T41" fmla="*/ 0 h 11"/>
                <a:gd name="T42" fmla="*/ 0 w 5"/>
                <a:gd name="T43" fmla="*/ 2 h 11"/>
                <a:gd name="T44" fmla="*/ 0 w 5"/>
                <a:gd name="T45" fmla="*/ 3 h 11"/>
                <a:gd name="T46" fmla="*/ 1 w 5"/>
                <a:gd name="T47" fmla="*/ 5 h 11"/>
                <a:gd name="T48" fmla="*/ 2 w 5"/>
                <a:gd name="T49" fmla="*/ 4 h 11"/>
                <a:gd name="T50" fmla="*/ 2 w 5"/>
                <a:gd name="T51" fmla="*/ 2 h 11"/>
                <a:gd name="T52" fmla="*/ 3 w 5"/>
                <a:gd name="T53" fmla="*/ 1 h 11"/>
                <a:gd name="T54" fmla="*/ 4 w 5"/>
                <a:gd name="T55" fmla="*/ 3 h 11"/>
                <a:gd name="T56" fmla="*/ 4 w 5"/>
                <a:gd name="T57" fmla="*/ 3 h 11"/>
                <a:gd name="T58" fmla="*/ 5 w 5"/>
                <a:gd name="T59" fmla="*/ 3 h 11"/>
                <a:gd name="T60" fmla="*/ 5 w 5"/>
                <a:gd name="T61" fmla="*/ 1 h 11"/>
                <a:gd name="T62" fmla="*/ 4 w 5"/>
                <a:gd name="T63" fmla="*/ 1 h 11"/>
                <a:gd name="T64" fmla="*/ 3 w 5"/>
                <a:gd name="T65" fmla="*/ 1 h 11"/>
                <a:gd name="T66" fmla="*/ 3 w 5"/>
                <a:gd name="T67" fmla="*/ 0 h 11"/>
                <a:gd name="T68" fmla="*/ 3 w 5"/>
                <a:gd name="T6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 h="11">
                  <a:moveTo>
                    <a:pt x="5" y="7"/>
                  </a:moveTo>
                  <a:cubicBezTo>
                    <a:pt x="5" y="7"/>
                    <a:pt x="4" y="7"/>
                    <a:pt x="4" y="8"/>
                  </a:cubicBezTo>
                  <a:cubicBezTo>
                    <a:pt x="4" y="9"/>
                    <a:pt x="3" y="10"/>
                    <a:pt x="3" y="10"/>
                  </a:cubicBezTo>
                  <a:cubicBezTo>
                    <a:pt x="2" y="10"/>
                    <a:pt x="2" y="10"/>
                    <a:pt x="2" y="10"/>
                  </a:cubicBezTo>
                  <a:cubicBezTo>
                    <a:pt x="2" y="10"/>
                    <a:pt x="1" y="10"/>
                    <a:pt x="2" y="8"/>
                  </a:cubicBezTo>
                  <a:cubicBezTo>
                    <a:pt x="1" y="8"/>
                    <a:pt x="1" y="9"/>
                    <a:pt x="0" y="9"/>
                  </a:cubicBezTo>
                  <a:cubicBezTo>
                    <a:pt x="0" y="10"/>
                    <a:pt x="0" y="11"/>
                    <a:pt x="2" y="11"/>
                  </a:cubicBezTo>
                  <a:cubicBezTo>
                    <a:pt x="5" y="10"/>
                    <a:pt x="5" y="10"/>
                    <a:pt x="5" y="10"/>
                  </a:cubicBezTo>
                  <a:cubicBezTo>
                    <a:pt x="5" y="10"/>
                    <a:pt x="5" y="10"/>
                    <a:pt x="5" y="9"/>
                  </a:cubicBezTo>
                  <a:cubicBezTo>
                    <a:pt x="5" y="9"/>
                    <a:pt x="5" y="8"/>
                    <a:pt x="5" y="7"/>
                  </a:cubicBezTo>
                  <a:moveTo>
                    <a:pt x="2" y="5"/>
                  </a:moveTo>
                  <a:cubicBezTo>
                    <a:pt x="1" y="6"/>
                    <a:pt x="1" y="6"/>
                    <a:pt x="1" y="7"/>
                  </a:cubicBezTo>
                  <a:cubicBezTo>
                    <a:pt x="1" y="7"/>
                    <a:pt x="1" y="7"/>
                    <a:pt x="1" y="7"/>
                  </a:cubicBezTo>
                  <a:cubicBezTo>
                    <a:pt x="1" y="7"/>
                    <a:pt x="1" y="6"/>
                    <a:pt x="2" y="6"/>
                  </a:cubicBezTo>
                  <a:cubicBezTo>
                    <a:pt x="2" y="6"/>
                    <a:pt x="2" y="6"/>
                    <a:pt x="2" y="5"/>
                  </a:cubicBezTo>
                  <a:moveTo>
                    <a:pt x="5" y="3"/>
                  </a:moveTo>
                  <a:cubicBezTo>
                    <a:pt x="5" y="3"/>
                    <a:pt x="5" y="3"/>
                    <a:pt x="4" y="4"/>
                  </a:cubicBezTo>
                  <a:cubicBezTo>
                    <a:pt x="4" y="4"/>
                    <a:pt x="4" y="4"/>
                    <a:pt x="4" y="5"/>
                  </a:cubicBezTo>
                  <a:cubicBezTo>
                    <a:pt x="4" y="4"/>
                    <a:pt x="5" y="4"/>
                    <a:pt x="5" y="4"/>
                  </a:cubicBezTo>
                  <a:cubicBezTo>
                    <a:pt x="5" y="3"/>
                    <a:pt x="5" y="3"/>
                    <a:pt x="5" y="3"/>
                  </a:cubicBezTo>
                  <a:moveTo>
                    <a:pt x="3" y="0"/>
                  </a:moveTo>
                  <a:cubicBezTo>
                    <a:pt x="2" y="1"/>
                    <a:pt x="1" y="1"/>
                    <a:pt x="0" y="2"/>
                  </a:cubicBezTo>
                  <a:cubicBezTo>
                    <a:pt x="0" y="2"/>
                    <a:pt x="0" y="3"/>
                    <a:pt x="0" y="3"/>
                  </a:cubicBezTo>
                  <a:cubicBezTo>
                    <a:pt x="0" y="3"/>
                    <a:pt x="1" y="4"/>
                    <a:pt x="1" y="5"/>
                  </a:cubicBezTo>
                  <a:cubicBezTo>
                    <a:pt x="1" y="4"/>
                    <a:pt x="1" y="4"/>
                    <a:pt x="2" y="4"/>
                  </a:cubicBezTo>
                  <a:cubicBezTo>
                    <a:pt x="2" y="3"/>
                    <a:pt x="2" y="2"/>
                    <a:pt x="2" y="2"/>
                  </a:cubicBezTo>
                  <a:cubicBezTo>
                    <a:pt x="2" y="2"/>
                    <a:pt x="2" y="1"/>
                    <a:pt x="3" y="1"/>
                  </a:cubicBezTo>
                  <a:cubicBezTo>
                    <a:pt x="3" y="1"/>
                    <a:pt x="4" y="2"/>
                    <a:pt x="4" y="3"/>
                  </a:cubicBezTo>
                  <a:cubicBezTo>
                    <a:pt x="4" y="3"/>
                    <a:pt x="4" y="3"/>
                    <a:pt x="4" y="3"/>
                  </a:cubicBezTo>
                  <a:cubicBezTo>
                    <a:pt x="5" y="3"/>
                    <a:pt x="5" y="3"/>
                    <a:pt x="5" y="3"/>
                  </a:cubicBezTo>
                  <a:cubicBezTo>
                    <a:pt x="5" y="2"/>
                    <a:pt x="5" y="1"/>
                    <a:pt x="5" y="1"/>
                  </a:cubicBezTo>
                  <a:cubicBezTo>
                    <a:pt x="5" y="1"/>
                    <a:pt x="5" y="1"/>
                    <a:pt x="4" y="1"/>
                  </a:cubicBezTo>
                  <a:cubicBezTo>
                    <a:pt x="4" y="1"/>
                    <a:pt x="4" y="1"/>
                    <a:pt x="3" y="1"/>
                  </a:cubicBezTo>
                  <a:cubicBezTo>
                    <a:pt x="3" y="1"/>
                    <a:pt x="2" y="1"/>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3" name="Freeform 505"/>
            <p:cNvSpPr>
              <a:spLocks noEditPoints="1"/>
            </p:cNvSpPr>
            <p:nvPr/>
          </p:nvSpPr>
          <p:spPr bwMode="auto">
            <a:xfrm>
              <a:off x="1342" y="777"/>
              <a:ext cx="6" cy="15"/>
            </a:xfrm>
            <a:custGeom>
              <a:avLst/>
              <a:gdLst>
                <a:gd name="T0" fmla="*/ 1 w 4"/>
                <a:gd name="T1" fmla="*/ 6 h 10"/>
                <a:gd name="T2" fmla="*/ 0 w 4"/>
                <a:gd name="T3" fmla="*/ 6 h 10"/>
                <a:gd name="T4" fmla="*/ 0 w 4"/>
                <a:gd name="T5" fmla="*/ 8 h 10"/>
                <a:gd name="T6" fmla="*/ 2 w 4"/>
                <a:gd name="T7" fmla="*/ 10 h 10"/>
                <a:gd name="T8" fmla="*/ 2 w 4"/>
                <a:gd name="T9" fmla="*/ 10 h 10"/>
                <a:gd name="T10" fmla="*/ 3 w 4"/>
                <a:gd name="T11" fmla="*/ 10 h 10"/>
                <a:gd name="T12" fmla="*/ 4 w 4"/>
                <a:gd name="T13" fmla="*/ 7 h 10"/>
                <a:gd name="T14" fmla="*/ 4 w 4"/>
                <a:gd name="T15" fmla="*/ 6 h 10"/>
                <a:gd name="T16" fmla="*/ 3 w 4"/>
                <a:gd name="T17" fmla="*/ 6 h 10"/>
                <a:gd name="T18" fmla="*/ 2 w 4"/>
                <a:gd name="T19" fmla="*/ 9 h 10"/>
                <a:gd name="T20" fmla="*/ 2 w 4"/>
                <a:gd name="T21" fmla="*/ 9 h 10"/>
                <a:gd name="T22" fmla="*/ 2 w 4"/>
                <a:gd name="T23" fmla="*/ 9 h 10"/>
                <a:gd name="T24" fmla="*/ 1 w 4"/>
                <a:gd name="T25" fmla="*/ 6 h 10"/>
                <a:gd name="T26" fmla="*/ 1 w 4"/>
                <a:gd name="T27" fmla="*/ 0 h 10"/>
                <a:gd name="T28" fmla="*/ 0 w 4"/>
                <a:gd name="T29" fmla="*/ 0 h 10"/>
                <a:gd name="T30" fmla="*/ 0 w 4"/>
                <a:gd name="T31" fmla="*/ 1 h 10"/>
                <a:gd name="T32" fmla="*/ 0 w 4"/>
                <a:gd name="T33" fmla="*/ 2 h 10"/>
                <a:gd name="T34" fmla="*/ 1 w 4"/>
                <a:gd name="T35" fmla="*/ 2 h 10"/>
                <a:gd name="T36" fmla="*/ 2 w 4"/>
                <a:gd name="T37" fmla="*/ 1 h 10"/>
                <a:gd name="T38" fmla="*/ 2 w 4"/>
                <a:gd name="T39" fmla="*/ 1 h 10"/>
                <a:gd name="T40" fmla="*/ 2 w 4"/>
                <a:gd name="T41" fmla="*/ 1 h 10"/>
                <a:gd name="T42" fmla="*/ 2 w 4"/>
                <a:gd name="T43" fmla="*/ 1 h 10"/>
                <a:gd name="T44" fmla="*/ 1 w 4"/>
                <a:gd name="T4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10">
                  <a:moveTo>
                    <a:pt x="1" y="6"/>
                  </a:moveTo>
                  <a:cubicBezTo>
                    <a:pt x="1" y="6"/>
                    <a:pt x="0" y="6"/>
                    <a:pt x="0" y="6"/>
                  </a:cubicBezTo>
                  <a:cubicBezTo>
                    <a:pt x="0" y="7"/>
                    <a:pt x="0" y="8"/>
                    <a:pt x="0" y="8"/>
                  </a:cubicBezTo>
                  <a:cubicBezTo>
                    <a:pt x="0" y="10"/>
                    <a:pt x="2" y="10"/>
                    <a:pt x="2" y="10"/>
                  </a:cubicBezTo>
                  <a:cubicBezTo>
                    <a:pt x="2" y="10"/>
                    <a:pt x="2" y="10"/>
                    <a:pt x="2" y="10"/>
                  </a:cubicBezTo>
                  <a:cubicBezTo>
                    <a:pt x="2" y="10"/>
                    <a:pt x="3" y="10"/>
                    <a:pt x="3" y="10"/>
                  </a:cubicBezTo>
                  <a:cubicBezTo>
                    <a:pt x="4" y="10"/>
                    <a:pt x="4" y="7"/>
                    <a:pt x="4" y="7"/>
                  </a:cubicBezTo>
                  <a:cubicBezTo>
                    <a:pt x="4" y="7"/>
                    <a:pt x="4" y="6"/>
                    <a:pt x="4" y="6"/>
                  </a:cubicBezTo>
                  <a:cubicBezTo>
                    <a:pt x="3" y="6"/>
                    <a:pt x="3" y="6"/>
                    <a:pt x="3" y="6"/>
                  </a:cubicBezTo>
                  <a:cubicBezTo>
                    <a:pt x="3" y="8"/>
                    <a:pt x="3" y="9"/>
                    <a:pt x="2" y="9"/>
                  </a:cubicBezTo>
                  <a:cubicBezTo>
                    <a:pt x="2" y="9"/>
                    <a:pt x="2" y="9"/>
                    <a:pt x="2" y="9"/>
                  </a:cubicBezTo>
                  <a:cubicBezTo>
                    <a:pt x="2" y="9"/>
                    <a:pt x="2" y="9"/>
                    <a:pt x="2" y="9"/>
                  </a:cubicBezTo>
                  <a:cubicBezTo>
                    <a:pt x="2" y="9"/>
                    <a:pt x="1" y="9"/>
                    <a:pt x="1" y="6"/>
                  </a:cubicBezTo>
                  <a:moveTo>
                    <a:pt x="1" y="0"/>
                  </a:moveTo>
                  <a:cubicBezTo>
                    <a:pt x="1" y="0"/>
                    <a:pt x="1" y="0"/>
                    <a:pt x="0" y="0"/>
                  </a:cubicBezTo>
                  <a:cubicBezTo>
                    <a:pt x="0" y="0"/>
                    <a:pt x="0" y="1"/>
                    <a:pt x="0" y="1"/>
                  </a:cubicBezTo>
                  <a:cubicBezTo>
                    <a:pt x="0" y="1"/>
                    <a:pt x="0" y="1"/>
                    <a:pt x="0" y="2"/>
                  </a:cubicBezTo>
                  <a:cubicBezTo>
                    <a:pt x="1" y="2"/>
                    <a:pt x="1" y="2"/>
                    <a:pt x="1" y="2"/>
                  </a:cubicBezTo>
                  <a:cubicBezTo>
                    <a:pt x="1" y="1"/>
                    <a:pt x="2" y="1"/>
                    <a:pt x="2" y="1"/>
                  </a:cubicBezTo>
                  <a:cubicBezTo>
                    <a:pt x="2" y="1"/>
                    <a:pt x="2" y="1"/>
                    <a:pt x="2" y="1"/>
                  </a:cubicBezTo>
                  <a:cubicBezTo>
                    <a:pt x="2" y="1"/>
                    <a:pt x="2" y="1"/>
                    <a:pt x="2" y="1"/>
                  </a:cubicBezTo>
                  <a:cubicBezTo>
                    <a:pt x="2" y="1"/>
                    <a:pt x="2" y="1"/>
                    <a:pt x="2" y="1"/>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4" name="Freeform 506"/>
            <p:cNvSpPr>
              <a:spLocks/>
            </p:cNvSpPr>
            <p:nvPr/>
          </p:nvSpPr>
          <p:spPr bwMode="auto">
            <a:xfrm>
              <a:off x="1348" y="787"/>
              <a:ext cx="3" cy="6"/>
            </a:xfrm>
            <a:custGeom>
              <a:avLst/>
              <a:gdLst>
                <a:gd name="T0" fmla="*/ 0 w 2"/>
                <a:gd name="T1" fmla="*/ 0 h 4"/>
                <a:gd name="T2" fmla="*/ 0 w 2"/>
                <a:gd name="T3" fmla="*/ 2 h 4"/>
                <a:gd name="T4" fmla="*/ 1 w 2"/>
                <a:gd name="T5" fmla="*/ 4 h 4"/>
                <a:gd name="T6" fmla="*/ 2 w 2"/>
                <a:gd name="T7" fmla="*/ 2 h 4"/>
                <a:gd name="T8" fmla="*/ 2 w 2"/>
                <a:gd name="T9" fmla="*/ 2 h 4"/>
                <a:gd name="T10" fmla="*/ 2 w 2"/>
                <a:gd name="T11" fmla="*/ 2 h 4"/>
                <a:gd name="T12" fmla="*/ 2 w 2"/>
                <a:gd name="T13" fmla="*/ 0 h 4"/>
                <a:gd name="T14" fmla="*/ 2 w 2"/>
                <a:gd name="T15" fmla="*/ 0 h 4"/>
                <a:gd name="T16" fmla="*/ 2 w 2"/>
                <a:gd name="T17" fmla="*/ 1 h 4"/>
                <a:gd name="T18" fmla="*/ 1 w 2"/>
                <a:gd name="T19" fmla="*/ 3 h 4"/>
                <a:gd name="T20" fmla="*/ 1 w 2"/>
                <a:gd name="T21" fmla="*/ 0 h 4"/>
                <a:gd name="T22" fmla="*/ 0 w 2"/>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4">
                  <a:moveTo>
                    <a:pt x="0" y="0"/>
                  </a:moveTo>
                  <a:cubicBezTo>
                    <a:pt x="0" y="0"/>
                    <a:pt x="0" y="1"/>
                    <a:pt x="0" y="2"/>
                  </a:cubicBezTo>
                  <a:cubicBezTo>
                    <a:pt x="0" y="2"/>
                    <a:pt x="0" y="4"/>
                    <a:pt x="1" y="4"/>
                  </a:cubicBezTo>
                  <a:cubicBezTo>
                    <a:pt x="1" y="3"/>
                    <a:pt x="2" y="2"/>
                    <a:pt x="2" y="2"/>
                  </a:cubicBezTo>
                  <a:cubicBezTo>
                    <a:pt x="2" y="2"/>
                    <a:pt x="2" y="2"/>
                    <a:pt x="2" y="2"/>
                  </a:cubicBezTo>
                  <a:cubicBezTo>
                    <a:pt x="2" y="2"/>
                    <a:pt x="2" y="2"/>
                    <a:pt x="2" y="2"/>
                  </a:cubicBezTo>
                  <a:cubicBezTo>
                    <a:pt x="2" y="1"/>
                    <a:pt x="2" y="1"/>
                    <a:pt x="2" y="0"/>
                  </a:cubicBezTo>
                  <a:cubicBezTo>
                    <a:pt x="2" y="0"/>
                    <a:pt x="2" y="0"/>
                    <a:pt x="2" y="0"/>
                  </a:cubicBezTo>
                  <a:cubicBezTo>
                    <a:pt x="2" y="0"/>
                    <a:pt x="2" y="1"/>
                    <a:pt x="2" y="1"/>
                  </a:cubicBezTo>
                  <a:cubicBezTo>
                    <a:pt x="2" y="2"/>
                    <a:pt x="1" y="3"/>
                    <a:pt x="1" y="3"/>
                  </a:cubicBezTo>
                  <a:cubicBezTo>
                    <a:pt x="1" y="3"/>
                    <a:pt x="1" y="3"/>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5" name="Freeform 507"/>
            <p:cNvSpPr>
              <a:spLocks/>
            </p:cNvSpPr>
            <p:nvPr/>
          </p:nvSpPr>
          <p:spPr bwMode="auto">
            <a:xfrm>
              <a:off x="1332" y="825"/>
              <a:ext cx="12" cy="13"/>
            </a:xfrm>
            <a:custGeom>
              <a:avLst/>
              <a:gdLst>
                <a:gd name="T0" fmla="*/ 6 w 8"/>
                <a:gd name="T1" fmla="*/ 0 h 9"/>
                <a:gd name="T2" fmla="*/ 6 w 8"/>
                <a:gd name="T3" fmla="*/ 0 h 9"/>
                <a:gd name="T4" fmla="*/ 5 w 8"/>
                <a:gd name="T5" fmla="*/ 0 h 9"/>
                <a:gd name="T6" fmla="*/ 5 w 8"/>
                <a:gd name="T7" fmla="*/ 0 h 9"/>
                <a:gd name="T8" fmla="*/ 4 w 8"/>
                <a:gd name="T9" fmla="*/ 0 h 9"/>
                <a:gd name="T10" fmla="*/ 4 w 8"/>
                <a:gd name="T11" fmla="*/ 0 h 9"/>
                <a:gd name="T12" fmla="*/ 4 w 8"/>
                <a:gd name="T13" fmla="*/ 0 h 9"/>
                <a:gd name="T14" fmla="*/ 4 w 8"/>
                <a:gd name="T15" fmla="*/ 0 h 9"/>
                <a:gd name="T16" fmla="*/ 4 w 8"/>
                <a:gd name="T17" fmla="*/ 0 h 9"/>
                <a:gd name="T18" fmla="*/ 4 w 8"/>
                <a:gd name="T19" fmla="*/ 0 h 9"/>
                <a:gd name="T20" fmla="*/ 4 w 8"/>
                <a:gd name="T21" fmla="*/ 0 h 9"/>
                <a:gd name="T22" fmla="*/ 1 w 8"/>
                <a:gd name="T23" fmla="*/ 1 h 9"/>
                <a:gd name="T24" fmla="*/ 1 w 8"/>
                <a:gd name="T25" fmla="*/ 1 h 9"/>
                <a:gd name="T26" fmla="*/ 1 w 8"/>
                <a:gd name="T27" fmla="*/ 1 h 9"/>
                <a:gd name="T28" fmla="*/ 1 w 8"/>
                <a:gd name="T29" fmla="*/ 1 h 9"/>
                <a:gd name="T30" fmla="*/ 1 w 8"/>
                <a:gd name="T31" fmla="*/ 1 h 9"/>
                <a:gd name="T32" fmla="*/ 1 w 8"/>
                <a:gd name="T33" fmla="*/ 1 h 9"/>
                <a:gd name="T34" fmla="*/ 0 w 8"/>
                <a:gd name="T35" fmla="*/ 1 h 9"/>
                <a:gd name="T36" fmla="*/ 0 w 8"/>
                <a:gd name="T37" fmla="*/ 1 h 9"/>
                <a:gd name="T38" fmla="*/ 0 w 8"/>
                <a:gd name="T39" fmla="*/ 1 h 9"/>
                <a:gd name="T40" fmla="*/ 0 w 8"/>
                <a:gd name="T41" fmla="*/ 1 h 9"/>
                <a:gd name="T42" fmla="*/ 0 w 8"/>
                <a:gd name="T43" fmla="*/ 1 h 9"/>
                <a:gd name="T44" fmla="*/ 0 w 8"/>
                <a:gd name="T45" fmla="*/ 1 h 9"/>
                <a:gd name="T46" fmla="*/ 0 w 8"/>
                <a:gd name="T47" fmla="*/ 1 h 9"/>
                <a:gd name="T48" fmla="*/ 2 w 8"/>
                <a:gd name="T49" fmla="*/ 9 h 9"/>
                <a:gd name="T50" fmla="*/ 2 w 8"/>
                <a:gd name="T51" fmla="*/ 9 h 9"/>
                <a:gd name="T52" fmla="*/ 7 w 8"/>
                <a:gd name="T53" fmla="*/ 3 h 9"/>
                <a:gd name="T54" fmla="*/ 7 w 8"/>
                <a:gd name="T55" fmla="*/ 3 h 9"/>
                <a:gd name="T56" fmla="*/ 7 w 8"/>
                <a:gd name="T57" fmla="*/ 2 h 9"/>
                <a:gd name="T58" fmla="*/ 7 w 8"/>
                <a:gd name="T59" fmla="*/ 2 h 9"/>
                <a:gd name="T60" fmla="*/ 6 w 8"/>
                <a:gd name="T61" fmla="*/ 0 h 9"/>
                <a:gd name="T62" fmla="*/ 6 w 8"/>
                <a:gd name="T6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 h="9">
                  <a:moveTo>
                    <a:pt x="6" y="0"/>
                  </a:moveTo>
                  <a:cubicBezTo>
                    <a:pt x="6" y="0"/>
                    <a:pt x="6" y="0"/>
                    <a:pt x="6" y="0"/>
                  </a:cubicBezTo>
                  <a:cubicBezTo>
                    <a:pt x="5" y="0"/>
                    <a:pt x="5" y="0"/>
                    <a:pt x="5" y="0"/>
                  </a:cubicBezTo>
                  <a:cubicBezTo>
                    <a:pt x="5" y="0"/>
                    <a:pt x="5" y="0"/>
                    <a:pt x="5" y="0"/>
                  </a:cubicBezTo>
                  <a:cubicBezTo>
                    <a:pt x="5"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3" y="1"/>
                    <a:pt x="2"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4"/>
                    <a:pt x="1" y="8"/>
                    <a:pt x="2" y="9"/>
                  </a:cubicBezTo>
                  <a:cubicBezTo>
                    <a:pt x="2" y="9"/>
                    <a:pt x="2" y="9"/>
                    <a:pt x="2" y="9"/>
                  </a:cubicBezTo>
                  <a:cubicBezTo>
                    <a:pt x="3" y="6"/>
                    <a:pt x="6" y="5"/>
                    <a:pt x="7" y="3"/>
                  </a:cubicBezTo>
                  <a:cubicBezTo>
                    <a:pt x="7" y="3"/>
                    <a:pt x="7" y="3"/>
                    <a:pt x="7" y="3"/>
                  </a:cubicBezTo>
                  <a:cubicBezTo>
                    <a:pt x="7" y="2"/>
                    <a:pt x="7" y="2"/>
                    <a:pt x="7" y="2"/>
                  </a:cubicBezTo>
                  <a:cubicBezTo>
                    <a:pt x="7" y="2"/>
                    <a:pt x="7" y="2"/>
                    <a:pt x="7" y="2"/>
                  </a:cubicBezTo>
                  <a:cubicBezTo>
                    <a:pt x="8" y="1"/>
                    <a:pt x="7"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6" name="Freeform 508"/>
            <p:cNvSpPr>
              <a:spLocks/>
            </p:cNvSpPr>
            <p:nvPr/>
          </p:nvSpPr>
          <p:spPr bwMode="auto">
            <a:xfrm>
              <a:off x="1331" y="790"/>
              <a:ext cx="24" cy="48"/>
            </a:xfrm>
            <a:custGeom>
              <a:avLst/>
              <a:gdLst>
                <a:gd name="T0" fmla="*/ 14 w 17"/>
                <a:gd name="T1" fmla="*/ 1 h 33"/>
                <a:gd name="T2" fmla="*/ 13 w 17"/>
                <a:gd name="T3" fmla="*/ 2 h 33"/>
                <a:gd name="T4" fmla="*/ 8 w 17"/>
                <a:gd name="T5" fmla="*/ 6 h 33"/>
                <a:gd name="T6" fmla="*/ 10 w 17"/>
                <a:gd name="T7" fmla="*/ 6 h 33"/>
                <a:gd name="T8" fmla="*/ 10 w 17"/>
                <a:gd name="T9" fmla="*/ 14 h 33"/>
                <a:gd name="T10" fmla="*/ 7 w 17"/>
                <a:gd name="T11" fmla="*/ 18 h 33"/>
                <a:gd name="T12" fmla="*/ 12 w 17"/>
                <a:gd name="T13" fmla="*/ 22 h 33"/>
                <a:gd name="T14" fmla="*/ 4 w 17"/>
                <a:gd name="T15" fmla="*/ 22 h 33"/>
                <a:gd name="T16" fmla="*/ 1 w 17"/>
                <a:gd name="T17" fmla="*/ 23 h 33"/>
                <a:gd name="T18" fmla="*/ 2 w 17"/>
                <a:gd name="T19" fmla="*/ 23 h 33"/>
                <a:gd name="T20" fmla="*/ 1 w 17"/>
                <a:gd name="T21" fmla="*/ 25 h 33"/>
                <a:gd name="T22" fmla="*/ 1 w 17"/>
                <a:gd name="T23" fmla="*/ 25 h 33"/>
                <a:gd name="T24" fmla="*/ 2 w 17"/>
                <a:gd name="T25" fmla="*/ 25 h 33"/>
                <a:gd name="T26" fmla="*/ 2 w 17"/>
                <a:gd name="T27" fmla="*/ 25 h 33"/>
                <a:gd name="T28" fmla="*/ 2 w 17"/>
                <a:gd name="T29" fmla="*/ 25 h 33"/>
                <a:gd name="T30" fmla="*/ 5 w 17"/>
                <a:gd name="T31" fmla="*/ 24 h 33"/>
                <a:gd name="T32" fmla="*/ 5 w 17"/>
                <a:gd name="T33" fmla="*/ 24 h 33"/>
                <a:gd name="T34" fmla="*/ 5 w 17"/>
                <a:gd name="T35" fmla="*/ 24 h 33"/>
                <a:gd name="T36" fmla="*/ 5 w 17"/>
                <a:gd name="T37" fmla="*/ 24 h 33"/>
                <a:gd name="T38" fmla="*/ 6 w 17"/>
                <a:gd name="T39" fmla="*/ 24 h 33"/>
                <a:gd name="T40" fmla="*/ 7 w 17"/>
                <a:gd name="T41" fmla="*/ 24 h 33"/>
                <a:gd name="T42" fmla="*/ 7 w 17"/>
                <a:gd name="T43" fmla="*/ 24 h 33"/>
                <a:gd name="T44" fmla="*/ 8 w 17"/>
                <a:gd name="T45" fmla="*/ 26 h 33"/>
                <a:gd name="T46" fmla="*/ 8 w 17"/>
                <a:gd name="T47" fmla="*/ 27 h 33"/>
                <a:gd name="T48" fmla="*/ 3 w 17"/>
                <a:gd name="T49" fmla="*/ 33 h 33"/>
                <a:gd name="T50" fmla="*/ 10 w 17"/>
                <a:gd name="T51" fmla="*/ 31 h 33"/>
                <a:gd name="T52" fmla="*/ 16 w 17"/>
                <a:gd name="T53" fmla="*/ 32 h 33"/>
                <a:gd name="T54" fmla="*/ 15 w 17"/>
                <a:gd name="T55" fmla="*/ 32 h 33"/>
                <a:gd name="T56" fmla="*/ 14 w 17"/>
                <a:gd name="T57" fmla="*/ 26 h 33"/>
                <a:gd name="T58" fmla="*/ 14 w 17"/>
                <a:gd name="T59" fmla="*/ 14 h 33"/>
                <a:gd name="T60" fmla="*/ 14 w 17"/>
                <a:gd name="T61" fmla="*/ 5 h 33"/>
                <a:gd name="T62" fmla="*/ 14 w 17"/>
                <a:gd name="T63"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33">
                  <a:moveTo>
                    <a:pt x="14" y="0"/>
                  </a:moveTo>
                  <a:cubicBezTo>
                    <a:pt x="14" y="1"/>
                    <a:pt x="14" y="1"/>
                    <a:pt x="14" y="1"/>
                  </a:cubicBezTo>
                  <a:cubicBezTo>
                    <a:pt x="14" y="2"/>
                    <a:pt x="13" y="2"/>
                    <a:pt x="13" y="2"/>
                  </a:cubicBezTo>
                  <a:cubicBezTo>
                    <a:pt x="13" y="2"/>
                    <a:pt x="13" y="2"/>
                    <a:pt x="13" y="2"/>
                  </a:cubicBezTo>
                  <a:cubicBezTo>
                    <a:pt x="13" y="2"/>
                    <a:pt x="12" y="3"/>
                    <a:pt x="12" y="3"/>
                  </a:cubicBezTo>
                  <a:cubicBezTo>
                    <a:pt x="1" y="5"/>
                    <a:pt x="6" y="6"/>
                    <a:pt x="8" y="6"/>
                  </a:cubicBezTo>
                  <a:cubicBezTo>
                    <a:pt x="9" y="6"/>
                    <a:pt x="9" y="6"/>
                    <a:pt x="9" y="6"/>
                  </a:cubicBezTo>
                  <a:cubicBezTo>
                    <a:pt x="10" y="6"/>
                    <a:pt x="10" y="6"/>
                    <a:pt x="10" y="6"/>
                  </a:cubicBezTo>
                  <a:cubicBezTo>
                    <a:pt x="17" y="6"/>
                    <a:pt x="11" y="9"/>
                    <a:pt x="11" y="9"/>
                  </a:cubicBezTo>
                  <a:cubicBezTo>
                    <a:pt x="5" y="12"/>
                    <a:pt x="10" y="14"/>
                    <a:pt x="10" y="14"/>
                  </a:cubicBezTo>
                  <a:cubicBezTo>
                    <a:pt x="15" y="14"/>
                    <a:pt x="10" y="15"/>
                    <a:pt x="10" y="15"/>
                  </a:cubicBezTo>
                  <a:cubicBezTo>
                    <a:pt x="0" y="17"/>
                    <a:pt x="7" y="18"/>
                    <a:pt x="7" y="18"/>
                  </a:cubicBezTo>
                  <a:cubicBezTo>
                    <a:pt x="7" y="18"/>
                    <a:pt x="7" y="18"/>
                    <a:pt x="8" y="18"/>
                  </a:cubicBezTo>
                  <a:cubicBezTo>
                    <a:pt x="11" y="18"/>
                    <a:pt x="12" y="22"/>
                    <a:pt x="12" y="22"/>
                  </a:cubicBezTo>
                  <a:cubicBezTo>
                    <a:pt x="11" y="20"/>
                    <a:pt x="10" y="20"/>
                    <a:pt x="8" y="20"/>
                  </a:cubicBezTo>
                  <a:cubicBezTo>
                    <a:pt x="7" y="20"/>
                    <a:pt x="5" y="21"/>
                    <a:pt x="4" y="22"/>
                  </a:cubicBezTo>
                  <a:cubicBezTo>
                    <a:pt x="4" y="22"/>
                    <a:pt x="4" y="22"/>
                    <a:pt x="4" y="22"/>
                  </a:cubicBezTo>
                  <a:cubicBezTo>
                    <a:pt x="3" y="22"/>
                    <a:pt x="2" y="23"/>
                    <a:pt x="1" y="23"/>
                  </a:cubicBezTo>
                  <a:cubicBezTo>
                    <a:pt x="2" y="23"/>
                    <a:pt x="2" y="23"/>
                    <a:pt x="2" y="23"/>
                  </a:cubicBezTo>
                  <a:cubicBezTo>
                    <a:pt x="2" y="23"/>
                    <a:pt x="2" y="23"/>
                    <a:pt x="2" y="23"/>
                  </a:cubicBezTo>
                  <a:cubicBezTo>
                    <a:pt x="1" y="24"/>
                    <a:pt x="1" y="25"/>
                    <a:pt x="1" y="25"/>
                  </a:cubicBezTo>
                  <a:cubicBezTo>
                    <a:pt x="1" y="25"/>
                    <a:pt x="1" y="25"/>
                    <a:pt x="1" y="25"/>
                  </a:cubicBezTo>
                  <a:cubicBezTo>
                    <a:pt x="1" y="25"/>
                    <a:pt x="1" y="25"/>
                    <a:pt x="1" y="25"/>
                  </a:cubicBezTo>
                  <a:cubicBezTo>
                    <a:pt x="1" y="25"/>
                    <a:pt x="1" y="25"/>
                    <a:pt x="1" y="25"/>
                  </a:cubicBezTo>
                  <a:cubicBezTo>
                    <a:pt x="1" y="25"/>
                    <a:pt x="1" y="25"/>
                    <a:pt x="1"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2" y="25"/>
                    <a:pt x="2" y="25"/>
                    <a:pt x="2" y="25"/>
                  </a:cubicBezTo>
                  <a:cubicBezTo>
                    <a:pt x="3" y="25"/>
                    <a:pt x="4" y="25"/>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6" y="24"/>
                    <a:pt x="6" y="24"/>
                  </a:cubicBezTo>
                  <a:cubicBezTo>
                    <a:pt x="6" y="24"/>
                    <a:pt x="6" y="24"/>
                    <a:pt x="6" y="24"/>
                  </a:cubicBezTo>
                  <a:cubicBezTo>
                    <a:pt x="6" y="24"/>
                    <a:pt x="6" y="24"/>
                    <a:pt x="7" y="24"/>
                  </a:cubicBezTo>
                  <a:cubicBezTo>
                    <a:pt x="7" y="24"/>
                    <a:pt x="7" y="24"/>
                    <a:pt x="7" y="24"/>
                  </a:cubicBezTo>
                  <a:cubicBezTo>
                    <a:pt x="7" y="24"/>
                    <a:pt x="7" y="24"/>
                    <a:pt x="7" y="24"/>
                  </a:cubicBezTo>
                  <a:cubicBezTo>
                    <a:pt x="7" y="24"/>
                    <a:pt x="7" y="24"/>
                    <a:pt x="7" y="24"/>
                  </a:cubicBezTo>
                  <a:cubicBezTo>
                    <a:pt x="7" y="24"/>
                    <a:pt x="7" y="24"/>
                    <a:pt x="7" y="24"/>
                  </a:cubicBezTo>
                  <a:cubicBezTo>
                    <a:pt x="8" y="24"/>
                    <a:pt x="9" y="25"/>
                    <a:pt x="8" y="26"/>
                  </a:cubicBezTo>
                  <a:cubicBezTo>
                    <a:pt x="8" y="26"/>
                    <a:pt x="8" y="26"/>
                    <a:pt x="8" y="26"/>
                  </a:cubicBezTo>
                  <a:cubicBezTo>
                    <a:pt x="8" y="26"/>
                    <a:pt x="8" y="26"/>
                    <a:pt x="8" y="27"/>
                  </a:cubicBezTo>
                  <a:cubicBezTo>
                    <a:pt x="8" y="27"/>
                    <a:pt x="8" y="27"/>
                    <a:pt x="8" y="27"/>
                  </a:cubicBezTo>
                  <a:cubicBezTo>
                    <a:pt x="7" y="29"/>
                    <a:pt x="4" y="30"/>
                    <a:pt x="3" y="33"/>
                  </a:cubicBezTo>
                  <a:cubicBezTo>
                    <a:pt x="3" y="33"/>
                    <a:pt x="3" y="33"/>
                    <a:pt x="3" y="33"/>
                  </a:cubicBezTo>
                  <a:cubicBezTo>
                    <a:pt x="4" y="32"/>
                    <a:pt x="7" y="31"/>
                    <a:pt x="10" y="31"/>
                  </a:cubicBezTo>
                  <a:cubicBezTo>
                    <a:pt x="13" y="31"/>
                    <a:pt x="16" y="32"/>
                    <a:pt x="16" y="32"/>
                  </a:cubicBezTo>
                  <a:cubicBezTo>
                    <a:pt x="16" y="32"/>
                    <a:pt x="16" y="32"/>
                    <a:pt x="16" y="32"/>
                  </a:cubicBezTo>
                  <a:cubicBezTo>
                    <a:pt x="16" y="32"/>
                    <a:pt x="16" y="32"/>
                    <a:pt x="16" y="32"/>
                  </a:cubicBezTo>
                  <a:cubicBezTo>
                    <a:pt x="16" y="32"/>
                    <a:pt x="15" y="32"/>
                    <a:pt x="15" y="32"/>
                  </a:cubicBezTo>
                  <a:cubicBezTo>
                    <a:pt x="15" y="32"/>
                    <a:pt x="14" y="31"/>
                    <a:pt x="15" y="30"/>
                  </a:cubicBezTo>
                  <a:cubicBezTo>
                    <a:pt x="15" y="30"/>
                    <a:pt x="14" y="28"/>
                    <a:pt x="14" y="26"/>
                  </a:cubicBezTo>
                  <a:cubicBezTo>
                    <a:pt x="14" y="25"/>
                    <a:pt x="14" y="23"/>
                    <a:pt x="14" y="21"/>
                  </a:cubicBezTo>
                  <a:cubicBezTo>
                    <a:pt x="13" y="18"/>
                    <a:pt x="13" y="15"/>
                    <a:pt x="14" y="14"/>
                  </a:cubicBezTo>
                  <a:cubicBezTo>
                    <a:pt x="14" y="14"/>
                    <a:pt x="15" y="5"/>
                    <a:pt x="14" y="5"/>
                  </a:cubicBezTo>
                  <a:cubicBezTo>
                    <a:pt x="14" y="5"/>
                    <a:pt x="14" y="5"/>
                    <a:pt x="14" y="5"/>
                  </a:cubicBezTo>
                  <a:cubicBezTo>
                    <a:pt x="14" y="5"/>
                    <a:pt x="14" y="5"/>
                    <a:pt x="14" y="4"/>
                  </a:cubicBezTo>
                  <a:cubicBezTo>
                    <a:pt x="14" y="4"/>
                    <a:pt x="14" y="4"/>
                    <a:pt x="14" y="4"/>
                  </a:cubicBezTo>
                  <a:cubicBezTo>
                    <a:pt x="15" y="1"/>
                    <a:pt x="15"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7" name="Freeform 509"/>
            <p:cNvSpPr>
              <a:spLocks/>
            </p:cNvSpPr>
            <p:nvPr/>
          </p:nvSpPr>
          <p:spPr bwMode="auto">
            <a:xfrm>
              <a:off x="1350" y="790"/>
              <a:ext cx="1" cy="3"/>
            </a:xfrm>
            <a:custGeom>
              <a:avLst/>
              <a:gdLst>
                <a:gd name="T0" fmla="*/ 1 w 1"/>
                <a:gd name="T1" fmla="*/ 0 h 2"/>
                <a:gd name="T2" fmla="*/ 1 w 1"/>
                <a:gd name="T3" fmla="*/ 0 h 2"/>
                <a:gd name="T4" fmla="*/ 0 w 1"/>
                <a:gd name="T5" fmla="*/ 2 h 2"/>
                <a:gd name="T6" fmla="*/ 0 w 1"/>
                <a:gd name="T7" fmla="*/ 2 h 2"/>
                <a:gd name="T8" fmla="*/ 1 w 1"/>
                <a:gd name="T9" fmla="*/ 1 h 2"/>
                <a:gd name="T10" fmla="*/ 1 w 1"/>
                <a:gd name="T11" fmla="*/ 0 h 2"/>
                <a:gd name="T12" fmla="*/ 1 w 1"/>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0"/>
                  </a:moveTo>
                  <a:cubicBezTo>
                    <a:pt x="1" y="0"/>
                    <a:pt x="1" y="0"/>
                    <a:pt x="1" y="0"/>
                  </a:cubicBezTo>
                  <a:cubicBezTo>
                    <a:pt x="1" y="0"/>
                    <a:pt x="0" y="1"/>
                    <a:pt x="0" y="2"/>
                  </a:cubicBezTo>
                  <a:cubicBezTo>
                    <a:pt x="0" y="2"/>
                    <a:pt x="0" y="2"/>
                    <a:pt x="0" y="2"/>
                  </a:cubicBezTo>
                  <a:cubicBezTo>
                    <a:pt x="0" y="2"/>
                    <a:pt x="1" y="2"/>
                    <a:pt x="1" y="1"/>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8" name="Freeform 510"/>
            <p:cNvSpPr>
              <a:spLocks noEditPoints="1"/>
            </p:cNvSpPr>
            <p:nvPr/>
          </p:nvSpPr>
          <p:spPr bwMode="auto">
            <a:xfrm>
              <a:off x="1332" y="825"/>
              <a:ext cx="10" cy="13"/>
            </a:xfrm>
            <a:custGeom>
              <a:avLst/>
              <a:gdLst>
                <a:gd name="T0" fmla="*/ 7 w 7"/>
                <a:gd name="T1" fmla="*/ 3 h 9"/>
                <a:gd name="T2" fmla="*/ 7 w 7"/>
                <a:gd name="T3" fmla="*/ 3 h 9"/>
                <a:gd name="T4" fmla="*/ 2 w 7"/>
                <a:gd name="T5" fmla="*/ 9 h 9"/>
                <a:gd name="T6" fmla="*/ 2 w 7"/>
                <a:gd name="T7" fmla="*/ 9 h 9"/>
                <a:gd name="T8" fmla="*/ 7 w 7"/>
                <a:gd name="T9" fmla="*/ 3 h 9"/>
                <a:gd name="T10" fmla="*/ 7 w 7"/>
                <a:gd name="T11" fmla="*/ 3 h 9"/>
                <a:gd name="T12" fmla="*/ 7 w 7"/>
                <a:gd name="T13" fmla="*/ 2 h 9"/>
                <a:gd name="T14" fmla="*/ 7 w 7"/>
                <a:gd name="T15" fmla="*/ 2 h 9"/>
                <a:gd name="T16" fmla="*/ 7 w 7"/>
                <a:gd name="T17" fmla="*/ 2 h 9"/>
                <a:gd name="T18" fmla="*/ 0 w 7"/>
                <a:gd name="T19" fmla="*/ 1 h 9"/>
                <a:gd name="T20" fmla="*/ 0 w 7"/>
                <a:gd name="T21" fmla="*/ 1 h 9"/>
                <a:gd name="T22" fmla="*/ 0 w 7"/>
                <a:gd name="T23" fmla="*/ 1 h 9"/>
                <a:gd name="T24" fmla="*/ 0 w 7"/>
                <a:gd name="T25" fmla="*/ 1 h 9"/>
                <a:gd name="T26" fmla="*/ 0 w 7"/>
                <a:gd name="T27" fmla="*/ 1 h 9"/>
                <a:gd name="T28" fmla="*/ 0 w 7"/>
                <a:gd name="T29" fmla="*/ 1 h 9"/>
                <a:gd name="T30" fmla="*/ 1 w 7"/>
                <a:gd name="T31" fmla="*/ 1 h 9"/>
                <a:gd name="T32" fmla="*/ 1 w 7"/>
                <a:gd name="T33" fmla="*/ 1 h 9"/>
                <a:gd name="T34" fmla="*/ 1 w 7"/>
                <a:gd name="T35" fmla="*/ 1 h 9"/>
                <a:gd name="T36" fmla="*/ 1 w 7"/>
                <a:gd name="T37" fmla="*/ 1 h 9"/>
                <a:gd name="T38" fmla="*/ 1 w 7"/>
                <a:gd name="T39" fmla="*/ 1 h 9"/>
                <a:gd name="T40" fmla="*/ 1 w 7"/>
                <a:gd name="T41" fmla="*/ 1 h 9"/>
                <a:gd name="T42" fmla="*/ 1 w 7"/>
                <a:gd name="T43" fmla="*/ 1 h 9"/>
                <a:gd name="T44" fmla="*/ 1 w 7"/>
                <a:gd name="T45" fmla="*/ 1 h 9"/>
                <a:gd name="T46" fmla="*/ 1 w 7"/>
                <a:gd name="T47" fmla="*/ 1 h 9"/>
                <a:gd name="T48" fmla="*/ 4 w 7"/>
                <a:gd name="T49" fmla="*/ 0 h 9"/>
                <a:gd name="T50" fmla="*/ 4 w 7"/>
                <a:gd name="T51" fmla="*/ 0 h 9"/>
                <a:gd name="T52" fmla="*/ 4 w 7"/>
                <a:gd name="T53" fmla="*/ 0 h 9"/>
                <a:gd name="T54" fmla="*/ 4 w 7"/>
                <a:gd name="T55" fmla="*/ 0 h 9"/>
                <a:gd name="T56" fmla="*/ 4 w 7"/>
                <a:gd name="T57" fmla="*/ 0 h 9"/>
                <a:gd name="T58" fmla="*/ 4 w 7"/>
                <a:gd name="T59" fmla="*/ 0 h 9"/>
                <a:gd name="T60" fmla="*/ 4 w 7"/>
                <a:gd name="T61" fmla="*/ 0 h 9"/>
                <a:gd name="T62" fmla="*/ 4 w 7"/>
                <a:gd name="T63" fmla="*/ 0 h 9"/>
                <a:gd name="T64" fmla="*/ 4 w 7"/>
                <a:gd name="T65" fmla="*/ 0 h 9"/>
                <a:gd name="T66" fmla="*/ 5 w 7"/>
                <a:gd name="T67" fmla="*/ 0 h 9"/>
                <a:gd name="T68" fmla="*/ 4 w 7"/>
                <a:gd name="T69" fmla="*/ 0 h 9"/>
                <a:gd name="T70" fmla="*/ 5 w 7"/>
                <a:gd name="T71" fmla="*/ 0 h 9"/>
                <a:gd name="T72" fmla="*/ 6 w 7"/>
                <a:gd name="T73" fmla="*/ 0 h 9"/>
                <a:gd name="T74" fmla="*/ 5 w 7"/>
                <a:gd name="T75" fmla="*/ 0 h 9"/>
                <a:gd name="T76" fmla="*/ 6 w 7"/>
                <a:gd name="T77" fmla="*/ 0 h 9"/>
                <a:gd name="T78" fmla="*/ 6 w 7"/>
                <a:gd name="T79" fmla="*/ 0 h 9"/>
                <a:gd name="T80" fmla="*/ 6 w 7"/>
                <a:gd name="T81" fmla="*/ 0 h 9"/>
                <a:gd name="T82" fmla="*/ 6 w 7"/>
                <a:gd name="T83" fmla="*/ 0 h 9"/>
                <a:gd name="T84" fmla="*/ 6 w 7"/>
                <a:gd name="T8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 h="9">
                  <a:moveTo>
                    <a:pt x="7" y="3"/>
                  </a:moveTo>
                  <a:cubicBezTo>
                    <a:pt x="7" y="3"/>
                    <a:pt x="7" y="3"/>
                    <a:pt x="7" y="3"/>
                  </a:cubicBezTo>
                  <a:cubicBezTo>
                    <a:pt x="6" y="5"/>
                    <a:pt x="3" y="6"/>
                    <a:pt x="2" y="9"/>
                  </a:cubicBezTo>
                  <a:cubicBezTo>
                    <a:pt x="2" y="9"/>
                    <a:pt x="2" y="9"/>
                    <a:pt x="2" y="9"/>
                  </a:cubicBezTo>
                  <a:cubicBezTo>
                    <a:pt x="3" y="6"/>
                    <a:pt x="6" y="5"/>
                    <a:pt x="7" y="3"/>
                  </a:cubicBezTo>
                  <a:cubicBezTo>
                    <a:pt x="7" y="3"/>
                    <a:pt x="7" y="3"/>
                    <a:pt x="7" y="3"/>
                  </a:cubicBezTo>
                  <a:moveTo>
                    <a:pt x="7" y="2"/>
                  </a:moveTo>
                  <a:cubicBezTo>
                    <a:pt x="7" y="2"/>
                    <a:pt x="7" y="2"/>
                    <a:pt x="7" y="2"/>
                  </a:cubicBezTo>
                  <a:cubicBezTo>
                    <a:pt x="7" y="2"/>
                    <a:pt x="7" y="2"/>
                    <a:pt x="7" y="2"/>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4" y="0"/>
                  </a:moveTo>
                  <a:cubicBezTo>
                    <a:pt x="4" y="0"/>
                    <a:pt x="4" y="0"/>
                    <a:pt x="4" y="0"/>
                  </a:cubicBezTo>
                  <a:cubicBezTo>
                    <a:pt x="4" y="0"/>
                    <a:pt x="4" y="0"/>
                    <a:pt x="4" y="0"/>
                  </a:cubicBezTo>
                  <a:moveTo>
                    <a:pt x="4" y="0"/>
                  </a:moveTo>
                  <a:cubicBezTo>
                    <a:pt x="4" y="0"/>
                    <a:pt x="4" y="0"/>
                    <a:pt x="4" y="0"/>
                  </a:cubicBezTo>
                  <a:cubicBezTo>
                    <a:pt x="4" y="0"/>
                    <a:pt x="4" y="0"/>
                    <a:pt x="4" y="0"/>
                  </a:cubicBezTo>
                  <a:moveTo>
                    <a:pt x="4" y="0"/>
                  </a:moveTo>
                  <a:cubicBezTo>
                    <a:pt x="4" y="0"/>
                    <a:pt x="4" y="0"/>
                    <a:pt x="4" y="0"/>
                  </a:cubicBezTo>
                  <a:cubicBezTo>
                    <a:pt x="4" y="0"/>
                    <a:pt x="4" y="0"/>
                    <a:pt x="4" y="0"/>
                  </a:cubicBezTo>
                  <a:moveTo>
                    <a:pt x="5" y="0"/>
                  </a:moveTo>
                  <a:cubicBezTo>
                    <a:pt x="5" y="0"/>
                    <a:pt x="4" y="0"/>
                    <a:pt x="4" y="0"/>
                  </a:cubicBezTo>
                  <a:cubicBezTo>
                    <a:pt x="4" y="0"/>
                    <a:pt x="5" y="0"/>
                    <a:pt x="5" y="0"/>
                  </a:cubicBezTo>
                  <a:moveTo>
                    <a:pt x="6" y="0"/>
                  </a:moveTo>
                  <a:cubicBezTo>
                    <a:pt x="5" y="0"/>
                    <a:pt x="5" y="0"/>
                    <a:pt x="5" y="0"/>
                  </a:cubicBezTo>
                  <a:cubicBezTo>
                    <a:pt x="5" y="0"/>
                    <a:pt x="5" y="0"/>
                    <a:pt x="6" y="0"/>
                  </a:cubicBezTo>
                  <a:moveTo>
                    <a:pt x="6" y="0"/>
                  </a:moveTo>
                  <a:cubicBezTo>
                    <a:pt x="6" y="0"/>
                    <a:pt x="6" y="0"/>
                    <a:pt x="6" y="0"/>
                  </a:cubicBezTo>
                  <a:cubicBezTo>
                    <a:pt x="6" y="0"/>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09" name="Freeform 511"/>
            <p:cNvSpPr>
              <a:spLocks noEditPoints="1"/>
            </p:cNvSpPr>
            <p:nvPr/>
          </p:nvSpPr>
          <p:spPr bwMode="auto">
            <a:xfrm>
              <a:off x="1355" y="835"/>
              <a:ext cx="3" cy="2"/>
            </a:xfrm>
            <a:custGeom>
              <a:avLst/>
              <a:gdLst>
                <a:gd name="T0" fmla="*/ 1 w 2"/>
                <a:gd name="T1" fmla="*/ 0 h 1"/>
                <a:gd name="T2" fmla="*/ 0 w 2"/>
                <a:gd name="T3" fmla="*/ 1 h 1"/>
                <a:gd name="T4" fmla="*/ 1 w 2"/>
                <a:gd name="T5" fmla="*/ 0 h 1"/>
                <a:gd name="T6" fmla="*/ 1 w 2"/>
                <a:gd name="T7" fmla="*/ 0 h 1"/>
                <a:gd name="T8" fmla="*/ 1 w 2"/>
                <a:gd name="T9" fmla="*/ 0 h 1"/>
                <a:gd name="T10" fmla="*/ 2 w 2"/>
                <a:gd name="T11" fmla="*/ 0 h 1"/>
                <a:gd name="T12" fmla="*/ 1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0"/>
                  </a:moveTo>
                  <a:cubicBezTo>
                    <a:pt x="1" y="1"/>
                    <a:pt x="0" y="1"/>
                    <a:pt x="0" y="1"/>
                  </a:cubicBezTo>
                  <a:cubicBezTo>
                    <a:pt x="0" y="1"/>
                    <a:pt x="1" y="1"/>
                    <a:pt x="1" y="0"/>
                  </a:cubicBezTo>
                  <a:moveTo>
                    <a:pt x="1" y="0"/>
                  </a:moveTo>
                  <a:cubicBezTo>
                    <a:pt x="1" y="0"/>
                    <a:pt x="1" y="0"/>
                    <a:pt x="1" y="0"/>
                  </a:cubicBezTo>
                  <a:cubicBezTo>
                    <a:pt x="1" y="0"/>
                    <a:pt x="1"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0" name="Freeform 512"/>
            <p:cNvSpPr>
              <a:spLocks noEditPoints="1"/>
            </p:cNvSpPr>
            <p:nvPr/>
          </p:nvSpPr>
          <p:spPr bwMode="auto">
            <a:xfrm>
              <a:off x="1344" y="835"/>
              <a:ext cx="14" cy="7"/>
            </a:xfrm>
            <a:custGeom>
              <a:avLst/>
              <a:gdLst>
                <a:gd name="T0" fmla="*/ 8 w 10"/>
                <a:gd name="T1" fmla="*/ 1 h 5"/>
                <a:gd name="T2" fmla="*/ 9 w 10"/>
                <a:gd name="T3" fmla="*/ 0 h 5"/>
                <a:gd name="T4" fmla="*/ 8 w 10"/>
                <a:gd name="T5" fmla="*/ 1 h 5"/>
                <a:gd name="T6" fmla="*/ 9 w 10"/>
                <a:gd name="T7" fmla="*/ 0 h 5"/>
                <a:gd name="T8" fmla="*/ 7 w 10"/>
                <a:gd name="T9" fmla="*/ 1 h 5"/>
                <a:gd name="T10" fmla="*/ 7 w 10"/>
                <a:gd name="T11" fmla="*/ 1 h 5"/>
                <a:gd name="T12" fmla="*/ 7 w 10"/>
                <a:gd name="T13" fmla="*/ 1 h 5"/>
                <a:gd name="T14" fmla="*/ 7 w 10"/>
                <a:gd name="T15" fmla="*/ 1 h 5"/>
                <a:gd name="T16" fmla="*/ 7 w 10"/>
                <a:gd name="T17" fmla="*/ 1 h 5"/>
                <a:gd name="T18" fmla="*/ 0 w 10"/>
                <a:gd name="T19" fmla="*/ 5 h 5"/>
                <a:gd name="T20" fmla="*/ 1 w 10"/>
                <a:gd name="T21" fmla="*/ 5 h 5"/>
                <a:gd name="T22" fmla="*/ 8 w 10"/>
                <a:gd name="T23" fmla="*/ 1 h 5"/>
                <a:gd name="T24" fmla="*/ 10 w 10"/>
                <a:gd name="T25" fmla="*/ 0 h 5"/>
                <a:gd name="T26" fmla="*/ 10 w 10"/>
                <a:gd name="T27" fmla="*/ 0 h 5"/>
                <a:gd name="T28" fmla="*/ 10 w 10"/>
                <a:gd name="T29" fmla="*/ 0 h 5"/>
                <a:gd name="T30" fmla="*/ 9 w 10"/>
                <a:gd name="T3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5">
                  <a:moveTo>
                    <a:pt x="8" y="1"/>
                  </a:moveTo>
                  <a:cubicBezTo>
                    <a:pt x="8" y="1"/>
                    <a:pt x="9" y="1"/>
                    <a:pt x="9" y="0"/>
                  </a:cubicBezTo>
                  <a:cubicBezTo>
                    <a:pt x="9" y="1"/>
                    <a:pt x="8" y="1"/>
                    <a:pt x="8" y="1"/>
                  </a:cubicBezTo>
                  <a:moveTo>
                    <a:pt x="9" y="0"/>
                  </a:moveTo>
                  <a:cubicBezTo>
                    <a:pt x="9" y="0"/>
                    <a:pt x="8" y="0"/>
                    <a:pt x="7" y="1"/>
                  </a:cubicBezTo>
                  <a:cubicBezTo>
                    <a:pt x="7" y="1"/>
                    <a:pt x="7" y="1"/>
                    <a:pt x="7" y="1"/>
                  </a:cubicBezTo>
                  <a:cubicBezTo>
                    <a:pt x="7" y="1"/>
                    <a:pt x="7" y="1"/>
                    <a:pt x="7" y="1"/>
                  </a:cubicBezTo>
                  <a:cubicBezTo>
                    <a:pt x="7" y="1"/>
                    <a:pt x="7" y="1"/>
                    <a:pt x="7" y="1"/>
                  </a:cubicBezTo>
                  <a:cubicBezTo>
                    <a:pt x="7" y="1"/>
                    <a:pt x="7" y="1"/>
                    <a:pt x="7" y="1"/>
                  </a:cubicBezTo>
                  <a:cubicBezTo>
                    <a:pt x="7" y="1"/>
                    <a:pt x="1" y="2"/>
                    <a:pt x="0" y="5"/>
                  </a:cubicBezTo>
                  <a:cubicBezTo>
                    <a:pt x="0" y="5"/>
                    <a:pt x="0" y="5"/>
                    <a:pt x="1" y="5"/>
                  </a:cubicBezTo>
                  <a:cubicBezTo>
                    <a:pt x="2" y="5"/>
                    <a:pt x="4" y="5"/>
                    <a:pt x="8" y="1"/>
                  </a:cubicBezTo>
                  <a:cubicBezTo>
                    <a:pt x="9" y="1"/>
                    <a:pt x="9" y="0"/>
                    <a:pt x="10" y="0"/>
                  </a:cubicBezTo>
                  <a:cubicBezTo>
                    <a:pt x="10" y="0"/>
                    <a:pt x="10" y="0"/>
                    <a:pt x="10" y="0"/>
                  </a:cubicBezTo>
                  <a:cubicBezTo>
                    <a:pt x="10" y="0"/>
                    <a:pt x="10" y="0"/>
                    <a:pt x="10"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1" name="Freeform 513"/>
            <p:cNvSpPr>
              <a:spLocks noEditPoints="1"/>
            </p:cNvSpPr>
            <p:nvPr/>
          </p:nvSpPr>
          <p:spPr bwMode="auto">
            <a:xfrm>
              <a:off x="1354" y="835"/>
              <a:ext cx="10" cy="9"/>
            </a:xfrm>
            <a:custGeom>
              <a:avLst/>
              <a:gdLst>
                <a:gd name="T0" fmla="*/ 6 w 7"/>
                <a:gd name="T1" fmla="*/ 2 h 6"/>
                <a:gd name="T2" fmla="*/ 5 w 7"/>
                <a:gd name="T3" fmla="*/ 4 h 6"/>
                <a:gd name="T4" fmla="*/ 6 w 7"/>
                <a:gd name="T5" fmla="*/ 4 h 6"/>
                <a:gd name="T6" fmla="*/ 7 w 7"/>
                <a:gd name="T7" fmla="*/ 3 h 6"/>
                <a:gd name="T8" fmla="*/ 7 w 7"/>
                <a:gd name="T9" fmla="*/ 2 h 6"/>
                <a:gd name="T10" fmla="*/ 6 w 7"/>
                <a:gd name="T11" fmla="*/ 2 h 6"/>
                <a:gd name="T12" fmla="*/ 3 w 7"/>
                <a:gd name="T13" fmla="*/ 0 h 6"/>
                <a:gd name="T14" fmla="*/ 3 w 7"/>
                <a:gd name="T15" fmla="*/ 0 h 6"/>
                <a:gd name="T16" fmla="*/ 0 w 7"/>
                <a:gd name="T17" fmla="*/ 6 h 6"/>
                <a:gd name="T18" fmla="*/ 5 w 7"/>
                <a:gd name="T19" fmla="*/ 1 h 6"/>
                <a:gd name="T20" fmla="*/ 5 w 7"/>
                <a:gd name="T21" fmla="*/ 1 h 6"/>
                <a:gd name="T22" fmla="*/ 3 w 7"/>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6">
                  <a:moveTo>
                    <a:pt x="6" y="2"/>
                  </a:moveTo>
                  <a:cubicBezTo>
                    <a:pt x="6" y="2"/>
                    <a:pt x="6" y="3"/>
                    <a:pt x="5" y="4"/>
                  </a:cubicBezTo>
                  <a:cubicBezTo>
                    <a:pt x="5" y="4"/>
                    <a:pt x="6" y="4"/>
                    <a:pt x="6" y="4"/>
                  </a:cubicBezTo>
                  <a:cubicBezTo>
                    <a:pt x="6" y="4"/>
                    <a:pt x="7" y="4"/>
                    <a:pt x="7" y="3"/>
                  </a:cubicBezTo>
                  <a:cubicBezTo>
                    <a:pt x="7" y="2"/>
                    <a:pt x="7" y="2"/>
                    <a:pt x="7" y="2"/>
                  </a:cubicBezTo>
                  <a:cubicBezTo>
                    <a:pt x="6" y="2"/>
                    <a:pt x="6" y="2"/>
                    <a:pt x="6" y="2"/>
                  </a:cubicBezTo>
                  <a:moveTo>
                    <a:pt x="3" y="0"/>
                  </a:moveTo>
                  <a:cubicBezTo>
                    <a:pt x="3" y="0"/>
                    <a:pt x="3" y="0"/>
                    <a:pt x="3" y="0"/>
                  </a:cubicBezTo>
                  <a:cubicBezTo>
                    <a:pt x="3" y="0"/>
                    <a:pt x="0" y="5"/>
                    <a:pt x="0" y="6"/>
                  </a:cubicBezTo>
                  <a:cubicBezTo>
                    <a:pt x="0" y="6"/>
                    <a:pt x="3" y="3"/>
                    <a:pt x="5" y="1"/>
                  </a:cubicBezTo>
                  <a:cubicBezTo>
                    <a:pt x="5" y="1"/>
                    <a:pt x="5" y="1"/>
                    <a:pt x="5"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2" name="Freeform 514"/>
            <p:cNvSpPr>
              <a:spLocks noEditPoints="1"/>
            </p:cNvSpPr>
            <p:nvPr/>
          </p:nvSpPr>
          <p:spPr bwMode="auto">
            <a:xfrm>
              <a:off x="1329" y="762"/>
              <a:ext cx="22" cy="27"/>
            </a:xfrm>
            <a:custGeom>
              <a:avLst/>
              <a:gdLst>
                <a:gd name="T0" fmla="*/ 4 w 15"/>
                <a:gd name="T1" fmla="*/ 16 h 18"/>
                <a:gd name="T2" fmla="*/ 2 w 15"/>
                <a:gd name="T3" fmla="*/ 18 h 18"/>
                <a:gd name="T4" fmla="*/ 3 w 15"/>
                <a:gd name="T5" fmla="*/ 18 h 18"/>
                <a:gd name="T6" fmla="*/ 3 w 15"/>
                <a:gd name="T7" fmla="*/ 18 h 18"/>
                <a:gd name="T8" fmla="*/ 3 w 15"/>
                <a:gd name="T9" fmla="*/ 18 h 18"/>
                <a:gd name="T10" fmla="*/ 3 w 15"/>
                <a:gd name="T11" fmla="*/ 18 h 18"/>
                <a:gd name="T12" fmla="*/ 4 w 15"/>
                <a:gd name="T13" fmla="*/ 16 h 18"/>
                <a:gd name="T14" fmla="*/ 7 w 15"/>
                <a:gd name="T15" fmla="*/ 14 h 18"/>
                <a:gd name="T16" fmla="*/ 5 w 15"/>
                <a:gd name="T17" fmla="*/ 15 h 18"/>
                <a:gd name="T18" fmla="*/ 5 w 15"/>
                <a:gd name="T19" fmla="*/ 16 h 18"/>
                <a:gd name="T20" fmla="*/ 5 w 15"/>
                <a:gd name="T21" fmla="*/ 17 h 18"/>
                <a:gd name="T22" fmla="*/ 7 w 15"/>
                <a:gd name="T23" fmla="*/ 17 h 18"/>
                <a:gd name="T24" fmla="*/ 7 w 15"/>
                <a:gd name="T25" fmla="*/ 14 h 18"/>
                <a:gd name="T26" fmla="*/ 15 w 15"/>
                <a:gd name="T27" fmla="*/ 13 h 18"/>
                <a:gd name="T28" fmla="*/ 15 w 15"/>
                <a:gd name="T29" fmla="*/ 17 h 18"/>
                <a:gd name="T30" fmla="*/ 15 w 15"/>
                <a:gd name="T31" fmla="*/ 13 h 18"/>
                <a:gd name="T32" fmla="*/ 15 w 15"/>
                <a:gd name="T33" fmla="*/ 13 h 18"/>
                <a:gd name="T34" fmla="*/ 9 w 15"/>
                <a:gd name="T35" fmla="*/ 12 h 18"/>
                <a:gd name="T36" fmla="*/ 8 w 15"/>
                <a:gd name="T37" fmla="*/ 13 h 18"/>
                <a:gd name="T38" fmla="*/ 8 w 15"/>
                <a:gd name="T39" fmla="*/ 16 h 18"/>
                <a:gd name="T40" fmla="*/ 9 w 15"/>
                <a:gd name="T41" fmla="*/ 16 h 18"/>
                <a:gd name="T42" fmla="*/ 9 w 15"/>
                <a:gd name="T43" fmla="*/ 12 h 18"/>
                <a:gd name="T44" fmla="*/ 14 w 15"/>
                <a:gd name="T45" fmla="*/ 11 h 18"/>
                <a:gd name="T46" fmla="*/ 14 w 15"/>
                <a:gd name="T47" fmla="*/ 12 h 18"/>
                <a:gd name="T48" fmla="*/ 14 w 15"/>
                <a:gd name="T49" fmla="*/ 15 h 18"/>
                <a:gd name="T50" fmla="*/ 14 w 15"/>
                <a:gd name="T51" fmla="*/ 17 h 18"/>
                <a:gd name="T52" fmla="*/ 14 w 15"/>
                <a:gd name="T53" fmla="*/ 18 h 18"/>
                <a:gd name="T54" fmla="*/ 14 w 15"/>
                <a:gd name="T55" fmla="*/ 18 h 18"/>
                <a:gd name="T56" fmla="*/ 15 w 15"/>
                <a:gd name="T57" fmla="*/ 18 h 18"/>
                <a:gd name="T58" fmla="*/ 15 w 15"/>
                <a:gd name="T59" fmla="*/ 13 h 18"/>
                <a:gd name="T60" fmla="*/ 14 w 15"/>
                <a:gd name="T61" fmla="*/ 11 h 18"/>
                <a:gd name="T62" fmla="*/ 11 w 15"/>
                <a:gd name="T63" fmla="*/ 11 h 18"/>
                <a:gd name="T64" fmla="*/ 11 w 15"/>
                <a:gd name="T65" fmla="*/ 12 h 18"/>
                <a:gd name="T66" fmla="*/ 10 w 15"/>
                <a:gd name="T67" fmla="*/ 12 h 18"/>
                <a:gd name="T68" fmla="*/ 10 w 15"/>
                <a:gd name="T69" fmla="*/ 15 h 18"/>
                <a:gd name="T70" fmla="*/ 10 w 15"/>
                <a:gd name="T71" fmla="*/ 16 h 18"/>
                <a:gd name="T72" fmla="*/ 10 w 15"/>
                <a:gd name="T73" fmla="*/ 16 h 18"/>
                <a:gd name="T74" fmla="*/ 12 w 15"/>
                <a:gd name="T75" fmla="*/ 16 h 18"/>
                <a:gd name="T76" fmla="*/ 12 w 15"/>
                <a:gd name="T77" fmla="*/ 14 h 18"/>
                <a:gd name="T78" fmla="*/ 11 w 15"/>
                <a:gd name="T79" fmla="*/ 11 h 18"/>
                <a:gd name="T80" fmla="*/ 4 w 15"/>
                <a:gd name="T81" fmla="*/ 0 h 18"/>
                <a:gd name="T82" fmla="*/ 8 w 15"/>
                <a:gd name="T83" fmla="*/ 5 h 18"/>
                <a:gd name="T84" fmla="*/ 10 w 15"/>
                <a:gd name="T85" fmla="*/ 7 h 18"/>
                <a:gd name="T86" fmla="*/ 6 w 15"/>
                <a:gd name="T87" fmla="*/ 9 h 18"/>
                <a:gd name="T88" fmla="*/ 7 w 15"/>
                <a:gd name="T89" fmla="*/ 10 h 18"/>
                <a:gd name="T90" fmla="*/ 8 w 15"/>
                <a:gd name="T91" fmla="*/ 10 h 18"/>
                <a:gd name="T92" fmla="*/ 9 w 15"/>
                <a:gd name="T93" fmla="*/ 10 h 18"/>
                <a:gd name="T94" fmla="*/ 10 w 15"/>
                <a:gd name="T95" fmla="*/ 10 h 18"/>
                <a:gd name="T96" fmla="*/ 12 w 15"/>
                <a:gd name="T97" fmla="*/ 11 h 18"/>
                <a:gd name="T98" fmla="*/ 13 w 15"/>
                <a:gd name="T99" fmla="*/ 16 h 18"/>
                <a:gd name="T100" fmla="*/ 13 w 15"/>
                <a:gd name="T101" fmla="*/ 17 h 18"/>
                <a:gd name="T102" fmla="*/ 13 w 15"/>
                <a:gd name="T103" fmla="*/ 12 h 18"/>
                <a:gd name="T104" fmla="*/ 14 w 15"/>
                <a:gd name="T105" fmla="*/ 10 h 18"/>
                <a:gd name="T106" fmla="*/ 14 w 15"/>
                <a:gd name="T107" fmla="*/ 11 h 18"/>
                <a:gd name="T108" fmla="*/ 14 w 15"/>
                <a:gd name="T109" fmla="*/ 11 h 18"/>
                <a:gd name="T110" fmla="*/ 15 w 15"/>
                <a:gd name="T111" fmla="*/ 11 h 18"/>
                <a:gd name="T112" fmla="*/ 14 w 15"/>
                <a:gd name="T113" fmla="*/ 6 h 18"/>
                <a:gd name="T114" fmla="*/ 5 w 15"/>
                <a:gd name="T115" fmla="*/ 0 h 18"/>
                <a:gd name="T116" fmla="*/ 4 w 15"/>
                <a:gd name="T1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 h="18">
                  <a:moveTo>
                    <a:pt x="4" y="16"/>
                  </a:moveTo>
                  <a:cubicBezTo>
                    <a:pt x="2" y="17"/>
                    <a:pt x="2" y="18"/>
                    <a:pt x="2" y="18"/>
                  </a:cubicBezTo>
                  <a:cubicBezTo>
                    <a:pt x="3" y="18"/>
                    <a:pt x="3" y="18"/>
                    <a:pt x="3" y="18"/>
                  </a:cubicBezTo>
                  <a:cubicBezTo>
                    <a:pt x="3" y="18"/>
                    <a:pt x="3" y="18"/>
                    <a:pt x="3" y="18"/>
                  </a:cubicBezTo>
                  <a:cubicBezTo>
                    <a:pt x="3" y="18"/>
                    <a:pt x="3" y="18"/>
                    <a:pt x="3" y="18"/>
                  </a:cubicBezTo>
                  <a:cubicBezTo>
                    <a:pt x="3" y="18"/>
                    <a:pt x="3" y="18"/>
                    <a:pt x="3" y="18"/>
                  </a:cubicBezTo>
                  <a:cubicBezTo>
                    <a:pt x="3" y="17"/>
                    <a:pt x="3" y="16"/>
                    <a:pt x="4" y="16"/>
                  </a:cubicBezTo>
                  <a:moveTo>
                    <a:pt x="7" y="14"/>
                  </a:moveTo>
                  <a:cubicBezTo>
                    <a:pt x="6" y="14"/>
                    <a:pt x="6" y="15"/>
                    <a:pt x="5" y="15"/>
                  </a:cubicBezTo>
                  <a:cubicBezTo>
                    <a:pt x="5" y="16"/>
                    <a:pt x="5" y="16"/>
                    <a:pt x="5" y="16"/>
                  </a:cubicBezTo>
                  <a:cubicBezTo>
                    <a:pt x="5" y="17"/>
                    <a:pt x="5" y="17"/>
                    <a:pt x="5" y="17"/>
                  </a:cubicBezTo>
                  <a:cubicBezTo>
                    <a:pt x="5" y="17"/>
                    <a:pt x="6" y="17"/>
                    <a:pt x="7" y="17"/>
                  </a:cubicBezTo>
                  <a:cubicBezTo>
                    <a:pt x="7" y="16"/>
                    <a:pt x="7" y="15"/>
                    <a:pt x="7" y="14"/>
                  </a:cubicBezTo>
                  <a:moveTo>
                    <a:pt x="15" y="13"/>
                  </a:moveTo>
                  <a:cubicBezTo>
                    <a:pt x="15" y="14"/>
                    <a:pt x="15" y="16"/>
                    <a:pt x="15" y="17"/>
                  </a:cubicBezTo>
                  <a:cubicBezTo>
                    <a:pt x="15" y="16"/>
                    <a:pt x="15" y="15"/>
                    <a:pt x="15" y="13"/>
                  </a:cubicBezTo>
                  <a:cubicBezTo>
                    <a:pt x="15" y="13"/>
                    <a:pt x="15" y="13"/>
                    <a:pt x="15" y="13"/>
                  </a:cubicBezTo>
                  <a:moveTo>
                    <a:pt x="9" y="12"/>
                  </a:moveTo>
                  <a:cubicBezTo>
                    <a:pt x="9" y="13"/>
                    <a:pt x="9" y="13"/>
                    <a:pt x="8" y="13"/>
                  </a:cubicBezTo>
                  <a:cubicBezTo>
                    <a:pt x="8" y="14"/>
                    <a:pt x="8" y="15"/>
                    <a:pt x="8" y="16"/>
                  </a:cubicBezTo>
                  <a:cubicBezTo>
                    <a:pt x="8" y="16"/>
                    <a:pt x="9" y="16"/>
                    <a:pt x="9" y="16"/>
                  </a:cubicBezTo>
                  <a:cubicBezTo>
                    <a:pt x="9" y="15"/>
                    <a:pt x="9" y="14"/>
                    <a:pt x="9" y="12"/>
                  </a:cubicBezTo>
                  <a:moveTo>
                    <a:pt x="14" y="11"/>
                  </a:moveTo>
                  <a:cubicBezTo>
                    <a:pt x="14" y="11"/>
                    <a:pt x="14" y="12"/>
                    <a:pt x="14" y="12"/>
                  </a:cubicBezTo>
                  <a:cubicBezTo>
                    <a:pt x="14" y="12"/>
                    <a:pt x="14" y="15"/>
                    <a:pt x="14" y="15"/>
                  </a:cubicBezTo>
                  <a:cubicBezTo>
                    <a:pt x="14" y="16"/>
                    <a:pt x="14" y="16"/>
                    <a:pt x="14" y="17"/>
                  </a:cubicBezTo>
                  <a:cubicBezTo>
                    <a:pt x="14" y="18"/>
                    <a:pt x="14" y="18"/>
                    <a:pt x="14" y="18"/>
                  </a:cubicBezTo>
                  <a:cubicBezTo>
                    <a:pt x="14" y="18"/>
                    <a:pt x="14" y="18"/>
                    <a:pt x="14" y="18"/>
                  </a:cubicBezTo>
                  <a:cubicBezTo>
                    <a:pt x="14" y="18"/>
                    <a:pt x="15" y="18"/>
                    <a:pt x="15" y="18"/>
                  </a:cubicBezTo>
                  <a:cubicBezTo>
                    <a:pt x="15" y="16"/>
                    <a:pt x="15" y="13"/>
                    <a:pt x="15" y="13"/>
                  </a:cubicBezTo>
                  <a:cubicBezTo>
                    <a:pt x="15" y="12"/>
                    <a:pt x="15" y="11"/>
                    <a:pt x="14" y="11"/>
                  </a:cubicBezTo>
                  <a:moveTo>
                    <a:pt x="11" y="11"/>
                  </a:moveTo>
                  <a:cubicBezTo>
                    <a:pt x="11" y="11"/>
                    <a:pt x="11" y="12"/>
                    <a:pt x="11" y="12"/>
                  </a:cubicBezTo>
                  <a:cubicBezTo>
                    <a:pt x="11" y="12"/>
                    <a:pt x="10" y="12"/>
                    <a:pt x="10" y="12"/>
                  </a:cubicBezTo>
                  <a:cubicBezTo>
                    <a:pt x="10" y="13"/>
                    <a:pt x="10" y="15"/>
                    <a:pt x="10" y="15"/>
                  </a:cubicBezTo>
                  <a:cubicBezTo>
                    <a:pt x="10" y="15"/>
                    <a:pt x="10" y="16"/>
                    <a:pt x="10" y="16"/>
                  </a:cubicBezTo>
                  <a:cubicBezTo>
                    <a:pt x="10" y="16"/>
                    <a:pt x="10" y="16"/>
                    <a:pt x="10" y="16"/>
                  </a:cubicBezTo>
                  <a:cubicBezTo>
                    <a:pt x="11" y="16"/>
                    <a:pt x="11" y="16"/>
                    <a:pt x="12" y="16"/>
                  </a:cubicBezTo>
                  <a:cubicBezTo>
                    <a:pt x="12" y="15"/>
                    <a:pt x="12" y="14"/>
                    <a:pt x="12" y="14"/>
                  </a:cubicBezTo>
                  <a:cubicBezTo>
                    <a:pt x="12" y="11"/>
                    <a:pt x="11" y="11"/>
                    <a:pt x="11" y="11"/>
                  </a:cubicBezTo>
                  <a:moveTo>
                    <a:pt x="4" y="0"/>
                  </a:moveTo>
                  <a:cubicBezTo>
                    <a:pt x="0" y="0"/>
                    <a:pt x="8" y="5"/>
                    <a:pt x="8" y="5"/>
                  </a:cubicBezTo>
                  <a:cubicBezTo>
                    <a:pt x="7" y="7"/>
                    <a:pt x="10" y="7"/>
                    <a:pt x="10" y="7"/>
                  </a:cubicBezTo>
                  <a:cubicBezTo>
                    <a:pt x="8" y="8"/>
                    <a:pt x="7" y="9"/>
                    <a:pt x="6" y="9"/>
                  </a:cubicBezTo>
                  <a:cubicBezTo>
                    <a:pt x="7" y="10"/>
                    <a:pt x="7" y="10"/>
                    <a:pt x="7" y="10"/>
                  </a:cubicBezTo>
                  <a:cubicBezTo>
                    <a:pt x="7" y="10"/>
                    <a:pt x="8" y="10"/>
                    <a:pt x="8" y="10"/>
                  </a:cubicBezTo>
                  <a:cubicBezTo>
                    <a:pt x="8" y="10"/>
                    <a:pt x="9" y="10"/>
                    <a:pt x="9" y="10"/>
                  </a:cubicBezTo>
                  <a:cubicBezTo>
                    <a:pt x="10" y="10"/>
                    <a:pt x="10" y="10"/>
                    <a:pt x="10" y="10"/>
                  </a:cubicBezTo>
                  <a:cubicBezTo>
                    <a:pt x="11" y="10"/>
                    <a:pt x="12" y="10"/>
                    <a:pt x="12" y="11"/>
                  </a:cubicBezTo>
                  <a:cubicBezTo>
                    <a:pt x="12" y="11"/>
                    <a:pt x="13" y="11"/>
                    <a:pt x="13" y="16"/>
                  </a:cubicBezTo>
                  <a:cubicBezTo>
                    <a:pt x="13" y="16"/>
                    <a:pt x="13" y="17"/>
                    <a:pt x="13" y="17"/>
                  </a:cubicBezTo>
                  <a:cubicBezTo>
                    <a:pt x="13" y="14"/>
                    <a:pt x="13" y="12"/>
                    <a:pt x="13" y="12"/>
                  </a:cubicBezTo>
                  <a:cubicBezTo>
                    <a:pt x="13" y="11"/>
                    <a:pt x="13" y="10"/>
                    <a:pt x="14" y="10"/>
                  </a:cubicBezTo>
                  <a:cubicBezTo>
                    <a:pt x="14" y="10"/>
                    <a:pt x="14" y="11"/>
                    <a:pt x="14" y="11"/>
                  </a:cubicBezTo>
                  <a:cubicBezTo>
                    <a:pt x="14" y="11"/>
                    <a:pt x="14" y="11"/>
                    <a:pt x="14" y="11"/>
                  </a:cubicBezTo>
                  <a:cubicBezTo>
                    <a:pt x="15" y="11"/>
                    <a:pt x="15" y="11"/>
                    <a:pt x="15" y="11"/>
                  </a:cubicBezTo>
                  <a:cubicBezTo>
                    <a:pt x="15" y="9"/>
                    <a:pt x="14" y="8"/>
                    <a:pt x="14" y="6"/>
                  </a:cubicBezTo>
                  <a:cubicBezTo>
                    <a:pt x="10" y="0"/>
                    <a:pt x="5"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3" name="Freeform 515"/>
            <p:cNvSpPr>
              <a:spLocks/>
            </p:cNvSpPr>
            <p:nvPr/>
          </p:nvSpPr>
          <p:spPr bwMode="auto">
            <a:xfrm>
              <a:off x="1332" y="789"/>
              <a:ext cx="2" cy="0"/>
            </a:xfrm>
            <a:custGeom>
              <a:avLst/>
              <a:gdLst>
                <a:gd name="T0" fmla="*/ 0 w 1"/>
                <a:gd name="T1" fmla="*/ 1 w 1"/>
                <a:gd name="T2" fmla="*/ 1 w 1"/>
                <a:gd name="T3" fmla="*/ 1 w 1"/>
                <a:gd name="T4" fmla="*/ 1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1" y="0"/>
                    <a:pt x="1" y="0"/>
                  </a:cubicBezTo>
                  <a:cubicBezTo>
                    <a:pt x="1" y="0"/>
                    <a:pt x="1" y="0"/>
                    <a:pt x="1" y="0"/>
                  </a:cubicBezTo>
                  <a:cubicBezTo>
                    <a:pt x="1" y="0"/>
                    <a:pt x="1" y="0"/>
                    <a:pt x="1"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4" name="Freeform 516"/>
            <p:cNvSpPr>
              <a:spLocks noEditPoints="1"/>
            </p:cNvSpPr>
            <p:nvPr/>
          </p:nvSpPr>
          <p:spPr bwMode="auto">
            <a:xfrm>
              <a:off x="1334" y="776"/>
              <a:ext cx="7" cy="13"/>
            </a:xfrm>
            <a:custGeom>
              <a:avLst/>
              <a:gdLst>
                <a:gd name="T0" fmla="*/ 2 w 5"/>
                <a:gd name="T1" fmla="*/ 6 h 9"/>
                <a:gd name="T2" fmla="*/ 1 w 5"/>
                <a:gd name="T3" fmla="*/ 7 h 9"/>
                <a:gd name="T4" fmla="*/ 0 w 5"/>
                <a:gd name="T5" fmla="*/ 9 h 9"/>
                <a:gd name="T6" fmla="*/ 0 w 5"/>
                <a:gd name="T7" fmla="*/ 9 h 9"/>
                <a:gd name="T8" fmla="*/ 2 w 5"/>
                <a:gd name="T9" fmla="*/ 8 h 9"/>
                <a:gd name="T10" fmla="*/ 2 w 5"/>
                <a:gd name="T11" fmla="*/ 7 h 9"/>
                <a:gd name="T12" fmla="*/ 2 w 5"/>
                <a:gd name="T13" fmla="*/ 6 h 9"/>
                <a:gd name="T14" fmla="*/ 5 w 5"/>
                <a:gd name="T15" fmla="*/ 4 h 9"/>
                <a:gd name="T16" fmla="*/ 4 w 5"/>
                <a:gd name="T17" fmla="*/ 5 h 9"/>
                <a:gd name="T18" fmla="*/ 4 w 5"/>
                <a:gd name="T19" fmla="*/ 8 h 9"/>
                <a:gd name="T20" fmla="*/ 5 w 5"/>
                <a:gd name="T21" fmla="*/ 7 h 9"/>
                <a:gd name="T22" fmla="*/ 5 w 5"/>
                <a:gd name="T23" fmla="*/ 4 h 9"/>
                <a:gd name="T24" fmla="*/ 3 w 5"/>
                <a:gd name="T25" fmla="*/ 0 h 9"/>
                <a:gd name="T26" fmla="*/ 3 w 5"/>
                <a:gd name="T27" fmla="*/ 1 h 9"/>
                <a:gd name="T28" fmla="*/ 4 w 5"/>
                <a:gd name="T29" fmla="*/ 1 h 9"/>
                <a:gd name="T30" fmla="*/ 5 w 5"/>
                <a:gd name="T31" fmla="*/ 1 h 9"/>
                <a:gd name="T32" fmla="*/ 4 w 5"/>
                <a:gd name="T33" fmla="*/ 1 h 9"/>
                <a:gd name="T34" fmla="*/ 3 w 5"/>
                <a:gd name="T3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9">
                  <a:moveTo>
                    <a:pt x="2" y="6"/>
                  </a:moveTo>
                  <a:cubicBezTo>
                    <a:pt x="1" y="6"/>
                    <a:pt x="1" y="7"/>
                    <a:pt x="1" y="7"/>
                  </a:cubicBezTo>
                  <a:cubicBezTo>
                    <a:pt x="0" y="7"/>
                    <a:pt x="0" y="8"/>
                    <a:pt x="0" y="9"/>
                  </a:cubicBezTo>
                  <a:cubicBezTo>
                    <a:pt x="0" y="9"/>
                    <a:pt x="0" y="9"/>
                    <a:pt x="0" y="9"/>
                  </a:cubicBezTo>
                  <a:cubicBezTo>
                    <a:pt x="1" y="9"/>
                    <a:pt x="1" y="8"/>
                    <a:pt x="2" y="8"/>
                  </a:cubicBezTo>
                  <a:cubicBezTo>
                    <a:pt x="2" y="8"/>
                    <a:pt x="2" y="8"/>
                    <a:pt x="2" y="7"/>
                  </a:cubicBezTo>
                  <a:cubicBezTo>
                    <a:pt x="2" y="7"/>
                    <a:pt x="2" y="7"/>
                    <a:pt x="2" y="6"/>
                  </a:cubicBezTo>
                  <a:moveTo>
                    <a:pt x="5" y="4"/>
                  </a:moveTo>
                  <a:cubicBezTo>
                    <a:pt x="5" y="4"/>
                    <a:pt x="4" y="4"/>
                    <a:pt x="4" y="5"/>
                  </a:cubicBezTo>
                  <a:cubicBezTo>
                    <a:pt x="4" y="6"/>
                    <a:pt x="4" y="7"/>
                    <a:pt x="4" y="8"/>
                  </a:cubicBezTo>
                  <a:cubicBezTo>
                    <a:pt x="4" y="7"/>
                    <a:pt x="5" y="7"/>
                    <a:pt x="5" y="7"/>
                  </a:cubicBezTo>
                  <a:cubicBezTo>
                    <a:pt x="5" y="6"/>
                    <a:pt x="5" y="5"/>
                    <a:pt x="5" y="4"/>
                  </a:cubicBezTo>
                  <a:moveTo>
                    <a:pt x="3" y="0"/>
                  </a:moveTo>
                  <a:cubicBezTo>
                    <a:pt x="2" y="1"/>
                    <a:pt x="3" y="1"/>
                    <a:pt x="3" y="1"/>
                  </a:cubicBezTo>
                  <a:cubicBezTo>
                    <a:pt x="4" y="1"/>
                    <a:pt x="4" y="1"/>
                    <a:pt x="4" y="1"/>
                  </a:cubicBezTo>
                  <a:cubicBezTo>
                    <a:pt x="5" y="1"/>
                    <a:pt x="5" y="1"/>
                    <a:pt x="5" y="1"/>
                  </a:cubicBezTo>
                  <a:cubicBezTo>
                    <a:pt x="5" y="1"/>
                    <a:pt x="4" y="1"/>
                    <a:pt x="4" y="1"/>
                  </a:cubicBezTo>
                  <a:cubicBezTo>
                    <a:pt x="4" y="1"/>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5" name="Freeform 517"/>
            <p:cNvSpPr>
              <a:spLocks noEditPoints="1"/>
            </p:cNvSpPr>
            <p:nvPr/>
          </p:nvSpPr>
          <p:spPr bwMode="auto">
            <a:xfrm>
              <a:off x="1342" y="777"/>
              <a:ext cx="6" cy="9"/>
            </a:xfrm>
            <a:custGeom>
              <a:avLst/>
              <a:gdLst>
                <a:gd name="T0" fmla="*/ 1 w 4"/>
                <a:gd name="T1" fmla="*/ 2 h 6"/>
                <a:gd name="T2" fmla="*/ 0 w 4"/>
                <a:gd name="T3" fmla="*/ 2 h 6"/>
                <a:gd name="T4" fmla="*/ 0 w 4"/>
                <a:gd name="T5" fmla="*/ 6 h 6"/>
                <a:gd name="T6" fmla="*/ 1 w 4"/>
                <a:gd name="T7" fmla="*/ 6 h 6"/>
                <a:gd name="T8" fmla="*/ 1 w 4"/>
                <a:gd name="T9" fmla="*/ 5 h 6"/>
                <a:gd name="T10" fmla="*/ 1 w 4"/>
                <a:gd name="T11" fmla="*/ 2 h 6"/>
                <a:gd name="T12" fmla="*/ 1 w 4"/>
                <a:gd name="T13" fmla="*/ 0 h 6"/>
                <a:gd name="T14" fmla="*/ 0 w 4"/>
                <a:gd name="T15" fmla="*/ 0 h 6"/>
                <a:gd name="T16" fmla="*/ 1 w 4"/>
                <a:gd name="T17" fmla="*/ 0 h 6"/>
                <a:gd name="T18" fmla="*/ 2 w 4"/>
                <a:gd name="T19" fmla="*/ 1 h 6"/>
                <a:gd name="T20" fmla="*/ 3 w 4"/>
                <a:gd name="T21" fmla="*/ 4 h 6"/>
                <a:gd name="T22" fmla="*/ 3 w 4"/>
                <a:gd name="T23" fmla="*/ 6 h 6"/>
                <a:gd name="T24" fmla="*/ 4 w 4"/>
                <a:gd name="T25" fmla="*/ 6 h 6"/>
                <a:gd name="T26" fmla="*/ 3 w 4"/>
                <a:gd name="T27" fmla="*/ 1 h 6"/>
                <a:gd name="T28" fmla="*/ 1 w 4"/>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6">
                  <a:moveTo>
                    <a:pt x="1" y="2"/>
                  </a:moveTo>
                  <a:cubicBezTo>
                    <a:pt x="1" y="2"/>
                    <a:pt x="1" y="2"/>
                    <a:pt x="0" y="2"/>
                  </a:cubicBezTo>
                  <a:cubicBezTo>
                    <a:pt x="0" y="4"/>
                    <a:pt x="0" y="5"/>
                    <a:pt x="0" y="6"/>
                  </a:cubicBezTo>
                  <a:cubicBezTo>
                    <a:pt x="0" y="6"/>
                    <a:pt x="1" y="6"/>
                    <a:pt x="1" y="6"/>
                  </a:cubicBezTo>
                  <a:cubicBezTo>
                    <a:pt x="1" y="6"/>
                    <a:pt x="1" y="5"/>
                    <a:pt x="1" y="5"/>
                  </a:cubicBezTo>
                  <a:cubicBezTo>
                    <a:pt x="1" y="5"/>
                    <a:pt x="1" y="3"/>
                    <a:pt x="1" y="2"/>
                  </a:cubicBezTo>
                  <a:moveTo>
                    <a:pt x="1" y="0"/>
                  </a:moveTo>
                  <a:cubicBezTo>
                    <a:pt x="1" y="0"/>
                    <a:pt x="1" y="0"/>
                    <a:pt x="0" y="0"/>
                  </a:cubicBezTo>
                  <a:cubicBezTo>
                    <a:pt x="1" y="0"/>
                    <a:pt x="1" y="0"/>
                    <a:pt x="1" y="0"/>
                  </a:cubicBezTo>
                  <a:cubicBezTo>
                    <a:pt x="2" y="0"/>
                    <a:pt x="2" y="0"/>
                    <a:pt x="2" y="1"/>
                  </a:cubicBezTo>
                  <a:cubicBezTo>
                    <a:pt x="2" y="1"/>
                    <a:pt x="3" y="1"/>
                    <a:pt x="3" y="4"/>
                  </a:cubicBezTo>
                  <a:cubicBezTo>
                    <a:pt x="3" y="4"/>
                    <a:pt x="3" y="5"/>
                    <a:pt x="3" y="6"/>
                  </a:cubicBezTo>
                  <a:cubicBezTo>
                    <a:pt x="3" y="6"/>
                    <a:pt x="3" y="6"/>
                    <a:pt x="4" y="6"/>
                  </a:cubicBezTo>
                  <a:cubicBezTo>
                    <a:pt x="4" y="1"/>
                    <a:pt x="3" y="1"/>
                    <a:pt x="3" y="1"/>
                  </a:cubicBezTo>
                  <a:cubicBezTo>
                    <a:pt x="3"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6" name="Freeform 518"/>
            <p:cNvSpPr>
              <a:spLocks/>
            </p:cNvSpPr>
            <p:nvPr/>
          </p:nvSpPr>
          <p:spPr bwMode="auto">
            <a:xfrm>
              <a:off x="1348" y="777"/>
              <a:ext cx="3" cy="12"/>
            </a:xfrm>
            <a:custGeom>
              <a:avLst/>
              <a:gdLst>
                <a:gd name="T0" fmla="*/ 1 w 2"/>
                <a:gd name="T1" fmla="*/ 0 h 8"/>
                <a:gd name="T2" fmla="*/ 0 w 2"/>
                <a:gd name="T3" fmla="*/ 2 h 8"/>
                <a:gd name="T4" fmla="*/ 0 w 2"/>
                <a:gd name="T5" fmla="*/ 7 h 8"/>
                <a:gd name="T6" fmla="*/ 1 w 2"/>
                <a:gd name="T7" fmla="*/ 7 h 8"/>
                <a:gd name="T8" fmla="*/ 1 w 2"/>
                <a:gd name="T9" fmla="*/ 5 h 8"/>
                <a:gd name="T10" fmla="*/ 1 w 2"/>
                <a:gd name="T11" fmla="*/ 2 h 8"/>
                <a:gd name="T12" fmla="*/ 1 w 2"/>
                <a:gd name="T13" fmla="*/ 1 h 8"/>
                <a:gd name="T14" fmla="*/ 2 w 2"/>
                <a:gd name="T15" fmla="*/ 3 h 8"/>
                <a:gd name="T16" fmla="*/ 2 w 2"/>
                <a:gd name="T17" fmla="*/ 8 h 8"/>
                <a:gd name="T18" fmla="*/ 2 w 2"/>
                <a:gd name="T19" fmla="*/ 7 h 8"/>
                <a:gd name="T20" fmla="*/ 2 w 2"/>
                <a:gd name="T21" fmla="*/ 3 h 8"/>
                <a:gd name="T22" fmla="*/ 2 w 2"/>
                <a:gd name="T23" fmla="*/ 1 h 8"/>
                <a:gd name="T24" fmla="*/ 1 w 2"/>
                <a:gd name="T25" fmla="*/ 1 h 8"/>
                <a:gd name="T26" fmla="*/ 1 w 2"/>
                <a:gd name="T27" fmla="*/ 1 h 8"/>
                <a:gd name="T28" fmla="*/ 1 w 2"/>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8">
                  <a:moveTo>
                    <a:pt x="1" y="0"/>
                  </a:moveTo>
                  <a:cubicBezTo>
                    <a:pt x="0" y="0"/>
                    <a:pt x="0" y="1"/>
                    <a:pt x="0" y="2"/>
                  </a:cubicBezTo>
                  <a:cubicBezTo>
                    <a:pt x="0" y="2"/>
                    <a:pt x="0" y="4"/>
                    <a:pt x="0" y="7"/>
                  </a:cubicBezTo>
                  <a:cubicBezTo>
                    <a:pt x="0" y="7"/>
                    <a:pt x="1" y="7"/>
                    <a:pt x="1" y="7"/>
                  </a:cubicBezTo>
                  <a:cubicBezTo>
                    <a:pt x="1" y="6"/>
                    <a:pt x="1" y="6"/>
                    <a:pt x="1" y="5"/>
                  </a:cubicBezTo>
                  <a:cubicBezTo>
                    <a:pt x="1" y="5"/>
                    <a:pt x="1" y="2"/>
                    <a:pt x="1" y="2"/>
                  </a:cubicBezTo>
                  <a:cubicBezTo>
                    <a:pt x="1" y="2"/>
                    <a:pt x="1" y="1"/>
                    <a:pt x="1" y="1"/>
                  </a:cubicBezTo>
                  <a:cubicBezTo>
                    <a:pt x="2" y="1"/>
                    <a:pt x="2" y="2"/>
                    <a:pt x="2" y="3"/>
                  </a:cubicBezTo>
                  <a:cubicBezTo>
                    <a:pt x="2" y="3"/>
                    <a:pt x="2" y="6"/>
                    <a:pt x="2" y="8"/>
                  </a:cubicBezTo>
                  <a:cubicBezTo>
                    <a:pt x="2" y="8"/>
                    <a:pt x="2" y="7"/>
                    <a:pt x="2" y="7"/>
                  </a:cubicBezTo>
                  <a:cubicBezTo>
                    <a:pt x="2" y="6"/>
                    <a:pt x="2" y="4"/>
                    <a:pt x="2" y="3"/>
                  </a:cubicBezTo>
                  <a:cubicBezTo>
                    <a:pt x="2" y="2"/>
                    <a:pt x="2" y="2"/>
                    <a:pt x="2" y="1"/>
                  </a:cubicBezTo>
                  <a:cubicBezTo>
                    <a:pt x="2" y="1"/>
                    <a:pt x="2" y="1"/>
                    <a:pt x="1" y="1"/>
                  </a:cubicBezTo>
                  <a:cubicBezTo>
                    <a:pt x="1" y="1"/>
                    <a:pt x="1" y="1"/>
                    <a:pt x="1" y="1"/>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7" name="Freeform 519"/>
            <p:cNvSpPr>
              <a:spLocks/>
            </p:cNvSpPr>
            <p:nvPr/>
          </p:nvSpPr>
          <p:spPr bwMode="auto">
            <a:xfrm>
              <a:off x="1313" y="777"/>
              <a:ext cx="25" cy="47"/>
            </a:xfrm>
            <a:custGeom>
              <a:avLst/>
              <a:gdLst>
                <a:gd name="T0" fmla="*/ 17 w 17"/>
                <a:gd name="T1" fmla="*/ 22 h 32"/>
                <a:gd name="T2" fmla="*/ 17 w 17"/>
                <a:gd name="T3" fmla="*/ 24 h 32"/>
                <a:gd name="T4" fmla="*/ 15 w 17"/>
                <a:gd name="T5" fmla="*/ 26 h 32"/>
                <a:gd name="T6" fmla="*/ 13 w 17"/>
                <a:gd name="T7" fmla="*/ 28 h 32"/>
                <a:gd name="T8" fmla="*/ 11 w 17"/>
                <a:gd name="T9" fmla="*/ 29 h 32"/>
                <a:gd name="T10" fmla="*/ 11 w 17"/>
                <a:gd name="T11" fmla="*/ 31 h 32"/>
                <a:gd name="T12" fmla="*/ 11 w 17"/>
                <a:gd name="T13" fmla="*/ 32 h 32"/>
                <a:gd name="T14" fmla="*/ 10 w 17"/>
                <a:gd name="T15" fmla="*/ 32 h 32"/>
                <a:gd name="T16" fmla="*/ 7 w 17"/>
                <a:gd name="T17" fmla="*/ 32 h 32"/>
                <a:gd name="T18" fmla="*/ 6 w 17"/>
                <a:gd name="T19" fmla="*/ 32 h 32"/>
                <a:gd name="T20" fmla="*/ 6 w 17"/>
                <a:gd name="T21" fmla="*/ 30 h 32"/>
                <a:gd name="T22" fmla="*/ 6 w 17"/>
                <a:gd name="T23" fmla="*/ 29 h 32"/>
                <a:gd name="T24" fmla="*/ 2 w 17"/>
                <a:gd name="T25" fmla="*/ 28 h 32"/>
                <a:gd name="T26" fmla="*/ 0 w 17"/>
                <a:gd name="T27" fmla="*/ 27 h 32"/>
                <a:gd name="T28" fmla="*/ 0 w 17"/>
                <a:gd name="T29" fmla="*/ 27 h 32"/>
                <a:gd name="T30" fmla="*/ 0 w 17"/>
                <a:gd name="T31" fmla="*/ 25 h 32"/>
                <a:gd name="T32" fmla="*/ 0 w 17"/>
                <a:gd name="T33" fmla="*/ 24 h 32"/>
                <a:gd name="T34" fmla="*/ 1 w 17"/>
                <a:gd name="T35" fmla="*/ 24 h 32"/>
                <a:gd name="T36" fmla="*/ 1 w 17"/>
                <a:gd name="T37" fmla="*/ 24 h 32"/>
                <a:gd name="T38" fmla="*/ 2 w 17"/>
                <a:gd name="T39" fmla="*/ 24 h 32"/>
                <a:gd name="T40" fmla="*/ 4 w 17"/>
                <a:gd name="T41" fmla="*/ 24 h 32"/>
                <a:gd name="T42" fmla="*/ 7 w 17"/>
                <a:gd name="T43" fmla="*/ 25 h 32"/>
                <a:gd name="T44" fmla="*/ 10 w 17"/>
                <a:gd name="T45" fmla="*/ 24 h 32"/>
                <a:gd name="T46" fmla="*/ 12 w 17"/>
                <a:gd name="T47" fmla="*/ 22 h 32"/>
                <a:gd name="T48" fmla="*/ 11 w 17"/>
                <a:gd name="T49" fmla="*/ 19 h 32"/>
                <a:gd name="T50" fmla="*/ 7 w 17"/>
                <a:gd name="T51" fmla="*/ 17 h 32"/>
                <a:gd name="T52" fmla="*/ 5 w 17"/>
                <a:gd name="T53" fmla="*/ 16 h 32"/>
                <a:gd name="T54" fmla="*/ 3 w 17"/>
                <a:gd name="T55" fmla="*/ 15 h 32"/>
                <a:gd name="T56" fmla="*/ 1 w 17"/>
                <a:gd name="T57" fmla="*/ 13 h 32"/>
                <a:gd name="T58" fmla="*/ 0 w 17"/>
                <a:gd name="T59" fmla="*/ 10 h 32"/>
                <a:gd name="T60" fmla="*/ 2 w 17"/>
                <a:gd name="T61" fmla="*/ 5 h 32"/>
                <a:gd name="T62" fmla="*/ 7 w 17"/>
                <a:gd name="T63" fmla="*/ 3 h 32"/>
                <a:gd name="T64" fmla="*/ 7 w 17"/>
                <a:gd name="T65" fmla="*/ 1 h 32"/>
                <a:gd name="T66" fmla="*/ 7 w 17"/>
                <a:gd name="T67" fmla="*/ 0 h 32"/>
                <a:gd name="T68" fmla="*/ 8 w 17"/>
                <a:gd name="T69" fmla="*/ 0 h 32"/>
                <a:gd name="T70" fmla="*/ 11 w 17"/>
                <a:gd name="T71" fmla="*/ 0 h 32"/>
                <a:gd name="T72" fmla="*/ 12 w 17"/>
                <a:gd name="T73" fmla="*/ 0 h 32"/>
                <a:gd name="T74" fmla="*/ 12 w 17"/>
                <a:gd name="T75" fmla="*/ 1 h 32"/>
                <a:gd name="T76" fmla="*/ 12 w 17"/>
                <a:gd name="T77" fmla="*/ 3 h 32"/>
                <a:gd name="T78" fmla="*/ 14 w 17"/>
                <a:gd name="T79" fmla="*/ 3 h 32"/>
                <a:gd name="T80" fmla="*/ 15 w 17"/>
                <a:gd name="T81" fmla="*/ 4 h 32"/>
                <a:gd name="T82" fmla="*/ 16 w 17"/>
                <a:gd name="T83" fmla="*/ 4 h 32"/>
                <a:gd name="T84" fmla="*/ 16 w 17"/>
                <a:gd name="T85" fmla="*/ 6 h 32"/>
                <a:gd name="T86" fmla="*/ 15 w 17"/>
                <a:gd name="T87" fmla="*/ 7 h 32"/>
                <a:gd name="T88" fmla="*/ 14 w 17"/>
                <a:gd name="T89" fmla="*/ 7 h 32"/>
                <a:gd name="T90" fmla="*/ 12 w 17"/>
                <a:gd name="T91" fmla="*/ 7 h 32"/>
                <a:gd name="T92" fmla="*/ 10 w 17"/>
                <a:gd name="T93" fmla="*/ 7 h 32"/>
                <a:gd name="T94" fmla="*/ 6 w 17"/>
                <a:gd name="T95" fmla="*/ 7 h 32"/>
                <a:gd name="T96" fmla="*/ 5 w 17"/>
                <a:gd name="T97" fmla="*/ 10 h 32"/>
                <a:gd name="T98" fmla="*/ 7 w 17"/>
                <a:gd name="T99" fmla="*/ 12 h 32"/>
                <a:gd name="T100" fmla="*/ 10 w 17"/>
                <a:gd name="T101" fmla="*/ 13 h 32"/>
                <a:gd name="T102" fmla="*/ 15 w 17"/>
                <a:gd name="T103" fmla="*/ 17 h 32"/>
                <a:gd name="T104" fmla="*/ 17 w 17"/>
                <a:gd name="T105"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 h="32">
                  <a:moveTo>
                    <a:pt x="17" y="22"/>
                  </a:moveTo>
                  <a:cubicBezTo>
                    <a:pt x="17" y="23"/>
                    <a:pt x="17" y="24"/>
                    <a:pt x="17" y="24"/>
                  </a:cubicBezTo>
                  <a:cubicBezTo>
                    <a:pt x="16" y="25"/>
                    <a:pt x="16" y="26"/>
                    <a:pt x="15" y="26"/>
                  </a:cubicBezTo>
                  <a:cubicBezTo>
                    <a:pt x="15" y="27"/>
                    <a:pt x="14" y="27"/>
                    <a:pt x="13" y="28"/>
                  </a:cubicBezTo>
                  <a:cubicBezTo>
                    <a:pt x="13" y="28"/>
                    <a:pt x="12" y="28"/>
                    <a:pt x="11" y="29"/>
                  </a:cubicBezTo>
                  <a:cubicBezTo>
                    <a:pt x="11" y="31"/>
                    <a:pt x="11" y="31"/>
                    <a:pt x="11" y="31"/>
                  </a:cubicBezTo>
                  <a:cubicBezTo>
                    <a:pt x="11" y="31"/>
                    <a:pt x="11" y="32"/>
                    <a:pt x="11" y="32"/>
                  </a:cubicBezTo>
                  <a:cubicBezTo>
                    <a:pt x="11" y="32"/>
                    <a:pt x="10" y="32"/>
                    <a:pt x="10" y="32"/>
                  </a:cubicBezTo>
                  <a:cubicBezTo>
                    <a:pt x="7" y="32"/>
                    <a:pt x="7" y="32"/>
                    <a:pt x="7" y="32"/>
                  </a:cubicBezTo>
                  <a:cubicBezTo>
                    <a:pt x="7" y="32"/>
                    <a:pt x="7" y="32"/>
                    <a:pt x="6" y="32"/>
                  </a:cubicBezTo>
                  <a:cubicBezTo>
                    <a:pt x="6" y="31"/>
                    <a:pt x="6" y="31"/>
                    <a:pt x="6" y="30"/>
                  </a:cubicBezTo>
                  <a:cubicBezTo>
                    <a:pt x="6" y="29"/>
                    <a:pt x="6" y="29"/>
                    <a:pt x="6" y="29"/>
                  </a:cubicBezTo>
                  <a:cubicBezTo>
                    <a:pt x="4" y="29"/>
                    <a:pt x="3" y="29"/>
                    <a:pt x="2" y="28"/>
                  </a:cubicBezTo>
                  <a:cubicBezTo>
                    <a:pt x="1" y="28"/>
                    <a:pt x="0" y="28"/>
                    <a:pt x="0" y="27"/>
                  </a:cubicBezTo>
                  <a:cubicBezTo>
                    <a:pt x="0" y="27"/>
                    <a:pt x="0" y="27"/>
                    <a:pt x="0" y="27"/>
                  </a:cubicBezTo>
                  <a:cubicBezTo>
                    <a:pt x="0" y="26"/>
                    <a:pt x="0" y="26"/>
                    <a:pt x="0" y="25"/>
                  </a:cubicBezTo>
                  <a:cubicBezTo>
                    <a:pt x="0" y="25"/>
                    <a:pt x="0" y="24"/>
                    <a:pt x="0" y="24"/>
                  </a:cubicBezTo>
                  <a:cubicBezTo>
                    <a:pt x="1" y="24"/>
                    <a:pt x="1" y="24"/>
                    <a:pt x="1" y="24"/>
                  </a:cubicBezTo>
                  <a:cubicBezTo>
                    <a:pt x="1" y="24"/>
                    <a:pt x="1" y="24"/>
                    <a:pt x="1" y="24"/>
                  </a:cubicBezTo>
                  <a:cubicBezTo>
                    <a:pt x="2" y="24"/>
                    <a:pt x="2" y="24"/>
                    <a:pt x="2" y="24"/>
                  </a:cubicBezTo>
                  <a:cubicBezTo>
                    <a:pt x="2" y="24"/>
                    <a:pt x="3" y="24"/>
                    <a:pt x="4" y="24"/>
                  </a:cubicBezTo>
                  <a:cubicBezTo>
                    <a:pt x="4" y="25"/>
                    <a:pt x="5" y="25"/>
                    <a:pt x="7" y="25"/>
                  </a:cubicBezTo>
                  <a:cubicBezTo>
                    <a:pt x="8" y="25"/>
                    <a:pt x="9" y="25"/>
                    <a:pt x="10" y="24"/>
                  </a:cubicBezTo>
                  <a:cubicBezTo>
                    <a:pt x="11" y="24"/>
                    <a:pt x="12" y="23"/>
                    <a:pt x="12" y="22"/>
                  </a:cubicBezTo>
                  <a:cubicBezTo>
                    <a:pt x="12" y="21"/>
                    <a:pt x="12" y="20"/>
                    <a:pt x="11" y="19"/>
                  </a:cubicBezTo>
                  <a:cubicBezTo>
                    <a:pt x="10" y="19"/>
                    <a:pt x="9" y="18"/>
                    <a:pt x="7" y="17"/>
                  </a:cubicBezTo>
                  <a:cubicBezTo>
                    <a:pt x="7" y="17"/>
                    <a:pt x="6" y="17"/>
                    <a:pt x="5" y="16"/>
                  </a:cubicBezTo>
                  <a:cubicBezTo>
                    <a:pt x="4" y="16"/>
                    <a:pt x="3" y="15"/>
                    <a:pt x="3" y="15"/>
                  </a:cubicBezTo>
                  <a:cubicBezTo>
                    <a:pt x="2" y="14"/>
                    <a:pt x="1" y="13"/>
                    <a:pt x="1" y="13"/>
                  </a:cubicBezTo>
                  <a:cubicBezTo>
                    <a:pt x="1" y="12"/>
                    <a:pt x="0" y="11"/>
                    <a:pt x="0" y="10"/>
                  </a:cubicBezTo>
                  <a:cubicBezTo>
                    <a:pt x="0" y="8"/>
                    <a:pt x="1" y="7"/>
                    <a:pt x="2" y="5"/>
                  </a:cubicBezTo>
                  <a:cubicBezTo>
                    <a:pt x="3" y="4"/>
                    <a:pt x="5" y="3"/>
                    <a:pt x="7" y="3"/>
                  </a:cubicBezTo>
                  <a:cubicBezTo>
                    <a:pt x="7" y="1"/>
                    <a:pt x="7" y="1"/>
                    <a:pt x="7" y="1"/>
                  </a:cubicBezTo>
                  <a:cubicBezTo>
                    <a:pt x="7" y="0"/>
                    <a:pt x="7" y="0"/>
                    <a:pt x="7" y="0"/>
                  </a:cubicBezTo>
                  <a:cubicBezTo>
                    <a:pt x="7" y="0"/>
                    <a:pt x="8" y="0"/>
                    <a:pt x="8" y="0"/>
                  </a:cubicBezTo>
                  <a:cubicBezTo>
                    <a:pt x="11" y="0"/>
                    <a:pt x="11" y="0"/>
                    <a:pt x="11" y="0"/>
                  </a:cubicBezTo>
                  <a:cubicBezTo>
                    <a:pt x="11" y="0"/>
                    <a:pt x="11" y="0"/>
                    <a:pt x="12" y="0"/>
                  </a:cubicBezTo>
                  <a:cubicBezTo>
                    <a:pt x="12" y="0"/>
                    <a:pt x="12" y="0"/>
                    <a:pt x="12" y="1"/>
                  </a:cubicBezTo>
                  <a:cubicBezTo>
                    <a:pt x="12" y="3"/>
                    <a:pt x="12" y="3"/>
                    <a:pt x="12" y="3"/>
                  </a:cubicBezTo>
                  <a:cubicBezTo>
                    <a:pt x="13" y="3"/>
                    <a:pt x="13" y="3"/>
                    <a:pt x="14" y="3"/>
                  </a:cubicBezTo>
                  <a:cubicBezTo>
                    <a:pt x="15" y="3"/>
                    <a:pt x="15" y="3"/>
                    <a:pt x="15" y="4"/>
                  </a:cubicBezTo>
                  <a:cubicBezTo>
                    <a:pt x="16" y="4"/>
                    <a:pt x="16" y="4"/>
                    <a:pt x="16" y="4"/>
                  </a:cubicBezTo>
                  <a:cubicBezTo>
                    <a:pt x="16" y="5"/>
                    <a:pt x="16" y="5"/>
                    <a:pt x="16" y="6"/>
                  </a:cubicBezTo>
                  <a:cubicBezTo>
                    <a:pt x="15" y="6"/>
                    <a:pt x="15" y="7"/>
                    <a:pt x="15" y="7"/>
                  </a:cubicBezTo>
                  <a:cubicBezTo>
                    <a:pt x="15" y="7"/>
                    <a:pt x="15" y="7"/>
                    <a:pt x="14" y="7"/>
                  </a:cubicBezTo>
                  <a:cubicBezTo>
                    <a:pt x="14" y="7"/>
                    <a:pt x="13" y="7"/>
                    <a:pt x="12" y="7"/>
                  </a:cubicBezTo>
                  <a:cubicBezTo>
                    <a:pt x="12" y="7"/>
                    <a:pt x="11" y="7"/>
                    <a:pt x="10" y="7"/>
                  </a:cubicBezTo>
                  <a:cubicBezTo>
                    <a:pt x="8" y="7"/>
                    <a:pt x="7" y="7"/>
                    <a:pt x="6" y="7"/>
                  </a:cubicBezTo>
                  <a:cubicBezTo>
                    <a:pt x="6" y="8"/>
                    <a:pt x="5" y="9"/>
                    <a:pt x="5" y="10"/>
                  </a:cubicBezTo>
                  <a:cubicBezTo>
                    <a:pt x="5" y="10"/>
                    <a:pt x="6" y="11"/>
                    <a:pt x="7" y="12"/>
                  </a:cubicBezTo>
                  <a:cubicBezTo>
                    <a:pt x="7" y="12"/>
                    <a:pt x="8" y="13"/>
                    <a:pt x="10" y="13"/>
                  </a:cubicBezTo>
                  <a:cubicBezTo>
                    <a:pt x="12" y="14"/>
                    <a:pt x="14" y="15"/>
                    <a:pt x="15" y="17"/>
                  </a:cubicBezTo>
                  <a:cubicBezTo>
                    <a:pt x="16" y="18"/>
                    <a:pt x="17" y="20"/>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8" name="Freeform 520"/>
            <p:cNvSpPr>
              <a:spLocks/>
            </p:cNvSpPr>
            <p:nvPr/>
          </p:nvSpPr>
          <p:spPr bwMode="auto">
            <a:xfrm>
              <a:off x="1291" y="2636"/>
              <a:ext cx="48" cy="33"/>
            </a:xfrm>
            <a:custGeom>
              <a:avLst/>
              <a:gdLst>
                <a:gd name="T0" fmla="*/ 29 w 33"/>
                <a:gd name="T1" fmla="*/ 23 h 23"/>
                <a:gd name="T2" fmla="*/ 29 w 33"/>
                <a:gd name="T3" fmla="*/ 15 h 23"/>
                <a:gd name="T4" fmla="*/ 32 w 33"/>
                <a:gd name="T5" fmla="*/ 5 h 23"/>
                <a:gd name="T6" fmla="*/ 24 w 33"/>
                <a:gd name="T7" fmla="*/ 3 h 23"/>
                <a:gd name="T8" fmla="*/ 16 w 33"/>
                <a:gd name="T9" fmla="*/ 0 h 23"/>
                <a:gd name="T10" fmla="*/ 14 w 33"/>
                <a:gd name="T11" fmla="*/ 4 h 23"/>
                <a:gd name="T12" fmla="*/ 12 w 33"/>
                <a:gd name="T13" fmla="*/ 3 h 23"/>
                <a:gd name="T14" fmla="*/ 9 w 33"/>
                <a:gd name="T15" fmla="*/ 3 h 23"/>
                <a:gd name="T16" fmla="*/ 1 w 33"/>
                <a:gd name="T17" fmla="*/ 15 h 23"/>
                <a:gd name="T18" fmla="*/ 1 w 33"/>
                <a:gd name="T19" fmla="*/ 22 h 23"/>
                <a:gd name="T20" fmla="*/ 8 w 33"/>
                <a:gd name="T21" fmla="*/ 23 h 23"/>
                <a:gd name="T22" fmla="*/ 29 w 33"/>
                <a:gd name="T2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23">
                  <a:moveTo>
                    <a:pt x="29" y="23"/>
                  </a:moveTo>
                  <a:cubicBezTo>
                    <a:pt x="29" y="23"/>
                    <a:pt x="33" y="23"/>
                    <a:pt x="29" y="15"/>
                  </a:cubicBezTo>
                  <a:cubicBezTo>
                    <a:pt x="29" y="15"/>
                    <a:pt x="33" y="11"/>
                    <a:pt x="32" y="5"/>
                  </a:cubicBezTo>
                  <a:cubicBezTo>
                    <a:pt x="32" y="5"/>
                    <a:pt x="28" y="2"/>
                    <a:pt x="24" y="3"/>
                  </a:cubicBezTo>
                  <a:cubicBezTo>
                    <a:pt x="24" y="3"/>
                    <a:pt x="15" y="2"/>
                    <a:pt x="16" y="0"/>
                  </a:cubicBezTo>
                  <a:cubicBezTo>
                    <a:pt x="16" y="0"/>
                    <a:pt x="14" y="3"/>
                    <a:pt x="14" y="4"/>
                  </a:cubicBezTo>
                  <a:cubicBezTo>
                    <a:pt x="12" y="3"/>
                    <a:pt x="12" y="3"/>
                    <a:pt x="12" y="3"/>
                  </a:cubicBezTo>
                  <a:cubicBezTo>
                    <a:pt x="12" y="3"/>
                    <a:pt x="10" y="1"/>
                    <a:pt x="9" y="3"/>
                  </a:cubicBezTo>
                  <a:cubicBezTo>
                    <a:pt x="1" y="15"/>
                    <a:pt x="1" y="15"/>
                    <a:pt x="1" y="15"/>
                  </a:cubicBezTo>
                  <a:cubicBezTo>
                    <a:pt x="1" y="15"/>
                    <a:pt x="0" y="20"/>
                    <a:pt x="1" y="22"/>
                  </a:cubicBezTo>
                  <a:cubicBezTo>
                    <a:pt x="1" y="22"/>
                    <a:pt x="4" y="23"/>
                    <a:pt x="8" y="23"/>
                  </a:cubicBezTo>
                  <a:cubicBezTo>
                    <a:pt x="29" y="23"/>
                    <a:pt x="29" y="23"/>
                    <a:pt x="29"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19" name="Freeform 521"/>
            <p:cNvSpPr>
              <a:spLocks/>
            </p:cNvSpPr>
            <p:nvPr/>
          </p:nvSpPr>
          <p:spPr bwMode="auto">
            <a:xfrm>
              <a:off x="1310" y="2640"/>
              <a:ext cx="5" cy="25"/>
            </a:xfrm>
            <a:custGeom>
              <a:avLst/>
              <a:gdLst>
                <a:gd name="T0" fmla="*/ 1 w 3"/>
                <a:gd name="T1" fmla="*/ 14 h 17"/>
                <a:gd name="T2" fmla="*/ 3 w 3"/>
                <a:gd name="T3" fmla="*/ 0 h 17"/>
                <a:gd name="T4" fmla="*/ 2 w 3"/>
                <a:gd name="T5" fmla="*/ 17 h 17"/>
                <a:gd name="T6" fmla="*/ 1 w 3"/>
                <a:gd name="T7" fmla="*/ 14 h 17"/>
              </a:gdLst>
              <a:ahLst/>
              <a:cxnLst>
                <a:cxn ang="0">
                  <a:pos x="T0" y="T1"/>
                </a:cxn>
                <a:cxn ang="0">
                  <a:pos x="T2" y="T3"/>
                </a:cxn>
                <a:cxn ang="0">
                  <a:pos x="T4" y="T5"/>
                </a:cxn>
                <a:cxn ang="0">
                  <a:pos x="T6" y="T7"/>
                </a:cxn>
              </a:cxnLst>
              <a:rect l="0" t="0" r="r" b="b"/>
              <a:pathLst>
                <a:path w="3" h="17">
                  <a:moveTo>
                    <a:pt x="1" y="14"/>
                  </a:moveTo>
                  <a:cubicBezTo>
                    <a:pt x="1" y="14"/>
                    <a:pt x="0" y="1"/>
                    <a:pt x="3" y="0"/>
                  </a:cubicBezTo>
                  <a:cubicBezTo>
                    <a:pt x="3" y="0"/>
                    <a:pt x="2" y="13"/>
                    <a:pt x="2" y="17"/>
                  </a:cubicBezTo>
                  <a:cubicBezTo>
                    <a:pt x="1" y="14"/>
                    <a:pt x="1" y="14"/>
                    <a:pt x="1"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0" name="Freeform 522"/>
            <p:cNvSpPr>
              <a:spLocks noEditPoints="1"/>
            </p:cNvSpPr>
            <p:nvPr/>
          </p:nvSpPr>
          <p:spPr bwMode="auto">
            <a:xfrm>
              <a:off x="1322" y="2643"/>
              <a:ext cx="17" cy="26"/>
            </a:xfrm>
            <a:custGeom>
              <a:avLst/>
              <a:gdLst>
                <a:gd name="T0" fmla="*/ 7 w 12"/>
                <a:gd name="T1" fmla="*/ 10 h 18"/>
                <a:gd name="T2" fmla="*/ 5 w 12"/>
                <a:gd name="T3" fmla="*/ 15 h 18"/>
                <a:gd name="T4" fmla="*/ 8 w 12"/>
                <a:gd name="T5" fmla="*/ 18 h 18"/>
                <a:gd name="T6" fmla="*/ 7 w 12"/>
                <a:gd name="T7" fmla="*/ 10 h 18"/>
                <a:gd name="T8" fmla="*/ 10 w 12"/>
                <a:gd name="T9" fmla="*/ 1 h 18"/>
                <a:gd name="T10" fmla="*/ 8 w 12"/>
                <a:gd name="T11" fmla="*/ 7 h 18"/>
                <a:gd name="T12" fmla="*/ 0 w 12"/>
                <a:gd name="T13" fmla="*/ 12 h 18"/>
                <a:gd name="T14" fmla="*/ 1 w 12"/>
                <a:gd name="T15" fmla="*/ 12 h 18"/>
                <a:gd name="T16" fmla="*/ 2 w 12"/>
                <a:gd name="T17" fmla="*/ 12 h 18"/>
                <a:gd name="T18" fmla="*/ 7 w 12"/>
                <a:gd name="T19" fmla="*/ 10 h 18"/>
                <a:gd name="T20" fmla="*/ 7 w 12"/>
                <a:gd name="T21" fmla="*/ 10 h 18"/>
                <a:gd name="T22" fmla="*/ 10 w 12"/>
                <a:gd name="T23" fmla="*/ 1 h 18"/>
                <a:gd name="T24" fmla="*/ 9 w 12"/>
                <a:gd name="T25" fmla="*/ 0 h 18"/>
                <a:gd name="T26" fmla="*/ 10 w 12"/>
                <a:gd name="T27" fmla="*/ 1 h 18"/>
                <a:gd name="T28" fmla="*/ 9 w 12"/>
                <a:gd name="T2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18">
                  <a:moveTo>
                    <a:pt x="7" y="10"/>
                  </a:moveTo>
                  <a:cubicBezTo>
                    <a:pt x="7" y="10"/>
                    <a:pt x="11" y="15"/>
                    <a:pt x="5" y="15"/>
                  </a:cubicBezTo>
                  <a:cubicBezTo>
                    <a:pt x="6" y="16"/>
                    <a:pt x="7" y="17"/>
                    <a:pt x="8" y="18"/>
                  </a:cubicBezTo>
                  <a:cubicBezTo>
                    <a:pt x="12" y="15"/>
                    <a:pt x="7" y="10"/>
                    <a:pt x="7" y="10"/>
                  </a:cubicBezTo>
                  <a:moveTo>
                    <a:pt x="10" y="1"/>
                  </a:moveTo>
                  <a:cubicBezTo>
                    <a:pt x="10" y="3"/>
                    <a:pt x="8" y="7"/>
                    <a:pt x="8" y="7"/>
                  </a:cubicBezTo>
                  <a:cubicBezTo>
                    <a:pt x="0" y="12"/>
                    <a:pt x="0" y="12"/>
                    <a:pt x="0" y="12"/>
                  </a:cubicBezTo>
                  <a:cubicBezTo>
                    <a:pt x="0" y="12"/>
                    <a:pt x="1" y="12"/>
                    <a:pt x="1" y="12"/>
                  </a:cubicBezTo>
                  <a:cubicBezTo>
                    <a:pt x="1" y="12"/>
                    <a:pt x="1" y="12"/>
                    <a:pt x="2" y="12"/>
                  </a:cubicBezTo>
                  <a:cubicBezTo>
                    <a:pt x="7" y="10"/>
                    <a:pt x="7" y="10"/>
                    <a:pt x="7" y="10"/>
                  </a:cubicBezTo>
                  <a:cubicBezTo>
                    <a:pt x="7" y="10"/>
                    <a:pt x="7" y="10"/>
                    <a:pt x="7" y="10"/>
                  </a:cubicBezTo>
                  <a:cubicBezTo>
                    <a:pt x="11" y="6"/>
                    <a:pt x="11" y="2"/>
                    <a:pt x="10" y="1"/>
                  </a:cubicBezTo>
                  <a:moveTo>
                    <a:pt x="9" y="0"/>
                  </a:moveTo>
                  <a:cubicBezTo>
                    <a:pt x="9" y="0"/>
                    <a:pt x="10" y="0"/>
                    <a:pt x="10" y="1"/>
                  </a:cubicBezTo>
                  <a:cubicBezTo>
                    <a:pt x="10" y="0"/>
                    <a:pt x="10"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1" name="Freeform 523"/>
            <p:cNvSpPr>
              <a:spLocks noEditPoints="1"/>
            </p:cNvSpPr>
            <p:nvPr/>
          </p:nvSpPr>
          <p:spPr bwMode="auto">
            <a:xfrm>
              <a:off x="1293" y="2641"/>
              <a:ext cx="19" cy="22"/>
            </a:xfrm>
            <a:custGeom>
              <a:avLst/>
              <a:gdLst>
                <a:gd name="T0" fmla="*/ 12 w 13"/>
                <a:gd name="T1" fmla="*/ 5 h 15"/>
                <a:gd name="T2" fmla="*/ 12 w 13"/>
                <a:gd name="T3" fmla="*/ 3 h 15"/>
                <a:gd name="T4" fmla="*/ 12 w 13"/>
                <a:gd name="T5" fmla="*/ 5 h 15"/>
                <a:gd name="T6" fmla="*/ 13 w 13"/>
                <a:gd name="T7" fmla="*/ 13 h 15"/>
                <a:gd name="T8" fmla="*/ 9 w 13"/>
                <a:gd name="T9" fmla="*/ 14 h 15"/>
                <a:gd name="T10" fmla="*/ 8 w 13"/>
                <a:gd name="T11" fmla="*/ 11 h 15"/>
                <a:gd name="T12" fmla="*/ 12 w 13"/>
                <a:gd name="T13" fmla="*/ 5 h 15"/>
                <a:gd name="T14" fmla="*/ 13 w 13"/>
                <a:gd name="T15" fmla="*/ 0 h 15"/>
                <a:gd name="T16" fmla="*/ 7 w 13"/>
                <a:gd name="T17" fmla="*/ 9 h 15"/>
                <a:gd name="T18" fmla="*/ 10 w 13"/>
                <a:gd name="T19" fmla="*/ 15 h 15"/>
                <a:gd name="T20" fmla="*/ 13 w 13"/>
                <a:gd name="T21" fmla="*/ 13 h 15"/>
                <a:gd name="T22" fmla="*/ 13 w 13"/>
                <a:gd name="T23" fmla="*/ 0 h 15"/>
                <a:gd name="T24" fmla="*/ 13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2" y="5"/>
                  </a:moveTo>
                  <a:cubicBezTo>
                    <a:pt x="12" y="4"/>
                    <a:pt x="12" y="3"/>
                    <a:pt x="12" y="3"/>
                  </a:cubicBezTo>
                  <a:cubicBezTo>
                    <a:pt x="12" y="3"/>
                    <a:pt x="12" y="4"/>
                    <a:pt x="12" y="5"/>
                  </a:cubicBezTo>
                  <a:cubicBezTo>
                    <a:pt x="12" y="8"/>
                    <a:pt x="13" y="13"/>
                    <a:pt x="13" y="13"/>
                  </a:cubicBezTo>
                  <a:cubicBezTo>
                    <a:pt x="11" y="14"/>
                    <a:pt x="10" y="14"/>
                    <a:pt x="9" y="14"/>
                  </a:cubicBezTo>
                  <a:cubicBezTo>
                    <a:pt x="6" y="14"/>
                    <a:pt x="8" y="11"/>
                    <a:pt x="8" y="11"/>
                  </a:cubicBezTo>
                  <a:cubicBezTo>
                    <a:pt x="11" y="10"/>
                    <a:pt x="12" y="7"/>
                    <a:pt x="12" y="5"/>
                  </a:cubicBezTo>
                  <a:moveTo>
                    <a:pt x="13" y="0"/>
                  </a:moveTo>
                  <a:cubicBezTo>
                    <a:pt x="7" y="9"/>
                    <a:pt x="7" y="9"/>
                    <a:pt x="7" y="9"/>
                  </a:cubicBezTo>
                  <a:cubicBezTo>
                    <a:pt x="0" y="13"/>
                    <a:pt x="6" y="14"/>
                    <a:pt x="10" y="15"/>
                  </a:cubicBezTo>
                  <a:cubicBezTo>
                    <a:pt x="11" y="14"/>
                    <a:pt x="12" y="14"/>
                    <a:pt x="13" y="13"/>
                  </a:cubicBezTo>
                  <a:cubicBezTo>
                    <a:pt x="12" y="9"/>
                    <a:pt x="13" y="0"/>
                    <a:pt x="13" y="0"/>
                  </a:cubicBezTo>
                  <a:cubicBezTo>
                    <a:pt x="13" y="0"/>
                    <a:pt x="13"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2" name="Freeform 524"/>
            <p:cNvSpPr>
              <a:spLocks noEditPoints="1"/>
            </p:cNvSpPr>
            <p:nvPr/>
          </p:nvSpPr>
          <p:spPr bwMode="auto">
            <a:xfrm>
              <a:off x="1316" y="2640"/>
              <a:ext cx="20" cy="20"/>
            </a:xfrm>
            <a:custGeom>
              <a:avLst/>
              <a:gdLst>
                <a:gd name="T0" fmla="*/ 6 w 14"/>
                <a:gd name="T1" fmla="*/ 5 h 14"/>
                <a:gd name="T2" fmla="*/ 6 w 14"/>
                <a:gd name="T3" fmla="*/ 2 h 14"/>
                <a:gd name="T4" fmla="*/ 8 w 14"/>
                <a:gd name="T5" fmla="*/ 3 h 14"/>
                <a:gd name="T6" fmla="*/ 3 w 14"/>
                <a:gd name="T7" fmla="*/ 13 h 14"/>
                <a:gd name="T8" fmla="*/ 6 w 14"/>
                <a:gd name="T9" fmla="*/ 5 h 14"/>
                <a:gd name="T10" fmla="*/ 6 w 14"/>
                <a:gd name="T11" fmla="*/ 5 h 14"/>
                <a:gd name="T12" fmla="*/ 7 w 14"/>
                <a:gd name="T13" fmla="*/ 0 h 14"/>
                <a:gd name="T14" fmla="*/ 5 w 14"/>
                <a:gd name="T15" fmla="*/ 1 h 14"/>
                <a:gd name="T16" fmla="*/ 0 w 14"/>
                <a:gd name="T17" fmla="*/ 14 h 14"/>
                <a:gd name="T18" fmla="*/ 2 w 14"/>
                <a:gd name="T19" fmla="*/ 14 h 14"/>
                <a:gd name="T20" fmla="*/ 3 w 14"/>
                <a:gd name="T21" fmla="*/ 14 h 14"/>
                <a:gd name="T22" fmla="*/ 10 w 14"/>
                <a:gd name="T23" fmla="*/ 5 h 14"/>
                <a:gd name="T24" fmla="*/ 7 w 14"/>
                <a:gd name="T2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4">
                  <a:moveTo>
                    <a:pt x="6" y="5"/>
                  </a:moveTo>
                  <a:cubicBezTo>
                    <a:pt x="2" y="3"/>
                    <a:pt x="4" y="2"/>
                    <a:pt x="6" y="2"/>
                  </a:cubicBezTo>
                  <a:cubicBezTo>
                    <a:pt x="7" y="2"/>
                    <a:pt x="8" y="3"/>
                    <a:pt x="8" y="3"/>
                  </a:cubicBezTo>
                  <a:cubicBezTo>
                    <a:pt x="14" y="4"/>
                    <a:pt x="3" y="13"/>
                    <a:pt x="3" y="13"/>
                  </a:cubicBezTo>
                  <a:cubicBezTo>
                    <a:pt x="9" y="6"/>
                    <a:pt x="7" y="5"/>
                    <a:pt x="6" y="5"/>
                  </a:cubicBezTo>
                  <a:cubicBezTo>
                    <a:pt x="6" y="5"/>
                    <a:pt x="6" y="5"/>
                    <a:pt x="6" y="5"/>
                  </a:cubicBezTo>
                  <a:moveTo>
                    <a:pt x="7" y="0"/>
                  </a:moveTo>
                  <a:cubicBezTo>
                    <a:pt x="6" y="0"/>
                    <a:pt x="5" y="1"/>
                    <a:pt x="5" y="1"/>
                  </a:cubicBezTo>
                  <a:cubicBezTo>
                    <a:pt x="2" y="1"/>
                    <a:pt x="1" y="10"/>
                    <a:pt x="0" y="14"/>
                  </a:cubicBezTo>
                  <a:cubicBezTo>
                    <a:pt x="1" y="14"/>
                    <a:pt x="1" y="14"/>
                    <a:pt x="2" y="14"/>
                  </a:cubicBezTo>
                  <a:cubicBezTo>
                    <a:pt x="2" y="14"/>
                    <a:pt x="2" y="14"/>
                    <a:pt x="3" y="14"/>
                  </a:cubicBezTo>
                  <a:cubicBezTo>
                    <a:pt x="10" y="6"/>
                    <a:pt x="10" y="5"/>
                    <a:pt x="10" y="5"/>
                  </a:cubicBezTo>
                  <a:cubicBezTo>
                    <a:pt x="11" y="1"/>
                    <a:pt x="9"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3" name="Freeform 525"/>
            <p:cNvSpPr>
              <a:spLocks/>
            </p:cNvSpPr>
            <p:nvPr/>
          </p:nvSpPr>
          <p:spPr bwMode="auto">
            <a:xfrm>
              <a:off x="1325" y="2657"/>
              <a:ext cx="13" cy="8"/>
            </a:xfrm>
            <a:custGeom>
              <a:avLst/>
              <a:gdLst>
                <a:gd name="T0" fmla="*/ 5 w 9"/>
                <a:gd name="T1" fmla="*/ 0 h 5"/>
                <a:gd name="T2" fmla="*/ 0 w 9"/>
                <a:gd name="T3" fmla="*/ 2 h 5"/>
                <a:gd name="T4" fmla="*/ 3 w 9"/>
                <a:gd name="T5" fmla="*/ 5 h 5"/>
                <a:gd name="T6" fmla="*/ 5 w 9"/>
                <a:gd name="T7" fmla="*/ 0 h 5"/>
                <a:gd name="T8" fmla="*/ 5 w 9"/>
                <a:gd name="T9" fmla="*/ 0 h 5"/>
                <a:gd name="T10" fmla="*/ 5 w 9"/>
                <a:gd name="T11" fmla="*/ 0 h 5"/>
                <a:gd name="T12" fmla="*/ 5 w 9"/>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5" y="0"/>
                  </a:moveTo>
                  <a:cubicBezTo>
                    <a:pt x="0" y="2"/>
                    <a:pt x="0" y="2"/>
                    <a:pt x="0" y="2"/>
                  </a:cubicBezTo>
                  <a:cubicBezTo>
                    <a:pt x="1" y="3"/>
                    <a:pt x="2" y="4"/>
                    <a:pt x="3" y="5"/>
                  </a:cubicBezTo>
                  <a:cubicBezTo>
                    <a:pt x="9" y="5"/>
                    <a:pt x="5" y="0"/>
                    <a:pt x="5" y="0"/>
                  </a:cubicBezTo>
                  <a:cubicBezTo>
                    <a:pt x="5" y="0"/>
                    <a:pt x="5" y="0"/>
                    <a:pt x="5" y="0"/>
                  </a:cubicBezTo>
                  <a:cubicBezTo>
                    <a:pt x="5" y="0"/>
                    <a:pt x="5" y="0"/>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4" name="Freeform 526"/>
            <p:cNvSpPr>
              <a:spLocks/>
            </p:cNvSpPr>
            <p:nvPr/>
          </p:nvSpPr>
          <p:spPr bwMode="auto">
            <a:xfrm>
              <a:off x="1248" y="2657"/>
              <a:ext cx="132" cy="163"/>
            </a:xfrm>
            <a:custGeom>
              <a:avLst/>
              <a:gdLst>
                <a:gd name="T0" fmla="*/ 39 w 91"/>
                <a:gd name="T1" fmla="*/ 8 h 112"/>
                <a:gd name="T2" fmla="*/ 20 w 91"/>
                <a:gd name="T3" fmla="*/ 30 h 112"/>
                <a:gd name="T4" fmla="*/ 20 w 91"/>
                <a:gd name="T5" fmla="*/ 40 h 112"/>
                <a:gd name="T6" fmla="*/ 21 w 91"/>
                <a:gd name="T7" fmla="*/ 47 h 112"/>
                <a:gd name="T8" fmla="*/ 18 w 91"/>
                <a:gd name="T9" fmla="*/ 55 h 112"/>
                <a:gd name="T10" fmla="*/ 19 w 91"/>
                <a:gd name="T11" fmla="*/ 60 h 112"/>
                <a:gd name="T12" fmla="*/ 18 w 91"/>
                <a:gd name="T13" fmla="*/ 65 h 112"/>
                <a:gd name="T14" fmla="*/ 18 w 91"/>
                <a:gd name="T15" fmla="*/ 67 h 112"/>
                <a:gd name="T16" fmla="*/ 18 w 91"/>
                <a:gd name="T17" fmla="*/ 70 h 112"/>
                <a:gd name="T18" fmla="*/ 17 w 91"/>
                <a:gd name="T19" fmla="*/ 77 h 112"/>
                <a:gd name="T20" fmla="*/ 14 w 91"/>
                <a:gd name="T21" fmla="*/ 96 h 112"/>
                <a:gd name="T22" fmla="*/ 13 w 91"/>
                <a:gd name="T23" fmla="*/ 101 h 112"/>
                <a:gd name="T24" fmla="*/ 5 w 91"/>
                <a:gd name="T25" fmla="*/ 107 h 112"/>
                <a:gd name="T26" fmla="*/ 28 w 91"/>
                <a:gd name="T27" fmla="*/ 111 h 112"/>
                <a:gd name="T28" fmla="*/ 64 w 91"/>
                <a:gd name="T29" fmla="*/ 110 h 112"/>
                <a:gd name="T30" fmla="*/ 78 w 91"/>
                <a:gd name="T31" fmla="*/ 109 h 112"/>
                <a:gd name="T32" fmla="*/ 89 w 91"/>
                <a:gd name="T33" fmla="*/ 104 h 112"/>
                <a:gd name="T34" fmla="*/ 88 w 91"/>
                <a:gd name="T35" fmla="*/ 100 h 112"/>
                <a:gd name="T36" fmla="*/ 83 w 91"/>
                <a:gd name="T37" fmla="*/ 96 h 112"/>
                <a:gd name="T38" fmla="*/ 78 w 91"/>
                <a:gd name="T39" fmla="*/ 97 h 112"/>
                <a:gd name="T40" fmla="*/ 77 w 91"/>
                <a:gd name="T41" fmla="*/ 91 h 112"/>
                <a:gd name="T42" fmla="*/ 75 w 91"/>
                <a:gd name="T43" fmla="*/ 87 h 112"/>
                <a:gd name="T44" fmla="*/ 76 w 91"/>
                <a:gd name="T45" fmla="*/ 70 h 112"/>
                <a:gd name="T46" fmla="*/ 76 w 91"/>
                <a:gd name="T47" fmla="*/ 58 h 112"/>
                <a:gd name="T48" fmla="*/ 76 w 91"/>
                <a:gd name="T49" fmla="*/ 53 h 112"/>
                <a:gd name="T50" fmla="*/ 76 w 91"/>
                <a:gd name="T51" fmla="*/ 45 h 112"/>
                <a:gd name="T52" fmla="*/ 77 w 91"/>
                <a:gd name="T53" fmla="*/ 34 h 112"/>
                <a:gd name="T54" fmla="*/ 70 w 91"/>
                <a:gd name="T55" fmla="*/ 20 h 112"/>
                <a:gd name="T56" fmla="*/ 52 w 91"/>
                <a:gd name="T57" fmla="*/ 2 h 112"/>
                <a:gd name="T58" fmla="*/ 39 w 91"/>
                <a:gd name="T59"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 h="112">
                  <a:moveTo>
                    <a:pt x="39" y="8"/>
                  </a:moveTo>
                  <a:cubicBezTo>
                    <a:pt x="39" y="8"/>
                    <a:pt x="21" y="10"/>
                    <a:pt x="20" y="30"/>
                  </a:cubicBezTo>
                  <a:cubicBezTo>
                    <a:pt x="20" y="40"/>
                    <a:pt x="20" y="40"/>
                    <a:pt x="20" y="40"/>
                  </a:cubicBezTo>
                  <a:cubicBezTo>
                    <a:pt x="20" y="40"/>
                    <a:pt x="19" y="45"/>
                    <a:pt x="21" y="47"/>
                  </a:cubicBezTo>
                  <a:cubicBezTo>
                    <a:pt x="21" y="47"/>
                    <a:pt x="21" y="48"/>
                    <a:pt x="18" y="55"/>
                  </a:cubicBezTo>
                  <a:cubicBezTo>
                    <a:pt x="18" y="55"/>
                    <a:pt x="18" y="56"/>
                    <a:pt x="19" y="60"/>
                  </a:cubicBezTo>
                  <a:cubicBezTo>
                    <a:pt x="18" y="65"/>
                    <a:pt x="18" y="65"/>
                    <a:pt x="18" y="65"/>
                  </a:cubicBezTo>
                  <a:cubicBezTo>
                    <a:pt x="18" y="65"/>
                    <a:pt x="18" y="66"/>
                    <a:pt x="18" y="67"/>
                  </a:cubicBezTo>
                  <a:cubicBezTo>
                    <a:pt x="18" y="67"/>
                    <a:pt x="20" y="69"/>
                    <a:pt x="18" y="70"/>
                  </a:cubicBezTo>
                  <a:cubicBezTo>
                    <a:pt x="18" y="70"/>
                    <a:pt x="17" y="70"/>
                    <a:pt x="17" y="77"/>
                  </a:cubicBezTo>
                  <a:cubicBezTo>
                    <a:pt x="17" y="77"/>
                    <a:pt x="16" y="93"/>
                    <a:pt x="14" y="96"/>
                  </a:cubicBezTo>
                  <a:cubicBezTo>
                    <a:pt x="14" y="96"/>
                    <a:pt x="12" y="98"/>
                    <a:pt x="13" y="101"/>
                  </a:cubicBezTo>
                  <a:cubicBezTo>
                    <a:pt x="13" y="101"/>
                    <a:pt x="0" y="101"/>
                    <a:pt x="5" y="107"/>
                  </a:cubicBezTo>
                  <a:cubicBezTo>
                    <a:pt x="5" y="107"/>
                    <a:pt x="20" y="112"/>
                    <a:pt x="28" y="111"/>
                  </a:cubicBezTo>
                  <a:cubicBezTo>
                    <a:pt x="28" y="111"/>
                    <a:pt x="59" y="109"/>
                    <a:pt x="64" y="110"/>
                  </a:cubicBezTo>
                  <a:cubicBezTo>
                    <a:pt x="78" y="109"/>
                    <a:pt x="78" y="109"/>
                    <a:pt x="78" y="109"/>
                  </a:cubicBezTo>
                  <a:cubicBezTo>
                    <a:pt x="78" y="109"/>
                    <a:pt x="86" y="104"/>
                    <a:pt x="89" y="104"/>
                  </a:cubicBezTo>
                  <a:cubicBezTo>
                    <a:pt x="89" y="104"/>
                    <a:pt x="91" y="101"/>
                    <a:pt x="88" y="100"/>
                  </a:cubicBezTo>
                  <a:cubicBezTo>
                    <a:pt x="88" y="100"/>
                    <a:pt x="83" y="97"/>
                    <a:pt x="83" y="96"/>
                  </a:cubicBezTo>
                  <a:cubicBezTo>
                    <a:pt x="83" y="96"/>
                    <a:pt x="79" y="95"/>
                    <a:pt x="78" y="97"/>
                  </a:cubicBezTo>
                  <a:cubicBezTo>
                    <a:pt x="78" y="97"/>
                    <a:pt x="76" y="94"/>
                    <a:pt x="77" y="91"/>
                  </a:cubicBezTo>
                  <a:cubicBezTo>
                    <a:pt x="75" y="87"/>
                    <a:pt x="75" y="87"/>
                    <a:pt x="75" y="87"/>
                  </a:cubicBezTo>
                  <a:cubicBezTo>
                    <a:pt x="75" y="87"/>
                    <a:pt x="73" y="77"/>
                    <a:pt x="76" y="70"/>
                  </a:cubicBezTo>
                  <a:cubicBezTo>
                    <a:pt x="76" y="70"/>
                    <a:pt x="77" y="60"/>
                    <a:pt x="76" y="58"/>
                  </a:cubicBezTo>
                  <a:cubicBezTo>
                    <a:pt x="76" y="58"/>
                    <a:pt x="74" y="54"/>
                    <a:pt x="76" y="53"/>
                  </a:cubicBezTo>
                  <a:cubicBezTo>
                    <a:pt x="76" y="53"/>
                    <a:pt x="77" y="52"/>
                    <a:pt x="76" y="45"/>
                  </a:cubicBezTo>
                  <a:cubicBezTo>
                    <a:pt x="76" y="45"/>
                    <a:pt x="75" y="35"/>
                    <a:pt x="77" y="34"/>
                  </a:cubicBezTo>
                  <a:cubicBezTo>
                    <a:pt x="77" y="34"/>
                    <a:pt x="77" y="28"/>
                    <a:pt x="70" y="20"/>
                  </a:cubicBezTo>
                  <a:cubicBezTo>
                    <a:pt x="70" y="20"/>
                    <a:pt x="57" y="4"/>
                    <a:pt x="52" y="2"/>
                  </a:cubicBezTo>
                  <a:cubicBezTo>
                    <a:pt x="52" y="2"/>
                    <a:pt x="41" y="0"/>
                    <a:pt x="39"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5" name="Freeform 527"/>
            <p:cNvSpPr>
              <a:spLocks/>
            </p:cNvSpPr>
            <p:nvPr/>
          </p:nvSpPr>
          <p:spPr bwMode="auto">
            <a:xfrm>
              <a:off x="1278" y="2669"/>
              <a:ext cx="26" cy="19"/>
            </a:xfrm>
            <a:custGeom>
              <a:avLst/>
              <a:gdLst>
                <a:gd name="T0" fmla="*/ 18 w 18"/>
                <a:gd name="T1" fmla="*/ 0 h 13"/>
                <a:gd name="T2" fmla="*/ 17 w 18"/>
                <a:gd name="T3" fmla="*/ 0 h 13"/>
                <a:gd name="T4" fmla="*/ 7 w 18"/>
                <a:gd name="T5" fmla="*/ 7 h 13"/>
                <a:gd name="T6" fmla="*/ 3 w 18"/>
                <a:gd name="T7" fmla="*/ 13 h 13"/>
                <a:gd name="T8" fmla="*/ 18 w 18"/>
                <a:gd name="T9" fmla="*/ 0 h 13"/>
              </a:gdLst>
              <a:ahLst/>
              <a:cxnLst>
                <a:cxn ang="0">
                  <a:pos x="T0" y="T1"/>
                </a:cxn>
                <a:cxn ang="0">
                  <a:pos x="T2" y="T3"/>
                </a:cxn>
                <a:cxn ang="0">
                  <a:pos x="T4" y="T5"/>
                </a:cxn>
                <a:cxn ang="0">
                  <a:pos x="T6" y="T7"/>
                </a:cxn>
                <a:cxn ang="0">
                  <a:pos x="T8" y="T9"/>
                </a:cxn>
              </a:cxnLst>
              <a:rect l="0" t="0" r="r" b="b"/>
              <a:pathLst>
                <a:path w="18" h="13">
                  <a:moveTo>
                    <a:pt x="18" y="0"/>
                  </a:moveTo>
                  <a:cubicBezTo>
                    <a:pt x="17" y="0"/>
                    <a:pt x="17" y="0"/>
                    <a:pt x="17" y="0"/>
                  </a:cubicBezTo>
                  <a:cubicBezTo>
                    <a:pt x="11" y="2"/>
                    <a:pt x="7" y="7"/>
                    <a:pt x="7" y="7"/>
                  </a:cubicBezTo>
                  <a:cubicBezTo>
                    <a:pt x="0" y="12"/>
                    <a:pt x="3" y="13"/>
                    <a:pt x="3" y="13"/>
                  </a:cubicBezTo>
                  <a:cubicBezTo>
                    <a:pt x="8" y="11"/>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6" name="Freeform 528"/>
            <p:cNvSpPr>
              <a:spLocks/>
            </p:cNvSpPr>
            <p:nvPr/>
          </p:nvSpPr>
          <p:spPr bwMode="auto">
            <a:xfrm>
              <a:off x="1296" y="270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7" name="Freeform 529"/>
            <p:cNvSpPr>
              <a:spLocks/>
            </p:cNvSpPr>
            <p:nvPr/>
          </p:nvSpPr>
          <p:spPr bwMode="auto">
            <a:xfrm>
              <a:off x="1322" y="2779"/>
              <a:ext cx="6" cy="6"/>
            </a:xfrm>
            <a:custGeom>
              <a:avLst/>
              <a:gdLst>
                <a:gd name="T0" fmla="*/ 1 w 4"/>
                <a:gd name="T1" fmla="*/ 4 h 4"/>
                <a:gd name="T2" fmla="*/ 3 w 4"/>
                <a:gd name="T3" fmla="*/ 4 h 4"/>
                <a:gd name="T4" fmla="*/ 4 w 4"/>
                <a:gd name="T5" fmla="*/ 1 h 4"/>
                <a:gd name="T6" fmla="*/ 3 w 4"/>
                <a:gd name="T7" fmla="*/ 0 h 4"/>
                <a:gd name="T8" fmla="*/ 1 w 4"/>
                <a:gd name="T9" fmla="*/ 4 h 4"/>
              </a:gdLst>
              <a:ahLst/>
              <a:cxnLst>
                <a:cxn ang="0">
                  <a:pos x="T0" y="T1"/>
                </a:cxn>
                <a:cxn ang="0">
                  <a:pos x="T2" y="T3"/>
                </a:cxn>
                <a:cxn ang="0">
                  <a:pos x="T4" y="T5"/>
                </a:cxn>
                <a:cxn ang="0">
                  <a:pos x="T6" y="T7"/>
                </a:cxn>
                <a:cxn ang="0">
                  <a:pos x="T8" y="T9"/>
                </a:cxn>
              </a:cxnLst>
              <a:rect l="0" t="0" r="r" b="b"/>
              <a:pathLst>
                <a:path w="4" h="4">
                  <a:moveTo>
                    <a:pt x="1" y="4"/>
                  </a:moveTo>
                  <a:cubicBezTo>
                    <a:pt x="2" y="4"/>
                    <a:pt x="2" y="4"/>
                    <a:pt x="3" y="4"/>
                  </a:cubicBezTo>
                  <a:cubicBezTo>
                    <a:pt x="3" y="3"/>
                    <a:pt x="3" y="1"/>
                    <a:pt x="4" y="1"/>
                  </a:cubicBezTo>
                  <a:cubicBezTo>
                    <a:pt x="3" y="0"/>
                    <a:pt x="3" y="0"/>
                    <a:pt x="3" y="0"/>
                  </a:cubicBezTo>
                  <a:cubicBezTo>
                    <a:pt x="1" y="1"/>
                    <a:pt x="0" y="2"/>
                    <a:pt x="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28" name="Freeform 530"/>
            <p:cNvSpPr>
              <a:spLocks/>
            </p:cNvSpPr>
            <p:nvPr/>
          </p:nvSpPr>
          <p:spPr bwMode="auto">
            <a:xfrm>
              <a:off x="1294" y="2670"/>
              <a:ext cx="19" cy="22"/>
            </a:xfrm>
            <a:custGeom>
              <a:avLst/>
              <a:gdLst>
                <a:gd name="T0" fmla="*/ 9 w 13"/>
                <a:gd name="T1" fmla="*/ 0 h 15"/>
                <a:gd name="T2" fmla="*/ 2 w 13"/>
                <a:gd name="T3" fmla="*/ 9 h 15"/>
                <a:gd name="T4" fmla="*/ 6 w 13"/>
                <a:gd name="T5" fmla="*/ 9 h 15"/>
                <a:gd name="T6" fmla="*/ 9 w 13"/>
                <a:gd name="T7" fmla="*/ 0 h 15"/>
              </a:gdLst>
              <a:ahLst/>
              <a:cxnLst>
                <a:cxn ang="0">
                  <a:pos x="T0" y="T1"/>
                </a:cxn>
                <a:cxn ang="0">
                  <a:pos x="T2" y="T3"/>
                </a:cxn>
                <a:cxn ang="0">
                  <a:pos x="T4" y="T5"/>
                </a:cxn>
                <a:cxn ang="0">
                  <a:pos x="T6" y="T7"/>
                </a:cxn>
              </a:cxnLst>
              <a:rect l="0" t="0" r="r" b="b"/>
              <a:pathLst>
                <a:path w="13" h="15">
                  <a:moveTo>
                    <a:pt x="9" y="0"/>
                  </a:moveTo>
                  <a:cubicBezTo>
                    <a:pt x="9" y="0"/>
                    <a:pt x="13" y="15"/>
                    <a:pt x="2" y="9"/>
                  </a:cubicBezTo>
                  <a:cubicBezTo>
                    <a:pt x="2" y="9"/>
                    <a:pt x="0" y="6"/>
                    <a:pt x="6" y="9"/>
                  </a:cubicBezTo>
                  <a:cubicBezTo>
                    <a:pt x="6" y="9"/>
                    <a:pt x="11" y="1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pic>
          <p:nvPicPr>
            <p:cNvPr id="129" name="Picture 53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08" y="2660"/>
              <a:ext cx="22"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0" name="Freeform 532"/>
            <p:cNvSpPr>
              <a:spLocks/>
            </p:cNvSpPr>
            <p:nvPr/>
          </p:nvSpPr>
          <p:spPr bwMode="auto">
            <a:xfrm>
              <a:off x="1309" y="2660"/>
              <a:ext cx="38" cy="16"/>
            </a:xfrm>
            <a:custGeom>
              <a:avLst/>
              <a:gdLst>
                <a:gd name="T0" fmla="*/ 7 w 26"/>
                <a:gd name="T1" fmla="*/ 0 h 11"/>
                <a:gd name="T2" fmla="*/ 10 w 26"/>
                <a:gd name="T3" fmla="*/ 8 h 11"/>
                <a:gd name="T4" fmla="*/ 0 w 26"/>
                <a:gd name="T5" fmla="*/ 6 h 11"/>
                <a:gd name="T6" fmla="*/ 7 w 26"/>
                <a:gd name="T7" fmla="*/ 0 h 11"/>
              </a:gdLst>
              <a:ahLst/>
              <a:cxnLst>
                <a:cxn ang="0">
                  <a:pos x="T0" y="T1"/>
                </a:cxn>
                <a:cxn ang="0">
                  <a:pos x="T2" y="T3"/>
                </a:cxn>
                <a:cxn ang="0">
                  <a:pos x="T4" y="T5"/>
                </a:cxn>
                <a:cxn ang="0">
                  <a:pos x="T6" y="T7"/>
                </a:cxn>
              </a:cxnLst>
              <a:rect l="0" t="0" r="r" b="b"/>
              <a:pathLst>
                <a:path w="26" h="11">
                  <a:moveTo>
                    <a:pt x="7" y="0"/>
                  </a:moveTo>
                  <a:cubicBezTo>
                    <a:pt x="7" y="0"/>
                    <a:pt x="24" y="9"/>
                    <a:pt x="10" y="8"/>
                  </a:cubicBezTo>
                  <a:cubicBezTo>
                    <a:pt x="0" y="6"/>
                    <a:pt x="0" y="6"/>
                    <a:pt x="0" y="6"/>
                  </a:cubicBezTo>
                  <a:cubicBezTo>
                    <a:pt x="0" y="6"/>
                    <a:pt x="26" y="11"/>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1" name="Freeform 533"/>
            <p:cNvSpPr>
              <a:spLocks/>
            </p:cNvSpPr>
            <p:nvPr/>
          </p:nvSpPr>
          <p:spPr bwMode="auto">
            <a:xfrm>
              <a:off x="1319" y="2643"/>
              <a:ext cx="17" cy="16"/>
            </a:xfrm>
            <a:custGeom>
              <a:avLst/>
              <a:gdLst>
                <a:gd name="T0" fmla="*/ 4 w 12"/>
                <a:gd name="T1" fmla="*/ 0 h 11"/>
                <a:gd name="T2" fmla="*/ 4 w 12"/>
                <a:gd name="T3" fmla="*/ 3 h 11"/>
                <a:gd name="T4" fmla="*/ 4 w 12"/>
                <a:gd name="T5" fmla="*/ 3 h 11"/>
                <a:gd name="T6" fmla="*/ 1 w 12"/>
                <a:gd name="T7" fmla="*/ 11 h 11"/>
                <a:gd name="T8" fmla="*/ 6 w 12"/>
                <a:gd name="T9" fmla="*/ 1 h 11"/>
                <a:gd name="T10" fmla="*/ 4 w 12"/>
                <a:gd name="T11" fmla="*/ 0 h 11"/>
              </a:gdLst>
              <a:ahLst/>
              <a:cxnLst>
                <a:cxn ang="0">
                  <a:pos x="T0" y="T1"/>
                </a:cxn>
                <a:cxn ang="0">
                  <a:pos x="T2" y="T3"/>
                </a:cxn>
                <a:cxn ang="0">
                  <a:pos x="T4" y="T5"/>
                </a:cxn>
                <a:cxn ang="0">
                  <a:pos x="T6" y="T7"/>
                </a:cxn>
                <a:cxn ang="0">
                  <a:pos x="T8" y="T9"/>
                </a:cxn>
                <a:cxn ang="0">
                  <a:pos x="T10" y="T11"/>
                </a:cxn>
              </a:cxnLst>
              <a:rect l="0" t="0" r="r" b="b"/>
              <a:pathLst>
                <a:path w="12" h="11">
                  <a:moveTo>
                    <a:pt x="4" y="0"/>
                  </a:moveTo>
                  <a:cubicBezTo>
                    <a:pt x="2" y="0"/>
                    <a:pt x="0" y="1"/>
                    <a:pt x="4" y="3"/>
                  </a:cubicBezTo>
                  <a:cubicBezTo>
                    <a:pt x="4" y="3"/>
                    <a:pt x="4" y="3"/>
                    <a:pt x="4" y="3"/>
                  </a:cubicBezTo>
                  <a:cubicBezTo>
                    <a:pt x="5" y="3"/>
                    <a:pt x="7" y="4"/>
                    <a:pt x="1" y="11"/>
                  </a:cubicBezTo>
                  <a:cubicBezTo>
                    <a:pt x="1" y="11"/>
                    <a:pt x="12" y="2"/>
                    <a:pt x="6" y="1"/>
                  </a:cubicBezTo>
                  <a:cubicBezTo>
                    <a:pt x="6" y="1"/>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2" name="Freeform 534"/>
            <p:cNvSpPr>
              <a:spLocks noEditPoints="1"/>
            </p:cNvSpPr>
            <p:nvPr/>
          </p:nvSpPr>
          <p:spPr bwMode="auto">
            <a:xfrm>
              <a:off x="1302" y="2646"/>
              <a:ext cx="10" cy="16"/>
            </a:xfrm>
            <a:custGeom>
              <a:avLst/>
              <a:gdLst>
                <a:gd name="T0" fmla="*/ 6 w 7"/>
                <a:gd name="T1" fmla="*/ 2 h 11"/>
                <a:gd name="T2" fmla="*/ 2 w 7"/>
                <a:gd name="T3" fmla="*/ 8 h 11"/>
                <a:gd name="T4" fmla="*/ 3 w 7"/>
                <a:gd name="T5" fmla="*/ 11 h 11"/>
                <a:gd name="T6" fmla="*/ 7 w 7"/>
                <a:gd name="T7" fmla="*/ 10 h 11"/>
                <a:gd name="T8" fmla="*/ 6 w 7"/>
                <a:gd name="T9" fmla="*/ 2 h 11"/>
                <a:gd name="T10" fmla="*/ 6 w 7"/>
                <a:gd name="T11" fmla="*/ 0 h 11"/>
                <a:gd name="T12" fmla="*/ 6 w 7"/>
                <a:gd name="T13" fmla="*/ 2 h 11"/>
                <a:gd name="T14" fmla="*/ 6 w 7"/>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6" y="2"/>
                  </a:moveTo>
                  <a:cubicBezTo>
                    <a:pt x="6" y="4"/>
                    <a:pt x="5" y="7"/>
                    <a:pt x="2" y="8"/>
                  </a:cubicBezTo>
                  <a:cubicBezTo>
                    <a:pt x="2" y="8"/>
                    <a:pt x="0" y="11"/>
                    <a:pt x="3" y="11"/>
                  </a:cubicBezTo>
                  <a:cubicBezTo>
                    <a:pt x="4" y="11"/>
                    <a:pt x="5" y="11"/>
                    <a:pt x="7" y="10"/>
                  </a:cubicBezTo>
                  <a:cubicBezTo>
                    <a:pt x="7" y="10"/>
                    <a:pt x="6" y="5"/>
                    <a:pt x="6" y="2"/>
                  </a:cubicBezTo>
                  <a:moveTo>
                    <a:pt x="6" y="0"/>
                  </a:moveTo>
                  <a:cubicBezTo>
                    <a:pt x="6" y="0"/>
                    <a:pt x="6" y="1"/>
                    <a:pt x="6" y="2"/>
                  </a:cubicBezTo>
                  <a:cubicBezTo>
                    <a:pt x="6" y="1"/>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3" name="Freeform 535"/>
            <p:cNvSpPr>
              <a:spLocks/>
            </p:cNvSpPr>
            <p:nvPr/>
          </p:nvSpPr>
          <p:spPr bwMode="auto">
            <a:xfrm>
              <a:off x="1287" y="2650"/>
              <a:ext cx="16" cy="15"/>
            </a:xfrm>
            <a:custGeom>
              <a:avLst/>
              <a:gdLst>
                <a:gd name="T0" fmla="*/ 11 w 11"/>
                <a:gd name="T1" fmla="*/ 0 h 10"/>
                <a:gd name="T2" fmla="*/ 5 w 11"/>
                <a:gd name="T3" fmla="*/ 9 h 10"/>
                <a:gd name="T4" fmla="*/ 11 w 11"/>
                <a:gd name="T5" fmla="*/ 10 h 10"/>
                <a:gd name="T6" fmla="*/ 11 w 11"/>
                <a:gd name="T7" fmla="*/ 0 h 10"/>
              </a:gdLst>
              <a:ahLst/>
              <a:cxnLst>
                <a:cxn ang="0">
                  <a:pos x="T0" y="T1"/>
                </a:cxn>
                <a:cxn ang="0">
                  <a:pos x="T2" y="T3"/>
                </a:cxn>
                <a:cxn ang="0">
                  <a:pos x="T4" y="T5"/>
                </a:cxn>
                <a:cxn ang="0">
                  <a:pos x="T6" y="T7"/>
                </a:cxn>
              </a:cxnLst>
              <a:rect l="0" t="0" r="r" b="b"/>
              <a:pathLst>
                <a:path w="11" h="10">
                  <a:moveTo>
                    <a:pt x="11" y="0"/>
                  </a:moveTo>
                  <a:cubicBezTo>
                    <a:pt x="11" y="0"/>
                    <a:pt x="4" y="5"/>
                    <a:pt x="5" y="9"/>
                  </a:cubicBezTo>
                  <a:cubicBezTo>
                    <a:pt x="5" y="9"/>
                    <a:pt x="5" y="10"/>
                    <a:pt x="11" y="10"/>
                  </a:cubicBezTo>
                  <a:cubicBezTo>
                    <a:pt x="11" y="10"/>
                    <a:pt x="0" y="1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4" name="Freeform 536"/>
            <p:cNvSpPr>
              <a:spLocks/>
            </p:cNvSpPr>
            <p:nvPr/>
          </p:nvSpPr>
          <p:spPr bwMode="auto">
            <a:xfrm>
              <a:off x="1249" y="2684"/>
              <a:ext cx="77" cy="130"/>
            </a:xfrm>
            <a:custGeom>
              <a:avLst/>
              <a:gdLst>
                <a:gd name="T0" fmla="*/ 30 w 53"/>
                <a:gd name="T1" fmla="*/ 0 h 90"/>
                <a:gd name="T2" fmla="*/ 24 w 53"/>
                <a:gd name="T3" fmla="*/ 12 h 90"/>
                <a:gd name="T4" fmla="*/ 37 w 53"/>
                <a:gd name="T5" fmla="*/ 20 h 90"/>
                <a:gd name="T6" fmla="*/ 24 w 53"/>
                <a:gd name="T7" fmla="*/ 23 h 90"/>
                <a:gd name="T8" fmla="*/ 23 w 53"/>
                <a:gd name="T9" fmla="*/ 30 h 90"/>
                <a:gd name="T10" fmla="*/ 21 w 53"/>
                <a:gd name="T11" fmla="*/ 50 h 90"/>
                <a:gd name="T12" fmla="*/ 25 w 53"/>
                <a:gd name="T13" fmla="*/ 55 h 90"/>
                <a:gd name="T14" fmla="*/ 16 w 53"/>
                <a:gd name="T15" fmla="*/ 81 h 90"/>
                <a:gd name="T16" fmla="*/ 13 w 53"/>
                <a:gd name="T17" fmla="*/ 85 h 90"/>
                <a:gd name="T18" fmla="*/ 5 w 53"/>
                <a:gd name="T19" fmla="*/ 88 h 90"/>
                <a:gd name="T20" fmla="*/ 13 w 53"/>
                <a:gd name="T21" fmla="*/ 83 h 90"/>
                <a:gd name="T22" fmla="*/ 14 w 53"/>
                <a:gd name="T23" fmla="*/ 79 h 90"/>
                <a:gd name="T24" fmla="*/ 17 w 53"/>
                <a:gd name="T25" fmla="*/ 54 h 90"/>
                <a:gd name="T26" fmla="*/ 18 w 53"/>
                <a:gd name="T27" fmla="*/ 48 h 90"/>
                <a:gd name="T28" fmla="*/ 17 w 53"/>
                <a:gd name="T29" fmla="*/ 37 h 90"/>
                <a:gd name="T30" fmla="*/ 20 w 53"/>
                <a:gd name="T31" fmla="*/ 29 h 90"/>
                <a:gd name="T32" fmla="*/ 30 w 53"/>
                <a:gd name="T3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0">
                  <a:moveTo>
                    <a:pt x="30" y="0"/>
                  </a:moveTo>
                  <a:cubicBezTo>
                    <a:pt x="24" y="12"/>
                    <a:pt x="24" y="12"/>
                    <a:pt x="24" y="12"/>
                  </a:cubicBezTo>
                  <a:cubicBezTo>
                    <a:pt x="24" y="12"/>
                    <a:pt x="25" y="14"/>
                    <a:pt x="37" y="20"/>
                  </a:cubicBezTo>
                  <a:cubicBezTo>
                    <a:pt x="37" y="20"/>
                    <a:pt x="42" y="24"/>
                    <a:pt x="24" y="23"/>
                  </a:cubicBezTo>
                  <a:cubicBezTo>
                    <a:pt x="24" y="23"/>
                    <a:pt x="20" y="25"/>
                    <a:pt x="23" y="30"/>
                  </a:cubicBezTo>
                  <a:cubicBezTo>
                    <a:pt x="21" y="50"/>
                    <a:pt x="21" y="50"/>
                    <a:pt x="21" y="50"/>
                  </a:cubicBezTo>
                  <a:cubicBezTo>
                    <a:pt x="21" y="50"/>
                    <a:pt x="53" y="57"/>
                    <a:pt x="25" y="55"/>
                  </a:cubicBezTo>
                  <a:cubicBezTo>
                    <a:pt x="25" y="55"/>
                    <a:pt x="24" y="49"/>
                    <a:pt x="16" y="81"/>
                  </a:cubicBezTo>
                  <a:cubicBezTo>
                    <a:pt x="16" y="81"/>
                    <a:pt x="35" y="90"/>
                    <a:pt x="13" y="85"/>
                  </a:cubicBezTo>
                  <a:cubicBezTo>
                    <a:pt x="13" y="85"/>
                    <a:pt x="6" y="86"/>
                    <a:pt x="5" y="88"/>
                  </a:cubicBezTo>
                  <a:cubicBezTo>
                    <a:pt x="5" y="88"/>
                    <a:pt x="0" y="85"/>
                    <a:pt x="13" y="83"/>
                  </a:cubicBezTo>
                  <a:cubicBezTo>
                    <a:pt x="13" y="83"/>
                    <a:pt x="11" y="83"/>
                    <a:pt x="14" y="79"/>
                  </a:cubicBezTo>
                  <a:cubicBezTo>
                    <a:pt x="14" y="79"/>
                    <a:pt x="18" y="54"/>
                    <a:pt x="17" y="54"/>
                  </a:cubicBezTo>
                  <a:cubicBezTo>
                    <a:pt x="17" y="54"/>
                    <a:pt x="25" y="53"/>
                    <a:pt x="18" y="48"/>
                  </a:cubicBezTo>
                  <a:cubicBezTo>
                    <a:pt x="18" y="48"/>
                    <a:pt x="20" y="39"/>
                    <a:pt x="17" y="37"/>
                  </a:cubicBezTo>
                  <a:cubicBezTo>
                    <a:pt x="20" y="29"/>
                    <a:pt x="20" y="29"/>
                    <a:pt x="20" y="29"/>
                  </a:cubicBezTo>
                  <a:cubicBezTo>
                    <a:pt x="20" y="29"/>
                    <a:pt x="15" y="18"/>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5" name="Freeform 537"/>
            <p:cNvSpPr>
              <a:spLocks/>
            </p:cNvSpPr>
            <p:nvPr/>
          </p:nvSpPr>
          <p:spPr bwMode="auto">
            <a:xfrm>
              <a:off x="1278" y="2700"/>
              <a:ext cx="9" cy="30"/>
            </a:xfrm>
            <a:custGeom>
              <a:avLst/>
              <a:gdLst>
                <a:gd name="T0" fmla="*/ 3 w 6"/>
                <a:gd name="T1" fmla="*/ 7 h 21"/>
                <a:gd name="T2" fmla="*/ 5 w 6"/>
                <a:gd name="T3" fmla="*/ 7 h 21"/>
                <a:gd name="T4" fmla="*/ 3 w 6"/>
                <a:gd name="T5" fmla="*/ 3 h 21"/>
                <a:gd name="T6" fmla="*/ 2 w 6"/>
                <a:gd name="T7" fmla="*/ 3 h 21"/>
                <a:gd name="T8" fmla="*/ 0 w 6"/>
                <a:gd name="T9" fmla="*/ 7 h 21"/>
                <a:gd name="T10" fmla="*/ 1 w 6"/>
                <a:gd name="T11" fmla="*/ 11 h 21"/>
                <a:gd name="T12" fmla="*/ 1 w 6"/>
                <a:gd name="T13" fmla="*/ 17 h 21"/>
                <a:gd name="T14" fmla="*/ 1 w 6"/>
                <a:gd name="T15" fmla="*/ 15 h 21"/>
                <a:gd name="T16" fmla="*/ 0 w 6"/>
                <a:gd name="T17" fmla="*/ 16 h 21"/>
                <a:gd name="T18" fmla="*/ 2 w 6"/>
                <a:gd name="T19" fmla="*/ 21 h 21"/>
                <a:gd name="T20" fmla="*/ 2 w 6"/>
                <a:gd name="T21" fmla="*/ 19 h 21"/>
                <a:gd name="T22" fmla="*/ 5 w 6"/>
                <a:gd name="T23" fmla="*/ 13 h 21"/>
                <a:gd name="T24" fmla="*/ 1 w 6"/>
                <a:gd name="T25" fmla="*/ 7 h 21"/>
                <a:gd name="T26" fmla="*/ 3 w 6"/>
                <a:gd name="T27"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21">
                  <a:moveTo>
                    <a:pt x="3" y="7"/>
                  </a:moveTo>
                  <a:cubicBezTo>
                    <a:pt x="5" y="7"/>
                    <a:pt x="5" y="7"/>
                    <a:pt x="5" y="7"/>
                  </a:cubicBezTo>
                  <a:cubicBezTo>
                    <a:pt x="5" y="7"/>
                    <a:pt x="6" y="3"/>
                    <a:pt x="3" y="3"/>
                  </a:cubicBezTo>
                  <a:cubicBezTo>
                    <a:pt x="3" y="3"/>
                    <a:pt x="3" y="0"/>
                    <a:pt x="2" y="3"/>
                  </a:cubicBezTo>
                  <a:cubicBezTo>
                    <a:pt x="2" y="3"/>
                    <a:pt x="1" y="3"/>
                    <a:pt x="0" y="7"/>
                  </a:cubicBezTo>
                  <a:cubicBezTo>
                    <a:pt x="0" y="7"/>
                    <a:pt x="0" y="10"/>
                    <a:pt x="1" y="11"/>
                  </a:cubicBezTo>
                  <a:cubicBezTo>
                    <a:pt x="1" y="11"/>
                    <a:pt x="6" y="17"/>
                    <a:pt x="1" y="17"/>
                  </a:cubicBezTo>
                  <a:cubicBezTo>
                    <a:pt x="1" y="15"/>
                    <a:pt x="1" y="15"/>
                    <a:pt x="1" y="15"/>
                  </a:cubicBezTo>
                  <a:cubicBezTo>
                    <a:pt x="1" y="15"/>
                    <a:pt x="0" y="13"/>
                    <a:pt x="0" y="16"/>
                  </a:cubicBezTo>
                  <a:cubicBezTo>
                    <a:pt x="2" y="21"/>
                    <a:pt x="2" y="21"/>
                    <a:pt x="2" y="21"/>
                  </a:cubicBezTo>
                  <a:cubicBezTo>
                    <a:pt x="2" y="21"/>
                    <a:pt x="2" y="21"/>
                    <a:pt x="2" y="19"/>
                  </a:cubicBezTo>
                  <a:cubicBezTo>
                    <a:pt x="2" y="19"/>
                    <a:pt x="6" y="18"/>
                    <a:pt x="5" y="13"/>
                  </a:cubicBezTo>
                  <a:cubicBezTo>
                    <a:pt x="5" y="13"/>
                    <a:pt x="1" y="9"/>
                    <a:pt x="1" y="7"/>
                  </a:cubicBezTo>
                  <a:cubicBezTo>
                    <a:pt x="1" y="7"/>
                    <a:pt x="2" y="2"/>
                    <a:pt x="3"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6" name="Freeform 538"/>
            <p:cNvSpPr>
              <a:spLocks/>
            </p:cNvSpPr>
            <p:nvPr/>
          </p:nvSpPr>
          <p:spPr bwMode="auto">
            <a:xfrm>
              <a:off x="1287" y="2704"/>
              <a:ext cx="9" cy="23"/>
            </a:xfrm>
            <a:custGeom>
              <a:avLst/>
              <a:gdLst>
                <a:gd name="T0" fmla="*/ 0 w 6"/>
                <a:gd name="T1" fmla="*/ 2 h 16"/>
                <a:gd name="T2" fmla="*/ 0 w 6"/>
                <a:gd name="T3" fmla="*/ 4 h 16"/>
                <a:gd name="T4" fmla="*/ 3 w 6"/>
                <a:gd name="T5" fmla="*/ 3 h 16"/>
                <a:gd name="T6" fmla="*/ 2 w 6"/>
                <a:gd name="T7" fmla="*/ 12 h 16"/>
                <a:gd name="T8" fmla="*/ 2 w 6"/>
                <a:gd name="T9" fmla="*/ 16 h 16"/>
                <a:gd name="T10" fmla="*/ 2 w 6"/>
                <a:gd name="T11" fmla="*/ 16 h 16"/>
                <a:gd name="T12" fmla="*/ 4 w 6"/>
                <a:gd name="T13" fmla="*/ 16 h 16"/>
                <a:gd name="T14" fmla="*/ 6 w 6"/>
                <a:gd name="T15" fmla="*/ 0 h 16"/>
                <a:gd name="T16" fmla="*/ 4 w 6"/>
                <a:gd name="T17" fmla="*/ 0 h 16"/>
                <a:gd name="T18" fmla="*/ 0 w 6"/>
                <a:gd name="T1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6">
                  <a:moveTo>
                    <a:pt x="0" y="2"/>
                  </a:moveTo>
                  <a:cubicBezTo>
                    <a:pt x="0" y="4"/>
                    <a:pt x="0" y="4"/>
                    <a:pt x="0" y="4"/>
                  </a:cubicBezTo>
                  <a:cubicBezTo>
                    <a:pt x="3" y="3"/>
                    <a:pt x="3" y="3"/>
                    <a:pt x="3" y="3"/>
                  </a:cubicBezTo>
                  <a:cubicBezTo>
                    <a:pt x="3" y="3"/>
                    <a:pt x="2" y="9"/>
                    <a:pt x="2" y="12"/>
                  </a:cubicBezTo>
                  <a:cubicBezTo>
                    <a:pt x="2" y="16"/>
                    <a:pt x="2" y="16"/>
                    <a:pt x="2" y="16"/>
                  </a:cubicBezTo>
                  <a:cubicBezTo>
                    <a:pt x="2" y="16"/>
                    <a:pt x="2" y="16"/>
                    <a:pt x="2" y="16"/>
                  </a:cubicBezTo>
                  <a:cubicBezTo>
                    <a:pt x="4" y="16"/>
                    <a:pt x="4" y="16"/>
                    <a:pt x="4" y="16"/>
                  </a:cubicBezTo>
                  <a:cubicBezTo>
                    <a:pt x="4" y="16"/>
                    <a:pt x="5" y="5"/>
                    <a:pt x="6" y="0"/>
                  </a:cubicBezTo>
                  <a:cubicBezTo>
                    <a:pt x="4" y="0"/>
                    <a:pt x="4" y="0"/>
                    <a:pt x="4" y="0"/>
                  </a:cubicBezTo>
                  <a:cubicBezTo>
                    <a:pt x="0" y="2"/>
                    <a:pt x="0" y="2"/>
                    <a:pt x="0"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7" name="Freeform 539"/>
            <p:cNvSpPr>
              <a:spLocks/>
            </p:cNvSpPr>
            <p:nvPr/>
          </p:nvSpPr>
          <p:spPr bwMode="auto">
            <a:xfrm>
              <a:off x="1322" y="2723"/>
              <a:ext cx="6" cy="6"/>
            </a:xfrm>
            <a:custGeom>
              <a:avLst/>
              <a:gdLst>
                <a:gd name="T0" fmla="*/ 1 w 6"/>
                <a:gd name="T1" fmla="*/ 0 h 6"/>
                <a:gd name="T2" fmla="*/ 0 w 6"/>
                <a:gd name="T3" fmla="*/ 6 h 6"/>
                <a:gd name="T4" fmla="*/ 3 w 6"/>
                <a:gd name="T5" fmla="*/ 6 h 6"/>
                <a:gd name="T6" fmla="*/ 6 w 6"/>
                <a:gd name="T7" fmla="*/ 1 h 6"/>
                <a:gd name="T8" fmla="*/ 1 w 6"/>
                <a:gd name="T9" fmla="*/ 0 h 6"/>
              </a:gdLst>
              <a:ahLst/>
              <a:cxnLst>
                <a:cxn ang="0">
                  <a:pos x="T0" y="T1"/>
                </a:cxn>
                <a:cxn ang="0">
                  <a:pos x="T2" y="T3"/>
                </a:cxn>
                <a:cxn ang="0">
                  <a:pos x="T4" y="T5"/>
                </a:cxn>
                <a:cxn ang="0">
                  <a:pos x="T6" y="T7"/>
                </a:cxn>
                <a:cxn ang="0">
                  <a:pos x="T8" y="T9"/>
                </a:cxn>
              </a:cxnLst>
              <a:rect l="0" t="0" r="r" b="b"/>
              <a:pathLst>
                <a:path w="6" h="6">
                  <a:moveTo>
                    <a:pt x="1" y="0"/>
                  </a:moveTo>
                  <a:lnTo>
                    <a:pt x="0" y="6"/>
                  </a:lnTo>
                  <a:lnTo>
                    <a:pt x="3" y="6"/>
                  </a:lnTo>
                  <a:lnTo>
                    <a:pt x="6" y="1"/>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8" name="Freeform 540"/>
            <p:cNvSpPr>
              <a:spLocks/>
            </p:cNvSpPr>
            <p:nvPr/>
          </p:nvSpPr>
          <p:spPr bwMode="auto">
            <a:xfrm>
              <a:off x="1322" y="2723"/>
              <a:ext cx="6" cy="6"/>
            </a:xfrm>
            <a:custGeom>
              <a:avLst/>
              <a:gdLst>
                <a:gd name="T0" fmla="*/ 1 w 6"/>
                <a:gd name="T1" fmla="*/ 0 h 6"/>
                <a:gd name="T2" fmla="*/ 0 w 6"/>
                <a:gd name="T3" fmla="*/ 6 h 6"/>
                <a:gd name="T4" fmla="*/ 3 w 6"/>
                <a:gd name="T5" fmla="*/ 6 h 6"/>
                <a:gd name="T6" fmla="*/ 6 w 6"/>
                <a:gd name="T7" fmla="*/ 1 h 6"/>
                <a:gd name="T8" fmla="*/ 1 w 6"/>
                <a:gd name="T9" fmla="*/ 0 h 6"/>
              </a:gdLst>
              <a:ahLst/>
              <a:cxnLst>
                <a:cxn ang="0">
                  <a:pos x="T0" y="T1"/>
                </a:cxn>
                <a:cxn ang="0">
                  <a:pos x="T2" y="T3"/>
                </a:cxn>
                <a:cxn ang="0">
                  <a:pos x="T4" y="T5"/>
                </a:cxn>
                <a:cxn ang="0">
                  <a:pos x="T6" y="T7"/>
                </a:cxn>
                <a:cxn ang="0">
                  <a:pos x="T8" y="T9"/>
                </a:cxn>
              </a:cxnLst>
              <a:rect l="0" t="0" r="r" b="b"/>
              <a:pathLst>
                <a:path w="6" h="6">
                  <a:moveTo>
                    <a:pt x="1" y="0"/>
                  </a:moveTo>
                  <a:lnTo>
                    <a:pt x="0" y="6"/>
                  </a:lnTo>
                  <a:lnTo>
                    <a:pt x="3" y="6"/>
                  </a:lnTo>
                  <a:lnTo>
                    <a:pt x="6" y="1"/>
                  </a:lnTo>
                  <a:lnTo>
                    <a:pt x="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39" name="Freeform 541"/>
            <p:cNvSpPr>
              <a:spLocks noEditPoints="1"/>
            </p:cNvSpPr>
            <p:nvPr/>
          </p:nvSpPr>
          <p:spPr bwMode="auto">
            <a:xfrm>
              <a:off x="1294" y="2704"/>
              <a:ext cx="16" cy="25"/>
            </a:xfrm>
            <a:custGeom>
              <a:avLst/>
              <a:gdLst>
                <a:gd name="T0" fmla="*/ 6 w 11"/>
                <a:gd name="T1" fmla="*/ 1 h 17"/>
                <a:gd name="T2" fmla="*/ 2 w 11"/>
                <a:gd name="T3" fmla="*/ 4 h 17"/>
                <a:gd name="T4" fmla="*/ 1 w 11"/>
                <a:gd name="T5" fmla="*/ 12 h 17"/>
                <a:gd name="T6" fmla="*/ 3 w 11"/>
                <a:gd name="T7" fmla="*/ 16 h 17"/>
                <a:gd name="T8" fmla="*/ 6 w 11"/>
                <a:gd name="T9" fmla="*/ 16 h 17"/>
                <a:gd name="T10" fmla="*/ 9 w 11"/>
                <a:gd name="T11" fmla="*/ 12 h 17"/>
                <a:gd name="T12" fmla="*/ 10 w 11"/>
                <a:gd name="T13" fmla="*/ 4 h 17"/>
                <a:gd name="T14" fmla="*/ 6 w 11"/>
                <a:gd name="T15" fmla="*/ 1 h 17"/>
                <a:gd name="T16" fmla="*/ 6 w 11"/>
                <a:gd name="T17" fmla="*/ 13 h 17"/>
                <a:gd name="T18" fmla="*/ 4 w 11"/>
                <a:gd name="T19" fmla="*/ 12 h 17"/>
                <a:gd name="T20" fmla="*/ 5 w 11"/>
                <a:gd name="T21" fmla="*/ 4 h 17"/>
                <a:gd name="T22" fmla="*/ 8 w 11"/>
                <a:gd name="T23" fmla="*/ 4 h 17"/>
                <a:gd name="T24" fmla="*/ 6 w 11"/>
                <a:gd name="T25"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7">
                  <a:moveTo>
                    <a:pt x="6" y="1"/>
                  </a:moveTo>
                  <a:cubicBezTo>
                    <a:pt x="2" y="0"/>
                    <a:pt x="2" y="4"/>
                    <a:pt x="2" y="4"/>
                  </a:cubicBezTo>
                  <a:cubicBezTo>
                    <a:pt x="1" y="12"/>
                    <a:pt x="1" y="12"/>
                    <a:pt x="1" y="12"/>
                  </a:cubicBezTo>
                  <a:cubicBezTo>
                    <a:pt x="0" y="16"/>
                    <a:pt x="3" y="16"/>
                    <a:pt x="3" y="16"/>
                  </a:cubicBezTo>
                  <a:cubicBezTo>
                    <a:pt x="6" y="16"/>
                    <a:pt x="6" y="16"/>
                    <a:pt x="6" y="16"/>
                  </a:cubicBezTo>
                  <a:cubicBezTo>
                    <a:pt x="9" y="16"/>
                    <a:pt x="9" y="12"/>
                    <a:pt x="9" y="12"/>
                  </a:cubicBezTo>
                  <a:cubicBezTo>
                    <a:pt x="9" y="10"/>
                    <a:pt x="10" y="4"/>
                    <a:pt x="10" y="4"/>
                  </a:cubicBezTo>
                  <a:cubicBezTo>
                    <a:pt x="11" y="0"/>
                    <a:pt x="6" y="1"/>
                    <a:pt x="6" y="1"/>
                  </a:cubicBezTo>
                  <a:moveTo>
                    <a:pt x="6" y="13"/>
                  </a:moveTo>
                  <a:cubicBezTo>
                    <a:pt x="6" y="13"/>
                    <a:pt x="4" y="17"/>
                    <a:pt x="4" y="12"/>
                  </a:cubicBezTo>
                  <a:cubicBezTo>
                    <a:pt x="5" y="4"/>
                    <a:pt x="5" y="4"/>
                    <a:pt x="5" y="4"/>
                  </a:cubicBezTo>
                  <a:cubicBezTo>
                    <a:pt x="5" y="4"/>
                    <a:pt x="6" y="1"/>
                    <a:pt x="8" y="4"/>
                  </a:cubicBezTo>
                  <a:cubicBezTo>
                    <a:pt x="8" y="4"/>
                    <a:pt x="6" y="12"/>
                    <a:pt x="6"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0" name="Freeform 542"/>
            <p:cNvSpPr>
              <a:spLocks noEditPoints="1"/>
            </p:cNvSpPr>
            <p:nvPr/>
          </p:nvSpPr>
          <p:spPr bwMode="auto">
            <a:xfrm>
              <a:off x="1307" y="2704"/>
              <a:ext cx="16" cy="25"/>
            </a:xfrm>
            <a:custGeom>
              <a:avLst/>
              <a:gdLst>
                <a:gd name="T0" fmla="*/ 11 w 11"/>
                <a:gd name="T1" fmla="*/ 2 h 17"/>
                <a:gd name="T2" fmla="*/ 8 w 11"/>
                <a:gd name="T3" fmla="*/ 0 h 17"/>
                <a:gd name="T4" fmla="*/ 2 w 11"/>
                <a:gd name="T5" fmla="*/ 5 h 17"/>
                <a:gd name="T6" fmla="*/ 5 w 11"/>
                <a:gd name="T7" fmla="*/ 16 h 17"/>
                <a:gd name="T8" fmla="*/ 11 w 11"/>
                <a:gd name="T9" fmla="*/ 12 h 17"/>
                <a:gd name="T10" fmla="*/ 11 w 11"/>
                <a:gd name="T11" fmla="*/ 2 h 17"/>
                <a:gd name="T12" fmla="*/ 6 w 11"/>
                <a:gd name="T13" fmla="*/ 14 h 17"/>
                <a:gd name="T14" fmla="*/ 5 w 11"/>
                <a:gd name="T15" fmla="*/ 8 h 17"/>
                <a:gd name="T16" fmla="*/ 7 w 11"/>
                <a:gd name="T17" fmla="*/ 1 h 17"/>
                <a:gd name="T18" fmla="*/ 8 w 11"/>
                <a:gd name="T19" fmla="*/ 6 h 17"/>
                <a:gd name="T20" fmla="*/ 6 w 11"/>
                <a:gd name="T21"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7">
                  <a:moveTo>
                    <a:pt x="11" y="2"/>
                  </a:moveTo>
                  <a:cubicBezTo>
                    <a:pt x="11" y="2"/>
                    <a:pt x="11" y="0"/>
                    <a:pt x="8" y="0"/>
                  </a:cubicBezTo>
                  <a:cubicBezTo>
                    <a:pt x="8" y="0"/>
                    <a:pt x="3" y="0"/>
                    <a:pt x="2" y="5"/>
                  </a:cubicBezTo>
                  <a:cubicBezTo>
                    <a:pt x="2" y="5"/>
                    <a:pt x="0" y="17"/>
                    <a:pt x="5" y="16"/>
                  </a:cubicBezTo>
                  <a:cubicBezTo>
                    <a:pt x="5" y="16"/>
                    <a:pt x="11" y="17"/>
                    <a:pt x="11" y="12"/>
                  </a:cubicBezTo>
                  <a:cubicBezTo>
                    <a:pt x="11" y="2"/>
                    <a:pt x="11" y="2"/>
                    <a:pt x="11" y="2"/>
                  </a:cubicBezTo>
                  <a:moveTo>
                    <a:pt x="6" y="14"/>
                  </a:moveTo>
                  <a:cubicBezTo>
                    <a:pt x="6" y="14"/>
                    <a:pt x="4" y="15"/>
                    <a:pt x="5" y="8"/>
                  </a:cubicBezTo>
                  <a:cubicBezTo>
                    <a:pt x="5" y="8"/>
                    <a:pt x="4" y="1"/>
                    <a:pt x="7" y="1"/>
                  </a:cubicBezTo>
                  <a:cubicBezTo>
                    <a:pt x="7" y="1"/>
                    <a:pt x="8" y="1"/>
                    <a:pt x="8" y="6"/>
                  </a:cubicBezTo>
                  <a:cubicBezTo>
                    <a:pt x="8" y="6"/>
                    <a:pt x="9" y="15"/>
                    <a:pt x="6"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1" name="Freeform 543"/>
            <p:cNvSpPr>
              <a:spLocks noEditPoints="1"/>
            </p:cNvSpPr>
            <p:nvPr/>
          </p:nvSpPr>
          <p:spPr bwMode="auto">
            <a:xfrm>
              <a:off x="1328" y="2702"/>
              <a:ext cx="14" cy="27"/>
            </a:xfrm>
            <a:custGeom>
              <a:avLst/>
              <a:gdLst>
                <a:gd name="T0" fmla="*/ 7 w 10"/>
                <a:gd name="T1" fmla="*/ 2 h 18"/>
                <a:gd name="T2" fmla="*/ 3 w 10"/>
                <a:gd name="T3" fmla="*/ 1 h 18"/>
                <a:gd name="T4" fmla="*/ 1 w 10"/>
                <a:gd name="T5" fmla="*/ 5 h 18"/>
                <a:gd name="T6" fmla="*/ 0 w 10"/>
                <a:gd name="T7" fmla="*/ 14 h 18"/>
                <a:gd name="T8" fmla="*/ 3 w 10"/>
                <a:gd name="T9" fmla="*/ 18 h 18"/>
                <a:gd name="T10" fmla="*/ 8 w 10"/>
                <a:gd name="T11" fmla="*/ 15 h 18"/>
                <a:gd name="T12" fmla="*/ 7 w 10"/>
                <a:gd name="T13" fmla="*/ 2 h 18"/>
                <a:gd name="T14" fmla="*/ 3 w 10"/>
                <a:gd name="T15" fmla="*/ 16 h 18"/>
                <a:gd name="T16" fmla="*/ 3 w 10"/>
                <a:gd name="T17" fmla="*/ 12 h 18"/>
                <a:gd name="T18" fmla="*/ 3 w 10"/>
                <a:gd name="T19" fmla="*/ 3 h 18"/>
                <a:gd name="T20" fmla="*/ 6 w 10"/>
                <a:gd name="T21" fmla="*/ 5 h 18"/>
                <a:gd name="T22" fmla="*/ 3 w 10"/>
                <a:gd name="T23"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8">
                  <a:moveTo>
                    <a:pt x="7" y="2"/>
                  </a:moveTo>
                  <a:cubicBezTo>
                    <a:pt x="7" y="2"/>
                    <a:pt x="5" y="0"/>
                    <a:pt x="3" y="1"/>
                  </a:cubicBezTo>
                  <a:cubicBezTo>
                    <a:pt x="3" y="1"/>
                    <a:pt x="0" y="0"/>
                    <a:pt x="1" y="5"/>
                  </a:cubicBezTo>
                  <a:cubicBezTo>
                    <a:pt x="1" y="5"/>
                    <a:pt x="1" y="9"/>
                    <a:pt x="0" y="14"/>
                  </a:cubicBezTo>
                  <a:cubicBezTo>
                    <a:pt x="0" y="14"/>
                    <a:pt x="0" y="18"/>
                    <a:pt x="3" y="18"/>
                  </a:cubicBezTo>
                  <a:cubicBezTo>
                    <a:pt x="3" y="18"/>
                    <a:pt x="7" y="18"/>
                    <a:pt x="8" y="15"/>
                  </a:cubicBezTo>
                  <a:cubicBezTo>
                    <a:pt x="8" y="15"/>
                    <a:pt x="10" y="2"/>
                    <a:pt x="7" y="2"/>
                  </a:cubicBezTo>
                  <a:moveTo>
                    <a:pt x="3" y="16"/>
                  </a:moveTo>
                  <a:cubicBezTo>
                    <a:pt x="3" y="16"/>
                    <a:pt x="2" y="15"/>
                    <a:pt x="3" y="12"/>
                  </a:cubicBezTo>
                  <a:cubicBezTo>
                    <a:pt x="3" y="12"/>
                    <a:pt x="3" y="4"/>
                    <a:pt x="3" y="3"/>
                  </a:cubicBezTo>
                  <a:cubicBezTo>
                    <a:pt x="3" y="3"/>
                    <a:pt x="5" y="1"/>
                    <a:pt x="6" y="5"/>
                  </a:cubicBezTo>
                  <a:cubicBezTo>
                    <a:pt x="6" y="5"/>
                    <a:pt x="7" y="17"/>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2" name="Freeform 544"/>
            <p:cNvSpPr>
              <a:spLocks noEditPoints="1"/>
            </p:cNvSpPr>
            <p:nvPr/>
          </p:nvSpPr>
          <p:spPr bwMode="auto">
            <a:xfrm>
              <a:off x="1341" y="2701"/>
              <a:ext cx="10" cy="29"/>
            </a:xfrm>
            <a:custGeom>
              <a:avLst/>
              <a:gdLst>
                <a:gd name="T0" fmla="*/ 6 w 7"/>
                <a:gd name="T1" fmla="*/ 3 h 20"/>
                <a:gd name="T2" fmla="*/ 0 w 7"/>
                <a:gd name="T3" fmla="*/ 4 h 20"/>
                <a:gd name="T4" fmla="*/ 0 w 7"/>
                <a:gd name="T5" fmla="*/ 15 h 20"/>
                <a:gd name="T6" fmla="*/ 4 w 7"/>
                <a:gd name="T7" fmla="*/ 19 h 20"/>
                <a:gd name="T8" fmla="*/ 7 w 7"/>
                <a:gd name="T9" fmla="*/ 13 h 20"/>
                <a:gd name="T10" fmla="*/ 6 w 7"/>
                <a:gd name="T11" fmla="*/ 3 h 20"/>
                <a:gd name="T12" fmla="*/ 4 w 7"/>
                <a:gd name="T13" fmla="*/ 17 h 20"/>
                <a:gd name="T14" fmla="*/ 3 w 7"/>
                <a:gd name="T15" fmla="*/ 10 h 20"/>
                <a:gd name="T16" fmla="*/ 4 w 7"/>
                <a:gd name="T17" fmla="*/ 3 h 20"/>
                <a:gd name="T18" fmla="*/ 5 w 7"/>
                <a:gd name="T19" fmla="*/ 8 h 20"/>
                <a:gd name="T20" fmla="*/ 4 w 7"/>
                <a:gd name="T21"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20">
                  <a:moveTo>
                    <a:pt x="6" y="3"/>
                  </a:moveTo>
                  <a:cubicBezTo>
                    <a:pt x="2" y="0"/>
                    <a:pt x="0" y="4"/>
                    <a:pt x="0" y="4"/>
                  </a:cubicBezTo>
                  <a:cubicBezTo>
                    <a:pt x="2" y="4"/>
                    <a:pt x="0" y="15"/>
                    <a:pt x="0" y="15"/>
                  </a:cubicBezTo>
                  <a:cubicBezTo>
                    <a:pt x="0" y="19"/>
                    <a:pt x="4" y="19"/>
                    <a:pt x="4" y="19"/>
                  </a:cubicBezTo>
                  <a:cubicBezTo>
                    <a:pt x="7" y="20"/>
                    <a:pt x="7" y="13"/>
                    <a:pt x="7" y="13"/>
                  </a:cubicBezTo>
                  <a:cubicBezTo>
                    <a:pt x="7" y="4"/>
                    <a:pt x="6" y="3"/>
                    <a:pt x="6" y="3"/>
                  </a:cubicBezTo>
                  <a:moveTo>
                    <a:pt x="4" y="17"/>
                  </a:moveTo>
                  <a:cubicBezTo>
                    <a:pt x="4" y="17"/>
                    <a:pt x="2" y="17"/>
                    <a:pt x="3" y="10"/>
                  </a:cubicBezTo>
                  <a:cubicBezTo>
                    <a:pt x="3" y="10"/>
                    <a:pt x="2" y="3"/>
                    <a:pt x="4" y="3"/>
                  </a:cubicBezTo>
                  <a:cubicBezTo>
                    <a:pt x="4" y="3"/>
                    <a:pt x="5" y="3"/>
                    <a:pt x="5" y="8"/>
                  </a:cubicBezTo>
                  <a:cubicBezTo>
                    <a:pt x="5" y="8"/>
                    <a:pt x="6" y="17"/>
                    <a:pt x="4"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3" name="Freeform 545"/>
            <p:cNvSpPr>
              <a:spLocks noEditPoints="1"/>
            </p:cNvSpPr>
            <p:nvPr/>
          </p:nvSpPr>
          <p:spPr bwMode="auto">
            <a:xfrm>
              <a:off x="1351" y="2704"/>
              <a:ext cx="7" cy="29"/>
            </a:xfrm>
            <a:custGeom>
              <a:avLst/>
              <a:gdLst>
                <a:gd name="T0" fmla="*/ 4 w 5"/>
                <a:gd name="T1" fmla="*/ 5 h 20"/>
                <a:gd name="T2" fmla="*/ 2 w 5"/>
                <a:gd name="T3" fmla="*/ 1 h 20"/>
                <a:gd name="T4" fmla="*/ 0 w 5"/>
                <a:gd name="T5" fmla="*/ 4 h 20"/>
                <a:gd name="T6" fmla="*/ 0 w 5"/>
                <a:gd name="T7" fmla="*/ 15 h 20"/>
                <a:gd name="T8" fmla="*/ 3 w 5"/>
                <a:gd name="T9" fmla="*/ 17 h 20"/>
                <a:gd name="T10" fmla="*/ 3 w 5"/>
                <a:gd name="T11" fmla="*/ 12 h 20"/>
                <a:gd name="T12" fmla="*/ 4 w 5"/>
                <a:gd name="T13" fmla="*/ 5 h 20"/>
                <a:gd name="T14" fmla="*/ 2 w 5"/>
                <a:gd name="T15" fmla="*/ 16 h 20"/>
                <a:gd name="T16" fmla="*/ 2 w 5"/>
                <a:gd name="T17" fmla="*/ 8 h 20"/>
                <a:gd name="T18" fmla="*/ 2 w 5"/>
                <a:gd name="T19" fmla="*/ 3 h 20"/>
                <a:gd name="T20" fmla="*/ 3 w 5"/>
                <a:gd name="T21" fmla="*/ 5 h 20"/>
                <a:gd name="T22" fmla="*/ 2 w 5"/>
                <a:gd name="T23"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20">
                  <a:moveTo>
                    <a:pt x="4" y="5"/>
                  </a:moveTo>
                  <a:cubicBezTo>
                    <a:pt x="4" y="5"/>
                    <a:pt x="4" y="1"/>
                    <a:pt x="2" y="1"/>
                  </a:cubicBezTo>
                  <a:cubicBezTo>
                    <a:pt x="2" y="1"/>
                    <a:pt x="0" y="0"/>
                    <a:pt x="0" y="4"/>
                  </a:cubicBezTo>
                  <a:cubicBezTo>
                    <a:pt x="0" y="4"/>
                    <a:pt x="1" y="7"/>
                    <a:pt x="0" y="15"/>
                  </a:cubicBezTo>
                  <a:cubicBezTo>
                    <a:pt x="0" y="15"/>
                    <a:pt x="0" y="20"/>
                    <a:pt x="3" y="17"/>
                  </a:cubicBezTo>
                  <a:cubicBezTo>
                    <a:pt x="3" y="17"/>
                    <a:pt x="5" y="17"/>
                    <a:pt x="3" y="12"/>
                  </a:cubicBezTo>
                  <a:cubicBezTo>
                    <a:pt x="3" y="12"/>
                    <a:pt x="3" y="6"/>
                    <a:pt x="4" y="5"/>
                  </a:cubicBezTo>
                  <a:moveTo>
                    <a:pt x="2" y="16"/>
                  </a:moveTo>
                  <a:cubicBezTo>
                    <a:pt x="2" y="16"/>
                    <a:pt x="0" y="16"/>
                    <a:pt x="2" y="8"/>
                  </a:cubicBezTo>
                  <a:cubicBezTo>
                    <a:pt x="2" y="8"/>
                    <a:pt x="1" y="4"/>
                    <a:pt x="2" y="3"/>
                  </a:cubicBezTo>
                  <a:cubicBezTo>
                    <a:pt x="2" y="3"/>
                    <a:pt x="3" y="2"/>
                    <a:pt x="3" y="5"/>
                  </a:cubicBezTo>
                  <a:cubicBezTo>
                    <a:pt x="3" y="5"/>
                    <a:pt x="3" y="16"/>
                    <a:pt x="2"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4" name="Freeform 546"/>
            <p:cNvSpPr>
              <a:spLocks/>
            </p:cNvSpPr>
            <p:nvPr/>
          </p:nvSpPr>
          <p:spPr bwMode="auto">
            <a:xfrm>
              <a:off x="1326" y="2778"/>
              <a:ext cx="19" cy="25"/>
            </a:xfrm>
            <a:custGeom>
              <a:avLst/>
              <a:gdLst>
                <a:gd name="T0" fmla="*/ 11 w 13"/>
                <a:gd name="T1" fmla="*/ 7 h 17"/>
                <a:gd name="T2" fmla="*/ 0 w 13"/>
                <a:gd name="T3" fmla="*/ 5 h 17"/>
                <a:gd name="T4" fmla="*/ 2 w 13"/>
                <a:gd name="T5" fmla="*/ 17 h 17"/>
                <a:gd name="T6" fmla="*/ 11 w 13"/>
                <a:gd name="T7" fmla="*/ 7 h 17"/>
              </a:gdLst>
              <a:ahLst/>
              <a:cxnLst>
                <a:cxn ang="0">
                  <a:pos x="T0" y="T1"/>
                </a:cxn>
                <a:cxn ang="0">
                  <a:pos x="T2" y="T3"/>
                </a:cxn>
                <a:cxn ang="0">
                  <a:pos x="T4" y="T5"/>
                </a:cxn>
                <a:cxn ang="0">
                  <a:pos x="T6" y="T7"/>
                </a:cxn>
              </a:cxnLst>
              <a:rect l="0" t="0" r="r" b="b"/>
              <a:pathLst>
                <a:path w="13" h="17">
                  <a:moveTo>
                    <a:pt x="11" y="7"/>
                  </a:moveTo>
                  <a:cubicBezTo>
                    <a:pt x="13" y="0"/>
                    <a:pt x="4" y="4"/>
                    <a:pt x="0" y="5"/>
                  </a:cubicBezTo>
                  <a:cubicBezTo>
                    <a:pt x="0" y="9"/>
                    <a:pt x="2" y="15"/>
                    <a:pt x="2" y="17"/>
                  </a:cubicBezTo>
                  <a:cubicBezTo>
                    <a:pt x="5" y="13"/>
                    <a:pt x="9" y="11"/>
                    <a:pt x="11"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5" name="Freeform 547"/>
            <p:cNvSpPr>
              <a:spLocks noEditPoints="1"/>
            </p:cNvSpPr>
            <p:nvPr/>
          </p:nvSpPr>
          <p:spPr bwMode="auto">
            <a:xfrm>
              <a:off x="1354" y="2734"/>
              <a:ext cx="6" cy="66"/>
            </a:xfrm>
            <a:custGeom>
              <a:avLst/>
              <a:gdLst>
                <a:gd name="T0" fmla="*/ 2 w 4"/>
                <a:gd name="T1" fmla="*/ 36 h 45"/>
                <a:gd name="T2" fmla="*/ 2 w 4"/>
                <a:gd name="T3" fmla="*/ 42 h 45"/>
                <a:gd name="T4" fmla="*/ 3 w 4"/>
                <a:gd name="T5" fmla="*/ 45 h 45"/>
                <a:gd name="T6" fmla="*/ 4 w 4"/>
                <a:gd name="T7" fmla="*/ 45 h 45"/>
                <a:gd name="T8" fmla="*/ 2 w 4"/>
                <a:gd name="T9" fmla="*/ 36 h 45"/>
                <a:gd name="T10" fmla="*/ 2 w 4"/>
                <a:gd name="T11" fmla="*/ 36 h 45"/>
                <a:gd name="T12" fmla="*/ 2 w 4"/>
                <a:gd name="T13" fmla="*/ 36 h 45"/>
                <a:gd name="T14" fmla="*/ 2 w 4"/>
                <a:gd name="T15" fmla="*/ 0 h 45"/>
                <a:gd name="T16" fmla="*/ 1 w 4"/>
                <a:gd name="T17" fmla="*/ 2 h 45"/>
                <a:gd name="T18" fmla="*/ 1 w 4"/>
                <a:gd name="T19" fmla="*/ 2 h 45"/>
                <a:gd name="T20" fmla="*/ 1 w 4"/>
                <a:gd name="T21" fmla="*/ 17 h 45"/>
                <a:gd name="T22" fmla="*/ 1 w 4"/>
                <a:gd name="T23" fmla="*/ 28 h 45"/>
                <a:gd name="T24" fmla="*/ 1 w 4"/>
                <a:gd name="T25" fmla="*/ 18 h 45"/>
                <a:gd name="T26" fmla="*/ 2 w 4"/>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5">
                  <a:moveTo>
                    <a:pt x="2" y="36"/>
                  </a:moveTo>
                  <a:cubicBezTo>
                    <a:pt x="2" y="39"/>
                    <a:pt x="2" y="42"/>
                    <a:pt x="2" y="42"/>
                  </a:cubicBezTo>
                  <a:cubicBezTo>
                    <a:pt x="1" y="44"/>
                    <a:pt x="2" y="45"/>
                    <a:pt x="3" y="45"/>
                  </a:cubicBezTo>
                  <a:cubicBezTo>
                    <a:pt x="4" y="45"/>
                    <a:pt x="4" y="45"/>
                    <a:pt x="4" y="45"/>
                  </a:cubicBezTo>
                  <a:cubicBezTo>
                    <a:pt x="2" y="36"/>
                    <a:pt x="2" y="36"/>
                    <a:pt x="2" y="36"/>
                  </a:cubicBezTo>
                  <a:cubicBezTo>
                    <a:pt x="2" y="36"/>
                    <a:pt x="2" y="36"/>
                    <a:pt x="2" y="36"/>
                  </a:cubicBezTo>
                  <a:cubicBezTo>
                    <a:pt x="2" y="36"/>
                    <a:pt x="2" y="36"/>
                    <a:pt x="2" y="36"/>
                  </a:cubicBezTo>
                  <a:moveTo>
                    <a:pt x="2" y="0"/>
                  </a:moveTo>
                  <a:cubicBezTo>
                    <a:pt x="1" y="1"/>
                    <a:pt x="1" y="2"/>
                    <a:pt x="1" y="2"/>
                  </a:cubicBezTo>
                  <a:cubicBezTo>
                    <a:pt x="1" y="2"/>
                    <a:pt x="1" y="2"/>
                    <a:pt x="1" y="2"/>
                  </a:cubicBezTo>
                  <a:cubicBezTo>
                    <a:pt x="3" y="2"/>
                    <a:pt x="1" y="17"/>
                    <a:pt x="1" y="17"/>
                  </a:cubicBezTo>
                  <a:cubicBezTo>
                    <a:pt x="0" y="18"/>
                    <a:pt x="0" y="24"/>
                    <a:pt x="1" y="28"/>
                  </a:cubicBezTo>
                  <a:cubicBezTo>
                    <a:pt x="1" y="23"/>
                    <a:pt x="1" y="18"/>
                    <a:pt x="1" y="18"/>
                  </a:cubicBezTo>
                  <a:cubicBezTo>
                    <a:pt x="3" y="13"/>
                    <a:pt x="2" y="2"/>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6" name="Freeform 548"/>
            <p:cNvSpPr>
              <a:spLocks/>
            </p:cNvSpPr>
            <p:nvPr/>
          </p:nvSpPr>
          <p:spPr bwMode="auto">
            <a:xfrm>
              <a:off x="1368" y="2795"/>
              <a:ext cx="2" cy="2"/>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1"/>
                    <a:pt x="0" y="1"/>
                  </a:cubicBezTo>
                  <a:cubicBezTo>
                    <a:pt x="0" y="1"/>
                    <a:pt x="0" y="1"/>
                    <a:pt x="0" y="1"/>
                  </a:cubicBezTo>
                  <a:cubicBezTo>
                    <a:pt x="1"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7" name="Freeform 549"/>
            <p:cNvSpPr>
              <a:spLocks noEditPoints="1"/>
            </p:cNvSpPr>
            <p:nvPr/>
          </p:nvSpPr>
          <p:spPr bwMode="auto">
            <a:xfrm>
              <a:off x="1360" y="2797"/>
              <a:ext cx="17" cy="9"/>
            </a:xfrm>
            <a:custGeom>
              <a:avLst/>
              <a:gdLst>
                <a:gd name="T0" fmla="*/ 6 w 12"/>
                <a:gd name="T1" fmla="*/ 1 h 6"/>
                <a:gd name="T2" fmla="*/ 6 w 12"/>
                <a:gd name="T3" fmla="*/ 1 h 6"/>
                <a:gd name="T4" fmla="*/ 6 w 12"/>
                <a:gd name="T5" fmla="*/ 1 h 6"/>
                <a:gd name="T6" fmla="*/ 9 w 12"/>
                <a:gd name="T7" fmla="*/ 3 h 6"/>
                <a:gd name="T8" fmla="*/ 10 w 12"/>
                <a:gd name="T9" fmla="*/ 4 h 6"/>
                <a:gd name="T10" fmla="*/ 12 w 12"/>
                <a:gd name="T11" fmla="*/ 5 h 6"/>
                <a:gd name="T12" fmla="*/ 12 w 12"/>
                <a:gd name="T13" fmla="*/ 6 h 6"/>
                <a:gd name="T14" fmla="*/ 12 w 12"/>
                <a:gd name="T15" fmla="*/ 6 h 6"/>
                <a:gd name="T16" fmla="*/ 7 w 12"/>
                <a:gd name="T17" fmla="*/ 2 h 6"/>
                <a:gd name="T18" fmla="*/ 6 w 12"/>
                <a:gd name="T19" fmla="*/ 1 h 6"/>
                <a:gd name="T20" fmla="*/ 6 w 12"/>
                <a:gd name="T21" fmla="*/ 1 h 6"/>
                <a:gd name="T22" fmla="*/ 6 w 12"/>
                <a:gd name="T23" fmla="*/ 1 h 6"/>
                <a:gd name="T24" fmla="*/ 6 w 12"/>
                <a:gd name="T25" fmla="*/ 1 h 6"/>
                <a:gd name="T26" fmla="*/ 4 w 12"/>
                <a:gd name="T27" fmla="*/ 0 h 6"/>
                <a:gd name="T28" fmla="*/ 0 w 12"/>
                <a:gd name="T29" fmla="*/ 2 h 6"/>
                <a:gd name="T30" fmla="*/ 4 w 12"/>
                <a:gd name="T31" fmla="*/ 0 h 6"/>
                <a:gd name="T32" fmla="*/ 4 w 12"/>
                <a:gd name="T33" fmla="*/ 0 h 6"/>
                <a:gd name="T34" fmla="*/ 6 w 12"/>
                <a:gd name="T35" fmla="*/ 0 h 6"/>
                <a:gd name="T36" fmla="*/ 5 w 12"/>
                <a:gd name="T37" fmla="*/ 1 h 6"/>
                <a:gd name="T38" fmla="*/ 5 w 12"/>
                <a:gd name="T39" fmla="*/ 1 h 6"/>
                <a:gd name="T40" fmla="*/ 5 w 12"/>
                <a:gd name="T41" fmla="*/ 1 h 6"/>
                <a:gd name="T42" fmla="*/ 5 w 12"/>
                <a:gd name="T43" fmla="*/ 1 h 6"/>
                <a:gd name="T44" fmla="*/ 6 w 12"/>
                <a:gd name="T45" fmla="*/ 1 h 6"/>
                <a:gd name="T46" fmla="*/ 5 w 12"/>
                <a:gd name="T47" fmla="*/ 1 h 6"/>
                <a:gd name="T48" fmla="*/ 6 w 12"/>
                <a:gd name="T49" fmla="*/ 0 h 6"/>
                <a:gd name="T50" fmla="*/ 6 w 12"/>
                <a:gd name="T5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6">
                  <a:moveTo>
                    <a:pt x="6" y="1"/>
                  </a:moveTo>
                  <a:cubicBezTo>
                    <a:pt x="6" y="1"/>
                    <a:pt x="6" y="1"/>
                    <a:pt x="6" y="1"/>
                  </a:cubicBezTo>
                  <a:cubicBezTo>
                    <a:pt x="6" y="1"/>
                    <a:pt x="6" y="1"/>
                    <a:pt x="6" y="1"/>
                  </a:cubicBezTo>
                  <a:cubicBezTo>
                    <a:pt x="9" y="3"/>
                    <a:pt x="9" y="3"/>
                    <a:pt x="9" y="3"/>
                  </a:cubicBezTo>
                  <a:cubicBezTo>
                    <a:pt x="9" y="3"/>
                    <a:pt x="9" y="3"/>
                    <a:pt x="10" y="4"/>
                  </a:cubicBezTo>
                  <a:cubicBezTo>
                    <a:pt x="12" y="5"/>
                    <a:pt x="12" y="5"/>
                    <a:pt x="12" y="5"/>
                  </a:cubicBezTo>
                  <a:cubicBezTo>
                    <a:pt x="12" y="6"/>
                    <a:pt x="12" y="6"/>
                    <a:pt x="12" y="6"/>
                  </a:cubicBezTo>
                  <a:cubicBezTo>
                    <a:pt x="12" y="6"/>
                    <a:pt x="12" y="6"/>
                    <a:pt x="12" y="6"/>
                  </a:cubicBezTo>
                  <a:cubicBezTo>
                    <a:pt x="12" y="6"/>
                    <a:pt x="11" y="3"/>
                    <a:pt x="7" y="2"/>
                  </a:cubicBezTo>
                  <a:cubicBezTo>
                    <a:pt x="7" y="2"/>
                    <a:pt x="7" y="1"/>
                    <a:pt x="6" y="1"/>
                  </a:cubicBezTo>
                  <a:moveTo>
                    <a:pt x="6" y="1"/>
                  </a:moveTo>
                  <a:cubicBezTo>
                    <a:pt x="6" y="1"/>
                    <a:pt x="6" y="1"/>
                    <a:pt x="6" y="1"/>
                  </a:cubicBezTo>
                  <a:cubicBezTo>
                    <a:pt x="6" y="1"/>
                    <a:pt x="6" y="1"/>
                    <a:pt x="6" y="1"/>
                  </a:cubicBezTo>
                  <a:moveTo>
                    <a:pt x="4" y="0"/>
                  </a:moveTo>
                  <a:cubicBezTo>
                    <a:pt x="2" y="0"/>
                    <a:pt x="1" y="1"/>
                    <a:pt x="0" y="2"/>
                  </a:cubicBezTo>
                  <a:cubicBezTo>
                    <a:pt x="2" y="2"/>
                    <a:pt x="4" y="1"/>
                    <a:pt x="4" y="0"/>
                  </a:cubicBezTo>
                  <a:cubicBezTo>
                    <a:pt x="4" y="0"/>
                    <a:pt x="4" y="0"/>
                    <a:pt x="4" y="0"/>
                  </a:cubicBezTo>
                  <a:moveTo>
                    <a:pt x="6" y="0"/>
                  </a:moveTo>
                  <a:cubicBezTo>
                    <a:pt x="5" y="0"/>
                    <a:pt x="5" y="1"/>
                    <a:pt x="5" y="1"/>
                  </a:cubicBezTo>
                  <a:cubicBezTo>
                    <a:pt x="5" y="1"/>
                    <a:pt x="5" y="1"/>
                    <a:pt x="5" y="1"/>
                  </a:cubicBezTo>
                  <a:cubicBezTo>
                    <a:pt x="5" y="1"/>
                    <a:pt x="5" y="1"/>
                    <a:pt x="5" y="1"/>
                  </a:cubicBezTo>
                  <a:cubicBezTo>
                    <a:pt x="5" y="1"/>
                    <a:pt x="5" y="1"/>
                    <a:pt x="5" y="1"/>
                  </a:cubicBezTo>
                  <a:cubicBezTo>
                    <a:pt x="5" y="1"/>
                    <a:pt x="6" y="1"/>
                    <a:pt x="6" y="1"/>
                  </a:cubicBezTo>
                  <a:cubicBezTo>
                    <a:pt x="5" y="1"/>
                    <a:pt x="5" y="1"/>
                    <a:pt x="5" y="1"/>
                  </a:cubicBezTo>
                  <a:cubicBezTo>
                    <a:pt x="5" y="1"/>
                    <a:pt x="6"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8" name="Freeform 550"/>
            <p:cNvSpPr>
              <a:spLocks noEditPoints="1"/>
            </p:cNvSpPr>
            <p:nvPr/>
          </p:nvSpPr>
          <p:spPr bwMode="auto">
            <a:xfrm>
              <a:off x="1352" y="2694"/>
              <a:ext cx="5" cy="19"/>
            </a:xfrm>
            <a:custGeom>
              <a:avLst/>
              <a:gdLst>
                <a:gd name="T0" fmla="*/ 3 w 3"/>
                <a:gd name="T1" fmla="*/ 12 h 13"/>
                <a:gd name="T2" fmla="*/ 3 w 3"/>
                <a:gd name="T3" fmla="*/ 13 h 13"/>
                <a:gd name="T4" fmla="*/ 3 w 3"/>
                <a:gd name="T5" fmla="*/ 13 h 13"/>
                <a:gd name="T6" fmla="*/ 3 w 3"/>
                <a:gd name="T7" fmla="*/ 12 h 13"/>
                <a:gd name="T8" fmla="*/ 0 w 3"/>
                <a:gd name="T9" fmla="*/ 0 h 13"/>
                <a:gd name="T10" fmla="*/ 2 w 3"/>
                <a:gd name="T11" fmla="*/ 9 h 13"/>
                <a:gd name="T12" fmla="*/ 3 w 3"/>
                <a:gd name="T13" fmla="*/ 12 h 13"/>
                <a:gd name="T14" fmla="*/ 3 w 3"/>
                <a:gd name="T15" fmla="*/ 8 h 13"/>
                <a:gd name="T16" fmla="*/ 0 w 3"/>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3">
                  <a:moveTo>
                    <a:pt x="3" y="12"/>
                  </a:moveTo>
                  <a:cubicBezTo>
                    <a:pt x="3" y="13"/>
                    <a:pt x="3" y="13"/>
                    <a:pt x="3" y="13"/>
                  </a:cubicBezTo>
                  <a:cubicBezTo>
                    <a:pt x="3" y="13"/>
                    <a:pt x="3" y="13"/>
                    <a:pt x="3" y="13"/>
                  </a:cubicBezTo>
                  <a:cubicBezTo>
                    <a:pt x="3" y="13"/>
                    <a:pt x="3" y="13"/>
                    <a:pt x="3" y="12"/>
                  </a:cubicBezTo>
                  <a:moveTo>
                    <a:pt x="0" y="0"/>
                  </a:moveTo>
                  <a:cubicBezTo>
                    <a:pt x="1" y="4"/>
                    <a:pt x="2" y="6"/>
                    <a:pt x="2" y="9"/>
                  </a:cubicBezTo>
                  <a:cubicBezTo>
                    <a:pt x="3" y="10"/>
                    <a:pt x="3" y="11"/>
                    <a:pt x="3" y="12"/>
                  </a:cubicBezTo>
                  <a:cubicBezTo>
                    <a:pt x="3" y="9"/>
                    <a:pt x="3" y="8"/>
                    <a:pt x="3" y="8"/>
                  </a:cubicBezTo>
                  <a:cubicBezTo>
                    <a:pt x="2" y="5"/>
                    <a:pt x="1" y="2"/>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49" name="Freeform 551"/>
            <p:cNvSpPr>
              <a:spLocks/>
            </p:cNvSpPr>
            <p:nvPr/>
          </p:nvSpPr>
          <p:spPr bwMode="auto">
            <a:xfrm>
              <a:off x="1355" y="2707"/>
              <a:ext cx="2" cy="6"/>
            </a:xfrm>
            <a:custGeom>
              <a:avLst/>
              <a:gdLst>
                <a:gd name="T0" fmla="*/ 0 w 1"/>
                <a:gd name="T1" fmla="*/ 0 h 4"/>
                <a:gd name="T2" fmla="*/ 1 w 1"/>
                <a:gd name="T3" fmla="*/ 4 h 4"/>
                <a:gd name="T4" fmla="*/ 1 w 1"/>
                <a:gd name="T5" fmla="*/ 3 h 4"/>
                <a:gd name="T6" fmla="*/ 1 w 1"/>
                <a:gd name="T7" fmla="*/ 3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1" y="1"/>
                    <a:pt x="1" y="2"/>
                    <a:pt x="1" y="4"/>
                  </a:cubicBezTo>
                  <a:cubicBezTo>
                    <a:pt x="1" y="4"/>
                    <a:pt x="1" y="4"/>
                    <a:pt x="1" y="3"/>
                  </a:cubicBezTo>
                  <a:cubicBezTo>
                    <a:pt x="1" y="3"/>
                    <a:pt x="1" y="3"/>
                    <a:pt x="1" y="3"/>
                  </a:cubicBezTo>
                  <a:cubicBezTo>
                    <a:pt x="1" y="2"/>
                    <a:pt x="1"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0" name="Freeform 552"/>
            <p:cNvSpPr>
              <a:spLocks noEditPoints="1"/>
            </p:cNvSpPr>
            <p:nvPr/>
          </p:nvSpPr>
          <p:spPr bwMode="auto">
            <a:xfrm>
              <a:off x="1286" y="2669"/>
              <a:ext cx="66" cy="39"/>
            </a:xfrm>
            <a:custGeom>
              <a:avLst/>
              <a:gdLst>
                <a:gd name="T0" fmla="*/ 7 w 46"/>
                <a:gd name="T1" fmla="*/ 24 h 27"/>
                <a:gd name="T2" fmla="*/ 6 w 46"/>
                <a:gd name="T3" fmla="*/ 25 h 27"/>
                <a:gd name="T4" fmla="*/ 7 w 46"/>
                <a:gd name="T5" fmla="*/ 25 h 27"/>
                <a:gd name="T6" fmla="*/ 7 w 46"/>
                <a:gd name="T7" fmla="*/ 24 h 27"/>
                <a:gd name="T8" fmla="*/ 14 w 46"/>
                <a:gd name="T9" fmla="*/ 13 h 27"/>
                <a:gd name="T10" fmla="*/ 17 w 46"/>
                <a:gd name="T11" fmla="*/ 7 h 27"/>
                <a:gd name="T12" fmla="*/ 24 w 46"/>
                <a:gd name="T13" fmla="*/ 19 h 27"/>
                <a:gd name="T14" fmla="*/ 34 w 46"/>
                <a:gd name="T15" fmla="*/ 19 h 27"/>
                <a:gd name="T16" fmla="*/ 32 w 46"/>
                <a:gd name="T17" fmla="*/ 20 h 27"/>
                <a:gd name="T18" fmla="*/ 31 w 46"/>
                <a:gd name="T19" fmla="*/ 20 h 27"/>
                <a:gd name="T20" fmla="*/ 18 w 46"/>
                <a:gd name="T21" fmla="*/ 26 h 27"/>
                <a:gd name="T22" fmla="*/ 15 w 46"/>
                <a:gd name="T23" fmla="*/ 13 h 27"/>
                <a:gd name="T24" fmla="*/ 14 w 46"/>
                <a:gd name="T25" fmla="*/ 13 h 27"/>
                <a:gd name="T26" fmla="*/ 14 w 46"/>
                <a:gd name="T27" fmla="*/ 13 h 27"/>
                <a:gd name="T28" fmla="*/ 14 w 46"/>
                <a:gd name="T29" fmla="*/ 13 h 27"/>
                <a:gd name="T30" fmla="*/ 15 w 46"/>
                <a:gd name="T31" fmla="*/ 0 h 27"/>
                <a:gd name="T32" fmla="*/ 13 w 46"/>
                <a:gd name="T33" fmla="*/ 13 h 27"/>
                <a:gd name="T34" fmla="*/ 8 w 46"/>
                <a:gd name="T35" fmla="*/ 10 h 27"/>
                <a:gd name="T36" fmla="*/ 7 w 46"/>
                <a:gd name="T37" fmla="*/ 10 h 27"/>
                <a:gd name="T38" fmla="*/ 0 w 46"/>
                <a:gd name="T39" fmla="*/ 22 h 27"/>
                <a:gd name="T40" fmla="*/ 4 w 46"/>
                <a:gd name="T41" fmla="*/ 24 h 27"/>
                <a:gd name="T42" fmla="*/ 5 w 46"/>
                <a:gd name="T43" fmla="*/ 24 h 27"/>
                <a:gd name="T44" fmla="*/ 7 w 46"/>
                <a:gd name="T45" fmla="*/ 24 h 27"/>
                <a:gd name="T46" fmla="*/ 3 w 46"/>
                <a:gd name="T47" fmla="*/ 21 h 27"/>
                <a:gd name="T48" fmla="*/ 1 w 46"/>
                <a:gd name="T49" fmla="*/ 22 h 27"/>
                <a:gd name="T50" fmla="*/ 6 w 46"/>
                <a:gd name="T51" fmla="*/ 10 h 27"/>
                <a:gd name="T52" fmla="*/ 6 w 46"/>
                <a:gd name="T53" fmla="*/ 11 h 27"/>
                <a:gd name="T54" fmla="*/ 7 w 46"/>
                <a:gd name="T55" fmla="*/ 25 h 27"/>
                <a:gd name="T56" fmla="*/ 9 w 46"/>
                <a:gd name="T57" fmla="*/ 26 h 27"/>
                <a:gd name="T58" fmla="*/ 11 w 46"/>
                <a:gd name="T59" fmla="*/ 25 h 27"/>
                <a:gd name="T60" fmla="*/ 12 w 46"/>
                <a:gd name="T61" fmla="*/ 25 h 27"/>
                <a:gd name="T62" fmla="*/ 12 w 46"/>
                <a:gd name="T63" fmla="*/ 25 h 27"/>
                <a:gd name="T64" fmla="*/ 16 w 46"/>
                <a:gd name="T65" fmla="*/ 27 h 27"/>
                <a:gd name="T66" fmla="*/ 18 w 46"/>
                <a:gd name="T67" fmla="*/ 27 h 27"/>
                <a:gd name="T68" fmla="*/ 23 w 46"/>
                <a:gd name="T69" fmla="*/ 24 h 27"/>
                <a:gd name="T70" fmla="*/ 33 w 46"/>
                <a:gd name="T71" fmla="*/ 21 h 27"/>
                <a:gd name="T72" fmla="*/ 34 w 46"/>
                <a:gd name="T73" fmla="*/ 21 h 27"/>
                <a:gd name="T74" fmla="*/ 35 w 46"/>
                <a:gd name="T75" fmla="*/ 21 h 27"/>
                <a:gd name="T76" fmla="*/ 33 w 46"/>
                <a:gd name="T77" fmla="*/ 23 h 27"/>
                <a:gd name="T78" fmla="*/ 34 w 46"/>
                <a:gd name="T79" fmla="*/ 23 h 27"/>
                <a:gd name="T80" fmla="*/ 40 w 46"/>
                <a:gd name="T81" fmla="*/ 19 h 27"/>
                <a:gd name="T82" fmla="*/ 37 w 46"/>
                <a:gd name="T83" fmla="*/ 17 h 27"/>
                <a:gd name="T84" fmla="*/ 30 w 46"/>
                <a:gd name="T85" fmla="*/ 8 h 27"/>
                <a:gd name="T86" fmla="*/ 32 w 46"/>
                <a:gd name="T87" fmla="*/ 9 h 27"/>
                <a:gd name="T88" fmla="*/ 46 w 46"/>
                <a:gd name="T89" fmla="*/ 17 h 27"/>
                <a:gd name="T90" fmla="*/ 45 w 46"/>
                <a:gd name="T91" fmla="*/ 14 h 27"/>
                <a:gd name="T92" fmla="*/ 32 w 46"/>
                <a:gd name="T93" fmla="*/ 1 h 27"/>
                <a:gd name="T94" fmla="*/ 28 w 46"/>
                <a:gd name="T95" fmla="*/ 3 h 27"/>
                <a:gd name="T96" fmla="*/ 22 w 46"/>
                <a:gd name="T97" fmla="*/ 2 h 27"/>
                <a:gd name="T98" fmla="*/ 17 w 46"/>
                <a:gd name="T99" fmla="*/ 1 h 27"/>
                <a:gd name="T100" fmla="*/ 16 w 46"/>
                <a:gd name="T101" fmla="*/ 0 h 27"/>
                <a:gd name="T102" fmla="*/ 16 w 46"/>
                <a:gd name="T103" fmla="*/ 0 h 27"/>
                <a:gd name="T104" fmla="*/ 16 w 46"/>
                <a:gd name="T105" fmla="*/ 0 h 27"/>
                <a:gd name="T106" fmla="*/ 16 w 46"/>
                <a:gd name="T107" fmla="*/ 0 h 27"/>
                <a:gd name="T108" fmla="*/ 16 w 46"/>
                <a:gd name="T109" fmla="*/ 0 h 27"/>
                <a:gd name="T110" fmla="*/ 15 w 46"/>
                <a:gd name="T111" fmla="*/ 0 h 27"/>
                <a:gd name="T112" fmla="*/ 32 w 46"/>
                <a:gd name="T113" fmla="*/ 0 h 27"/>
                <a:gd name="T114" fmla="*/ 32 w 46"/>
                <a:gd name="T115" fmla="*/ 1 h 27"/>
                <a:gd name="T116" fmla="*/ 32 w 46"/>
                <a:gd name="T117" fmla="*/ 0 h 27"/>
                <a:gd name="T118" fmla="*/ 32 w 46"/>
                <a:gd name="T1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 h="27">
                  <a:moveTo>
                    <a:pt x="7" y="24"/>
                  </a:moveTo>
                  <a:cubicBezTo>
                    <a:pt x="7" y="25"/>
                    <a:pt x="7" y="25"/>
                    <a:pt x="6" y="25"/>
                  </a:cubicBezTo>
                  <a:cubicBezTo>
                    <a:pt x="7" y="25"/>
                    <a:pt x="7" y="25"/>
                    <a:pt x="7" y="25"/>
                  </a:cubicBezTo>
                  <a:cubicBezTo>
                    <a:pt x="7" y="25"/>
                    <a:pt x="7" y="25"/>
                    <a:pt x="7" y="24"/>
                  </a:cubicBezTo>
                  <a:moveTo>
                    <a:pt x="14" y="13"/>
                  </a:moveTo>
                  <a:cubicBezTo>
                    <a:pt x="15" y="13"/>
                    <a:pt x="17" y="12"/>
                    <a:pt x="17" y="7"/>
                  </a:cubicBezTo>
                  <a:cubicBezTo>
                    <a:pt x="24" y="19"/>
                    <a:pt x="24" y="19"/>
                    <a:pt x="24" y="19"/>
                  </a:cubicBezTo>
                  <a:cubicBezTo>
                    <a:pt x="24" y="19"/>
                    <a:pt x="31" y="19"/>
                    <a:pt x="34" y="19"/>
                  </a:cubicBezTo>
                  <a:cubicBezTo>
                    <a:pt x="37" y="19"/>
                    <a:pt x="37" y="19"/>
                    <a:pt x="32" y="20"/>
                  </a:cubicBezTo>
                  <a:cubicBezTo>
                    <a:pt x="32" y="20"/>
                    <a:pt x="32" y="20"/>
                    <a:pt x="31" y="20"/>
                  </a:cubicBezTo>
                  <a:cubicBezTo>
                    <a:pt x="29" y="20"/>
                    <a:pt x="24" y="21"/>
                    <a:pt x="18" y="26"/>
                  </a:cubicBezTo>
                  <a:cubicBezTo>
                    <a:pt x="18" y="26"/>
                    <a:pt x="18" y="13"/>
                    <a:pt x="15" y="13"/>
                  </a:cubicBezTo>
                  <a:cubicBezTo>
                    <a:pt x="15" y="13"/>
                    <a:pt x="15" y="13"/>
                    <a:pt x="14" y="13"/>
                  </a:cubicBezTo>
                  <a:cubicBezTo>
                    <a:pt x="14" y="13"/>
                    <a:pt x="14" y="13"/>
                    <a:pt x="14" y="13"/>
                  </a:cubicBezTo>
                  <a:cubicBezTo>
                    <a:pt x="14" y="13"/>
                    <a:pt x="14" y="13"/>
                    <a:pt x="14" y="13"/>
                  </a:cubicBezTo>
                  <a:moveTo>
                    <a:pt x="15" y="0"/>
                  </a:moveTo>
                  <a:cubicBezTo>
                    <a:pt x="15" y="0"/>
                    <a:pt x="19" y="13"/>
                    <a:pt x="13" y="13"/>
                  </a:cubicBezTo>
                  <a:cubicBezTo>
                    <a:pt x="12" y="13"/>
                    <a:pt x="10" y="12"/>
                    <a:pt x="8" y="10"/>
                  </a:cubicBezTo>
                  <a:cubicBezTo>
                    <a:pt x="8" y="10"/>
                    <a:pt x="7" y="10"/>
                    <a:pt x="7" y="10"/>
                  </a:cubicBezTo>
                  <a:cubicBezTo>
                    <a:pt x="6" y="10"/>
                    <a:pt x="4" y="11"/>
                    <a:pt x="0" y="22"/>
                  </a:cubicBezTo>
                  <a:cubicBezTo>
                    <a:pt x="0" y="22"/>
                    <a:pt x="1" y="23"/>
                    <a:pt x="4" y="24"/>
                  </a:cubicBezTo>
                  <a:cubicBezTo>
                    <a:pt x="5" y="24"/>
                    <a:pt x="5" y="24"/>
                    <a:pt x="5" y="24"/>
                  </a:cubicBezTo>
                  <a:cubicBezTo>
                    <a:pt x="7" y="24"/>
                    <a:pt x="7" y="24"/>
                    <a:pt x="7" y="24"/>
                  </a:cubicBezTo>
                  <a:cubicBezTo>
                    <a:pt x="6" y="23"/>
                    <a:pt x="5" y="21"/>
                    <a:pt x="3" y="21"/>
                  </a:cubicBezTo>
                  <a:cubicBezTo>
                    <a:pt x="2" y="21"/>
                    <a:pt x="1" y="21"/>
                    <a:pt x="1" y="22"/>
                  </a:cubicBezTo>
                  <a:cubicBezTo>
                    <a:pt x="1" y="22"/>
                    <a:pt x="5" y="10"/>
                    <a:pt x="6" y="10"/>
                  </a:cubicBezTo>
                  <a:cubicBezTo>
                    <a:pt x="6" y="10"/>
                    <a:pt x="6" y="10"/>
                    <a:pt x="6" y="11"/>
                  </a:cubicBezTo>
                  <a:cubicBezTo>
                    <a:pt x="7" y="25"/>
                    <a:pt x="7" y="25"/>
                    <a:pt x="7" y="25"/>
                  </a:cubicBezTo>
                  <a:cubicBezTo>
                    <a:pt x="8" y="25"/>
                    <a:pt x="8" y="25"/>
                    <a:pt x="9" y="26"/>
                  </a:cubicBezTo>
                  <a:cubicBezTo>
                    <a:pt x="9" y="25"/>
                    <a:pt x="10" y="25"/>
                    <a:pt x="11" y="25"/>
                  </a:cubicBezTo>
                  <a:cubicBezTo>
                    <a:pt x="11" y="25"/>
                    <a:pt x="11" y="25"/>
                    <a:pt x="12" y="25"/>
                  </a:cubicBezTo>
                  <a:cubicBezTo>
                    <a:pt x="12" y="25"/>
                    <a:pt x="12" y="25"/>
                    <a:pt x="12" y="25"/>
                  </a:cubicBezTo>
                  <a:cubicBezTo>
                    <a:pt x="13" y="25"/>
                    <a:pt x="16" y="25"/>
                    <a:pt x="16" y="27"/>
                  </a:cubicBezTo>
                  <a:cubicBezTo>
                    <a:pt x="17" y="27"/>
                    <a:pt x="17" y="27"/>
                    <a:pt x="18" y="27"/>
                  </a:cubicBezTo>
                  <a:cubicBezTo>
                    <a:pt x="19" y="25"/>
                    <a:pt x="21" y="25"/>
                    <a:pt x="23" y="24"/>
                  </a:cubicBezTo>
                  <a:cubicBezTo>
                    <a:pt x="26" y="23"/>
                    <a:pt x="30" y="21"/>
                    <a:pt x="33" y="21"/>
                  </a:cubicBezTo>
                  <a:cubicBezTo>
                    <a:pt x="33" y="21"/>
                    <a:pt x="34" y="21"/>
                    <a:pt x="34" y="21"/>
                  </a:cubicBezTo>
                  <a:cubicBezTo>
                    <a:pt x="34" y="21"/>
                    <a:pt x="34" y="21"/>
                    <a:pt x="35" y="21"/>
                  </a:cubicBezTo>
                  <a:cubicBezTo>
                    <a:pt x="35" y="21"/>
                    <a:pt x="36" y="21"/>
                    <a:pt x="33" y="23"/>
                  </a:cubicBezTo>
                  <a:cubicBezTo>
                    <a:pt x="33" y="23"/>
                    <a:pt x="34" y="23"/>
                    <a:pt x="34" y="23"/>
                  </a:cubicBezTo>
                  <a:cubicBezTo>
                    <a:pt x="35" y="23"/>
                    <a:pt x="37" y="21"/>
                    <a:pt x="40" y="19"/>
                  </a:cubicBezTo>
                  <a:cubicBezTo>
                    <a:pt x="40" y="19"/>
                    <a:pt x="35" y="19"/>
                    <a:pt x="37" y="17"/>
                  </a:cubicBezTo>
                  <a:cubicBezTo>
                    <a:pt x="37" y="17"/>
                    <a:pt x="25" y="8"/>
                    <a:pt x="30" y="8"/>
                  </a:cubicBezTo>
                  <a:cubicBezTo>
                    <a:pt x="31" y="8"/>
                    <a:pt x="31" y="9"/>
                    <a:pt x="32" y="9"/>
                  </a:cubicBezTo>
                  <a:cubicBezTo>
                    <a:pt x="32" y="9"/>
                    <a:pt x="40" y="9"/>
                    <a:pt x="46" y="17"/>
                  </a:cubicBezTo>
                  <a:cubicBezTo>
                    <a:pt x="46" y="16"/>
                    <a:pt x="45" y="15"/>
                    <a:pt x="45" y="14"/>
                  </a:cubicBezTo>
                  <a:cubicBezTo>
                    <a:pt x="45" y="14"/>
                    <a:pt x="36" y="5"/>
                    <a:pt x="32" y="1"/>
                  </a:cubicBezTo>
                  <a:cubicBezTo>
                    <a:pt x="32" y="2"/>
                    <a:pt x="31" y="3"/>
                    <a:pt x="28" y="3"/>
                  </a:cubicBezTo>
                  <a:cubicBezTo>
                    <a:pt x="26" y="3"/>
                    <a:pt x="25" y="3"/>
                    <a:pt x="22" y="2"/>
                  </a:cubicBezTo>
                  <a:cubicBezTo>
                    <a:pt x="22" y="2"/>
                    <a:pt x="20" y="1"/>
                    <a:pt x="17" y="1"/>
                  </a:cubicBezTo>
                  <a:cubicBezTo>
                    <a:pt x="17" y="1"/>
                    <a:pt x="16" y="1"/>
                    <a:pt x="16" y="0"/>
                  </a:cubicBezTo>
                  <a:cubicBezTo>
                    <a:pt x="16" y="0"/>
                    <a:pt x="16" y="0"/>
                    <a:pt x="16" y="0"/>
                  </a:cubicBezTo>
                  <a:cubicBezTo>
                    <a:pt x="16" y="0"/>
                    <a:pt x="16" y="0"/>
                    <a:pt x="16" y="0"/>
                  </a:cubicBezTo>
                  <a:cubicBezTo>
                    <a:pt x="16" y="0"/>
                    <a:pt x="16" y="0"/>
                    <a:pt x="16" y="0"/>
                  </a:cubicBezTo>
                  <a:cubicBezTo>
                    <a:pt x="16" y="0"/>
                    <a:pt x="16" y="0"/>
                    <a:pt x="16" y="0"/>
                  </a:cubicBezTo>
                  <a:cubicBezTo>
                    <a:pt x="15" y="0"/>
                    <a:pt x="15" y="0"/>
                    <a:pt x="15" y="0"/>
                  </a:cubicBezTo>
                  <a:moveTo>
                    <a:pt x="32" y="0"/>
                  </a:moveTo>
                  <a:cubicBezTo>
                    <a:pt x="32" y="1"/>
                    <a:pt x="32" y="1"/>
                    <a:pt x="32" y="1"/>
                  </a:cubicBezTo>
                  <a:cubicBezTo>
                    <a:pt x="32" y="0"/>
                    <a:pt x="32" y="0"/>
                    <a:pt x="32" y="0"/>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1" name="Freeform 553"/>
            <p:cNvSpPr>
              <a:spLocks/>
            </p:cNvSpPr>
            <p:nvPr/>
          </p:nvSpPr>
          <p:spPr bwMode="auto">
            <a:xfrm>
              <a:off x="1287" y="2684"/>
              <a:ext cx="9" cy="21"/>
            </a:xfrm>
            <a:custGeom>
              <a:avLst/>
              <a:gdLst>
                <a:gd name="T0" fmla="*/ 5 w 6"/>
                <a:gd name="T1" fmla="*/ 0 h 15"/>
                <a:gd name="T2" fmla="*/ 0 w 6"/>
                <a:gd name="T3" fmla="*/ 12 h 15"/>
                <a:gd name="T4" fmla="*/ 2 w 6"/>
                <a:gd name="T5" fmla="*/ 11 h 15"/>
                <a:gd name="T6" fmla="*/ 6 w 6"/>
                <a:gd name="T7" fmla="*/ 14 h 15"/>
                <a:gd name="T8" fmla="*/ 6 w 6"/>
                <a:gd name="T9" fmla="*/ 14 h 15"/>
                <a:gd name="T10" fmla="*/ 6 w 6"/>
                <a:gd name="T11" fmla="*/ 14 h 15"/>
                <a:gd name="T12" fmla="*/ 6 w 6"/>
                <a:gd name="T13" fmla="*/ 15 h 15"/>
                <a:gd name="T14" fmla="*/ 6 w 6"/>
                <a:gd name="T15" fmla="*/ 15 h 15"/>
                <a:gd name="T16" fmla="*/ 5 w 6"/>
                <a:gd name="T17" fmla="*/ 1 h 15"/>
                <a:gd name="T18" fmla="*/ 5 w 6"/>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5">
                  <a:moveTo>
                    <a:pt x="5" y="0"/>
                  </a:moveTo>
                  <a:cubicBezTo>
                    <a:pt x="4" y="0"/>
                    <a:pt x="0" y="12"/>
                    <a:pt x="0" y="12"/>
                  </a:cubicBezTo>
                  <a:cubicBezTo>
                    <a:pt x="0" y="11"/>
                    <a:pt x="1" y="11"/>
                    <a:pt x="2" y="11"/>
                  </a:cubicBezTo>
                  <a:cubicBezTo>
                    <a:pt x="4" y="11"/>
                    <a:pt x="5" y="13"/>
                    <a:pt x="6" y="14"/>
                  </a:cubicBezTo>
                  <a:cubicBezTo>
                    <a:pt x="6" y="14"/>
                    <a:pt x="6" y="14"/>
                    <a:pt x="6" y="14"/>
                  </a:cubicBezTo>
                  <a:cubicBezTo>
                    <a:pt x="6" y="14"/>
                    <a:pt x="6" y="14"/>
                    <a:pt x="6" y="14"/>
                  </a:cubicBezTo>
                  <a:cubicBezTo>
                    <a:pt x="6" y="15"/>
                    <a:pt x="6" y="15"/>
                    <a:pt x="6" y="15"/>
                  </a:cubicBezTo>
                  <a:cubicBezTo>
                    <a:pt x="6" y="15"/>
                    <a:pt x="6" y="15"/>
                    <a:pt x="6" y="15"/>
                  </a:cubicBezTo>
                  <a:cubicBezTo>
                    <a:pt x="5" y="1"/>
                    <a:pt x="5" y="1"/>
                    <a:pt x="5"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2" name="Freeform 554"/>
            <p:cNvSpPr>
              <a:spLocks noEditPoints="1"/>
            </p:cNvSpPr>
            <p:nvPr/>
          </p:nvSpPr>
          <p:spPr bwMode="auto">
            <a:xfrm>
              <a:off x="1306" y="2679"/>
              <a:ext cx="33" cy="28"/>
            </a:xfrm>
            <a:custGeom>
              <a:avLst/>
              <a:gdLst>
                <a:gd name="T0" fmla="*/ 0 w 23"/>
                <a:gd name="T1" fmla="*/ 6 h 19"/>
                <a:gd name="T2" fmla="*/ 0 w 23"/>
                <a:gd name="T3" fmla="*/ 6 h 19"/>
                <a:gd name="T4" fmla="*/ 0 w 23"/>
                <a:gd name="T5" fmla="*/ 6 h 19"/>
                <a:gd name="T6" fmla="*/ 3 w 23"/>
                <a:gd name="T7" fmla="*/ 0 h 19"/>
                <a:gd name="T8" fmla="*/ 0 w 23"/>
                <a:gd name="T9" fmla="*/ 6 h 19"/>
                <a:gd name="T10" fmla="*/ 1 w 23"/>
                <a:gd name="T11" fmla="*/ 6 h 19"/>
                <a:gd name="T12" fmla="*/ 4 w 23"/>
                <a:gd name="T13" fmla="*/ 19 h 19"/>
                <a:gd name="T14" fmla="*/ 17 w 23"/>
                <a:gd name="T15" fmla="*/ 13 h 19"/>
                <a:gd name="T16" fmla="*/ 18 w 23"/>
                <a:gd name="T17" fmla="*/ 13 h 19"/>
                <a:gd name="T18" fmla="*/ 20 w 23"/>
                <a:gd name="T19" fmla="*/ 12 h 19"/>
                <a:gd name="T20" fmla="*/ 10 w 23"/>
                <a:gd name="T21" fmla="*/ 12 h 19"/>
                <a:gd name="T22" fmla="*/ 3 w 23"/>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19">
                  <a:moveTo>
                    <a:pt x="0" y="6"/>
                  </a:moveTo>
                  <a:cubicBezTo>
                    <a:pt x="0" y="6"/>
                    <a:pt x="0" y="6"/>
                    <a:pt x="0" y="6"/>
                  </a:cubicBezTo>
                  <a:cubicBezTo>
                    <a:pt x="0" y="6"/>
                    <a:pt x="0" y="6"/>
                    <a:pt x="0" y="6"/>
                  </a:cubicBezTo>
                  <a:moveTo>
                    <a:pt x="3" y="0"/>
                  </a:moveTo>
                  <a:cubicBezTo>
                    <a:pt x="3" y="5"/>
                    <a:pt x="1" y="6"/>
                    <a:pt x="0" y="6"/>
                  </a:cubicBezTo>
                  <a:cubicBezTo>
                    <a:pt x="1" y="6"/>
                    <a:pt x="1" y="6"/>
                    <a:pt x="1" y="6"/>
                  </a:cubicBezTo>
                  <a:cubicBezTo>
                    <a:pt x="4" y="6"/>
                    <a:pt x="4" y="19"/>
                    <a:pt x="4" y="19"/>
                  </a:cubicBezTo>
                  <a:cubicBezTo>
                    <a:pt x="10" y="14"/>
                    <a:pt x="15" y="13"/>
                    <a:pt x="17" y="13"/>
                  </a:cubicBezTo>
                  <a:cubicBezTo>
                    <a:pt x="18" y="13"/>
                    <a:pt x="18" y="13"/>
                    <a:pt x="18" y="13"/>
                  </a:cubicBezTo>
                  <a:cubicBezTo>
                    <a:pt x="23" y="12"/>
                    <a:pt x="23" y="12"/>
                    <a:pt x="20" y="12"/>
                  </a:cubicBezTo>
                  <a:cubicBezTo>
                    <a:pt x="17" y="12"/>
                    <a:pt x="10" y="12"/>
                    <a:pt x="10" y="12"/>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pic>
          <p:nvPicPr>
            <p:cNvPr id="153" name="Picture 55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3" y="2664"/>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154" name="Freeform 556"/>
            <p:cNvSpPr>
              <a:spLocks/>
            </p:cNvSpPr>
            <p:nvPr/>
          </p:nvSpPr>
          <p:spPr bwMode="auto">
            <a:xfrm>
              <a:off x="1309" y="2669"/>
              <a:ext cx="1" cy="1"/>
            </a:xfrm>
            <a:custGeom>
              <a:avLst/>
              <a:gdLst>
                <a:gd name="T0" fmla="*/ 0 w 1"/>
                <a:gd name="T1" fmla="*/ 0 h 1"/>
                <a:gd name="T2" fmla="*/ 0 w 1"/>
                <a:gd name="T3" fmla="*/ 0 h 1"/>
                <a:gd name="T4" fmla="*/ 1 w 1"/>
                <a:gd name="T5" fmla="*/ 1 h 1"/>
                <a:gd name="T6" fmla="*/ 1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0" y="0"/>
                  </a:cubicBezTo>
                  <a:cubicBezTo>
                    <a:pt x="0" y="0"/>
                    <a:pt x="0" y="1"/>
                    <a:pt x="1" y="1"/>
                  </a:cubicBezTo>
                  <a:cubicBezTo>
                    <a:pt x="1" y="1"/>
                    <a:pt x="1" y="1"/>
                    <a:pt x="1" y="1"/>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5" name="Freeform 557"/>
            <p:cNvSpPr>
              <a:spLocks noEditPoints="1"/>
            </p:cNvSpPr>
            <p:nvPr/>
          </p:nvSpPr>
          <p:spPr bwMode="auto">
            <a:xfrm>
              <a:off x="1318" y="2704"/>
              <a:ext cx="40" cy="30"/>
            </a:xfrm>
            <a:custGeom>
              <a:avLst/>
              <a:gdLst>
                <a:gd name="T0" fmla="*/ 19 w 28"/>
                <a:gd name="T1" fmla="*/ 10 h 21"/>
                <a:gd name="T2" fmla="*/ 19 w 28"/>
                <a:gd name="T3" fmla="*/ 10 h 21"/>
                <a:gd name="T4" fmla="*/ 20 w 28"/>
                <a:gd name="T5" fmla="*/ 15 h 21"/>
                <a:gd name="T6" fmla="*/ 20 w 28"/>
                <a:gd name="T7" fmla="*/ 15 h 21"/>
                <a:gd name="T8" fmla="*/ 20 w 28"/>
                <a:gd name="T9" fmla="*/ 15 h 21"/>
                <a:gd name="T10" fmla="*/ 21 w 28"/>
                <a:gd name="T11" fmla="*/ 10 h 21"/>
                <a:gd name="T12" fmla="*/ 19 w 28"/>
                <a:gd name="T13" fmla="*/ 10 h 21"/>
                <a:gd name="T14" fmla="*/ 8 w 28"/>
                <a:gd name="T15" fmla="*/ 9 h 21"/>
                <a:gd name="T16" fmla="*/ 3 w 28"/>
                <a:gd name="T17" fmla="*/ 14 h 21"/>
                <a:gd name="T18" fmla="*/ 2 w 28"/>
                <a:gd name="T19" fmla="*/ 15 h 21"/>
                <a:gd name="T20" fmla="*/ 0 w 28"/>
                <a:gd name="T21" fmla="*/ 20 h 21"/>
                <a:gd name="T22" fmla="*/ 10 w 28"/>
                <a:gd name="T23" fmla="*/ 17 h 21"/>
                <a:gd name="T24" fmla="*/ 7 w 28"/>
                <a:gd name="T25" fmla="*/ 13 h 21"/>
                <a:gd name="T26" fmla="*/ 7 w 28"/>
                <a:gd name="T27" fmla="*/ 14 h 21"/>
                <a:gd name="T28" fmla="*/ 5 w 28"/>
                <a:gd name="T29" fmla="*/ 17 h 21"/>
                <a:gd name="T30" fmla="*/ 3 w 28"/>
                <a:gd name="T31" fmla="*/ 17 h 21"/>
                <a:gd name="T32" fmla="*/ 4 w 28"/>
                <a:gd name="T33" fmla="*/ 13 h 21"/>
                <a:gd name="T34" fmla="*/ 6 w 28"/>
                <a:gd name="T35" fmla="*/ 13 h 21"/>
                <a:gd name="T36" fmla="*/ 8 w 28"/>
                <a:gd name="T37" fmla="*/ 10 h 21"/>
                <a:gd name="T38" fmla="*/ 8 w 28"/>
                <a:gd name="T39" fmla="*/ 9 h 21"/>
                <a:gd name="T40" fmla="*/ 27 w 28"/>
                <a:gd name="T41" fmla="*/ 6 h 21"/>
                <a:gd name="T42" fmla="*/ 26 w 28"/>
                <a:gd name="T43" fmla="*/ 11 h 21"/>
                <a:gd name="T44" fmla="*/ 26 w 28"/>
                <a:gd name="T45" fmla="*/ 12 h 21"/>
                <a:gd name="T46" fmla="*/ 27 w 28"/>
                <a:gd name="T47" fmla="*/ 15 h 21"/>
                <a:gd name="T48" fmla="*/ 27 w 28"/>
                <a:gd name="T49" fmla="*/ 21 h 21"/>
                <a:gd name="T50" fmla="*/ 27 w 28"/>
                <a:gd name="T51" fmla="*/ 21 h 21"/>
                <a:gd name="T52" fmla="*/ 27 w 28"/>
                <a:gd name="T53" fmla="*/ 6 h 21"/>
                <a:gd name="T54" fmla="*/ 13 w 28"/>
                <a:gd name="T55" fmla="*/ 5 h 21"/>
                <a:gd name="T56" fmla="*/ 10 w 28"/>
                <a:gd name="T57" fmla="*/ 8 h 21"/>
                <a:gd name="T58" fmla="*/ 10 w 28"/>
                <a:gd name="T59" fmla="*/ 8 h 21"/>
                <a:gd name="T60" fmla="*/ 13 w 28"/>
                <a:gd name="T61" fmla="*/ 6 h 21"/>
                <a:gd name="T62" fmla="*/ 13 w 28"/>
                <a:gd name="T63" fmla="*/ 5 h 21"/>
                <a:gd name="T64" fmla="*/ 8 w 28"/>
                <a:gd name="T65" fmla="*/ 2 h 21"/>
                <a:gd name="T66" fmla="*/ 5 w 28"/>
                <a:gd name="T67" fmla="*/ 5 h 21"/>
                <a:gd name="T68" fmla="*/ 6 w 28"/>
                <a:gd name="T69" fmla="*/ 6 h 21"/>
                <a:gd name="T70" fmla="*/ 8 w 28"/>
                <a:gd name="T71" fmla="*/ 6 h 21"/>
                <a:gd name="T72" fmla="*/ 8 w 28"/>
                <a:gd name="T73" fmla="*/ 4 h 21"/>
                <a:gd name="T74" fmla="*/ 8 w 28"/>
                <a:gd name="T75" fmla="*/ 2 h 21"/>
                <a:gd name="T76" fmla="*/ 20 w 28"/>
                <a:gd name="T77" fmla="*/ 1 h 21"/>
                <a:gd name="T78" fmla="*/ 20 w 28"/>
                <a:gd name="T79" fmla="*/ 1 h 21"/>
                <a:gd name="T80" fmla="*/ 20 w 28"/>
                <a:gd name="T81" fmla="*/ 1 h 21"/>
                <a:gd name="T82" fmla="*/ 19 w 28"/>
                <a:gd name="T83" fmla="*/ 3 h 21"/>
                <a:gd name="T84" fmla="*/ 19 w 28"/>
                <a:gd name="T85" fmla="*/ 3 h 21"/>
                <a:gd name="T86" fmla="*/ 20 w 28"/>
                <a:gd name="T87" fmla="*/ 1 h 21"/>
                <a:gd name="T88" fmla="*/ 20 w 28"/>
                <a:gd name="T89" fmla="*/ 1 h 21"/>
                <a:gd name="T90" fmla="*/ 11 w 28"/>
                <a:gd name="T91" fmla="*/ 1 h 21"/>
                <a:gd name="T92" fmla="*/ 10 w 28"/>
                <a:gd name="T93" fmla="*/ 2 h 21"/>
                <a:gd name="T94" fmla="*/ 10 w 28"/>
                <a:gd name="T95" fmla="*/ 5 h 21"/>
                <a:gd name="T96" fmla="*/ 11 w 28"/>
                <a:gd name="T97" fmla="*/ 5 h 21"/>
                <a:gd name="T98" fmla="*/ 13 w 28"/>
                <a:gd name="T99" fmla="*/ 4 h 21"/>
                <a:gd name="T100" fmla="*/ 13 w 28"/>
                <a:gd name="T101" fmla="*/ 4 h 21"/>
                <a:gd name="T102" fmla="*/ 11 w 28"/>
                <a:gd name="T103" fmla="*/ 1 h 21"/>
                <a:gd name="T104" fmla="*/ 17 w 28"/>
                <a:gd name="T105" fmla="*/ 0 h 21"/>
                <a:gd name="T106" fmla="*/ 14 w 28"/>
                <a:gd name="T107" fmla="*/ 1 h 21"/>
                <a:gd name="T108" fmla="*/ 15 w 28"/>
                <a:gd name="T109" fmla="*/ 3 h 21"/>
                <a:gd name="T110" fmla="*/ 16 w 28"/>
                <a:gd name="T111" fmla="*/ 3 h 21"/>
                <a:gd name="T112" fmla="*/ 15 w 28"/>
                <a:gd name="T113" fmla="*/ 3 h 21"/>
                <a:gd name="T114" fmla="*/ 16 w 28"/>
                <a:gd name="T115" fmla="*/ 5 h 21"/>
                <a:gd name="T116" fmla="*/ 17 w 28"/>
                <a:gd name="T117" fmla="*/ 4 h 21"/>
                <a:gd name="T118" fmla="*/ 16 w 28"/>
                <a:gd name="T119" fmla="*/ 2 h 21"/>
                <a:gd name="T120" fmla="*/ 17 w 28"/>
                <a:gd name="T1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 h="21">
                  <a:moveTo>
                    <a:pt x="19" y="10"/>
                  </a:moveTo>
                  <a:cubicBezTo>
                    <a:pt x="19" y="10"/>
                    <a:pt x="19" y="10"/>
                    <a:pt x="19" y="10"/>
                  </a:cubicBezTo>
                  <a:cubicBezTo>
                    <a:pt x="18" y="15"/>
                    <a:pt x="19" y="15"/>
                    <a:pt x="20" y="15"/>
                  </a:cubicBezTo>
                  <a:cubicBezTo>
                    <a:pt x="20" y="15"/>
                    <a:pt x="20" y="15"/>
                    <a:pt x="20" y="15"/>
                  </a:cubicBezTo>
                  <a:cubicBezTo>
                    <a:pt x="20" y="15"/>
                    <a:pt x="20" y="15"/>
                    <a:pt x="20" y="15"/>
                  </a:cubicBezTo>
                  <a:cubicBezTo>
                    <a:pt x="21" y="15"/>
                    <a:pt x="21" y="13"/>
                    <a:pt x="21" y="10"/>
                  </a:cubicBezTo>
                  <a:cubicBezTo>
                    <a:pt x="20" y="10"/>
                    <a:pt x="20" y="10"/>
                    <a:pt x="19" y="10"/>
                  </a:cubicBezTo>
                  <a:moveTo>
                    <a:pt x="8" y="9"/>
                  </a:moveTo>
                  <a:cubicBezTo>
                    <a:pt x="6" y="11"/>
                    <a:pt x="5" y="12"/>
                    <a:pt x="3" y="14"/>
                  </a:cubicBezTo>
                  <a:cubicBezTo>
                    <a:pt x="3" y="15"/>
                    <a:pt x="3" y="15"/>
                    <a:pt x="2" y="15"/>
                  </a:cubicBezTo>
                  <a:cubicBezTo>
                    <a:pt x="1" y="17"/>
                    <a:pt x="0" y="18"/>
                    <a:pt x="0" y="20"/>
                  </a:cubicBezTo>
                  <a:cubicBezTo>
                    <a:pt x="10" y="17"/>
                    <a:pt x="10" y="17"/>
                    <a:pt x="10" y="17"/>
                  </a:cubicBezTo>
                  <a:cubicBezTo>
                    <a:pt x="8" y="17"/>
                    <a:pt x="7" y="14"/>
                    <a:pt x="7" y="13"/>
                  </a:cubicBezTo>
                  <a:cubicBezTo>
                    <a:pt x="7" y="13"/>
                    <a:pt x="7" y="14"/>
                    <a:pt x="7" y="14"/>
                  </a:cubicBezTo>
                  <a:cubicBezTo>
                    <a:pt x="5" y="17"/>
                    <a:pt x="5" y="17"/>
                    <a:pt x="5" y="17"/>
                  </a:cubicBezTo>
                  <a:cubicBezTo>
                    <a:pt x="3" y="17"/>
                    <a:pt x="3" y="17"/>
                    <a:pt x="3" y="17"/>
                  </a:cubicBezTo>
                  <a:cubicBezTo>
                    <a:pt x="4" y="13"/>
                    <a:pt x="4" y="13"/>
                    <a:pt x="4" y="13"/>
                  </a:cubicBezTo>
                  <a:cubicBezTo>
                    <a:pt x="6" y="13"/>
                    <a:pt x="6" y="13"/>
                    <a:pt x="6" y="13"/>
                  </a:cubicBezTo>
                  <a:cubicBezTo>
                    <a:pt x="5" y="13"/>
                    <a:pt x="5" y="12"/>
                    <a:pt x="8" y="10"/>
                  </a:cubicBezTo>
                  <a:cubicBezTo>
                    <a:pt x="8" y="10"/>
                    <a:pt x="8" y="10"/>
                    <a:pt x="8" y="9"/>
                  </a:cubicBezTo>
                  <a:moveTo>
                    <a:pt x="27" y="6"/>
                  </a:moveTo>
                  <a:cubicBezTo>
                    <a:pt x="27" y="8"/>
                    <a:pt x="27" y="10"/>
                    <a:pt x="26" y="11"/>
                  </a:cubicBezTo>
                  <a:cubicBezTo>
                    <a:pt x="26" y="12"/>
                    <a:pt x="26" y="12"/>
                    <a:pt x="26" y="12"/>
                  </a:cubicBezTo>
                  <a:cubicBezTo>
                    <a:pt x="27" y="13"/>
                    <a:pt x="27" y="14"/>
                    <a:pt x="27" y="15"/>
                  </a:cubicBezTo>
                  <a:cubicBezTo>
                    <a:pt x="27" y="15"/>
                    <a:pt x="28" y="16"/>
                    <a:pt x="27" y="21"/>
                  </a:cubicBezTo>
                  <a:cubicBezTo>
                    <a:pt x="27" y="21"/>
                    <a:pt x="27" y="21"/>
                    <a:pt x="27" y="21"/>
                  </a:cubicBezTo>
                  <a:cubicBezTo>
                    <a:pt x="28" y="19"/>
                    <a:pt x="28" y="15"/>
                    <a:pt x="27" y="6"/>
                  </a:cubicBezTo>
                  <a:moveTo>
                    <a:pt x="13" y="5"/>
                  </a:moveTo>
                  <a:cubicBezTo>
                    <a:pt x="12" y="6"/>
                    <a:pt x="11" y="7"/>
                    <a:pt x="10" y="8"/>
                  </a:cubicBezTo>
                  <a:cubicBezTo>
                    <a:pt x="10" y="8"/>
                    <a:pt x="10" y="8"/>
                    <a:pt x="10" y="8"/>
                  </a:cubicBezTo>
                  <a:cubicBezTo>
                    <a:pt x="11" y="8"/>
                    <a:pt x="12" y="7"/>
                    <a:pt x="13" y="6"/>
                  </a:cubicBezTo>
                  <a:cubicBezTo>
                    <a:pt x="13" y="6"/>
                    <a:pt x="13" y="5"/>
                    <a:pt x="13" y="5"/>
                  </a:cubicBezTo>
                  <a:moveTo>
                    <a:pt x="8" y="2"/>
                  </a:moveTo>
                  <a:cubicBezTo>
                    <a:pt x="7" y="3"/>
                    <a:pt x="6" y="4"/>
                    <a:pt x="5" y="5"/>
                  </a:cubicBezTo>
                  <a:cubicBezTo>
                    <a:pt x="5" y="5"/>
                    <a:pt x="4" y="6"/>
                    <a:pt x="6" y="6"/>
                  </a:cubicBezTo>
                  <a:cubicBezTo>
                    <a:pt x="6" y="6"/>
                    <a:pt x="7" y="6"/>
                    <a:pt x="8" y="6"/>
                  </a:cubicBezTo>
                  <a:cubicBezTo>
                    <a:pt x="8" y="5"/>
                    <a:pt x="8" y="4"/>
                    <a:pt x="8" y="4"/>
                  </a:cubicBezTo>
                  <a:cubicBezTo>
                    <a:pt x="8" y="3"/>
                    <a:pt x="8" y="3"/>
                    <a:pt x="8" y="2"/>
                  </a:cubicBezTo>
                  <a:moveTo>
                    <a:pt x="20" y="1"/>
                  </a:moveTo>
                  <a:cubicBezTo>
                    <a:pt x="20" y="1"/>
                    <a:pt x="20" y="1"/>
                    <a:pt x="20" y="1"/>
                  </a:cubicBezTo>
                  <a:cubicBezTo>
                    <a:pt x="20" y="1"/>
                    <a:pt x="20" y="1"/>
                    <a:pt x="20" y="1"/>
                  </a:cubicBezTo>
                  <a:cubicBezTo>
                    <a:pt x="19" y="1"/>
                    <a:pt x="19" y="2"/>
                    <a:pt x="19" y="3"/>
                  </a:cubicBezTo>
                  <a:cubicBezTo>
                    <a:pt x="19" y="3"/>
                    <a:pt x="19" y="3"/>
                    <a:pt x="19" y="3"/>
                  </a:cubicBezTo>
                  <a:cubicBezTo>
                    <a:pt x="19" y="3"/>
                    <a:pt x="20" y="2"/>
                    <a:pt x="20" y="1"/>
                  </a:cubicBezTo>
                  <a:cubicBezTo>
                    <a:pt x="20" y="1"/>
                    <a:pt x="20" y="1"/>
                    <a:pt x="20" y="1"/>
                  </a:cubicBezTo>
                  <a:moveTo>
                    <a:pt x="11" y="1"/>
                  </a:moveTo>
                  <a:cubicBezTo>
                    <a:pt x="10" y="1"/>
                    <a:pt x="10" y="2"/>
                    <a:pt x="10" y="2"/>
                  </a:cubicBezTo>
                  <a:cubicBezTo>
                    <a:pt x="10" y="2"/>
                    <a:pt x="10" y="4"/>
                    <a:pt x="10" y="5"/>
                  </a:cubicBezTo>
                  <a:cubicBezTo>
                    <a:pt x="10" y="5"/>
                    <a:pt x="11" y="5"/>
                    <a:pt x="11" y="5"/>
                  </a:cubicBezTo>
                  <a:cubicBezTo>
                    <a:pt x="13" y="4"/>
                    <a:pt x="13" y="4"/>
                    <a:pt x="13" y="4"/>
                  </a:cubicBezTo>
                  <a:cubicBezTo>
                    <a:pt x="13" y="4"/>
                    <a:pt x="13" y="4"/>
                    <a:pt x="13" y="4"/>
                  </a:cubicBezTo>
                  <a:cubicBezTo>
                    <a:pt x="13" y="2"/>
                    <a:pt x="12" y="1"/>
                    <a:pt x="11" y="1"/>
                  </a:cubicBezTo>
                  <a:moveTo>
                    <a:pt x="17" y="0"/>
                  </a:moveTo>
                  <a:cubicBezTo>
                    <a:pt x="17" y="0"/>
                    <a:pt x="16" y="1"/>
                    <a:pt x="14" y="1"/>
                  </a:cubicBezTo>
                  <a:cubicBezTo>
                    <a:pt x="15" y="1"/>
                    <a:pt x="15" y="2"/>
                    <a:pt x="15" y="3"/>
                  </a:cubicBezTo>
                  <a:cubicBezTo>
                    <a:pt x="16" y="3"/>
                    <a:pt x="16" y="3"/>
                    <a:pt x="16" y="3"/>
                  </a:cubicBezTo>
                  <a:cubicBezTo>
                    <a:pt x="16" y="3"/>
                    <a:pt x="16" y="3"/>
                    <a:pt x="15" y="3"/>
                  </a:cubicBezTo>
                  <a:cubicBezTo>
                    <a:pt x="16" y="4"/>
                    <a:pt x="16" y="4"/>
                    <a:pt x="16" y="5"/>
                  </a:cubicBezTo>
                  <a:cubicBezTo>
                    <a:pt x="16" y="5"/>
                    <a:pt x="16" y="5"/>
                    <a:pt x="17" y="4"/>
                  </a:cubicBezTo>
                  <a:cubicBezTo>
                    <a:pt x="17" y="3"/>
                    <a:pt x="17" y="2"/>
                    <a:pt x="16" y="2"/>
                  </a:cubicBezTo>
                  <a:cubicBezTo>
                    <a:pt x="16" y="2"/>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6" name="Freeform 558"/>
            <p:cNvSpPr>
              <a:spLocks/>
            </p:cNvSpPr>
            <p:nvPr/>
          </p:nvSpPr>
          <p:spPr bwMode="auto">
            <a:xfrm>
              <a:off x="1248" y="2807"/>
              <a:ext cx="138" cy="13"/>
            </a:xfrm>
            <a:custGeom>
              <a:avLst/>
              <a:gdLst>
                <a:gd name="T0" fmla="*/ 90 w 95"/>
                <a:gd name="T1" fmla="*/ 0 h 9"/>
                <a:gd name="T2" fmla="*/ 89 w 95"/>
                <a:gd name="T3" fmla="*/ 1 h 9"/>
                <a:gd name="T4" fmla="*/ 89 w 95"/>
                <a:gd name="T5" fmla="*/ 1 h 9"/>
                <a:gd name="T6" fmla="*/ 78 w 95"/>
                <a:gd name="T7" fmla="*/ 6 h 9"/>
                <a:gd name="T8" fmla="*/ 64 w 95"/>
                <a:gd name="T9" fmla="*/ 7 h 9"/>
                <a:gd name="T10" fmla="*/ 58 w 95"/>
                <a:gd name="T11" fmla="*/ 6 h 9"/>
                <a:gd name="T12" fmla="*/ 28 w 95"/>
                <a:gd name="T13" fmla="*/ 8 h 9"/>
                <a:gd name="T14" fmla="*/ 25 w 95"/>
                <a:gd name="T15" fmla="*/ 8 h 9"/>
                <a:gd name="T16" fmla="*/ 5 w 95"/>
                <a:gd name="T17" fmla="*/ 4 h 9"/>
                <a:gd name="T18" fmla="*/ 4 w 95"/>
                <a:gd name="T19" fmla="*/ 2 h 9"/>
                <a:gd name="T20" fmla="*/ 4 w 95"/>
                <a:gd name="T21" fmla="*/ 2 h 9"/>
                <a:gd name="T22" fmla="*/ 8 w 95"/>
                <a:gd name="T23" fmla="*/ 6 h 9"/>
                <a:gd name="T24" fmla="*/ 24 w 95"/>
                <a:gd name="T25" fmla="*/ 9 h 9"/>
                <a:gd name="T26" fmla="*/ 29 w 95"/>
                <a:gd name="T27" fmla="*/ 9 h 9"/>
                <a:gd name="T28" fmla="*/ 64 w 95"/>
                <a:gd name="T29" fmla="*/ 8 h 9"/>
                <a:gd name="T30" fmla="*/ 82 w 95"/>
                <a:gd name="T31" fmla="*/ 5 h 9"/>
                <a:gd name="T32" fmla="*/ 92 w 95"/>
                <a:gd name="T33" fmla="*/ 1 h 9"/>
                <a:gd name="T34" fmla="*/ 90 w 95"/>
                <a:gd name="T35" fmla="*/ 1 h 9"/>
                <a:gd name="T36" fmla="*/ 90 w 95"/>
                <a:gd name="T3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5" h="9">
                  <a:moveTo>
                    <a:pt x="90" y="0"/>
                  </a:moveTo>
                  <a:cubicBezTo>
                    <a:pt x="90" y="1"/>
                    <a:pt x="89" y="1"/>
                    <a:pt x="89" y="1"/>
                  </a:cubicBezTo>
                  <a:cubicBezTo>
                    <a:pt x="89" y="1"/>
                    <a:pt x="89" y="1"/>
                    <a:pt x="89" y="1"/>
                  </a:cubicBezTo>
                  <a:cubicBezTo>
                    <a:pt x="86" y="1"/>
                    <a:pt x="78" y="6"/>
                    <a:pt x="78" y="6"/>
                  </a:cubicBezTo>
                  <a:cubicBezTo>
                    <a:pt x="64" y="7"/>
                    <a:pt x="64" y="7"/>
                    <a:pt x="64" y="7"/>
                  </a:cubicBezTo>
                  <a:cubicBezTo>
                    <a:pt x="63" y="7"/>
                    <a:pt x="60" y="6"/>
                    <a:pt x="58" y="6"/>
                  </a:cubicBezTo>
                  <a:cubicBezTo>
                    <a:pt x="47" y="6"/>
                    <a:pt x="28" y="8"/>
                    <a:pt x="28" y="8"/>
                  </a:cubicBezTo>
                  <a:cubicBezTo>
                    <a:pt x="27" y="8"/>
                    <a:pt x="26" y="8"/>
                    <a:pt x="25" y="8"/>
                  </a:cubicBezTo>
                  <a:cubicBezTo>
                    <a:pt x="17" y="8"/>
                    <a:pt x="5" y="4"/>
                    <a:pt x="5" y="4"/>
                  </a:cubicBezTo>
                  <a:cubicBezTo>
                    <a:pt x="5" y="3"/>
                    <a:pt x="5" y="3"/>
                    <a:pt x="4" y="2"/>
                  </a:cubicBezTo>
                  <a:cubicBezTo>
                    <a:pt x="4" y="2"/>
                    <a:pt x="4" y="2"/>
                    <a:pt x="4" y="2"/>
                  </a:cubicBezTo>
                  <a:cubicBezTo>
                    <a:pt x="4" y="2"/>
                    <a:pt x="0" y="3"/>
                    <a:pt x="8" y="6"/>
                  </a:cubicBezTo>
                  <a:cubicBezTo>
                    <a:pt x="8" y="6"/>
                    <a:pt x="16" y="9"/>
                    <a:pt x="24" y="9"/>
                  </a:cubicBezTo>
                  <a:cubicBezTo>
                    <a:pt x="25" y="9"/>
                    <a:pt x="27" y="9"/>
                    <a:pt x="29" y="9"/>
                  </a:cubicBezTo>
                  <a:cubicBezTo>
                    <a:pt x="29" y="9"/>
                    <a:pt x="59" y="8"/>
                    <a:pt x="64" y="8"/>
                  </a:cubicBezTo>
                  <a:cubicBezTo>
                    <a:pt x="64" y="8"/>
                    <a:pt x="76" y="8"/>
                    <a:pt x="82" y="5"/>
                  </a:cubicBezTo>
                  <a:cubicBezTo>
                    <a:pt x="82" y="5"/>
                    <a:pt x="95" y="1"/>
                    <a:pt x="92" y="1"/>
                  </a:cubicBezTo>
                  <a:cubicBezTo>
                    <a:pt x="91" y="1"/>
                    <a:pt x="91" y="1"/>
                    <a:pt x="90" y="1"/>
                  </a:cubicBezTo>
                  <a:cubicBezTo>
                    <a:pt x="90" y="0"/>
                    <a:pt x="90" y="0"/>
                    <a:pt x="9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7" name="Freeform 559"/>
            <p:cNvSpPr>
              <a:spLocks noEditPoints="1"/>
            </p:cNvSpPr>
            <p:nvPr/>
          </p:nvSpPr>
          <p:spPr bwMode="auto">
            <a:xfrm>
              <a:off x="1254" y="2718"/>
              <a:ext cx="125" cy="101"/>
            </a:xfrm>
            <a:custGeom>
              <a:avLst/>
              <a:gdLst>
                <a:gd name="T0" fmla="*/ 50 w 86"/>
                <a:gd name="T1" fmla="*/ 46 h 69"/>
                <a:gd name="T2" fmla="*/ 51 w 86"/>
                <a:gd name="T3" fmla="*/ 46 h 69"/>
                <a:gd name="T4" fmla="*/ 59 w 86"/>
                <a:gd name="T5" fmla="*/ 1 h 69"/>
                <a:gd name="T6" fmla="*/ 58 w 86"/>
                <a:gd name="T7" fmla="*/ 5 h 69"/>
                <a:gd name="T8" fmla="*/ 59 w 86"/>
                <a:gd name="T9" fmla="*/ 7 h 69"/>
                <a:gd name="T10" fmla="*/ 53 w 86"/>
                <a:gd name="T11" fmla="*/ 12 h 69"/>
                <a:gd name="T12" fmla="*/ 40 w 86"/>
                <a:gd name="T13" fmla="*/ 29 h 69"/>
                <a:gd name="T14" fmla="*/ 38 w 86"/>
                <a:gd name="T15" fmla="*/ 58 h 69"/>
                <a:gd name="T16" fmla="*/ 47 w 86"/>
                <a:gd name="T17" fmla="*/ 57 h 69"/>
                <a:gd name="T18" fmla="*/ 47 w 86"/>
                <a:gd name="T19" fmla="*/ 58 h 69"/>
                <a:gd name="T20" fmla="*/ 38 w 86"/>
                <a:gd name="T21" fmla="*/ 61 h 69"/>
                <a:gd name="T22" fmla="*/ 37 w 86"/>
                <a:gd name="T23" fmla="*/ 61 h 69"/>
                <a:gd name="T24" fmla="*/ 19 w 86"/>
                <a:gd name="T25" fmla="*/ 68 h 69"/>
                <a:gd name="T26" fmla="*/ 0 w 86"/>
                <a:gd name="T27" fmla="*/ 63 h 69"/>
                <a:gd name="T28" fmla="*/ 21 w 86"/>
                <a:gd name="T29" fmla="*/ 69 h 69"/>
                <a:gd name="T30" fmla="*/ 54 w 86"/>
                <a:gd name="T31" fmla="*/ 67 h 69"/>
                <a:gd name="T32" fmla="*/ 74 w 86"/>
                <a:gd name="T33" fmla="*/ 67 h 69"/>
                <a:gd name="T34" fmla="*/ 85 w 86"/>
                <a:gd name="T35" fmla="*/ 62 h 69"/>
                <a:gd name="T36" fmla="*/ 85 w 86"/>
                <a:gd name="T37" fmla="*/ 60 h 69"/>
                <a:gd name="T38" fmla="*/ 82 w 86"/>
                <a:gd name="T39" fmla="*/ 61 h 69"/>
                <a:gd name="T40" fmla="*/ 82 w 86"/>
                <a:gd name="T41" fmla="*/ 57 h 69"/>
                <a:gd name="T42" fmla="*/ 74 w 86"/>
                <a:gd name="T43" fmla="*/ 64 h 69"/>
                <a:gd name="T44" fmla="*/ 79 w 86"/>
                <a:gd name="T45" fmla="*/ 55 h 69"/>
                <a:gd name="T46" fmla="*/ 78 w 86"/>
                <a:gd name="T47" fmla="*/ 55 h 69"/>
                <a:gd name="T48" fmla="*/ 63 w 86"/>
                <a:gd name="T49" fmla="*/ 63 h 69"/>
                <a:gd name="T50" fmla="*/ 73 w 86"/>
                <a:gd name="T51" fmla="*/ 56 h 69"/>
                <a:gd name="T52" fmla="*/ 52 w 86"/>
                <a:gd name="T53" fmla="*/ 58 h 69"/>
                <a:gd name="T54" fmla="*/ 52 w 86"/>
                <a:gd name="T55" fmla="*/ 58 h 69"/>
                <a:gd name="T56" fmla="*/ 48 w 86"/>
                <a:gd name="T57" fmla="*/ 46 h 69"/>
                <a:gd name="T58" fmla="*/ 51 w 86"/>
                <a:gd name="T59" fmla="*/ 43 h 69"/>
                <a:gd name="T60" fmla="*/ 50 w 86"/>
                <a:gd name="T61" fmla="*/ 42 h 69"/>
                <a:gd name="T62" fmla="*/ 54 w 86"/>
                <a:gd name="T63" fmla="*/ 41 h 69"/>
                <a:gd name="T64" fmla="*/ 67 w 86"/>
                <a:gd name="T65" fmla="*/ 40 h 69"/>
                <a:gd name="T66" fmla="*/ 58 w 86"/>
                <a:gd name="T67" fmla="*/ 34 h 69"/>
                <a:gd name="T68" fmla="*/ 63 w 86"/>
                <a:gd name="T69" fmla="*/ 28 h 69"/>
                <a:gd name="T70" fmla="*/ 64 w 86"/>
                <a:gd name="T71" fmla="*/ 14 h 69"/>
                <a:gd name="T72" fmla="*/ 61 w 86"/>
                <a:gd name="T73" fmla="*/ 14 h 69"/>
                <a:gd name="T74" fmla="*/ 68 w 86"/>
                <a:gd name="T75" fmla="*/ 8 h 69"/>
                <a:gd name="T76" fmla="*/ 67 w 86"/>
                <a:gd name="T77" fmla="*/ 1 h 69"/>
                <a:gd name="T78" fmla="*/ 67 w 86"/>
                <a:gd name="T79" fmla="*/ 1 h 69"/>
                <a:gd name="T80" fmla="*/ 64 w 86"/>
                <a:gd name="T81" fmla="*/ 7 h 69"/>
                <a:gd name="T82" fmla="*/ 60 w 86"/>
                <a:gd name="T83" fmla="*/ 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6" h="69">
                  <a:moveTo>
                    <a:pt x="51" y="46"/>
                  </a:moveTo>
                  <a:cubicBezTo>
                    <a:pt x="50" y="46"/>
                    <a:pt x="50" y="46"/>
                    <a:pt x="50" y="46"/>
                  </a:cubicBezTo>
                  <a:cubicBezTo>
                    <a:pt x="50" y="46"/>
                    <a:pt x="50" y="46"/>
                    <a:pt x="50" y="46"/>
                  </a:cubicBezTo>
                  <a:cubicBezTo>
                    <a:pt x="50" y="46"/>
                    <a:pt x="50" y="46"/>
                    <a:pt x="51" y="46"/>
                  </a:cubicBezTo>
                  <a:moveTo>
                    <a:pt x="60" y="0"/>
                  </a:moveTo>
                  <a:cubicBezTo>
                    <a:pt x="60" y="0"/>
                    <a:pt x="60" y="0"/>
                    <a:pt x="59" y="1"/>
                  </a:cubicBezTo>
                  <a:cubicBezTo>
                    <a:pt x="59" y="2"/>
                    <a:pt x="59" y="4"/>
                    <a:pt x="59" y="4"/>
                  </a:cubicBezTo>
                  <a:cubicBezTo>
                    <a:pt x="59" y="4"/>
                    <a:pt x="59" y="5"/>
                    <a:pt x="58" y="5"/>
                  </a:cubicBezTo>
                  <a:cubicBezTo>
                    <a:pt x="60" y="5"/>
                    <a:pt x="60" y="5"/>
                    <a:pt x="60" y="5"/>
                  </a:cubicBezTo>
                  <a:cubicBezTo>
                    <a:pt x="59" y="7"/>
                    <a:pt x="59" y="7"/>
                    <a:pt x="59" y="7"/>
                  </a:cubicBezTo>
                  <a:cubicBezTo>
                    <a:pt x="59" y="7"/>
                    <a:pt x="59" y="7"/>
                    <a:pt x="59" y="7"/>
                  </a:cubicBezTo>
                  <a:cubicBezTo>
                    <a:pt x="58" y="7"/>
                    <a:pt x="55" y="7"/>
                    <a:pt x="53" y="12"/>
                  </a:cubicBezTo>
                  <a:cubicBezTo>
                    <a:pt x="50" y="13"/>
                    <a:pt x="29" y="22"/>
                    <a:pt x="40" y="29"/>
                  </a:cubicBezTo>
                  <a:cubicBezTo>
                    <a:pt x="40" y="29"/>
                    <a:pt x="40" y="29"/>
                    <a:pt x="40" y="29"/>
                  </a:cubicBezTo>
                  <a:cubicBezTo>
                    <a:pt x="41" y="29"/>
                    <a:pt x="55" y="29"/>
                    <a:pt x="42" y="44"/>
                  </a:cubicBezTo>
                  <a:cubicBezTo>
                    <a:pt x="42" y="44"/>
                    <a:pt x="28" y="58"/>
                    <a:pt x="38" y="58"/>
                  </a:cubicBezTo>
                  <a:cubicBezTo>
                    <a:pt x="40" y="58"/>
                    <a:pt x="42" y="58"/>
                    <a:pt x="45" y="57"/>
                  </a:cubicBezTo>
                  <a:cubicBezTo>
                    <a:pt x="45" y="57"/>
                    <a:pt x="46" y="57"/>
                    <a:pt x="47" y="57"/>
                  </a:cubicBezTo>
                  <a:cubicBezTo>
                    <a:pt x="47" y="57"/>
                    <a:pt x="47" y="57"/>
                    <a:pt x="47" y="57"/>
                  </a:cubicBezTo>
                  <a:cubicBezTo>
                    <a:pt x="47" y="58"/>
                    <a:pt x="47" y="58"/>
                    <a:pt x="47" y="58"/>
                  </a:cubicBezTo>
                  <a:cubicBezTo>
                    <a:pt x="47" y="58"/>
                    <a:pt x="47" y="58"/>
                    <a:pt x="47" y="58"/>
                  </a:cubicBezTo>
                  <a:cubicBezTo>
                    <a:pt x="47" y="58"/>
                    <a:pt x="42" y="61"/>
                    <a:pt x="38" y="61"/>
                  </a:cubicBezTo>
                  <a:cubicBezTo>
                    <a:pt x="38" y="61"/>
                    <a:pt x="38" y="61"/>
                    <a:pt x="37" y="61"/>
                  </a:cubicBezTo>
                  <a:cubicBezTo>
                    <a:pt x="37" y="61"/>
                    <a:pt x="37" y="61"/>
                    <a:pt x="37" y="61"/>
                  </a:cubicBezTo>
                  <a:cubicBezTo>
                    <a:pt x="35" y="61"/>
                    <a:pt x="27" y="61"/>
                    <a:pt x="25" y="66"/>
                  </a:cubicBezTo>
                  <a:cubicBezTo>
                    <a:pt x="25" y="66"/>
                    <a:pt x="24" y="68"/>
                    <a:pt x="19" y="68"/>
                  </a:cubicBezTo>
                  <a:cubicBezTo>
                    <a:pt x="18" y="68"/>
                    <a:pt x="17" y="68"/>
                    <a:pt x="16" y="68"/>
                  </a:cubicBezTo>
                  <a:cubicBezTo>
                    <a:pt x="0" y="63"/>
                    <a:pt x="0" y="63"/>
                    <a:pt x="0" y="63"/>
                  </a:cubicBezTo>
                  <a:cubicBezTo>
                    <a:pt x="1" y="64"/>
                    <a:pt x="1" y="64"/>
                    <a:pt x="1" y="65"/>
                  </a:cubicBezTo>
                  <a:cubicBezTo>
                    <a:pt x="1" y="65"/>
                    <a:pt x="13" y="69"/>
                    <a:pt x="21" y="69"/>
                  </a:cubicBezTo>
                  <a:cubicBezTo>
                    <a:pt x="22" y="69"/>
                    <a:pt x="23" y="69"/>
                    <a:pt x="24" y="69"/>
                  </a:cubicBezTo>
                  <a:cubicBezTo>
                    <a:pt x="24" y="69"/>
                    <a:pt x="43" y="67"/>
                    <a:pt x="54" y="67"/>
                  </a:cubicBezTo>
                  <a:cubicBezTo>
                    <a:pt x="56" y="67"/>
                    <a:pt x="59" y="68"/>
                    <a:pt x="60" y="68"/>
                  </a:cubicBezTo>
                  <a:cubicBezTo>
                    <a:pt x="74" y="67"/>
                    <a:pt x="74" y="67"/>
                    <a:pt x="74" y="67"/>
                  </a:cubicBezTo>
                  <a:cubicBezTo>
                    <a:pt x="74" y="67"/>
                    <a:pt x="82" y="62"/>
                    <a:pt x="85" y="62"/>
                  </a:cubicBezTo>
                  <a:cubicBezTo>
                    <a:pt x="85" y="62"/>
                    <a:pt x="85" y="62"/>
                    <a:pt x="85" y="62"/>
                  </a:cubicBezTo>
                  <a:cubicBezTo>
                    <a:pt x="85" y="62"/>
                    <a:pt x="86" y="62"/>
                    <a:pt x="86" y="61"/>
                  </a:cubicBezTo>
                  <a:cubicBezTo>
                    <a:pt x="85" y="60"/>
                    <a:pt x="85" y="60"/>
                    <a:pt x="85" y="60"/>
                  </a:cubicBezTo>
                  <a:cubicBezTo>
                    <a:pt x="84" y="61"/>
                    <a:pt x="84" y="62"/>
                    <a:pt x="83" y="62"/>
                  </a:cubicBezTo>
                  <a:cubicBezTo>
                    <a:pt x="82" y="62"/>
                    <a:pt x="82" y="61"/>
                    <a:pt x="82" y="61"/>
                  </a:cubicBezTo>
                  <a:cubicBezTo>
                    <a:pt x="84" y="59"/>
                    <a:pt x="83" y="58"/>
                    <a:pt x="83" y="58"/>
                  </a:cubicBezTo>
                  <a:cubicBezTo>
                    <a:pt x="82" y="57"/>
                    <a:pt x="82" y="57"/>
                    <a:pt x="82" y="57"/>
                  </a:cubicBezTo>
                  <a:cubicBezTo>
                    <a:pt x="81" y="57"/>
                    <a:pt x="81" y="57"/>
                    <a:pt x="81" y="57"/>
                  </a:cubicBezTo>
                  <a:cubicBezTo>
                    <a:pt x="79" y="60"/>
                    <a:pt x="74" y="64"/>
                    <a:pt x="74" y="64"/>
                  </a:cubicBezTo>
                  <a:cubicBezTo>
                    <a:pt x="73" y="63"/>
                    <a:pt x="79" y="56"/>
                    <a:pt x="79" y="56"/>
                  </a:cubicBezTo>
                  <a:cubicBezTo>
                    <a:pt x="79" y="55"/>
                    <a:pt x="79" y="55"/>
                    <a:pt x="79" y="55"/>
                  </a:cubicBezTo>
                  <a:cubicBezTo>
                    <a:pt x="78" y="55"/>
                    <a:pt x="78" y="55"/>
                    <a:pt x="78" y="55"/>
                  </a:cubicBezTo>
                  <a:cubicBezTo>
                    <a:pt x="78" y="55"/>
                    <a:pt x="78" y="55"/>
                    <a:pt x="78" y="55"/>
                  </a:cubicBezTo>
                  <a:cubicBezTo>
                    <a:pt x="77" y="56"/>
                    <a:pt x="76" y="56"/>
                    <a:pt x="75" y="57"/>
                  </a:cubicBezTo>
                  <a:cubicBezTo>
                    <a:pt x="68" y="62"/>
                    <a:pt x="65" y="63"/>
                    <a:pt x="63" y="63"/>
                  </a:cubicBezTo>
                  <a:cubicBezTo>
                    <a:pt x="62" y="63"/>
                    <a:pt x="62" y="63"/>
                    <a:pt x="62" y="63"/>
                  </a:cubicBezTo>
                  <a:cubicBezTo>
                    <a:pt x="64" y="59"/>
                    <a:pt x="73" y="56"/>
                    <a:pt x="73" y="56"/>
                  </a:cubicBezTo>
                  <a:cubicBezTo>
                    <a:pt x="73" y="56"/>
                    <a:pt x="68" y="56"/>
                    <a:pt x="63" y="56"/>
                  </a:cubicBezTo>
                  <a:cubicBezTo>
                    <a:pt x="59" y="56"/>
                    <a:pt x="54" y="56"/>
                    <a:pt x="52" y="58"/>
                  </a:cubicBezTo>
                  <a:cubicBezTo>
                    <a:pt x="52" y="58"/>
                    <a:pt x="52" y="58"/>
                    <a:pt x="52" y="58"/>
                  </a:cubicBezTo>
                  <a:cubicBezTo>
                    <a:pt x="52" y="58"/>
                    <a:pt x="52" y="58"/>
                    <a:pt x="52" y="58"/>
                  </a:cubicBezTo>
                  <a:cubicBezTo>
                    <a:pt x="52" y="56"/>
                    <a:pt x="50" y="50"/>
                    <a:pt x="50" y="46"/>
                  </a:cubicBezTo>
                  <a:cubicBezTo>
                    <a:pt x="49" y="46"/>
                    <a:pt x="49" y="46"/>
                    <a:pt x="48" y="46"/>
                  </a:cubicBezTo>
                  <a:cubicBezTo>
                    <a:pt x="47" y="44"/>
                    <a:pt x="48" y="43"/>
                    <a:pt x="50" y="42"/>
                  </a:cubicBezTo>
                  <a:cubicBezTo>
                    <a:pt x="51" y="43"/>
                    <a:pt x="51" y="43"/>
                    <a:pt x="51" y="43"/>
                  </a:cubicBezTo>
                  <a:cubicBezTo>
                    <a:pt x="51" y="43"/>
                    <a:pt x="51" y="43"/>
                    <a:pt x="51" y="43"/>
                  </a:cubicBezTo>
                  <a:cubicBezTo>
                    <a:pt x="50" y="42"/>
                    <a:pt x="50" y="42"/>
                    <a:pt x="50" y="42"/>
                  </a:cubicBezTo>
                  <a:cubicBezTo>
                    <a:pt x="51" y="42"/>
                    <a:pt x="52" y="41"/>
                    <a:pt x="53" y="41"/>
                  </a:cubicBezTo>
                  <a:cubicBezTo>
                    <a:pt x="54" y="41"/>
                    <a:pt x="54" y="41"/>
                    <a:pt x="54" y="41"/>
                  </a:cubicBezTo>
                  <a:cubicBezTo>
                    <a:pt x="56" y="39"/>
                    <a:pt x="58" y="37"/>
                    <a:pt x="61" y="37"/>
                  </a:cubicBezTo>
                  <a:cubicBezTo>
                    <a:pt x="63" y="37"/>
                    <a:pt x="65" y="38"/>
                    <a:pt x="67" y="40"/>
                  </a:cubicBezTo>
                  <a:cubicBezTo>
                    <a:pt x="67" y="40"/>
                    <a:pt x="66" y="34"/>
                    <a:pt x="60" y="34"/>
                  </a:cubicBezTo>
                  <a:cubicBezTo>
                    <a:pt x="59" y="34"/>
                    <a:pt x="59" y="34"/>
                    <a:pt x="58" y="34"/>
                  </a:cubicBezTo>
                  <a:cubicBezTo>
                    <a:pt x="58" y="34"/>
                    <a:pt x="47" y="32"/>
                    <a:pt x="64" y="29"/>
                  </a:cubicBezTo>
                  <a:cubicBezTo>
                    <a:pt x="64" y="29"/>
                    <a:pt x="72" y="28"/>
                    <a:pt x="63" y="28"/>
                  </a:cubicBezTo>
                  <a:cubicBezTo>
                    <a:pt x="63" y="28"/>
                    <a:pt x="55" y="25"/>
                    <a:pt x="66" y="20"/>
                  </a:cubicBezTo>
                  <a:cubicBezTo>
                    <a:pt x="66" y="20"/>
                    <a:pt x="75" y="14"/>
                    <a:pt x="64" y="14"/>
                  </a:cubicBezTo>
                  <a:cubicBezTo>
                    <a:pt x="64" y="14"/>
                    <a:pt x="63" y="14"/>
                    <a:pt x="62" y="14"/>
                  </a:cubicBezTo>
                  <a:cubicBezTo>
                    <a:pt x="62" y="14"/>
                    <a:pt x="62" y="14"/>
                    <a:pt x="61" y="14"/>
                  </a:cubicBezTo>
                  <a:cubicBezTo>
                    <a:pt x="57" y="14"/>
                    <a:pt x="49" y="14"/>
                    <a:pt x="67" y="9"/>
                  </a:cubicBezTo>
                  <a:cubicBezTo>
                    <a:pt x="67" y="9"/>
                    <a:pt x="68" y="9"/>
                    <a:pt x="68" y="8"/>
                  </a:cubicBezTo>
                  <a:cubicBezTo>
                    <a:pt x="67" y="8"/>
                    <a:pt x="67" y="5"/>
                    <a:pt x="67" y="5"/>
                  </a:cubicBezTo>
                  <a:cubicBezTo>
                    <a:pt x="67" y="4"/>
                    <a:pt x="67" y="2"/>
                    <a:pt x="67" y="1"/>
                  </a:cubicBezTo>
                  <a:cubicBezTo>
                    <a:pt x="67" y="1"/>
                    <a:pt x="67" y="1"/>
                    <a:pt x="67" y="1"/>
                  </a:cubicBezTo>
                  <a:cubicBezTo>
                    <a:pt x="67" y="1"/>
                    <a:pt x="67" y="1"/>
                    <a:pt x="67" y="1"/>
                  </a:cubicBezTo>
                  <a:cubicBezTo>
                    <a:pt x="67" y="1"/>
                    <a:pt x="67" y="7"/>
                    <a:pt x="65" y="7"/>
                  </a:cubicBezTo>
                  <a:cubicBezTo>
                    <a:pt x="65" y="7"/>
                    <a:pt x="64" y="7"/>
                    <a:pt x="64" y="7"/>
                  </a:cubicBezTo>
                  <a:cubicBezTo>
                    <a:pt x="64" y="7"/>
                    <a:pt x="64" y="7"/>
                    <a:pt x="64" y="7"/>
                  </a:cubicBezTo>
                  <a:cubicBezTo>
                    <a:pt x="63" y="7"/>
                    <a:pt x="60" y="7"/>
                    <a:pt x="60" y="3"/>
                  </a:cubicBezTo>
                  <a:cubicBezTo>
                    <a:pt x="60" y="3"/>
                    <a:pt x="60" y="2"/>
                    <a:pt x="6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8" name="Freeform 560"/>
            <p:cNvSpPr>
              <a:spLocks/>
            </p:cNvSpPr>
            <p:nvPr/>
          </p:nvSpPr>
          <p:spPr bwMode="auto">
            <a:xfrm>
              <a:off x="1322" y="2779"/>
              <a:ext cx="6" cy="6"/>
            </a:xfrm>
            <a:custGeom>
              <a:avLst/>
              <a:gdLst>
                <a:gd name="T0" fmla="*/ 3 w 4"/>
                <a:gd name="T1" fmla="*/ 0 h 4"/>
                <a:gd name="T2" fmla="*/ 1 w 4"/>
                <a:gd name="T3" fmla="*/ 4 h 4"/>
                <a:gd name="T4" fmla="*/ 3 w 4"/>
                <a:gd name="T5" fmla="*/ 4 h 4"/>
                <a:gd name="T6" fmla="*/ 3 w 4"/>
                <a:gd name="T7" fmla="*/ 4 h 4"/>
                <a:gd name="T8" fmla="*/ 3 w 4"/>
                <a:gd name="T9" fmla="*/ 4 h 4"/>
                <a:gd name="T10" fmla="*/ 3 w 4"/>
                <a:gd name="T11" fmla="*/ 4 h 4"/>
                <a:gd name="T12" fmla="*/ 3 w 4"/>
                <a:gd name="T13" fmla="*/ 4 h 4"/>
                <a:gd name="T14" fmla="*/ 4 w 4"/>
                <a:gd name="T15" fmla="*/ 1 h 4"/>
                <a:gd name="T16" fmla="*/ 3 w 4"/>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3" y="0"/>
                  </a:moveTo>
                  <a:cubicBezTo>
                    <a:pt x="1" y="1"/>
                    <a:pt x="0" y="2"/>
                    <a:pt x="1" y="4"/>
                  </a:cubicBezTo>
                  <a:cubicBezTo>
                    <a:pt x="2" y="4"/>
                    <a:pt x="2" y="4"/>
                    <a:pt x="3" y="4"/>
                  </a:cubicBezTo>
                  <a:cubicBezTo>
                    <a:pt x="3" y="4"/>
                    <a:pt x="3" y="4"/>
                    <a:pt x="3" y="4"/>
                  </a:cubicBezTo>
                  <a:cubicBezTo>
                    <a:pt x="3" y="4"/>
                    <a:pt x="3" y="4"/>
                    <a:pt x="3" y="4"/>
                  </a:cubicBezTo>
                  <a:cubicBezTo>
                    <a:pt x="3" y="4"/>
                    <a:pt x="3" y="4"/>
                    <a:pt x="3" y="4"/>
                  </a:cubicBezTo>
                  <a:cubicBezTo>
                    <a:pt x="3" y="4"/>
                    <a:pt x="3" y="4"/>
                    <a:pt x="3" y="4"/>
                  </a:cubicBezTo>
                  <a:cubicBezTo>
                    <a:pt x="3" y="3"/>
                    <a:pt x="3" y="1"/>
                    <a:pt x="4"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59" name="Freeform 561"/>
            <p:cNvSpPr>
              <a:spLocks noEditPoints="1"/>
            </p:cNvSpPr>
            <p:nvPr/>
          </p:nvSpPr>
          <p:spPr bwMode="auto">
            <a:xfrm>
              <a:off x="1331" y="2720"/>
              <a:ext cx="24" cy="7"/>
            </a:xfrm>
            <a:custGeom>
              <a:avLst/>
              <a:gdLst>
                <a:gd name="T0" fmla="*/ 15 w 17"/>
                <a:gd name="T1" fmla="*/ 1 h 5"/>
                <a:gd name="T2" fmla="*/ 16 w 17"/>
                <a:gd name="T3" fmla="*/ 5 h 5"/>
                <a:gd name="T4" fmla="*/ 17 w 17"/>
                <a:gd name="T5" fmla="*/ 2 h 5"/>
                <a:gd name="T6" fmla="*/ 16 w 17"/>
                <a:gd name="T7" fmla="*/ 2 h 5"/>
                <a:gd name="T8" fmla="*/ 16 w 17"/>
                <a:gd name="T9" fmla="*/ 2 h 5"/>
                <a:gd name="T10" fmla="*/ 15 w 17"/>
                <a:gd name="T11" fmla="*/ 1 h 5"/>
                <a:gd name="T12" fmla="*/ 4 w 17"/>
                <a:gd name="T13" fmla="*/ 0 h 5"/>
                <a:gd name="T14" fmla="*/ 1 w 17"/>
                <a:gd name="T15" fmla="*/ 1 h 5"/>
                <a:gd name="T16" fmla="*/ 1 w 17"/>
                <a:gd name="T17" fmla="*/ 4 h 5"/>
                <a:gd name="T18" fmla="*/ 2 w 17"/>
                <a:gd name="T19" fmla="*/ 4 h 5"/>
                <a:gd name="T20" fmla="*/ 4 w 17"/>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5">
                  <a:moveTo>
                    <a:pt x="15" y="1"/>
                  </a:moveTo>
                  <a:cubicBezTo>
                    <a:pt x="15" y="5"/>
                    <a:pt x="16" y="5"/>
                    <a:pt x="16" y="5"/>
                  </a:cubicBezTo>
                  <a:cubicBezTo>
                    <a:pt x="16" y="5"/>
                    <a:pt x="16" y="4"/>
                    <a:pt x="17" y="2"/>
                  </a:cubicBezTo>
                  <a:cubicBezTo>
                    <a:pt x="17" y="2"/>
                    <a:pt x="16" y="2"/>
                    <a:pt x="16" y="2"/>
                  </a:cubicBezTo>
                  <a:cubicBezTo>
                    <a:pt x="16" y="2"/>
                    <a:pt x="16" y="2"/>
                    <a:pt x="16" y="2"/>
                  </a:cubicBezTo>
                  <a:cubicBezTo>
                    <a:pt x="16" y="2"/>
                    <a:pt x="16" y="2"/>
                    <a:pt x="15" y="1"/>
                  </a:cubicBezTo>
                  <a:moveTo>
                    <a:pt x="4" y="0"/>
                  </a:moveTo>
                  <a:cubicBezTo>
                    <a:pt x="3" y="0"/>
                    <a:pt x="2" y="1"/>
                    <a:pt x="1" y="1"/>
                  </a:cubicBezTo>
                  <a:cubicBezTo>
                    <a:pt x="0" y="4"/>
                    <a:pt x="1" y="4"/>
                    <a:pt x="1" y="4"/>
                  </a:cubicBezTo>
                  <a:cubicBezTo>
                    <a:pt x="2" y="4"/>
                    <a:pt x="2" y="4"/>
                    <a:pt x="2" y="4"/>
                  </a:cubicBezTo>
                  <a:cubicBezTo>
                    <a:pt x="3" y="4"/>
                    <a:pt x="4" y="2"/>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0" name="Freeform 562"/>
            <p:cNvSpPr>
              <a:spLocks noEditPoints="1"/>
            </p:cNvSpPr>
            <p:nvPr/>
          </p:nvSpPr>
          <p:spPr bwMode="auto">
            <a:xfrm>
              <a:off x="1328" y="2775"/>
              <a:ext cx="32" cy="25"/>
            </a:xfrm>
            <a:custGeom>
              <a:avLst/>
              <a:gdLst>
                <a:gd name="T0" fmla="*/ 22 w 22"/>
                <a:gd name="T1" fmla="*/ 17 h 17"/>
                <a:gd name="T2" fmla="*/ 22 w 22"/>
                <a:gd name="T3" fmla="*/ 17 h 17"/>
                <a:gd name="T4" fmla="*/ 22 w 22"/>
                <a:gd name="T5" fmla="*/ 17 h 17"/>
                <a:gd name="T6" fmla="*/ 22 w 22"/>
                <a:gd name="T7" fmla="*/ 17 h 17"/>
                <a:gd name="T8" fmla="*/ 22 w 22"/>
                <a:gd name="T9" fmla="*/ 17 h 17"/>
                <a:gd name="T10" fmla="*/ 10 w 22"/>
                <a:gd name="T11" fmla="*/ 9 h 17"/>
                <a:gd name="T12" fmla="*/ 10 w 22"/>
                <a:gd name="T13" fmla="*/ 9 h 17"/>
                <a:gd name="T14" fmla="*/ 10 w 22"/>
                <a:gd name="T15" fmla="*/ 9 h 17"/>
                <a:gd name="T16" fmla="*/ 8 w 22"/>
                <a:gd name="T17" fmla="*/ 5 h 17"/>
                <a:gd name="T18" fmla="*/ 10 w 22"/>
                <a:gd name="T19" fmla="*/ 9 h 17"/>
                <a:gd name="T20" fmla="*/ 8 w 22"/>
                <a:gd name="T21" fmla="*/ 5 h 17"/>
                <a:gd name="T22" fmla="*/ 8 w 22"/>
                <a:gd name="T23" fmla="*/ 5 h 17"/>
                <a:gd name="T24" fmla="*/ 0 w 22"/>
                <a:gd name="T25" fmla="*/ 7 h 17"/>
                <a:gd name="T26" fmla="*/ 8 w 22"/>
                <a:gd name="T27" fmla="*/ 5 h 17"/>
                <a:gd name="T28" fmla="*/ 8 w 22"/>
                <a:gd name="T29" fmla="*/ 5 h 17"/>
                <a:gd name="T30" fmla="*/ 19 w 22"/>
                <a:gd name="T31" fmla="*/ 0 h 17"/>
                <a:gd name="T32" fmla="*/ 20 w 22"/>
                <a:gd name="T33" fmla="*/ 8 h 17"/>
                <a:gd name="T34" fmla="*/ 20 w 22"/>
                <a:gd name="T35" fmla="*/ 6 h 17"/>
                <a:gd name="T36" fmla="*/ 20 w 22"/>
                <a:gd name="T37" fmla="*/ 6 h 17"/>
                <a:gd name="T38" fmla="*/ 20 w 22"/>
                <a:gd name="T39" fmla="*/ 6 h 17"/>
                <a:gd name="T40" fmla="*/ 19 w 22"/>
                <a:gd name="T4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17">
                  <a:moveTo>
                    <a:pt x="22" y="17"/>
                  </a:moveTo>
                  <a:cubicBezTo>
                    <a:pt x="22" y="17"/>
                    <a:pt x="22" y="17"/>
                    <a:pt x="22" y="17"/>
                  </a:cubicBezTo>
                  <a:cubicBezTo>
                    <a:pt x="22" y="17"/>
                    <a:pt x="22" y="17"/>
                    <a:pt x="22" y="17"/>
                  </a:cubicBezTo>
                  <a:cubicBezTo>
                    <a:pt x="22" y="17"/>
                    <a:pt x="22" y="17"/>
                    <a:pt x="22" y="17"/>
                  </a:cubicBezTo>
                  <a:cubicBezTo>
                    <a:pt x="22" y="17"/>
                    <a:pt x="22" y="17"/>
                    <a:pt x="22" y="17"/>
                  </a:cubicBezTo>
                  <a:moveTo>
                    <a:pt x="10" y="9"/>
                  </a:moveTo>
                  <a:cubicBezTo>
                    <a:pt x="10" y="9"/>
                    <a:pt x="10" y="9"/>
                    <a:pt x="10" y="9"/>
                  </a:cubicBezTo>
                  <a:cubicBezTo>
                    <a:pt x="10" y="9"/>
                    <a:pt x="10" y="9"/>
                    <a:pt x="10" y="9"/>
                  </a:cubicBezTo>
                  <a:moveTo>
                    <a:pt x="8" y="5"/>
                  </a:moveTo>
                  <a:cubicBezTo>
                    <a:pt x="10" y="5"/>
                    <a:pt x="11" y="6"/>
                    <a:pt x="10" y="9"/>
                  </a:cubicBezTo>
                  <a:cubicBezTo>
                    <a:pt x="11" y="6"/>
                    <a:pt x="10" y="5"/>
                    <a:pt x="8" y="5"/>
                  </a:cubicBezTo>
                  <a:moveTo>
                    <a:pt x="8" y="5"/>
                  </a:moveTo>
                  <a:cubicBezTo>
                    <a:pt x="5" y="5"/>
                    <a:pt x="2" y="6"/>
                    <a:pt x="0" y="7"/>
                  </a:cubicBezTo>
                  <a:cubicBezTo>
                    <a:pt x="2" y="6"/>
                    <a:pt x="5" y="5"/>
                    <a:pt x="8" y="5"/>
                  </a:cubicBezTo>
                  <a:cubicBezTo>
                    <a:pt x="8" y="5"/>
                    <a:pt x="8" y="5"/>
                    <a:pt x="8" y="5"/>
                  </a:cubicBezTo>
                  <a:moveTo>
                    <a:pt x="19" y="0"/>
                  </a:moveTo>
                  <a:cubicBezTo>
                    <a:pt x="19" y="3"/>
                    <a:pt x="19" y="6"/>
                    <a:pt x="20" y="8"/>
                  </a:cubicBezTo>
                  <a:cubicBezTo>
                    <a:pt x="20" y="7"/>
                    <a:pt x="20" y="7"/>
                    <a:pt x="20" y="6"/>
                  </a:cubicBezTo>
                  <a:cubicBezTo>
                    <a:pt x="20" y="6"/>
                    <a:pt x="20" y="6"/>
                    <a:pt x="20" y="6"/>
                  </a:cubicBezTo>
                  <a:cubicBezTo>
                    <a:pt x="20" y="6"/>
                    <a:pt x="20" y="6"/>
                    <a:pt x="20" y="6"/>
                  </a:cubicBezTo>
                  <a:cubicBezTo>
                    <a:pt x="20" y="6"/>
                    <a:pt x="19" y="3"/>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1" name="Freeform 563"/>
            <p:cNvSpPr>
              <a:spLocks/>
            </p:cNvSpPr>
            <p:nvPr/>
          </p:nvSpPr>
          <p:spPr bwMode="auto">
            <a:xfrm>
              <a:off x="1291" y="2704"/>
              <a:ext cx="5" cy="1"/>
            </a:xfrm>
            <a:custGeom>
              <a:avLst/>
              <a:gdLst>
                <a:gd name="T0" fmla="*/ 1 w 3"/>
                <a:gd name="T1" fmla="*/ 0 h 1"/>
                <a:gd name="T2" fmla="*/ 0 w 3"/>
                <a:gd name="T3" fmla="*/ 0 h 1"/>
                <a:gd name="T4" fmla="*/ 2 w 3"/>
                <a:gd name="T5" fmla="*/ 1 h 1"/>
                <a:gd name="T6" fmla="*/ 3 w 3"/>
                <a:gd name="T7" fmla="*/ 0 h 1"/>
                <a:gd name="T8" fmla="*/ 3 w 3"/>
                <a:gd name="T9" fmla="*/ 0 h 1"/>
                <a:gd name="T10" fmla="*/ 3 w 3"/>
                <a:gd name="T11" fmla="*/ 0 h 1"/>
                <a:gd name="T12" fmla="*/ 1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1" y="0"/>
                  </a:moveTo>
                  <a:cubicBezTo>
                    <a:pt x="0" y="0"/>
                    <a:pt x="0" y="0"/>
                    <a:pt x="0" y="0"/>
                  </a:cubicBezTo>
                  <a:cubicBezTo>
                    <a:pt x="1" y="0"/>
                    <a:pt x="2" y="1"/>
                    <a:pt x="2" y="1"/>
                  </a:cubicBezTo>
                  <a:cubicBezTo>
                    <a:pt x="3" y="1"/>
                    <a:pt x="3" y="1"/>
                    <a:pt x="3" y="0"/>
                  </a:cubicBezTo>
                  <a:cubicBezTo>
                    <a:pt x="3" y="0"/>
                    <a:pt x="3" y="0"/>
                    <a:pt x="3" y="0"/>
                  </a:cubicBezTo>
                  <a:cubicBezTo>
                    <a:pt x="3" y="0"/>
                    <a:pt x="3" y="0"/>
                    <a:pt x="3"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2" name="Freeform 564"/>
            <p:cNvSpPr>
              <a:spLocks/>
            </p:cNvSpPr>
            <p:nvPr/>
          </p:nvSpPr>
          <p:spPr bwMode="auto">
            <a:xfrm>
              <a:off x="1322" y="2723"/>
              <a:ext cx="6" cy="6"/>
            </a:xfrm>
            <a:custGeom>
              <a:avLst/>
              <a:gdLst>
                <a:gd name="T0" fmla="*/ 1 w 4"/>
                <a:gd name="T1" fmla="*/ 0 h 4"/>
                <a:gd name="T2" fmla="*/ 0 w 4"/>
                <a:gd name="T3" fmla="*/ 4 h 4"/>
                <a:gd name="T4" fmla="*/ 2 w 4"/>
                <a:gd name="T5" fmla="*/ 4 h 4"/>
                <a:gd name="T6" fmla="*/ 4 w 4"/>
                <a:gd name="T7" fmla="*/ 1 h 4"/>
                <a:gd name="T8" fmla="*/ 4 w 4"/>
                <a:gd name="T9" fmla="*/ 1 h 4"/>
                <a:gd name="T10" fmla="*/ 4 w 4"/>
                <a:gd name="T11" fmla="*/ 1 h 4"/>
                <a:gd name="T12" fmla="*/ 3 w 4"/>
                <a:gd name="T13" fmla="*/ 0 h 4"/>
                <a:gd name="T14" fmla="*/ 1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1" y="0"/>
                  </a:moveTo>
                  <a:cubicBezTo>
                    <a:pt x="0" y="4"/>
                    <a:pt x="0" y="4"/>
                    <a:pt x="0" y="4"/>
                  </a:cubicBezTo>
                  <a:cubicBezTo>
                    <a:pt x="2" y="4"/>
                    <a:pt x="2" y="4"/>
                    <a:pt x="2" y="4"/>
                  </a:cubicBezTo>
                  <a:cubicBezTo>
                    <a:pt x="4" y="1"/>
                    <a:pt x="4" y="1"/>
                    <a:pt x="4" y="1"/>
                  </a:cubicBezTo>
                  <a:cubicBezTo>
                    <a:pt x="4" y="1"/>
                    <a:pt x="4" y="1"/>
                    <a:pt x="4" y="1"/>
                  </a:cubicBezTo>
                  <a:cubicBezTo>
                    <a:pt x="4" y="1"/>
                    <a:pt x="4" y="1"/>
                    <a:pt x="4" y="1"/>
                  </a:cubicBezTo>
                  <a:cubicBezTo>
                    <a:pt x="3" y="1"/>
                    <a:pt x="3" y="1"/>
                    <a:pt x="3"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3" name="Freeform 565"/>
            <p:cNvSpPr>
              <a:spLocks/>
            </p:cNvSpPr>
            <p:nvPr/>
          </p:nvSpPr>
          <p:spPr bwMode="auto">
            <a:xfrm>
              <a:off x="1299" y="2705"/>
              <a:ext cx="10" cy="3"/>
            </a:xfrm>
            <a:custGeom>
              <a:avLst/>
              <a:gdLst>
                <a:gd name="T0" fmla="*/ 3 w 7"/>
                <a:gd name="T1" fmla="*/ 0 h 2"/>
                <a:gd name="T2" fmla="*/ 3 w 7"/>
                <a:gd name="T3" fmla="*/ 0 h 2"/>
                <a:gd name="T4" fmla="*/ 2 w 7"/>
                <a:gd name="T5" fmla="*/ 0 h 2"/>
                <a:gd name="T6" fmla="*/ 0 w 7"/>
                <a:gd name="T7" fmla="*/ 1 h 2"/>
                <a:gd name="T8" fmla="*/ 7 w 7"/>
                <a:gd name="T9" fmla="*/ 2 h 2"/>
                <a:gd name="T10" fmla="*/ 3 w 7"/>
                <a:gd name="T11" fmla="*/ 0 h 2"/>
              </a:gdLst>
              <a:ahLst/>
              <a:cxnLst>
                <a:cxn ang="0">
                  <a:pos x="T0" y="T1"/>
                </a:cxn>
                <a:cxn ang="0">
                  <a:pos x="T2" y="T3"/>
                </a:cxn>
                <a:cxn ang="0">
                  <a:pos x="T4" y="T5"/>
                </a:cxn>
                <a:cxn ang="0">
                  <a:pos x="T6" y="T7"/>
                </a:cxn>
                <a:cxn ang="0">
                  <a:pos x="T8" y="T9"/>
                </a:cxn>
                <a:cxn ang="0">
                  <a:pos x="T10" y="T11"/>
                </a:cxn>
              </a:cxnLst>
              <a:rect l="0" t="0" r="r" b="b"/>
              <a:pathLst>
                <a:path w="7" h="2">
                  <a:moveTo>
                    <a:pt x="3" y="0"/>
                  </a:moveTo>
                  <a:cubicBezTo>
                    <a:pt x="3" y="0"/>
                    <a:pt x="3" y="0"/>
                    <a:pt x="3" y="0"/>
                  </a:cubicBezTo>
                  <a:cubicBezTo>
                    <a:pt x="2" y="0"/>
                    <a:pt x="2" y="0"/>
                    <a:pt x="2" y="0"/>
                  </a:cubicBezTo>
                  <a:cubicBezTo>
                    <a:pt x="1" y="0"/>
                    <a:pt x="0" y="0"/>
                    <a:pt x="0" y="1"/>
                  </a:cubicBezTo>
                  <a:cubicBezTo>
                    <a:pt x="2" y="1"/>
                    <a:pt x="5" y="2"/>
                    <a:pt x="7" y="2"/>
                  </a:cubicBezTo>
                  <a:cubicBezTo>
                    <a:pt x="7"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4" name="Freeform 566"/>
            <p:cNvSpPr>
              <a:spLocks noEditPoints="1"/>
            </p:cNvSpPr>
            <p:nvPr/>
          </p:nvSpPr>
          <p:spPr bwMode="auto">
            <a:xfrm>
              <a:off x="1312" y="2704"/>
              <a:ext cx="10" cy="22"/>
            </a:xfrm>
            <a:custGeom>
              <a:avLst/>
              <a:gdLst>
                <a:gd name="T0" fmla="*/ 7 w 7"/>
                <a:gd name="T1" fmla="*/ 14 h 15"/>
                <a:gd name="T2" fmla="*/ 6 w 7"/>
                <a:gd name="T3" fmla="*/ 15 h 15"/>
                <a:gd name="T4" fmla="*/ 7 w 7"/>
                <a:gd name="T5" fmla="*/ 14 h 15"/>
                <a:gd name="T6" fmla="*/ 5 w 7"/>
                <a:gd name="T7" fmla="*/ 0 h 15"/>
                <a:gd name="T8" fmla="*/ 0 w 7"/>
                <a:gd name="T9" fmla="*/ 3 h 15"/>
                <a:gd name="T10" fmla="*/ 0 w 7"/>
                <a:gd name="T11" fmla="*/ 3 h 15"/>
                <a:gd name="T12" fmla="*/ 5 w 7"/>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7" y="14"/>
                  </a:moveTo>
                  <a:cubicBezTo>
                    <a:pt x="7" y="14"/>
                    <a:pt x="6" y="15"/>
                    <a:pt x="6" y="15"/>
                  </a:cubicBezTo>
                  <a:cubicBezTo>
                    <a:pt x="7" y="15"/>
                    <a:pt x="7" y="15"/>
                    <a:pt x="7" y="14"/>
                  </a:cubicBezTo>
                  <a:moveTo>
                    <a:pt x="5" y="0"/>
                  </a:moveTo>
                  <a:cubicBezTo>
                    <a:pt x="3" y="1"/>
                    <a:pt x="1" y="1"/>
                    <a:pt x="0" y="3"/>
                  </a:cubicBezTo>
                  <a:cubicBezTo>
                    <a:pt x="0" y="3"/>
                    <a:pt x="0" y="3"/>
                    <a:pt x="0" y="3"/>
                  </a:cubicBezTo>
                  <a:cubicBezTo>
                    <a:pt x="0" y="3"/>
                    <a:pt x="2"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5" name="Freeform 567"/>
            <p:cNvSpPr>
              <a:spLocks noEditPoints="1"/>
            </p:cNvSpPr>
            <p:nvPr/>
          </p:nvSpPr>
          <p:spPr bwMode="auto">
            <a:xfrm>
              <a:off x="1328" y="2702"/>
              <a:ext cx="13" cy="27"/>
            </a:xfrm>
            <a:custGeom>
              <a:avLst/>
              <a:gdLst>
                <a:gd name="T0" fmla="*/ 8 w 9"/>
                <a:gd name="T1" fmla="*/ 12 h 18"/>
                <a:gd name="T2" fmla="*/ 6 w 9"/>
                <a:gd name="T3" fmla="*/ 12 h 18"/>
                <a:gd name="T4" fmla="*/ 4 w 9"/>
                <a:gd name="T5" fmla="*/ 16 h 18"/>
                <a:gd name="T6" fmla="*/ 3 w 9"/>
                <a:gd name="T7" fmla="*/ 16 h 18"/>
                <a:gd name="T8" fmla="*/ 3 w 9"/>
                <a:gd name="T9" fmla="*/ 13 h 18"/>
                <a:gd name="T10" fmla="*/ 0 w 9"/>
                <a:gd name="T11" fmla="*/ 14 h 18"/>
                <a:gd name="T12" fmla="*/ 3 w 9"/>
                <a:gd name="T13" fmla="*/ 18 h 18"/>
                <a:gd name="T14" fmla="*/ 7 w 9"/>
                <a:gd name="T15" fmla="*/ 16 h 18"/>
                <a:gd name="T16" fmla="*/ 8 w 9"/>
                <a:gd name="T17" fmla="*/ 15 h 18"/>
                <a:gd name="T18" fmla="*/ 8 w 9"/>
                <a:gd name="T19" fmla="*/ 12 h 18"/>
                <a:gd name="T20" fmla="*/ 3 w 9"/>
                <a:gd name="T21" fmla="*/ 9 h 18"/>
                <a:gd name="T22" fmla="*/ 1 w 9"/>
                <a:gd name="T23" fmla="*/ 10 h 18"/>
                <a:gd name="T24" fmla="*/ 1 w 9"/>
                <a:gd name="T25" fmla="*/ 11 h 18"/>
                <a:gd name="T26" fmla="*/ 3 w 9"/>
                <a:gd name="T27" fmla="*/ 9 h 18"/>
                <a:gd name="T28" fmla="*/ 3 w 9"/>
                <a:gd name="T29" fmla="*/ 9 h 18"/>
                <a:gd name="T30" fmla="*/ 8 w 9"/>
                <a:gd name="T31" fmla="*/ 4 h 18"/>
                <a:gd name="T32" fmla="*/ 6 w 9"/>
                <a:gd name="T33" fmla="*/ 6 h 18"/>
                <a:gd name="T34" fmla="*/ 6 w 9"/>
                <a:gd name="T35" fmla="*/ 7 h 18"/>
                <a:gd name="T36" fmla="*/ 9 w 9"/>
                <a:gd name="T37" fmla="*/ 6 h 18"/>
                <a:gd name="T38" fmla="*/ 8 w 9"/>
                <a:gd name="T39" fmla="*/ 4 h 18"/>
                <a:gd name="T40" fmla="*/ 4 w 9"/>
                <a:gd name="T41" fmla="*/ 0 h 18"/>
                <a:gd name="T42" fmla="*/ 1 w 9"/>
                <a:gd name="T43" fmla="*/ 3 h 18"/>
                <a:gd name="T44" fmla="*/ 1 w 9"/>
                <a:gd name="T45" fmla="*/ 5 h 18"/>
                <a:gd name="T46" fmla="*/ 1 w 9"/>
                <a:gd name="T47" fmla="*/ 7 h 18"/>
                <a:gd name="T48" fmla="*/ 3 w 9"/>
                <a:gd name="T49" fmla="*/ 6 h 18"/>
                <a:gd name="T50" fmla="*/ 3 w 9"/>
                <a:gd name="T51" fmla="*/ 3 h 18"/>
                <a:gd name="T52" fmla="*/ 4 w 9"/>
                <a:gd name="T53" fmla="*/ 2 h 18"/>
                <a:gd name="T54" fmla="*/ 6 w 9"/>
                <a:gd name="T55" fmla="*/ 5 h 18"/>
                <a:gd name="T56" fmla="*/ 6 w 9"/>
                <a:gd name="T57" fmla="*/ 5 h 18"/>
                <a:gd name="T58" fmla="*/ 8 w 9"/>
                <a:gd name="T59" fmla="*/ 4 h 18"/>
                <a:gd name="T60" fmla="*/ 7 w 9"/>
                <a:gd name="T61" fmla="*/ 2 h 18"/>
                <a:gd name="T62" fmla="*/ 7 w 9"/>
                <a:gd name="T63" fmla="*/ 2 h 18"/>
                <a:gd name="T64" fmla="*/ 5 w 9"/>
                <a:gd name="T65" fmla="*/ 2 h 18"/>
                <a:gd name="T66" fmla="*/ 5 w 9"/>
                <a:gd name="T67" fmla="*/ 0 h 18"/>
                <a:gd name="T68" fmla="*/ 4 w 9"/>
                <a:gd name="T6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 h="18">
                  <a:moveTo>
                    <a:pt x="8" y="12"/>
                  </a:moveTo>
                  <a:cubicBezTo>
                    <a:pt x="8" y="12"/>
                    <a:pt x="7" y="12"/>
                    <a:pt x="6" y="12"/>
                  </a:cubicBezTo>
                  <a:cubicBezTo>
                    <a:pt x="6" y="14"/>
                    <a:pt x="5" y="16"/>
                    <a:pt x="4" y="16"/>
                  </a:cubicBezTo>
                  <a:cubicBezTo>
                    <a:pt x="4" y="16"/>
                    <a:pt x="4" y="16"/>
                    <a:pt x="3" y="16"/>
                  </a:cubicBezTo>
                  <a:cubicBezTo>
                    <a:pt x="3" y="16"/>
                    <a:pt x="2" y="16"/>
                    <a:pt x="3" y="13"/>
                  </a:cubicBezTo>
                  <a:cubicBezTo>
                    <a:pt x="2" y="14"/>
                    <a:pt x="1" y="14"/>
                    <a:pt x="0" y="14"/>
                  </a:cubicBezTo>
                  <a:cubicBezTo>
                    <a:pt x="0" y="15"/>
                    <a:pt x="1" y="18"/>
                    <a:pt x="3" y="18"/>
                  </a:cubicBezTo>
                  <a:cubicBezTo>
                    <a:pt x="7" y="16"/>
                    <a:pt x="7" y="16"/>
                    <a:pt x="7" y="16"/>
                  </a:cubicBezTo>
                  <a:cubicBezTo>
                    <a:pt x="8" y="16"/>
                    <a:pt x="8" y="15"/>
                    <a:pt x="8" y="15"/>
                  </a:cubicBezTo>
                  <a:cubicBezTo>
                    <a:pt x="8" y="15"/>
                    <a:pt x="8" y="13"/>
                    <a:pt x="8" y="12"/>
                  </a:cubicBezTo>
                  <a:moveTo>
                    <a:pt x="3" y="9"/>
                  </a:moveTo>
                  <a:cubicBezTo>
                    <a:pt x="2" y="9"/>
                    <a:pt x="1" y="10"/>
                    <a:pt x="1" y="10"/>
                  </a:cubicBezTo>
                  <a:cubicBezTo>
                    <a:pt x="1" y="11"/>
                    <a:pt x="1" y="11"/>
                    <a:pt x="1" y="11"/>
                  </a:cubicBezTo>
                  <a:cubicBezTo>
                    <a:pt x="1" y="11"/>
                    <a:pt x="2" y="10"/>
                    <a:pt x="3" y="9"/>
                  </a:cubicBezTo>
                  <a:cubicBezTo>
                    <a:pt x="3" y="9"/>
                    <a:pt x="3" y="9"/>
                    <a:pt x="3" y="9"/>
                  </a:cubicBezTo>
                  <a:moveTo>
                    <a:pt x="8" y="4"/>
                  </a:moveTo>
                  <a:cubicBezTo>
                    <a:pt x="8" y="5"/>
                    <a:pt x="7" y="5"/>
                    <a:pt x="6" y="6"/>
                  </a:cubicBezTo>
                  <a:cubicBezTo>
                    <a:pt x="6" y="6"/>
                    <a:pt x="6" y="7"/>
                    <a:pt x="6" y="7"/>
                  </a:cubicBezTo>
                  <a:cubicBezTo>
                    <a:pt x="7" y="7"/>
                    <a:pt x="8" y="7"/>
                    <a:pt x="9" y="6"/>
                  </a:cubicBezTo>
                  <a:cubicBezTo>
                    <a:pt x="9" y="5"/>
                    <a:pt x="9" y="5"/>
                    <a:pt x="8" y="4"/>
                  </a:cubicBezTo>
                  <a:moveTo>
                    <a:pt x="4" y="0"/>
                  </a:moveTo>
                  <a:cubicBezTo>
                    <a:pt x="3" y="1"/>
                    <a:pt x="2" y="2"/>
                    <a:pt x="1" y="3"/>
                  </a:cubicBezTo>
                  <a:cubicBezTo>
                    <a:pt x="1" y="4"/>
                    <a:pt x="1" y="4"/>
                    <a:pt x="1" y="5"/>
                  </a:cubicBezTo>
                  <a:cubicBezTo>
                    <a:pt x="1" y="5"/>
                    <a:pt x="1" y="6"/>
                    <a:pt x="1" y="7"/>
                  </a:cubicBezTo>
                  <a:cubicBezTo>
                    <a:pt x="1" y="7"/>
                    <a:pt x="2" y="7"/>
                    <a:pt x="3" y="6"/>
                  </a:cubicBezTo>
                  <a:cubicBezTo>
                    <a:pt x="3" y="5"/>
                    <a:pt x="3" y="3"/>
                    <a:pt x="3" y="3"/>
                  </a:cubicBezTo>
                  <a:cubicBezTo>
                    <a:pt x="3" y="3"/>
                    <a:pt x="3" y="2"/>
                    <a:pt x="4" y="2"/>
                  </a:cubicBezTo>
                  <a:cubicBezTo>
                    <a:pt x="5" y="2"/>
                    <a:pt x="6" y="3"/>
                    <a:pt x="6" y="5"/>
                  </a:cubicBezTo>
                  <a:cubicBezTo>
                    <a:pt x="6" y="5"/>
                    <a:pt x="6" y="5"/>
                    <a:pt x="6" y="5"/>
                  </a:cubicBezTo>
                  <a:cubicBezTo>
                    <a:pt x="8" y="4"/>
                    <a:pt x="8" y="4"/>
                    <a:pt x="8" y="4"/>
                  </a:cubicBezTo>
                  <a:cubicBezTo>
                    <a:pt x="8" y="3"/>
                    <a:pt x="8" y="2"/>
                    <a:pt x="7" y="2"/>
                  </a:cubicBezTo>
                  <a:cubicBezTo>
                    <a:pt x="7" y="2"/>
                    <a:pt x="7" y="2"/>
                    <a:pt x="7" y="2"/>
                  </a:cubicBezTo>
                  <a:cubicBezTo>
                    <a:pt x="7" y="2"/>
                    <a:pt x="6" y="2"/>
                    <a:pt x="5" y="2"/>
                  </a:cubicBezTo>
                  <a:cubicBezTo>
                    <a:pt x="4" y="2"/>
                    <a:pt x="3" y="2"/>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6" name="Freeform 568"/>
            <p:cNvSpPr>
              <a:spLocks noEditPoints="1"/>
            </p:cNvSpPr>
            <p:nvPr/>
          </p:nvSpPr>
          <p:spPr bwMode="auto">
            <a:xfrm>
              <a:off x="1341" y="2704"/>
              <a:ext cx="10" cy="25"/>
            </a:xfrm>
            <a:custGeom>
              <a:avLst/>
              <a:gdLst>
                <a:gd name="T0" fmla="*/ 3 w 7"/>
                <a:gd name="T1" fmla="*/ 10 h 17"/>
                <a:gd name="T2" fmla="*/ 0 w 7"/>
                <a:gd name="T3" fmla="*/ 10 h 17"/>
                <a:gd name="T4" fmla="*/ 0 w 7"/>
                <a:gd name="T5" fmla="*/ 13 h 17"/>
                <a:gd name="T6" fmla="*/ 4 w 7"/>
                <a:gd name="T7" fmla="*/ 17 h 17"/>
                <a:gd name="T8" fmla="*/ 4 w 7"/>
                <a:gd name="T9" fmla="*/ 17 h 17"/>
                <a:gd name="T10" fmla="*/ 5 w 7"/>
                <a:gd name="T11" fmla="*/ 17 h 17"/>
                <a:gd name="T12" fmla="*/ 7 w 7"/>
                <a:gd name="T13" fmla="*/ 11 h 17"/>
                <a:gd name="T14" fmla="*/ 7 w 7"/>
                <a:gd name="T15" fmla="*/ 11 h 17"/>
                <a:gd name="T16" fmla="*/ 5 w 7"/>
                <a:gd name="T17" fmla="*/ 10 h 17"/>
                <a:gd name="T18" fmla="*/ 4 w 7"/>
                <a:gd name="T19" fmla="*/ 15 h 17"/>
                <a:gd name="T20" fmla="*/ 4 w 7"/>
                <a:gd name="T21" fmla="*/ 15 h 17"/>
                <a:gd name="T22" fmla="*/ 4 w 7"/>
                <a:gd name="T23" fmla="*/ 15 h 17"/>
                <a:gd name="T24" fmla="*/ 3 w 7"/>
                <a:gd name="T25" fmla="*/ 10 h 17"/>
                <a:gd name="T26" fmla="*/ 2 w 7"/>
                <a:gd name="T27" fmla="*/ 0 h 17"/>
                <a:gd name="T28" fmla="*/ 1 w 7"/>
                <a:gd name="T29" fmla="*/ 0 h 17"/>
                <a:gd name="T30" fmla="*/ 0 w 7"/>
                <a:gd name="T31" fmla="*/ 2 h 17"/>
                <a:gd name="T32" fmla="*/ 1 w 7"/>
                <a:gd name="T33" fmla="*/ 4 h 17"/>
                <a:gd name="T34" fmla="*/ 3 w 7"/>
                <a:gd name="T35" fmla="*/ 3 h 17"/>
                <a:gd name="T36" fmla="*/ 4 w 7"/>
                <a:gd name="T37" fmla="*/ 1 h 17"/>
                <a:gd name="T38" fmla="*/ 4 w 7"/>
                <a:gd name="T39" fmla="*/ 1 h 17"/>
                <a:gd name="T40" fmla="*/ 4 w 7"/>
                <a:gd name="T41" fmla="*/ 1 h 17"/>
                <a:gd name="T42" fmla="*/ 4 w 7"/>
                <a:gd name="T43" fmla="*/ 1 h 17"/>
                <a:gd name="T44" fmla="*/ 2 w 7"/>
                <a:gd name="T4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 h="17">
                  <a:moveTo>
                    <a:pt x="3" y="10"/>
                  </a:moveTo>
                  <a:cubicBezTo>
                    <a:pt x="2" y="10"/>
                    <a:pt x="1" y="10"/>
                    <a:pt x="0" y="10"/>
                  </a:cubicBezTo>
                  <a:cubicBezTo>
                    <a:pt x="0" y="12"/>
                    <a:pt x="0" y="13"/>
                    <a:pt x="0" y="13"/>
                  </a:cubicBezTo>
                  <a:cubicBezTo>
                    <a:pt x="0" y="17"/>
                    <a:pt x="3" y="17"/>
                    <a:pt x="4" y="17"/>
                  </a:cubicBezTo>
                  <a:cubicBezTo>
                    <a:pt x="4" y="17"/>
                    <a:pt x="4" y="17"/>
                    <a:pt x="4" y="17"/>
                  </a:cubicBezTo>
                  <a:cubicBezTo>
                    <a:pt x="4" y="17"/>
                    <a:pt x="5" y="17"/>
                    <a:pt x="5" y="17"/>
                  </a:cubicBezTo>
                  <a:cubicBezTo>
                    <a:pt x="7" y="17"/>
                    <a:pt x="7" y="11"/>
                    <a:pt x="7" y="11"/>
                  </a:cubicBezTo>
                  <a:cubicBezTo>
                    <a:pt x="7" y="11"/>
                    <a:pt x="7" y="11"/>
                    <a:pt x="7" y="11"/>
                  </a:cubicBezTo>
                  <a:cubicBezTo>
                    <a:pt x="6" y="11"/>
                    <a:pt x="6" y="10"/>
                    <a:pt x="5" y="10"/>
                  </a:cubicBezTo>
                  <a:cubicBezTo>
                    <a:pt x="5" y="13"/>
                    <a:pt x="5" y="15"/>
                    <a:pt x="4" y="15"/>
                  </a:cubicBezTo>
                  <a:cubicBezTo>
                    <a:pt x="4" y="15"/>
                    <a:pt x="4" y="15"/>
                    <a:pt x="4" y="15"/>
                  </a:cubicBezTo>
                  <a:cubicBezTo>
                    <a:pt x="4" y="15"/>
                    <a:pt x="4" y="15"/>
                    <a:pt x="4" y="15"/>
                  </a:cubicBezTo>
                  <a:cubicBezTo>
                    <a:pt x="3" y="15"/>
                    <a:pt x="2" y="15"/>
                    <a:pt x="3" y="10"/>
                  </a:cubicBezTo>
                  <a:moveTo>
                    <a:pt x="2" y="0"/>
                  </a:moveTo>
                  <a:cubicBezTo>
                    <a:pt x="2" y="0"/>
                    <a:pt x="2" y="0"/>
                    <a:pt x="1" y="0"/>
                  </a:cubicBezTo>
                  <a:cubicBezTo>
                    <a:pt x="1" y="1"/>
                    <a:pt x="0" y="2"/>
                    <a:pt x="0" y="2"/>
                  </a:cubicBezTo>
                  <a:cubicBezTo>
                    <a:pt x="1" y="2"/>
                    <a:pt x="1" y="3"/>
                    <a:pt x="1" y="4"/>
                  </a:cubicBezTo>
                  <a:cubicBezTo>
                    <a:pt x="1" y="4"/>
                    <a:pt x="2" y="4"/>
                    <a:pt x="3" y="3"/>
                  </a:cubicBezTo>
                  <a:cubicBezTo>
                    <a:pt x="3" y="2"/>
                    <a:pt x="3" y="1"/>
                    <a:pt x="4" y="1"/>
                  </a:cubicBezTo>
                  <a:cubicBezTo>
                    <a:pt x="4" y="1"/>
                    <a:pt x="4" y="1"/>
                    <a:pt x="4" y="1"/>
                  </a:cubicBezTo>
                  <a:cubicBezTo>
                    <a:pt x="4" y="1"/>
                    <a:pt x="4" y="1"/>
                    <a:pt x="4" y="1"/>
                  </a:cubicBezTo>
                  <a:cubicBezTo>
                    <a:pt x="4" y="1"/>
                    <a:pt x="4" y="1"/>
                    <a:pt x="4" y="1"/>
                  </a:cubicBezTo>
                  <a:cubicBezTo>
                    <a:pt x="4" y="1"/>
                    <a:pt x="4"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7" name="Freeform 569"/>
            <p:cNvSpPr>
              <a:spLocks/>
            </p:cNvSpPr>
            <p:nvPr/>
          </p:nvSpPr>
          <p:spPr bwMode="auto">
            <a:xfrm>
              <a:off x="1351" y="2720"/>
              <a:ext cx="6" cy="10"/>
            </a:xfrm>
            <a:custGeom>
              <a:avLst/>
              <a:gdLst>
                <a:gd name="T0" fmla="*/ 0 w 4"/>
                <a:gd name="T1" fmla="*/ 0 h 7"/>
                <a:gd name="T2" fmla="*/ 0 w 4"/>
                <a:gd name="T3" fmla="*/ 4 h 7"/>
                <a:gd name="T4" fmla="*/ 1 w 4"/>
                <a:gd name="T5" fmla="*/ 7 h 7"/>
                <a:gd name="T6" fmla="*/ 3 w 4"/>
                <a:gd name="T7" fmla="*/ 4 h 7"/>
                <a:gd name="T8" fmla="*/ 4 w 4"/>
                <a:gd name="T9" fmla="*/ 4 h 7"/>
                <a:gd name="T10" fmla="*/ 4 w 4"/>
                <a:gd name="T11" fmla="*/ 4 h 7"/>
                <a:gd name="T12" fmla="*/ 3 w 4"/>
                <a:gd name="T13" fmla="*/ 1 h 7"/>
                <a:gd name="T14" fmla="*/ 3 w 4"/>
                <a:gd name="T15" fmla="*/ 0 h 7"/>
                <a:gd name="T16" fmla="*/ 3 w 4"/>
                <a:gd name="T17" fmla="*/ 2 h 7"/>
                <a:gd name="T18" fmla="*/ 2 w 4"/>
                <a:gd name="T19" fmla="*/ 5 h 7"/>
                <a:gd name="T20" fmla="*/ 1 w 4"/>
                <a:gd name="T21" fmla="*/ 1 h 7"/>
                <a:gd name="T22" fmla="*/ 0 w 4"/>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7">
                  <a:moveTo>
                    <a:pt x="0" y="0"/>
                  </a:moveTo>
                  <a:cubicBezTo>
                    <a:pt x="0" y="1"/>
                    <a:pt x="0" y="3"/>
                    <a:pt x="0" y="4"/>
                  </a:cubicBezTo>
                  <a:cubicBezTo>
                    <a:pt x="0" y="4"/>
                    <a:pt x="0" y="7"/>
                    <a:pt x="1" y="7"/>
                  </a:cubicBezTo>
                  <a:cubicBezTo>
                    <a:pt x="2" y="6"/>
                    <a:pt x="3" y="4"/>
                    <a:pt x="3" y="4"/>
                  </a:cubicBezTo>
                  <a:cubicBezTo>
                    <a:pt x="3" y="4"/>
                    <a:pt x="3" y="4"/>
                    <a:pt x="4" y="4"/>
                  </a:cubicBezTo>
                  <a:cubicBezTo>
                    <a:pt x="4" y="4"/>
                    <a:pt x="4" y="4"/>
                    <a:pt x="4" y="4"/>
                  </a:cubicBezTo>
                  <a:cubicBezTo>
                    <a:pt x="4" y="3"/>
                    <a:pt x="4" y="2"/>
                    <a:pt x="3" y="1"/>
                  </a:cubicBezTo>
                  <a:cubicBezTo>
                    <a:pt x="3" y="1"/>
                    <a:pt x="3" y="1"/>
                    <a:pt x="3" y="0"/>
                  </a:cubicBezTo>
                  <a:cubicBezTo>
                    <a:pt x="3" y="1"/>
                    <a:pt x="3" y="2"/>
                    <a:pt x="3" y="2"/>
                  </a:cubicBezTo>
                  <a:cubicBezTo>
                    <a:pt x="2" y="4"/>
                    <a:pt x="2" y="5"/>
                    <a:pt x="2" y="5"/>
                  </a:cubicBezTo>
                  <a:cubicBezTo>
                    <a:pt x="2" y="5"/>
                    <a:pt x="1" y="5"/>
                    <a:pt x="1" y="1"/>
                  </a:cubicBezTo>
                  <a:cubicBezTo>
                    <a:pt x="1" y="1"/>
                    <a:pt x="1"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8" name="Freeform 570"/>
            <p:cNvSpPr>
              <a:spLocks/>
            </p:cNvSpPr>
            <p:nvPr/>
          </p:nvSpPr>
          <p:spPr bwMode="auto">
            <a:xfrm>
              <a:off x="1326" y="2782"/>
              <a:ext cx="18" cy="21"/>
            </a:xfrm>
            <a:custGeom>
              <a:avLst/>
              <a:gdLst>
                <a:gd name="T0" fmla="*/ 9 w 12"/>
                <a:gd name="T1" fmla="*/ 0 h 14"/>
                <a:gd name="T2" fmla="*/ 1 w 12"/>
                <a:gd name="T3" fmla="*/ 2 h 14"/>
                <a:gd name="T4" fmla="*/ 1 w 12"/>
                <a:gd name="T5" fmla="*/ 2 h 14"/>
                <a:gd name="T6" fmla="*/ 0 w 12"/>
                <a:gd name="T7" fmla="*/ 2 h 14"/>
                <a:gd name="T8" fmla="*/ 0 w 12"/>
                <a:gd name="T9" fmla="*/ 2 h 14"/>
                <a:gd name="T10" fmla="*/ 0 w 12"/>
                <a:gd name="T11" fmla="*/ 2 h 14"/>
                <a:gd name="T12" fmla="*/ 2 w 12"/>
                <a:gd name="T13" fmla="*/ 14 h 14"/>
                <a:gd name="T14" fmla="*/ 2 w 12"/>
                <a:gd name="T15" fmla="*/ 14 h 14"/>
                <a:gd name="T16" fmla="*/ 11 w 12"/>
                <a:gd name="T17" fmla="*/ 4 h 14"/>
                <a:gd name="T18" fmla="*/ 11 w 12"/>
                <a:gd name="T19" fmla="*/ 4 h 14"/>
                <a:gd name="T20" fmla="*/ 11 w 12"/>
                <a:gd name="T21" fmla="*/ 4 h 14"/>
                <a:gd name="T22" fmla="*/ 11 w 12"/>
                <a:gd name="T23" fmla="*/ 4 h 14"/>
                <a:gd name="T24" fmla="*/ 9 w 12"/>
                <a:gd name="T25" fmla="*/ 0 h 14"/>
                <a:gd name="T26" fmla="*/ 9 w 12"/>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4">
                  <a:moveTo>
                    <a:pt x="9" y="0"/>
                  </a:moveTo>
                  <a:cubicBezTo>
                    <a:pt x="6" y="0"/>
                    <a:pt x="3" y="1"/>
                    <a:pt x="1" y="2"/>
                  </a:cubicBezTo>
                  <a:cubicBezTo>
                    <a:pt x="1" y="2"/>
                    <a:pt x="1" y="2"/>
                    <a:pt x="1" y="2"/>
                  </a:cubicBezTo>
                  <a:cubicBezTo>
                    <a:pt x="0" y="2"/>
                    <a:pt x="0" y="2"/>
                    <a:pt x="0" y="2"/>
                  </a:cubicBezTo>
                  <a:cubicBezTo>
                    <a:pt x="0" y="2"/>
                    <a:pt x="0" y="2"/>
                    <a:pt x="0" y="2"/>
                  </a:cubicBezTo>
                  <a:cubicBezTo>
                    <a:pt x="0" y="2"/>
                    <a:pt x="0" y="2"/>
                    <a:pt x="0" y="2"/>
                  </a:cubicBezTo>
                  <a:cubicBezTo>
                    <a:pt x="0" y="6"/>
                    <a:pt x="2" y="12"/>
                    <a:pt x="2" y="14"/>
                  </a:cubicBezTo>
                  <a:cubicBezTo>
                    <a:pt x="2" y="14"/>
                    <a:pt x="2" y="14"/>
                    <a:pt x="2" y="14"/>
                  </a:cubicBezTo>
                  <a:cubicBezTo>
                    <a:pt x="5" y="10"/>
                    <a:pt x="9" y="8"/>
                    <a:pt x="11" y="4"/>
                  </a:cubicBezTo>
                  <a:cubicBezTo>
                    <a:pt x="11" y="4"/>
                    <a:pt x="11" y="4"/>
                    <a:pt x="11" y="4"/>
                  </a:cubicBezTo>
                  <a:cubicBezTo>
                    <a:pt x="11" y="4"/>
                    <a:pt x="11" y="4"/>
                    <a:pt x="11" y="4"/>
                  </a:cubicBezTo>
                  <a:cubicBezTo>
                    <a:pt x="11" y="4"/>
                    <a:pt x="11" y="4"/>
                    <a:pt x="11" y="4"/>
                  </a:cubicBezTo>
                  <a:cubicBezTo>
                    <a:pt x="12" y="1"/>
                    <a:pt x="11" y="0"/>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69" name="Freeform 571"/>
            <p:cNvSpPr>
              <a:spLocks/>
            </p:cNvSpPr>
            <p:nvPr/>
          </p:nvSpPr>
          <p:spPr bwMode="auto">
            <a:xfrm>
              <a:off x="1322" y="2726"/>
              <a:ext cx="41" cy="77"/>
            </a:xfrm>
            <a:custGeom>
              <a:avLst/>
              <a:gdLst>
                <a:gd name="T0" fmla="*/ 24 w 28"/>
                <a:gd name="T1" fmla="*/ 0 h 53"/>
                <a:gd name="T2" fmla="*/ 23 w 28"/>
                <a:gd name="T3" fmla="*/ 2 h 53"/>
                <a:gd name="T4" fmla="*/ 22 w 28"/>
                <a:gd name="T5" fmla="*/ 3 h 53"/>
                <a:gd name="T6" fmla="*/ 21 w 28"/>
                <a:gd name="T7" fmla="*/ 3 h 53"/>
                <a:gd name="T8" fmla="*/ 20 w 28"/>
                <a:gd name="T9" fmla="*/ 4 h 53"/>
                <a:gd name="T10" fmla="*/ 14 w 28"/>
                <a:gd name="T11" fmla="*/ 9 h 53"/>
                <a:gd name="T12" fmla="*/ 15 w 28"/>
                <a:gd name="T13" fmla="*/ 9 h 53"/>
                <a:gd name="T14" fmla="*/ 17 w 28"/>
                <a:gd name="T15" fmla="*/ 9 h 53"/>
                <a:gd name="T16" fmla="*/ 19 w 28"/>
                <a:gd name="T17" fmla="*/ 15 h 53"/>
                <a:gd name="T18" fmla="*/ 16 w 28"/>
                <a:gd name="T19" fmla="*/ 23 h 53"/>
                <a:gd name="T20" fmla="*/ 17 w 28"/>
                <a:gd name="T21" fmla="*/ 24 h 53"/>
                <a:gd name="T22" fmla="*/ 11 w 28"/>
                <a:gd name="T23" fmla="*/ 29 h 53"/>
                <a:gd name="T24" fmla="*/ 13 w 28"/>
                <a:gd name="T25" fmla="*/ 29 h 53"/>
                <a:gd name="T26" fmla="*/ 20 w 28"/>
                <a:gd name="T27" fmla="*/ 35 h 53"/>
                <a:gd name="T28" fmla="*/ 14 w 28"/>
                <a:gd name="T29" fmla="*/ 32 h 53"/>
                <a:gd name="T30" fmla="*/ 7 w 28"/>
                <a:gd name="T31" fmla="*/ 36 h 53"/>
                <a:gd name="T32" fmla="*/ 6 w 28"/>
                <a:gd name="T33" fmla="*/ 36 h 53"/>
                <a:gd name="T34" fmla="*/ 3 w 28"/>
                <a:gd name="T35" fmla="*/ 37 h 53"/>
                <a:gd name="T36" fmla="*/ 4 w 28"/>
                <a:gd name="T37" fmla="*/ 38 h 53"/>
                <a:gd name="T38" fmla="*/ 4 w 28"/>
                <a:gd name="T39" fmla="*/ 38 h 53"/>
                <a:gd name="T40" fmla="*/ 3 w 28"/>
                <a:gd name="T41" fmla="*/ 41 h 53"/>
                <a:gd name="T42" fmla="*/ 4 w 28"/>
                <a:gd name="T43" fmla="*/ 41 h 53"/>
                <a:gd name="T44" fmla="*/ 4 w 28"/>
                <a:gd name="T45" fmla="*/ 41 h 53"/>
                <a:gd name="T46" fmla="*/ 12 w 28"/>
                <a:gd name="T47" fmla="*/ 39 h 53"/>
                <a:gd name="T48" fmla="*/ 12 w 28"/>
                <a:gd name="T49" fmla="*/ 39 h 53"/>
                <a:gd name="T50" fmla="*/ 12 w 28"/>
                <a:gd name="T51" fmla="*/ 39 h 53"/>
                <a:gd name="T52" fmla="*/ 12 w 28"/>
                <a:gd name="T53" fmla="*/ 39 h 53"/>
                <a:gd name="T54" fmla="*/ 14 w 28"/>
                <a:gd name="T55" fmla="*/ 43 h 53"/>
                <a:gd name="T56" fmla="*/ 14 w 28"/>
                <a:gd name="T57" fmla="*/ 43 h 53"/>
                <a:gd name="T58" fmla="*/ 14 w 28"/>
                <a:gd name="T59" fmla="*/ 43 h 53"/>
                <a:gd name="T60" fmla="*/ 14 w 28"/>
                <a:gd name="T61" fmla="*/ 43 h 53"/>
                <a:gd name="T62" fmla="*/ 5 w 28"/>
                <a:gd name="T63" fmla="*/ 53 h 53"/>
                <a:gd name="T64" fmla="*/ 5 w 28"/>
                <a:gd name="T65" fmla="*/ 53 h 53"/>
                <a:gd name="T66" fmla="*/ 16 w 28"/>
                <a:gd name="T67" fmla="*/ 51 h 53"/>
                <a:gd name="T68" fmla="*/ 26 w 28"/>
                <a:gd name="T69" fmla="*/ 51 h 53"/>
                <a:gd name="T70" fmla="*/ 26 w 28"/>
                <a:gd name="T71" fmla="*/ 51 h 53"/>
                <a:gd name="T72" fmla="*/ 26 w 28"/>
                <a:gd name="T73" fmla="*/ 51 h 53"/>
                <a:gd name="T74" fmla="*/ 25 w 28"/>
                <a:gd name="T75" fmla="*/ 51 h 53"/>
                <a:gd name="T76" fmla="*/ 24 w 28"/>
                <a:gd name="T77" fmla="*/ 48 h 53"/>
                <a:gd name="T78" fmla="*/ 24 w 28"/>
                <a:gd name="T79" fmla="*/ 42 h 53"/>
                <a:gd name="T80" fmla="*/ 23 w 28"/>
                <a:gd name="T81" fmla="*/ 34 h 53"/>
                <a:gd name="T82" fmla="*/ 23 w 28"/>
                <a:gd name="T83" fmla="*/ 23 h 53"/>
                <a:gd name="T84" fmla="*/ 23 w 28"/>
                <a:gd name="T85" fmla="*/ 8 h 53"/>
                <a:gd name="T86" fmla="*/ 23 w 28"/>
                <a:gd name="T87" fmla="*/ 8 h 53"/>
                <a:gd name="T88" fmla="*/ 24 w 28"/>
                <a:gd name="T89" fmla="*/ 6 h 53"/>
                <a:gd name="T90" fmla="*/ 24 w 28"/>
                <a:gd name="T91" fmla="*/ 6 h 53"/>
                <a:gd name="T92" fmla="*/ 24 w 28"/>
                <a:gd name="T9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 h="53">
                  <a:moveTo>
                    <a:pt x="24" y="0"/>
                  </a:moveTo>
                  <a:cubicBezTo>
                    <a:pt x="24" y="2"/>
                    <a:pt x="23" y="2"/>
                    <a:pt x="23" y="2"/>
                  </a:cubicBezTo>
                  <a:cubicBezTo>
                    <a:pt x="23" y="3"/>
                    <a:pt x="22" y="3"/>
                    <a:pt x="22" y="3"/>
                  </a:cubicBezTo>
                  <a:cubicBezTo>
                    <a:pt x="22" y="3"/>
                    <a:pt x="22" y="3"/>
                    <a:pt x="21" y="3"/>
                  </a:cubicBezTo>
                  <a:cubicBezTo>
                    <a:pt x="21" y="4"/>
                    <a:pt x="20" y="4"/>
                    <a:pt x="20" y="4"/>
                  </a:cubicBezTo>
                  <a:cubicBezTo>
                    <a:pt x="2" y="9"/>
                    <a:pt x="10" y="9"/>
                    <a:pt x="14" y="9"/>
                  </a:cubicBezTo>
                  <a:cubicBezTo>
                    <a:pt x="15" y="9"/>
                    <a:pt x="15" y="9"/>
                    <a:pt x="15" y="9"/>
                  </a:cubicBezTo>
                  <a:cubicBezTo>
                    <a:pt x="16" y="9"/>
                    <a:pt x="17" y="9"/>
                    <a:pt x="17" y="9"/>
                  </a:cubicBezTo>
                  <a:cubicBezTo>
                    <a:pt x="28" y="9"/>
                    <a:pt x="19" y="15"/>
                    <a:pt x="19" y="15"/>
                  </a:cubicBezTo>
                  <a:cubicBezTo>
                    <a:pt x="8" y="20"/>
                    <a:pt x="16" y="23"/>
                    <a:pt x="16" y="23"/>
                  </a:cubicBezTo>
                  <a:cubicBezTo>
                    <a:pt x="25" y="23"/>
                    <a:pt x="17" y="24"/>
                    <a:pt x="17" y="24"/>
                  </a:cubicBezTo>
                  <a:cubicBezTo>
                    <a:pt x="0" y="27"/>
                    <a:pt x="11" y="29"/>
                    <a:pt x="11" y="29"/>
                  </a:cubicBezTo>
                  <a:cubicBezTo>
                    <a:pt x="12" y="29"/>
                    <a:pt x="12" y="29"/>
                    <a:pt x="13" y="29"/>
                  </a:cubicBezTo>
                  <a:cubicBezTo>
                    <a:pt x="19" y="29"/>
                    <a:pt x="20" y="35"/>
                    <a:pt x="20" y="35"/>
                  </a:cubicBezTo>
                  <a:cubicBezTo>
                    <a:pt x="18" y="33"/>
                    <a:pt x="16" y="32"/>
                    <a:pt x="14" y="32"/>
                  </a:cubicBezTo>
                  <a:cubicBezTo>
                    <a:pt x="11" y="32"/>
                    <a:pt x="9" y="34"/>
                    <a:pt x="7" y="36"/>
                  </a:cubicBezTo>
                  <a:cubicBezTo>
                    <a:pt x="7" y="36"/>
                    <a:pt x="7" y="36"/>
                    <a:pt x="6" y="36"/>
                  </a:cubicBezTo>
                  <a:cubicBezTo>
                    <a:pt x="5" y="36"/>
                    <a:pt x="4" y="37"/>
                    <a:pt x="3" y="37"/>
                  </a:cubicBezTo>
                  <a:cubicBezTo>
                    <a:pt x="4" y="38"/>
                    <a:pt x="4" y="38"/>
                    <a:pt x="4" y="38"/>
                  </a:cubicBezTo>
                  <a:cubicBezTo>
                    <a:pt x="4" y="38"/>
                    <a:pt x="4" y="38"/>
                    <a:pt x="4" y="38"/>
                  </a:cubicBezTo>
                  <a:cubicBezTo>
                    <a:pt x="3" y="38"/>
                    <a:pt x="3" y="40"/>
                    <a:pt x="3" y="41"/>
                  </a:cubicBezTo>
                  <a:cubicBezTo>
                    <a:pt x="3" y="41"/>
                    <a:pt x="3" y="41"/>
                    <a:pt x="4" y="41"/>
                  </a:cubicBezTo>
                  <a:cubicBezTo>
                    <a:pt x="4" y="41"/>
                    <a:pt x="4" y="41"/>
                    <a:pt x="4" y="41"/>
                  </a:cubicBezTo>
                  <a:cubicBezTo>
                    <a:pt x="6" y="40"/>
                    <a:pt x="9" y="39"/>
                    <a:pt x="12" y="39"/>
                  </a:cubicBezTo>
                  <a:cubicBezTo>
                    <a:pt x="12" y="39"/>
                    <a:pt x="12" y="39"/>
                    <a:pt x="12" y="39"/>
                  </a:cubicBezTo>
                  <a:cubicBezTo>
                    <a:pt x="12" y="39"/>
                    <a:pt x="12" y="39"/>
                    <a:pt x="12" y="39"/>
                  </a:cubicBezTo>
                  <a:cubicBezTo>
                    <a:pt x="12" y="39"/>
                    <a:pt x="12" y="39"/>
                    <a:pt x="12" y="39"/>
                  </a:cubicBezTo>
                  <a:cubicBezTo>
                    <a:pt x="14" y="39"/>
                    <a:pt x="15" y="40"/>
                    <a:pt x="14" y="43"/>
                  </a:cubicBezTo>
                  <a:cubicBezTo>
                    <a:pt x="14" y="43"/>
                    <a:pt x="14" y="43"/>
                    <a:pt x="14" y="43"/>
                  </a:cubicBezTo>
                  <a:cubicBezTo>
                    <a:pt x="14" y="43"/>
                    <a:pt x="14" y="43"/>
                    <a:pt x="14" y="43"/>
                  </a:cubicBezTo>
                  <a:cubicBezTo>
                    <a:pt x="14" y="43"/>
                    <a:pt x="14" y="43"/>
                    <a:pt x="14" y="43"/>
                  </a:cubicBezTo>
                  <a:cubicBezTo>
                    <a:pt x="12" y="47"/>
                    <a:pt x="8" y="49"/>
                    <a:pt x="5" y="53"/>
                  </a:cubicBezTo>
                  <a:cubicBezTo>
                    <a:pt x="5" y="53"/>
                    <a:pt x="5" y="53"/>
                    <a:pt x="5" y="53"/>
                  </a:cubicBezTo>
                  <a:cubicBezTo>
                    <a:pt x="7" y="51"/>
                    <a:pt x="12" y="51"/>
                    <a:pt x="16" y="51"/>
                  </a:cubicBezTo>
                  <a:cubicBezTo>
                    <a:pt x="21" y="51"/>
                    <a:pt x="26" y="51"/>
                    <a:pt x="26" y="51"/>
                  </a:cubicBezTo>
                  <a:cubicBezTo>
                    <a:pt x="26" y="51"/>
                    <a:pt x="26" y="51"/>
                    <a:pt x="26" y="51"/>
                  </a:cubicBezTo>
                  <a:cubicBezTo>
                    <a:pt x="26" y="51"/>
                    <a:pt x="26" y="51"/>
                    <a:pt x="26" y="51"/>
                  </a:cubicBezTo>
                  <a:cubicBezTo>
                    <a:pt x="26" y="51"/>
                    <a:pt x="26" y="51"/>
                    <a:pt x="25" y="51"/>
                  </a:cubicBezTo>
                  <a:cubicBezTo>
                    <a:pt x="24" y="51"/>
                    <a:pt x="23" y="50"/>
                    <a:pt x="24" y="48"/>
                  </a:cubicBezTo>
                  <a:cubicBezTo>
                    <a:pt x="24" y="48"/>
                    <a:pt x="24" y="45"/>
                    <a:pt x="24" y="42"/>
                  </a:cubicBezTo>
                  <a:cubicBezTo>
                    <a:pt x="23" y="40"/>
                    <a:pt x="23" y="37"/>
                    <a:pt x="23" y="34"/>
                  </a:cubicBezTo>
                  <a:cubicBezTo>
                    <a:pt x="22" y="30"/>
                    <a:pt x="22" y="24"/>
                    <a:pt x="23" y="23"/>
                  </a:cubicBezTo>
                  <a:cubicBezTo>
                    <a:pt x="23" y="23"/>
                    <a:pt x="25" y="8"/>
                    <a:pt x="23" y="8"/>
                  </a:cubicBezTo>
                  <a:cubicBezTo>
                    <a:pt x="23" y="8"/>
                    <a:pt x="23" y="8"/>
                    <a:pt x="23" y="8"/>
                  </a:cubicBezTo>
                  <a:cubicBezTo>
                    <a:pt x="23" y="8"/>
                    <a:pt x="23" y="7"/>
                    <a:pt x="24" y="6"/>
                  </a:cubicBezTo>
                  <a:cubicBezTo>
                    <a:pt x="24" y="6"/>
                    <a:pt x="24" y="6"/>
                    <a:pt x="24" y="6"/>
                  </a:cubicBezTo>
                  <a:cubicBezTo>
                    <a:pt x="25" y="1"/>
                    <a:pt x="24"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0" name="Freeform 572"/>
            <p:cNvSpPr>
              <a:spLocks/>
            </p:cNvSpPr>
            <p:nvPr/>
          </p:nvSpPr>
          <p:spPr bwMode="auto">
            <a:xfrm>
              <a:off x="1352" y="2726"/>
              <a:ext cx="5" cy="4"/>
            </a:xfrm>
            <a:custGeom>
              <a:avLst/>
              <a:gdLst>
                <a:gd name="T0" fmla="*/ 3 w 3"/>
                <a:gd name="T1" fmla="*/ 0 h 3"/>
                <a:gd name="T2" fmla="*/ 2 w 3"/>
                <a:gd name="T3" fmla="*/ 0 h 3"/>
                <a:gd name="T4" fmla="*/ 0 w 3"/>
                <a:gd name="T5" fmla="*/ 3 h 3"/>
                <a:gd name="T6" fmla="*/ 1 w 3"/>
                <a:gd name="T7" fmla="*/ 3 h 3"/>
                <a:gd name="T8" fmla="*/ 2 w 3"/>
                <a:gd name="T9" fmla="*/ 2 h 3"/>
                <a:gd name="T10" fmla="*/ 3 w 3"/>
                <a:gd name="T11" fmla="*/ 0 h 3"/>
                <a:gd name="T12" fmla="*/ 3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0"/>
                  </a:moveTo>
                  <a:cubicBezTo>
                    <a:pt x="2" y="0"/>
                    <a:pt x="2" y="0"/>
                    <a:pt x="2" y="0"/>
                  </a:cubicBezTo>
                  <a:cubicBezTo>
                    <a:pt x="2" y="0"/>
                    <a:pt x="1" y="2"/>
                    <a:pt x="0" y="3"/>
                  </a:cubicBezTo>
                  <a:cubicBezTo>
                    <a:pt x="1" y="3"/>
                    <a:pt x="1" y="3"/>
                    <a:pt x="1" y="3"/>
                  </a:cubicBezTo>
                  <a:cubicBezTo>
                    <a:pt x="1" y="3"/>
                    <a:pt x="2" y="3"/>
                    <a:pt x="2" y="2"/>
                  </a:cubicBezTo>
                  <a:cubicBezTo>
                    <a:pt x="2" y="2"/>
                    <a:pt x="3" y="2"/>
                    <a:pt x="3"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1" name="Freeform 573"/>
            <p:cNvSpPr>
              <a:spLocks noEditPoints="1"/>
            </p:cNvSpPr>
            <p:nvPr/>
          </p:nvSpPr>
          <p:spPr bwMode="auto">
            <a:xfrm>
              <a:off x="1328" y="2782"/>
              <a:ext cx="14" cy="21"/>
            </a:xfrm>
            <a:custGeom>
              <a:avLst/>
              <a:gdLst>
                <a:gd name="T0" fmla="*/ 10 w 10"/>
                <a:gd name="T1" fmla="*/ 4 h 14"/>
                <a:gd name="T2" fmla="*/ 10 w 10"/>
                <a:gd name="T3" fmla="*/ 4 h 14"/>
                <a:gd name="T4" fmla="*/ 1 w 10"/>
                <a:gd name="T5" fmla="*/ 14 h 14"/>
                <a:gd name="T6" fmla="*/ 1 w 10"/>
                <a:gd name="T7" fmla="*/ 14 h 14"/>
                <a:gd name="T8" fmla="*/ 10 w 10"/>
                <a:gd name="T9" fmla="*/ 4 h 14"/>
                <a:gd name="T10" fmla="*/ 10 w 10"/>
                <a:gd name="T11" fmla="*/ 4 h 14"/>
                <a:gd name="T12" fmla="*/ 10 w 10"/>
                <a:gd name="T13" fmla="*/ 4 h 14"/>
                <a:gd name="T14" fmla="*/ 10 w 10"/>
                <a:gd name="T15" fmla="*/ 4 h 14"/>
                <a:gd name="T16" fmla="*/ 10 w 10"/>
                <a:gd name="T17" fmla="*/ 4 h 14"/>
                <a:gd name="T18" fmla="*/ 0 w 10"/>
                <a:gd name="T19" fmla="*/ 2 h 14"/>
                <a:gd name="T20" fmla="*/ 0 w 10"/>
                <a:gd name="T21" fmla="*/ 2 h 14"/>
                <a:gd name="T22" fmla="*/ 0 w 10"/>
                <a:gd name="T23" fmla="*/ 2 h 14"/>
                <a:gd name="T24" fmla="*/ 8 w 10"/>
                <a:gd name="T25" fmla="*/ 0 h 14"/>
                <a:gd name="T26" fmla="*/ 8 w 10"/>
                <a:gd name="T27" fmla="*/ 0 h 14"/>
                <a:gd name="T28" fmla="*/ 8 w 10"/>
                <a:gd name="T29" fmla="*/ 0 h 14"/>
                <a:gd name="T30" fmla="*/ 8 w 10"/>
                <a:gd name="T3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14">
                  <a:moveTo>
                    <a:pt x="10" y="4"/>
                  </a:moveTo>
                  <a:cubicBezTo>
                    <a:pt x="10" y="4"/>
                    <a:pt x="10" y="4"/>
                    <a:pt x="10" y="4"/>
                  </a:cubicBezTo>
                  <a:cubicBezTo>
                    <a:pt x="8" y="8"/>
                    <a:pt x="4" y="10"/>
                    <a:pt x="1" y="14"/>
                  </a:cubicBezTo>
                  <a:cubicBezTo>
                    <a:pt x="1" y="14"/>
                    <a:pt x="1" y="14"/>
                    <a:pt x="1" y="14"/>
                  </a:cubicBezTo>
                  <a:cubicBezTo>
                    <a:pt x="4" y="10"/>
                    <a:pt x="8" y="8"/>
                    <a:pt x="10" y="4"/>
                  </a:cubicBezTo>
                  <a:cubicBezTo>
                    <a:pt x="10" y="4"/>
                    <a:pt x="10" y="4"/>
                    <a:pt x="10" y="4"/>
                  </a:cubicBezTo>
                  <a:moveTo>
                    <a:pt x="10" y="4"/>
                  </a:moveTo>
                  <a:cubicBezTo>
                    <a:pt x="10" y="4"/>
                    <a:pt x="10" y="4"/>
                    <a:pt x="10" y="4"/>
                  </a:cubicBezTo>
                  <a:cubicBezTo>
                    <a:pt x="10" y="4"/>
                    <a:pt x="10" y="4"/>
                    <a:pt x="10" y="4"/>
                  </a:cubicBezTo>
                  <a:moveTo>
                    <a:pt x="0" y="2"/>
                  </a:moveTo>
                  <a:cubicBezTo>
                    <a:pt x="0" y="2"/>
                    <a:pt x="0" y="2"/>
                    <a:pt x="0" y="2"/>
                  </a:cubicBezTo>
                  <a:cubicBezTo>
                    <a:pt x="0" y="2"/>
                    <a:pt x="0" y="2"/>
                    <a:pt x="0" y="2"/>
                  </a:cubicBezTo>
                  <a:moveTo>
                    <a:pt x="8" y="0"/>
                  </a:moveTo>
                  <a:cubicBezTo>
                    <a:pt x="8" y="0"/>
                    <a:pt x="8" y="0"/>
                    <a:pt x="8" y="0"/>
                  </a:cubicBezTo>
                  <a:cubicBezTo>
                    <a:pt x="8" y="0"/>
                    <a:pt x="8" y="0"/>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2" name="Freeform 574"/>
            <p:cNvSpPr>
              <a:spLocks noEditPoints="1"/>
            </p:cNvSpPr>
            <p:nvPr/>
          </p:nvSpPr>
          <p:spPr bwMode="auto">
            <a:xfrm>
              <a:off x="1363" y="2797"/>
              <a:ext cx="4" cy="4"/>
            </a:xfrm>
            <a:custGeom>
              <a:avLst/>
              <a:gdLst>
                <a:gd name="T0" fmla="*/ 2 w 3"/>
                <a:gd name="T1" fmla="*/ 1 h 3"/>
                <a:gd name="T2" fmla="*/ 0 w 3"/>
                <a:gd name="T3" fmla="*/ 3 h 3"/>
                <a:gd name="T4" fmla="*/ 2 w 3"/>
                <a:gd name="T5" fmla="*/ 1 h 3"/>
                <a:gd name="T6" fmla="*/ 2 w 3"/>
                <a:gd name="T7" fmla="*/ 0 h 3"/>
                <a:gd name="T8" fmla="*/ 2 w 3"/>
                <a:gd name="T9" fmla="*/ 0 h 3"/>
                <a:gd name="T10" fmla="*/ 3 w 3"/>
                <a:gd name="T11" fmla="*/ 1 h 3"/>
                <a:gd name="T12" fmla="*/ 2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2" y="1"/>
                  </a:moveTo>
                  <a:cubicBezTo>
                    <a:pt x="1" y="2"/>
                    <a:pt x="0" y="3"/>
                    <a:pt x="0" y="3"/>
                  </a:cubicBezTo>
                  <a:cubicBezTo>
                    <a:pt x="0" y="3"/>
                    <a:pt x="1" y="2"/>
                    <a:pt x="2" y="1"/>
                  </a:cubicBezTo>
                  <a:moveTo>
                    <a:pt x="2" y="0"/>
                  </a:moveTo>
                  <a:cubicBezTo>
                    <a:pt x="2" y="0"/>
                    <a:pt x="2" y="0"/>
                    <a:pt x="2" y="0"/>
                  </a:cubicBezTo>
                  <a:cubicBezTo>
                    <a:pt x="2" y="0"/>
                    <a:pt x="2" y="0"/>
                    <a:pt x="3"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3" name="Freeform 575"/>
            <p:cNvSpPr>
              <a:spLocks noEditPoints="1"/>
            </p:cNvSpPr>
            <p:nvPr/>
          </p:nvSpPr>
          <p:spPr bwMode="auto">
            <a:xfrm>
              <a:off x="1344" y="2797"/>
              <a:ext cx="23" cy="13"/>
            </a:xfrm>
            <a:custGeom>
              <a:avLst/>
              <a:gdLst>
                <a:gd name="T0" fmla="*/ 13 w 16"/>
                <a:gd name="T1" fmla="*/ 3 h 9"/>
                <a:gd name="T2" fmla="*/ 15 w 16"/>
                <a:gd name="T3" fmla="*/ 1 h 9"/>
                <a:gd name="T4" fmla="*/ 13 w 16"/>
                <a:gd name="T5" fmla="*/ 3 h 9"/>
                <a:gd name="T6" fmla="*/ 15 w 16"/>
                <a:gd name="T7" fmla="*/ 0 h 9"/>
                <a:gd name="T8" fmla="*/ 11 w 16"/>
                <a:gd name="T9" fmla="*/ 2 h 9"/>
                <a:gd name="T10" fmla="*/ 11 w 16"/>
                <a:gd name="T11" fmla="*/ 2 h 9"/>
                <a:gd name="T12" fmla="*/ 11 w 16"/>
                <a:gd name="T13" fmla="*/ 2 h 9"/>
                <a:gd name="T14" fmla="*/ 11 w 16"/>
                <a:gd name="T15" fmla="*/ 2 h 9"/>
                <a:gd name="T16" fmla="*/ 11 w 16"/>
                <a:gd name="T17" fmla="*/ 2 h 9"/>
                <a:gd name="T18" fmla="*/ 0 w 16"/>
                <a:gd name="T19" fmla="*/ 9 h 9"/>
                <a:gd name="T20" fmla="*/ 1 w 16"/>
                <a:gd name="T21" fmla="*/ 9 h 9"/>
                <a:gd name="T22" fmla="*/ 13 w 16"/>
                <a:gd name="T23" fmla="*/ 3 h 9"/>
                <a:gd name="T24" fmla="*/ 16 w 16"/>
                <a:gd name="T25" fmla="*/ 1 h 9"/>
                <a:gd name="T26" fmla="*/ 16 w 16"/>
                <a:gd name="T27" fmla="*/ 1 h 9"/>
                <a:gd name="T28" fmla="*/ 16 w 16"/>
                <a:gd name="T29" fmla="*/ 1 h 9"/>
                <a:gd name="T30" fmla="*/ 15 w 16"/>
                <a:gd name="T3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3" y="3"/>
                  </a:moveTo>
                  <a:cubicBezTo>
                    <a:pt x="13" y="3"/>
                    <a:pt x="14" y="2"/>
                    <a:pt x="15" y="1"/>
                  </a:cubicBezTo>
                  <a:cubicBezTo>
                    <a:pt x="14" y="2"/>
                    <a:pt x="13" y="3"/>
                    <a:pt x="13" y="3"/>
                  </a:cubicBezTo>
                  <a:moveTo>
                    <a:pt x="15" y="0"/>
                  </a:moveTo>
                  <a:cubicBezTo>
                    <a:pt x="15" y="1"/>
                    <a:pt x="13" y="2"/>
                    <a:pt x="11" y="2"/>
                  </a:cubicBezTo>
                  <a:cubicBezTo>
                    <a:pt x="11" y="2"/>
                    <a:pt x="11" y="2"/>
                    <a:pt x="11" y="2"/>
                  </a:cubicBezTo>
                  <a:cubicBezTo>
                    <a:pt x="11" y="2"/>
                    <a:pt x="11" y="2"/>
                    <a:pt x="11" y="2"/>
                  </a:cubicBezTo>
                  <a:cubicBezTo>
                    <a:pt x="11" y="2"/>
                    <a:pt x="11" y="2"/>
                    <a:pt x="11" y="2"/>
                  </a:cubicBezTo>
                  <a:cubicBezTo>
                    <a:pt x="11" y="2"/>
                    <a:pt x="11" y="2"/>
                    <a:pt x="11" y="2"/>
                  </a:cubicBezTo>
                  <a:cubicBezTo>
                    <a:pt x="11" y="2"/>
                    <a:pt x="2" y="5"/>
                    <a:pt x="0" y="9"/>
                  </a:cubicBezTo>
                  <a:cubicBezTo>
                    <a:pt x="0" y="9"/>
                    <a:pt x="0" y="9"/>
                    <a:pt x="1" y="9"/>
                  </a:cubicBezTo>
                  <a:cubicBezTo>
                    <a:pt x="3" y="9"/>
                    <a:pt x="6" y="8"/>
                    <a:pt x="13" y="3"/>
                  </a:cubicBezTo>
                  <a:cubicBezTo>
                    <a:pt x="14" y="2"/>
                    <a:pt x="15" y="2"/>
                    <a:pt x="16" y="1"/>
                  </a:cubicBezTo>
                  <a:cubicBezTo>
                    <a:pt x="16" y="1"/>
                    <a:pt x="16" y="1"/>
                    <a:pt x="16" y="1"/>
                  </a:cubicBezTo>
                  <a:cubicBezTo>
                    <a:pt x="16" y="1"/>
                    <a:pt x="16" y="1"/>
                    <a:pt x="16" y="1"/>
                  </a:cubicBezTo>
                  <a:cubicBezTo>
                    <a:pt x="15" y="0"/>
                    <a:pt x="15"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4" name="Freeform 576"/>
            <p:cNvSpPr>
              <a:spLocks noEditPoints="1"/>
            </p:cNvSpPr>
            <p:nvPr/>
          </p:nvSpPr>
          <p:spPr bwMode="auto">
            <a:xfrm>
              <a:off x="1360" y="2798"/>
              <a:ext cx="17" cy="13"/>
            </a:xfrm>
            <a:custGeom>
              <a:avLst/>
              <a:gdLst>
                <a:gd name="T0" fmla="*/ 10 w 12"/>
                <a:gd name="T1" fmla="*/ 3 h 9"/>
                <a:gd name="T2" fmla="*/ 9 w 12"/>
                <a:gd name="T3" fmla="*/ 6 h 9"/>
                <a:gd name="T4" fmla="*/ 10 w 12"/>
                <a:gd name="T5" fmla="*/ 7 h 9"/>
                <a:gd name="T6" fmla="*/ 12 w 12"/>
                <a:gd name="T7" fmla="*/ 5 h 9"/>
                <a:gd name="T8" fmla="*/ 12 w 12"/>
                <a:gd name="T9" fmla="*/ 4 h 9"/>
                <a:gd name="T10" fmla="*/ 10 w 12"/>
                <a:gd name="T11" fmla="*/ 3 h 9"/>
                <a:gd name="T12" fmla="*/ 6 w 12"/>
                <a:gd name="T13" fmla="*/ 0 h 9"/>
                <a:gd name="T14" fmla="*/ 6 w 12"/>
                <a:gd name="T15" fmla="*/ 1 h 9"/>
                <a:gd name="T16" fmla="*/ 1 w 12"/>
                <a:gd name="T17" fmla="*/ 9 h 9"/>
                <a:gd name="T18" fmla="*/ 8 w 12"/>
                <a:gd name="T19" fmla="*/ 2 h 9"/>
                <a:gd name="T20" fmla="*/ 9 w 12"/>
                <a:gd name="T21" fmla="*/ 2 h 9"/>
                <a:gd name="T22" fmla="*/ 6 w 12"/>
                <a:gd name="T2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9">
                  <a:moveTo>
                    <a:pt x="10" y="3"/>
                  </a:moveTo>
                  <a:cubicBezTo>
                    <a:pt x="10" y="3"/>
                    <a:pt x="11" y="4"/>
                    <a:pt x="9" y="6"/>
                  </a:cubicBezTo>
                  <a:cubicBezTo>
                    <a:pt x="9" y="6"/>
                    <a:pt x="9" y="7"/>
                    <a:pt x="10" y="7"/>
                  </a:cubicBezTo>
                  <a:cubicBezTo>
                    <a:pt x="11" y="7"/>
                    <a:pt x="11" y="6"/>
                    <a:pt x="12" y="5"/>
                  </a:cubicBezTo>
                  <a:cubicBezTo>
                    <a:pt x="12" y="4"/>
                    <a:pt x="12" y="4"/>
                    <a:pt x="12" y="4"/>
                  </a:cubicBezTo>
                  <a:cubicBezTo>
                    <a:pt x="10" y="3"/>
                    <a:pt x="10" y="3"/>
                    <a:pt x="10" y="3"/>
                  </a:cubicBezTo>
                  <a:moveTo>
                    <a:pt x="6" y="0"/>
                  </a:moveTo>
                  <a:cubicBezTo>
                    <a:pt x="6" y="1"/>
                    <a:pt x="6" y="1"/>
                    <a:pt x="6" y="1"/>
                  </a:cubicBezTo>
                  <a:cubicBezTo>
                    <a:pt x="6" y="1"/>
                    <a:pt x="0" y="8"/>
                    <a:pt x="1" y="9"/>
                  </a:cubicBezTo>
                  <a:cubicBezTo>
                    <a:pt x="1" y="9"/>
                    <a:pt x="6" y="5"/>
                    <a:pt x="8" y="2"/>
                  </a:cubicBezTo>
                  <a:cubicBezTo>
                    <a:pt x="8" y="2"/>
                    <a:pt x="8" y="2"/>
                    <a:pt x="9" y="2"/>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5" name="Freeform 577"/>
            <p:cNvSpPr>
              <a:spLocks noEditPoints="1"/>
            </p:cNvSpPr>
            <p:nvPr/>
          </p:nvSpPr>
          <p:spPr bwMode="auto">
            <a:xfrm>
              <a:off x="1322" y="2681"/>
              <a:ext cx="35" cy="43"/>
            </a:xfrm>
            <a:custGeom>
              <a:avLst/>
              <a:gdLst>
                <a:gd name="T0" fmla="*/ 5 w 24"/>
                <a:gd name="T1" fmla="*/ 26 h 30"/>
                <a:gd name="T2" fmla="*/ 3 w 24"/>
                <a:gd name="T3" fmla="*/ 29 h 30"/>
                <a:gd name="T4" fmla="*/ 4 w 24"/>
                <a:gd name="T5" fmla="*/ 30 h 30"/>
                <a:gd name="T6" fmla="*/ 4 w 24"/>
                <a:gd name="T7" fmla="*/ 30 h 30"/>
                <a:gd name="T8" fmla="*/ 4 w 24"/>
                <a:gd name="T9" fmla="*/ 29 h 30"/>
                <a:gd name="T10" fmla="*/ 4 w 24"/>
                <a:gd name="T11" fmla="*/ 29 h 30"/>
                <a:gd name="T12" fmla="*/ 5 w 24"/>
                <a:gd name="T13" fmla="*/ 26 h 30"/>
                <a:gd name="T14" fmla="*/ 10 w 24"/>
                <a:gd name="T15" fmla="*/ 22 h 30"/>
                <a:gd name="T16" fmla="*/ 7 w 24"/>
                <a:gd name="T17" fmla="*/ 24 h 30"/>
                <a:gd name="T18" fmla="*/ 7 w 24"/>
                <a:gd name="T19" fmla="*/ 27 h 30"/>
                <a:gd name="T20" fmla="*/ 7 w 24"/>
                <a:gd name="T21" fmla="*/ 28 h 30"/>
                <a:gd name="T22" fmla="*/ 10 w 24"/>
                <a:gd name="T23" fmla="*/ 27 h 30"/>
                <a:gd name="T24" fmla="*/ 10 w 24"/>
                <a:gd name="T25" fmla="*/ 22 h 30"/>
                <a:gd name="T26" fmla="*/ 24 w 24"/>
                <a:gd name="T27" fmla="*/ 22 h 30"/>
                <a:gd name="T28" fmla="*/ 23 w 24"/>
                <a:gd name="T29" fmla="*/ 27 h 30"/>
                <a:gd name="T30" fmla="*/ 24 w 24"/>
                <a:gd name="T31" fmla="*/ 22 h 30"/>
                <a:gd name="T32" fmla="*/ 24 w 24"/>
                <a:gd name="T33" fmla="*/ 22 h 30"/>
                <a:gd name="T34" fmla="*/ 14 w 24"/>
                <a:gd name="T35" fmla="*/ 20 h 30"/>
                <a:gd name="T36" fmla="*/ 13 w 24"/>
                <a:gd name="T37" fmla="*/ 21 h 30"/>
                <a:gd name="T38" fmla="*/ 12 w 24"/>
                <a:gd name="T39" fmla="*/ 27 h 30"/>
                <a:gd name="T40" fmla="*/ 13 w 24"/>
                <a:gd name="T41" fmla="*/ 26 h 30"/>
                <a:gd name="T42" fmla="*/ 14 w 24"/>
                <a:gd name="T43" fmla="*/ 20 h 30"/>
                <a:gd name="T44" fmla="*/ 22 w 24"/>
                <a:gd name="T45" fmla="*/ 19 h 30"/>
                <a:gd name="T46" fmla="*/ 22 w 24"/>
                <a:gd name="T47" fmla="*/ 19 h 30"/>
                <a:gd name="T48" fmla="*/ 22 w 24"/>
                <a:gd name="T49" fmla="*/ 24 h 30"/>
                <a:gd name="T50" fmla="*/ 21 w 24"/>
                <a:gd name="T51" fmla="*/ 28 h 30"/>
                <a:gd name="T52" fmla="*/ 22 w 24"/>
                <a:gd name="T53" fmla="*/ 29 h 30"/>
                <a:gd name="T54" fmla="*/ 22 w 24"/>
                <a:gd name="T55" fmla="*/ 29 h 30"/>
                <a:gd name="T56" fmla="*/ 23 w 24"/>
                <a:gd name="T57" fmla="*/ 29 h 30"/>
                <a:gd name="T58" fmla="*/ 23 w 24"/>
                <a:gd name="T59" fmla="*/ 21 h 30"/>
                <a:gd name="T60" fmla="*/ 22 w 24"/>
                <a:gd name="T61" fmla="*/ 19 h 30"/>
                <a:gd name="T62" fmla="*/ 17 w 24"/>
                <a:gd name="T63" fmla="*/ 17 h 30"/>
                <a:gd name="T64" fmla="*/ 16 w 24"/>
                <a:gd name="T65" fmla="*/ 19 h 30"/>
                <a:gd name="T66" fmla="*/ 16 w 24"/>
                <a:gd name="T67" fmla="*/ 19 h 30"/>
                <a:gd name="T68" fmla="*/ 16 w 24"/>
                <a:gd name="T69" fmla="*/ 24 h 30"/>
                <a:gd name="T70" fmla="*/ 16 w 24"/>
                <a:gd name="T71" fmla="*/ 26 h 30"/>
                <a:gd name="T72" fmla="*/ 16 w 24"/>
                <a:gd name="T73" fmla="*/ 26 h 30"/>
                <a:gd name="T74" fmla="*/ 18 w 24"/>
                <a:gd name="T75" fmla="*/ 26 h 30"/>
                <a:gd name="T76" fmla="*/ 18 w 24"/>
                <a:gd name="T77" fmla="*/ 22 h 30"/>
                <a:gd name="T78" fmla="*/ 17 w 24"/>
                <a:gd name="T79" fmla="*/ 17 h 30"/>
                <a:gd name="T80" fmla="*/ 5 w 24"/>
                <a:gd name="T81" fmla="*/ 0 h 30"/>
                <a:gd name="T82" fmla="*/ 12 w 24"/>
                <a:gd name="T83" fmla="*/ 9 h 30"/>
                <a:gd name="T84" fmla="*/ 15 w 24"/>
                <a:gd name="T85" fmla="*/ 11 h 30"/>
                <a:gd name="T86" fmla="*/ 9 w 24"/>
                <a:gd name="T87" fmla="*/ 15 h 30"/>
                <a:gd name="T88" fmla="*/ 11 w 24"/>
                <a:gd name="T89" fmla="*/ 17 h 30"/>
                <a:gd name="T90" fmla="*/ 11 w 24"/>
                <a:gd name="T91" fmla="*/ 17 h 30"/>
                <a:gd name="T92" fmla="*/ 14 w 24"/>
                <a:gd name="T93" fmla="*/ 16 h 30"/>
                <a:gd name="T94" fmla="*/ 16 w 24"/>
                <a:gd name="T95" fmla="*/ 16 h 30"/>
                <a:gd name="T96" fmla="*/ 19 w 24"/>
                <a:gd name="T97" fmla="*/ 17 h 30"/>
                <a:gd name="T98" fmla="*/ 20 w 24"/>
                <a:gd name="T99" fmla="*/ 27 h 30"/>
                <a:gd name="T100" fmla="*/ 20 w 24"/>
                <a:gd name="T101" fmla="*/ 27 h 30"/>
                <a:gd name="T102" fmla="*/ 20 w 24"/>
                <a:gd name="T103" fmla="*/ 20 h 30"/>
                <a:gd name="T104" fmla="*/ 21 w 24"/>
                <a:gd name="T105" fmla="*/ 17 h 30"/>
                <a:gd name="T106" fmla="*/ 22 w 24"/>
                <a:gd name="T107" fmla="*/ 17 h 30"/>
                <a:gd name="T108" fmla="*/ 22 w 24"/>
                <a:gd name="T109" fmla="*/ 17 h 30"/>
                <a:gd name="T110" fmla="*/ 23 w 24"/>
                <a:gd name="T111" fmla="*/ 18 h 30"/>
                <a:gd name="T112" fmla="*/ 21 w 24"/>
                <a:gd name="T113" fmla="*/ 9 h 30"/>
                <a:gd name="T114" fmla="*/ 7 w 24"/>
                <a:gd name="T115" fmla="*/ 1 h 30"/>
                <a:gd name="T116" fmla="*/ 5 w 24"/>
                <a:gd name="T1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 h="30">
                  <a:moveTo>
                    <a:pt x="5" y="26"/>
                  </a:moveTo>
                  <a:cubicBezTo>
                    <a:pt x="2" y="28"/>
                    <a:pt x="2" y="29"/>
                    <a:pt x="3" y="29"/>
                  </a:cubicBezTo>
                  <a:cubicBezTo>
                    <a:pt x="4" y="30"/>
                    <a:pt x="4" y="30"/>
                    <a:pt x="4" y="30"/>
                  </a:cubicBezTo>
                  <a:cubicBezTo>
                    <a:pt x="4" y="30"/>
                    <a:pt x="4" y="30"/>
                    <a:pt x="4" y="30"/>
                  </a:cubicBezTo>
                  <a:cubicBezTo>
                    <a:pt x="4" y="30"/>
                    <a:pt x="4" y="29"/>
                    <a:pt x="4" y="29"/>
                  </a:cubicBezTo>
                  <a:cubicBezTo>
                    <a:pt x="4" y="29"/>
                    <a:pt x="4" y="29"/>
                    <a:pt x="4" y="29"/>
                  </a:cubicBezTo>
                  <a:cubicBezTo>
                    <a:pt x="4" y="28"/>
                    <a:pt x="5" y="27"/>
                    <a:pt x="5" y="26"/>
                  </a:cubicBezTo>
                  <a:moveTo>
                    <a:pt x="10" y="22"/>
                  </a:moveTo>
                  <a:cubicBezTo>
                    <a:pt x="9" y="23"/>
                    <a:pt x="8" y="24"/>
                    <a:pt x="7" y="24"/>
                  </a:cubicBezTo>
                  <a:cubicBezTo>
                    <a:pt x="7" y="26"/>
                    <a:pt x="7" y="27"/>
                    <a:pt x="7" y="27"/>
                  </a:cubicBezTo>
                  <a:cubicBezTo>
                    <a:pt x="7" y="27"/>
                    <a:pt x="7" y="28"/>
                    <a:pt x="7" y="28"/>
                  </a:cubicBezTo>
                  <a:cubicBezTo>
                    <a:pt x="8" y="28"/>
                    <a:pt x="9" y="27"/>
                    <a:pt x="10" y="27"/>
                  </a:cubicBezTo>
                  <a:cubicBezTo>
                    <a:pt x="10" y="26"/>
                    <a:pt x="10" y="24"/>
                    <a:pt x="10" y="22"/>
                  </a:cubicBezTo>
                  <a:moveTo>
                    <a:pt x="24" y="22"/>
                  </a:moveTo>
                  <a:cubicBezTo>
                    <a:pt x="23" y="23"/>
                    <a:pt x="23" y="26"/>
                    <a:pt x="23" y="27"/>
                  </a:cubicBezTo>
                  <a:cubicBezTo>
                    <a:pt x="24" y="26"/>
                    <a:pt x="24" y="24"/>
                    <a:pt x="24" y="22"/>
                  </a:cubicBezTo>
                  <a:cubicBezTo>
                    <a:pt x="24" y="22"/>
                    <a:pt x="24" y="22"/>
                    <a:pt x="24" y="22"/>
                  </a:cubicBezTo>
                  <a:moveTo>
                    <a:pt x="14" y="20"/>
                  </a:moveTo>
                  <a:cubicBezTo>
                    <a:pt x="13" y="21"/>
                    <a:pt x="13" y="21"/>
                    <a:pt x="13" y="21"/>
                  </a:cubicBezTo>
                  <a:cubicBezTo>
                    <a:pt x="13" y="23"/>
                    <a:pt x="12" y="25"/>
                    <a:pt x="12" y="27"/>
                  </a:cubicBezTo>
                  <a:cubicBezTo>
                    <a:pt x="13" y="26"/>
                    <a:pt x="13" y="26"/>
                    <a:pt x="13" y="26"/>
                  </a:cubicBezTo>
                  <a:cubicBezTo>
                    <a:pt x="14" y="25"/>
                    <a:pt x="14" y="22"/>
                    <a:pt x="14" y="20"/>
                  </a:cubicBezTo>
                  <a:moveTo>
                    <a:pt x="22" y="19"/>
                  </a:moveTo>
                  <a:cubicBezTo>
                    <a:pt x="22" y="19"/>
                    <a:pt x="22" y="19"/>
                    <a:pt x="22" y="19"/>
                  </a:cubicBezTo>
                  <a:cubicBezTo>
                    <a:pt x="21" y="20"/>
                    <a:pt x="22" y="24"/>
                    <a:pt x="22" y="24"/>
                  </a:cubicBezTo>
                  <a:cubicBezTo>
                    <a:pt x="21" y="26"/>
                    <a:pt x="21" y="27"/>
                    <a:pt x="21" y="28"/>
                  </a:cubicBezTo>
                  <a:cubicBezTo>
                    <a:pt x="22" y="29"/>
                    <a:pt x="22" y="29"/>
                    <a:pt x="22" y="29"/>
                  </a:cubicBezTo>
                  <a:cubicBezTo>
                    <a:pt x="22" y="29"/>
                    <a:pt x="22" y="29"/>
                    <a:pt x="22" y="29"/>
                  </a:cubicBezTo>
                  <a:cubicBezTo>
                    <a:pt x="22" y="29"/>
                    <a:pt x="23" y="29"/>
                    <a:pt x="23" y="29"/>
                  </a:cubicBezTo>
                  <a:cubicBezTo>
                    <a:pt x="23" y="26"/>
                    <a:pt x="23" y="21"/>
                    <a:pt x="23" y="21"/>
                  </a:cubicBezTo>
                  <a:cubicBezTo>
                    <a:pt x="23" y="19"/>
                    <a:pt x="22" y="19"/>
                    <a:pt x="22" y="19"/>
                  </a:cubicBezTo>
                  <a:moveTo>
                    <a:pt x="17" y="17"/>
                  </a:moveTo>
                  <a:cubicBezTo>
                    <a:pt x="17" y="18"/>
                    <a:pt x="16" y="19"/>
                    <a:pt x="16" y="19"/>
                  </a:cubicBezTo>
                  <a:cubicBezTo>
                    <a:pt x="16" y="19"/>
                    <a:pt x="16" y="19"/>
                    <a:pt x="16" y="19"/>
                  </a:cubicBezTo>
                  <a:cubicBezTo>
                    <a:pt x="15" y="21"/>
                    <a:pt x="16" y="24"/>
                    <a:pt x="16" y="24"/>
                  </a:cubicBezTo>
                  <a:cubicBezTo>
                    <a:pt x="16" y="25"/>
                    <a:pt x="16" y="26"/>
                    <a:pt x="16" y="26"/>
                  </a:cubicBezTo>
                  <a:cubicBezTo>
                    <a:pt x="16" y="26"/>
                    <a:pt x="16" y="26"/>
                    <a:pt x="16" y="26"/>
                  </a:cubicBezTo>
                  <a:cubicBezTo>
                    <a:pt x="17" y="26"/>
                    <a:pt x="17" y="26"/>
                    <a:pt x="18" y="26"/>
                  </a:cubicBezTo>
                  <a:cubicBezTo>
                    <a:pt x="18" y="24"/>
                    <a:pt x="18" y="22"/>
                    <a:pt x="18" y="22"/>
                  </a:cubicBezTo>
                  <a:cubicBezTo>
                    <a:pt x="18" y="19"/>
                    <a:pt x="17" y="18"/>
                    <a:pt x="17" y="17"/>
                  </a:cubicBezTo>
                  <a:moveTo>
                    <a:pt x="5" y="0"/>
                  </a:moveTo>
                  <a:cubicBezTo>
                    <a:pt x="0" y="0"/>
                    <a:pt x="12" y="9"/>
                    <a:pt x="12" y="9"/>
                  </a:cubicBezTo>
                  <a:cubicBezTo>
                    <a:pt x="10" y="11"/>
                    <a:pt x="15" y="11"/>
                    <a:pt x="15" y="11"/>
                  </a:cubicBezTo>
                  <a:cubicBezTo>
                    <a:pt x="12" y="13"/>
                    <a:pt x="10" y="15"/>
                    <a:pt x="9" y="15"/>
                  </a:cubicBezTo>
                  <a:cubicBezTo>
                    <a:pt x="10" y="16"/>
                    <a:pt x="11" y="17"/>
                    <a:pt x="11" y="17"/>
                  </a:cubicBezTo>
                  <a:cubicBezTo>
                    <a:pt x="11" y="17"/>
                    <a:pt x="11" y="17"/>
                    <a:pt x="11" y="17"/>
                  </a:cubicBezTo>
                  <a:cubicBezTo>
                    <a:pt x="13" y="17"/>
                    <a:pt x="14" y="16"/>
                    <a:pt x="14" y="16"/>
                  </a:cubicBezTo>
                  <a:cubicBezTo>
                    <a:pt x="15" y="16"/>
                    <a:pt x="15" y="16"/>
                    <a:pt x="16" y="16"/>
                  </a:cubicBezTo>
                  <a:cubicBezTo>
                    <a:pt x="17" y="16"/>
                    <a:pt x="18" y="16"/>
                    <a:pt x="19" y="17"/>
                  </a:cubicBezTo>
                  <a:cubicBezTo>
                    <a:pt x="19" y="17"/>
                    <a:pt x="20" y="18"/>
                    <a:pt x="20" y="27"/>
                  </a:cubicBezTo>
                  <a:cubicBezTo>
                    <a:pt x="20" y="27"/>
                    <a:pt x="20" y="27"/>
                    <a:pt x="20" y="27"/>
                  </a:cubicBezTo>
                  <a:cubicBezTo>
                    <a:pt x="21" y="22"/>
                    <a:pt x="20" y="20"/>
                    <a:pt x="20" y="20"/>
                  </a:cubicBezTo>
                  <a:cubicBezTo>
                    <a:pt x="20" y="17"/>
                    <a:pt x="21" y="17"/>
                    <a:pt x="21" y="17"/>
                  </a:cubicBezTo>
                  <a:cubicBezTo>
                    <a:pt x="22" y="17"/>
                    <a:pt x="22" y="17"/>
                    <a:pt x="22" y="17"/>
                  </a:cubicBezTo>
                  <a:cubicBezTo>
                    <a:pt x="22" y="17"/>
                    <a:pt x="22" y="17"/>
                    <a:pt x="22" y="17"/>
                  </a:cubicBezTo>
                  <a:cubicBezTo>
                    <a:pt x="23" y="17"/>
                    <a:pt x="23" y="18"/>
                    <a:pt x="23" y="18"/>
                  </a:cubicBezTo>
                  <a:cubicBezTo>
                    <a:pt x="23" y="15"/>
                    <a:pt x="22" y="13"/>
                    <a:pt x="21" y="9"/>
                  </a:cubicBezTo>
                  <a:cubicBezTo>
                    <a:pt x="15" y="1"/>
                    <a:pt x="7" y="1"/>
                    <a:pt x="7" y="1"/>
                  </a:cubicBezTo>
                  <a:cubicBezTo>
                    <a:pt x="6" y="1"/>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6" name="Freeform 578"/>
            <p:cNvSpPr>
              <a:spLocks/>
            </p:cNvSpPr>
            <p:nvPr/>
          </p:nvSpPr>
          <p:spPr bwMode="auto">
            <a:xfrm>
              <a:off x="1326" y="2723"/>
              <a:ext cx="2" cy="1"/>
            </a:xfrm>
            <a:custGeom>
              <a:avLst/>
              <a:gdLst>
                <a:gd name="T0" fmla="*/ 0 w 1"/>
                <a:gd name="T1" fmla="*/ 0 h 1"/>
                <a:gd name="T2" fmla="*/ 1 w 1"/>
                <a:gd name="T3" fmla="*/ 1 h 1"/>
                <a:gd name="T4" fmla="*/ 1 w 1"/>
                <a:gd name="T5" fmla="*/ 1 h 1"/>
                <a:gd name="T6" fmla="*/ 1 w 1"/>
                <a:gd name="T7" fmla="*/ 1 h 1"/>
                <a:gd name="T8" fmla="*/ 1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1"/>
                    <a:pt x="0" y="1"/>
                    <a:pt x="1" y="1"/>
                  </a:cubicBezTo>
                  <a:cubicBezTo>
                    <a:pt x="1" y="1"/>
                    <a:pt x="1" y="1"/>
                    <a:pt x="1" y="1"/>
                  </a:cubicBezTo>
                  <a:cubicBezTo>
                    <a:pt x="1" y="1"/>
                    <a:pt x="1" y="1"/>
                    <a:pt x="1" y="1"/>
                  </a:cubicBezTo>
                  <a:cubicBezTo>
                    <a:pt x="1" y="1"/>
                    <a:pt x="1" y="1"/>
                    <a:pt x="1"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7" name="Freeform 579"/>
            <p:cNvSpPr>
              <a:spLocks noEditPoints="1"/>
            </p:cNvSpPr>
            <p:nvPr/>
          </p:nvSpPr>
          <p:spPr bwMode="auto">
            <a:xfrm>
              <a:off x="1328" y="2702"/>
              <a:ext cx="13" cy="21"/>
            </a:xfrm>
            <a:custGeom>
              <a:avLst/>
              <a:gdLst>
                <a:gd name="T0" fmla="*/ 3 w 9"/>
                <a:gd name="T1" fmla="*/ 9 h 14"/>
                <a:gd name="T2" fmla="*/ 1 w 9"/>
                <a:gd name="T3" fmla="*/ 11 h 14"/>
                <a:gd name="T4" fmla="*/ 0 w 9"/>
                <a:gd name="T5" fmla="*/ 14 h 14"/>
                <a:gd name="T6" fmla="*/ 0 w 9"/>
                <a:gd name="T7" fmla="*/ 14 h 14"/>
                <a:gd name="T8" fmla="*/ 3 w 9"/>
                <a:gd name="T9" fmla="*/ 13 h 14"/>
                <a:gd name="T10" fmla="*/ 3 w 9"/>
                <a:gd name="T11" fmla="*/ 12 h 14"/>
                <a:gd name="T12" fmla="*/ 3 w 9"/>
                <a:gd name="T13" fmla="*/ 9 h 14"/>
                <a:gd name="T14" fmla="*/ 9 w 9"/>
                <a:gd name="T15" fmla="*/ 6 h 14"/>
                <a:gd name="T16" fmla="*/ 6 w 9"/>
                <a:gd name="T17" fmla="*/ 7 h 14"/>
                <a:gd name="T18" fmla="*/ 6 w 9"/>
                <a:gd name="T19" fmla="*/ 12 h 14"/>
                <a:gd name="T20" fmla="*/ 8 w 9"/>
                <a:gd name="T21" fmla="*/ 12 h 14"/>
                <a:gd name="T22" fmla="*/ 9 w 9"/>
                <a:gd name="T23" fmla="*/ 6 h 14"/>
                <a:gd name="T24" fmla="*/ 5 w 9"/>
                <a:gd name="T25" fmla="*/ 0 h 14"/>
                <a:gd name="T26" fmla="*/ 5 w 9"/>
                <a:gd name="T27" fmla="*/ 2 h 14"/>
                <a:gd name="T28" fmla="*/ 7 w 9"/>
                <a:gd name="T29" fmla="*/ 2 h 14"/>
                <a:gd name="T30" fmla="*/ 7 w 9"/>
                <a:gd name="T31" fmla="*/ 2 h 14"/>
                <a:gd name="T32" fmla="*/ 7 w 9"/>
                <a:gd name="T33" fmla="*/ 2 h 14"/>
                <a:gd name="T34" fmla="*/ 5 w 9"/>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4">
                  <a:moveTo>
                    <a:pt x="3" y="9"/>
                  </a:moveTo>
                  <a:cubicBezTo>
                    <a:pt x="2" y="10"/>
                    <a:pt x="1" y="11"/>
                    <a:pt x="1" y="11"/>
                  </a:cubicBezTo>
                  <a:cubicBezTo>
                    <a:pt x="1" y="12"/>
                    <a:pt x="0" y="13"/>
                    <a:pt x="0" y="14"/>
                  </a:cubicBezTo>
                  <a:cubicBezTo>
                    <a:pt x="0" y="14"/>
                    <a:pt x="0" y="14"/>
                    <a:pt x="0" y="14"/>
                  </a:cubicBezTo>
                  <a:cubicBezTo>
                    <a:pt x="1" y="14"/>
                    <a:pt x="2" y="14"/>
                    <a:pt x="3" y="13"/>
                  </a:cubicBezTo>
                  <a:cubicBezTo>
                    <a:pt x="3" y="13"/>
                    <a:pt x="3" y="12"/>
                    <a:pt x="3" y="12"/>
                  </a:cubicBezTo>
                  <a:cubicBezTo>
                    <a:pt x="3" y="12"/>
                    <a:pt x="3" y="11"/>
                    <a:pt x="3" y="9"/>
                  </a:cubicBezTo>
                  <a:moveTo>
                    <a:pt x="9" y="6"/>
                  </a:moveTo>
                  <a:cubicBezTo>
                    <a:pt x="8" y="7"/>
                    <a:pt x="7" y="7"/>
                    <a:pt x="6" y="7"/>
                  </a:cubicBezTo>
                  <a:cubicBezTo>
                    <a:pt x="6" y="9"/>
                    <a:pt x="6" y="11"/>
                    <a:pt x="6" y="12"/>
                  </a:cubicBezTo>
                  <a:cubicBezTo>
                    <a:pt x="7" y="12"/>
                    <a:pt x="8" y="12"/>
                    <a:pt x="8" y="12"/>
                  </a:cubicBezTo>
                  <a:cubicBezTo>
                    <a:pt x="8" y="10"/>
                    <a:pt x="9" y="8"/>
                    <a:pt x="9" y="6"/>
                  </a:cubicBezTo>
                  <a:moveTo>
                    <a:pt x="5" y="0"/>
                  </a:moveTo>
                  <a:cubicBezTo>
                    <a:pt x="3" y="2"/>
                    <a:pt x="4" y="2"/>
                    <a:pt x="5" y="2"/>
                  </a:cubicBezTo>
                  <a:cubicBezTo>
                    <a:pt x="6" y="2"/>
                    <a:pt x="7" y="2"/>
                    <a:pt x="7" y="2"/>
                  </a:cubicBezTo>
                  <a:cubicBezTo>
                    <a:pt x="7" y="2"/>
                    <a:pt x="7" y="2"/>
                    <a:pt x="7" y="2"/>
                  </a:cubicBezTo>
                  <a:cubicBezTo>
                    <a:pt x="7" y="2"/>
                    <a:pt x="7" y="2"/>
                    <a:pt x="7" y="2"/>
                  </a:cubicBezTo>
                  <a:cubicBezTo>
                    <a:pt x="7" y="2"/>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8" name="Freeform 580"/>
            <p:cNvSpPr>
              <a:spLocks noEditPoints="1"/>
            </p:cNvSpPr>
            <p:nvPr/>
          </p:nvSpPr>
          <p:spPr bwMode="auto">
            <a:xfrm>
              <a:off x="1341" y="2704"/>
              <a:ext cx="10" cy="16"/>
            </a:xfrm>
            <a:custGeom>
              <a:avLst/>
              <a:gdLst>
                <a:gd name="T0" fmla="*/ 3 w 7"/>
                <a:gd name="T1" fmla="*/ 3 h 11"/>
                <a:gd name="T2" fmla="*/ 1 w 7"/>
                <a:gd name="T3" fmla="*/ 4 h 11"/>
                <a:gd name="T4" fmla="*/ 0 w 7"/>
                <a:gd name="T5" fmla="*/ 10 h 11"/>
                <a:gd name="T6" fmla="*/ 3 w 7"/>
                <a:gd name="T7" fmla="*/ 10 h 11"/>
                <a:gd name="T8" fmla="*/ 3 w 7"/>
                <a:gd name="T9" fmla="*/ 8 h 11"/>
                <a:gd name="T10" fmla="*/ 3 w 7"/>
                <a:gd name="T11" fmla="*/ 3 h 11"/>
                <a:gd name="T12" fmla="*/ 3 w 7"/>
                <a:gd name="T13" fmla="*/ 0 h 11"/>
                <a:gd name="T14" fmla="*/ 1 w 7"/>
                <a:gd name="T15" fmla="*/ 0 h 11"/>
                <a:gd name="T16" fmla="*/ 2 w 7"/>
                <a:gd name="T17" fmla="*/ 0 h 11"/>
                <a:gd name="T18" fmla="*/ 4 w 7"/>
                <a:gd name="T19" fmla="*/ 1 h 11"/>
                <a:gd name="T20" fmla="*/ 5 w 7"/>
                <a:gd name="T21" fmla="*/ 6 h 11"/>
                <a:gd name="T22" fmla="*/ 5 w 7"/>
                <a:gd name="T23" fmla="*/ 10 h 11"/>
                <a:gd name="T24" fmla="*/ 7 w 7"/>
                <a:gd name="T25" fmla="*/ 11 h 11"/>
                <a:gd name="T26" fmla="*/ 6 w 7"/>
                <a:gd name="T27" fmla="*/ 1 h 11"/>
                <a:gd name="T28" fmla="*/ 3 w 7"/>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11">
                  <a:moveTo>
                    <a:pt x="3" y="3"/>
                  </a:moveTo>
                  <a:cubicBezTo>
                    <a:pt x="2" y="4"/>
                    <a:pt x="1" y="4"/>
                    <a:pt x="1" y="4"/>
                  </a:cubicBezTo>
                  <a:cubicBezTo>
                    <a:pt x="1" y="6"/>
                    <a:pt x="1" y="9"/>
                    <a:pt x="0" y="10"/>
                  </a:cubicBezTo>
                  <a:cubicBezTo>
                    <a:pt x="1" y="10"/>
                    <a:pt x="2" y="10"/>
                    <a:pt x="3" y="10"/>
                  </a:cubicBezTo>
                  <a:cubicBezTo>
                    <a:pt x="3" y="10"/>
                    <a:pt x="3" y="9"/>
                    <a:pt x="3" y="8"/>
                  </a:cubicBezTo>
                  <a:cubicBezTo>
                    <a:pt x="3" y="8"/>
                    <a:pt x="2" y="5"/>
                    <a:pt x="3" y="3"/>
                  </a:cubicBezTo>
                  <a:moveTo>
                    <a:pt x="3" y="0"/>
                  </a:moveTo>
                  <a:cubicBezTo>
                    <a:pt x="2" y="0"/>
                    <a:pt x="2" y="0"/>
                    <a:pt x="1" y="0"/>
                  </a:cubicBezTo>
                  <a:cubicBezTo>
                    <a:pt x="2" y="0"/>
                    <a:pt x="2" y="0"/>
                    <a:pt x="2" y="0"/>
                  </a:cubicBezTo>
                  <a:cubicBezTo>
                    <a:pt x="4" y="0"/>
                    <a:pt x="4" y="1"/>
                    <a:pt x="4" y="1"/>
                  </a:cubicBezTo>
                  <a:cubicBezTo>
                    <a:pt x="4" y="2"/>
                    <a:pt x="5" y="3"/>
                    <a:pt x="5" y="6"/>
                  </a:cubicBezTo>
                  <a:cubicBezTo>
                    <a:pt x="5" y="6"/>
                    <a:pt x="5" y="8"/>
                    <a:pt x="5" y="10"/>
                  </a:cubicBezTo>
                  <a:cubicBezTo>
                    <a:pt x="6" y="10"/>
                    <a:pt x="6" y="11"/>
                    <a:pt x="7" y="11"/>
                  </a:cubicBezTo>
                  <a:cubicBezTo>
                    <a:pt x="7" y="2"/>
                    <a:pt x="6" y="1"/>
                    <a:pt x="6" y="1"/>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79" name="Freeform 581"/>
            <p:cNvSpPr>
              <a:spLocks/>
            </p:cNvSpPr>
            <p:nvPr/>
          </p:nvSpPr>
          <p:spPr bwMode="auto">
            <a:xfrm>
              <a:off x="1351" y="2705"/>
              <a:ext cx="6" cy="18"/>
            </a:xfrm>
            <a:custGeom>
              <a:avLst/>
              <a:gdLst>
                <a:gd name="T0" fmla="*/ 1 w 4"/>
                <a:gd name="T1" fmla="*/ 0 h 12"/>
                <a:gd name="T2" fmla="*/ 0 w 4"/>
                <a:gd name="T3" fmla="*/ 3 h 12"/>
                <a:gd name="T4" fmla="*/ 0 w 4"/>
                <a:gd name="T5" fmla="*/ 10 h 12"/>
                <a:gd name="T6" fmla="*/ 1 w 4"/>
                <a:gd name="T7" fmla="*/ 11 h 12"/>
                <a:gd name="T8" fmla="*/ 2 w 4"/>
                <a:gd name="T9" fmla="*/ 7 h 12"/>
                <a:gd name="T10" fmla="*/ 2 w 4"/>
                <a:gd name="T11" fmla="*/ 2 h 12"/>
                <a:gd name="T12" fmla="*/ 2 w 4"/>
                <a:gd name="T13" fmla="*/ 2 h 12"/>
                <a:gd name="T14" fmla="*/ 3 w 4"/>
                <a:gd name="T15" fmla="*/ 4 h 12"/>
                <a:gd name="T16" fmla="*/ 3 w 4"/>
                <a:gd name="T17" fmla="*/ 12 h 12"/>
                <a:gd name="T18" fmla="*/ 3 w 4"/>
                <a:gd name="T19" fmla="*/ 10 h 12"/>
                <a:gd name="T20" fmla="*/ 4 w 4"/>
                <a:gd name="T21" fmla="*/ 5 h 12"/>
                <a:gd name="T22" fmla="*/ 3 w 4"/>
                <a:gd name="T23" fmla="*/ 1 h 12"/>
                <a:gd name="T24" fmla="*/ 2 w 4"/>
                <a:gd name="T25" fmla="*/ 0 h 12"/>
                <a:gd name="T26" fmla="*/ 2 w 4"/>
                <a:gd name="T27" fmla="*/ 0 h 12"/>
                <a:gd name="T28" fmla="*/ 1 w 4"/>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12">
                  <a:moveTo>
                    <a:pt x="1" y="0"/>
                  </a:moveTo>
                  <a:cubicBezTo>
                    <a:pt x="1" y="0"/>
                    <a:pt x="0" y="0"/>
                    <a:pt x="0" y="3"/>
                  </a:cubicBezTo>
                  <a:cubicBezTo>
                    <a:pt x="0" y="3"/>
                    <a:pt x="1" y="5"/>
                    <a:pt x="0" y="10"/>
                  </a:cubicBezTo>
                  <a:cubicBezTo>
                    <a:pt x="1" y="11"/>
                    <a:pt x="1" y="11"/>
                    <a:pt x="1" y="11"/>
                  </a:cubicBezTo>
                  <a:cubicBezTo>
                    <a:pt x="1" y="10"/>
                    <a:pt x="1" y="9"/>
                    <a:pt x="2" y="7"/>
                  </a:cubicBezTo>
                  <a:cubicBezTo>
                    <a:pt x="2" y="7"/>
                    <a:pt x="1" y="3"/>
                    <a:pt x="2" y="2"/>
                  </a:cubicBezTo>
                  <a:cubicBezTo>
                    <a:pt x="2" y="2"/>
                    <a:pt x="2" y="2"/>
                    <a:pt x="2" y="2"/>
                  </a:cubicBezTo>
                  <a:cubicBezTo>
                    <a:pt x="2" y="2"/>
                    <a:pt x="3" y="2"/>
                    <a:pt x="3" y="4"/>
                  </a:cubicBezTo>
                  <a:cubicBezTo>
                    <a:pt x="3" y="4"/>
                    <a:pt x="3" y="9"/>
                    <a:pt x="3" y="12"/>
                  </a:cubicBezTo>
                  <a:cubicBezTo>
                    <a:pt x="3" y="12"/>
                    <a:pt x="3" y="11"/>
                    <a:pt x="3" y="10"/>
                  </a:cubicBezTo>
                  <a:cubicBezTo>
                    <a:pt x="3" y="9"/>
                    <a:pt x="3" y="6"/>
                    <a:pt x="4" y="5"/>
                  </a:cubicBezTo>
                  <a:cubicBezTo>
                    <a:pt x="4" y="3"/>
                    <a:pt x="4" y="2"/>
                    <a:pt x="3" y="1"/>
                  </a:cubicBezTo>
                  <a:cubicBezTo>
                    <a:pt x="3" y="1"/>
                    <a:pt x="3" y="0"/>
                    <a:pt x="2" y="0"/>
                  </a:cubicBezTo>
                  <a:cubicBezTo>
                    <a:pt x="2" y="0"/>
                    <a:pt x="2"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0" name="Freeform 582"/>
            <p:cNvSpPr>
              <a:spLocks/>
            </p:cNvSpPr>
            <p:nvPr/>
          </p:nvSpPr>
          <p:spPr bwMode="auto">
            <a:xfrm>
              <a:off x="1294" y="2704"/>
              <a:ext cx="41" cy="75"/>
            </a:xfrm>
            <a:custGeom>
              <a:avLst/>
              <a:gdLst>
                <a:gd name="T0" fmla="*/ 28 w 28"/>
                <a:gd name="T1" fmla="*/ 35 h 52"/>
                <a:gd name="T2" fmla="*/ 27 w 28"/>
                <a:gd name="T3" fmla="*/ 40 h 52"/>
                <a:gd name="T4" fmla="*/ 25 w 28"/>
                <a:gd name="T5" fmla="*/ 43 h 52"/>
                <a:gd name="T6" fmla="*/ 22 w 28"/>
                <a:gd name="T7" fmla="*/ 45 h 52"/>
                <a:gd name="T8" fmla="*/ 18 w 28"/>
                <a:gd name="T9" fmla="*/ 47 h 52"/>
                <a:gd name="T10" fmla="*/ 18 w 28"/>
                <a:gd name="T11" fmla="*/ 50 h 52"/>
                <a:gd name="T12" fmla="*/ 18 w 28"/>
                <a:gd name="T13" fmla="*/ 52 h 52"/>
                <a:gd name="T14" fmla="*/ 16 w 28"/>
                <a:gd name="T15" fmla="*/ 52 h 52"/>
                <a:gd name="T16" fmla="*/ 12 w 28"/>
                <a:gd name="T17" fmla="*/ 52 h 52"/>
                <a:gd name="T18" fmla="*/ 11 w 28"/>
                <a:gd name="T19" fmla="*/ 52 h 52"/>
                <a:gd name="T20" fmla="*/ 10 w 28"/>
                <a:gd name="T21" fmla="*/ 50 h 52"/>
                <a:gd name="T22" fmla="*/ 10 w 28"/>
                <a:gd name="T23" fmla="*/ 47 h 52"/>
                <a:gd name="T24" fmla="*/ 4 w 28"/>
                <a:gd name="T25" fmla="*/ 46 h 52"/>
                <a:gd name="T26" fmla="*/ 0 w 28"/>
                <a:gd name="T27" fmla="*/ 45 h 52"/>
                <a:gd name="T28" fmla="*/ 0 w 28"/>
                <a:gd name="T29" fmla="*/ 44 h 52"/>
                <a:gd name="T30" fmla="*/ 0 w 28"/>
                <a:gd name="T31" fmla="*/ 41 h 52"/>
                <a:gd name="T32" fmla="*/ 1 w 28"/>
                <a:gd name="T33" fmla="*/ 39 h 52"/>
                <a:gd name="T34" fmla="*/ 2 w 28"/>
                <a:gd name="T35" fmla="*/ 39 h 52"/>
                <a:gd name="T36" fmla="*/ 2 w 28"/>
                <a:gd name="T37" fmla="*/ 39 h 52"/>
                <a:gd name="T38" fmla="*/ 3 w 28"/>
                <a:gd name="T39" fmla="*/ 39 h 52"/>
                <a:gd name="T40" fmla="*/ 6 w 28"/>
                <a:gd name="T41" fmla="*/ 40 h 52"/>
                <a:gd name="T42" fmla="*/ 11 w 28"/>
                <a:gd name="T43" fmla="*/ 40 h 52"/>
                <a:gd name="T44" fmla="*/ 17 w 28"/>
                <a:gd name="T45" fmla="*/ 39 h 52"/>
                <a:gd name="T46" fmla="*/ 20 w 28"/>
                <a:gd name="T47" fmla="*/ 36 h 52"/>
                <a:gd name="T48" fmla="*/ 18 w 28"/>
                <a:gd name="T49" fmla="*/ 32 h 52"/>
                <a:gd name="T50" fmla="*/ 12 w 28"/>
                <a:gd name="T51" fmla="*/ 29 h 52"/>
                <a:gd name="T52" fmla="*/ 8 w 28"/>
                <a:gd name="T53" fmla="*/ 27 h 52"/>
                <a:gd name="T54" fmla="*/ 4 w 28"/>
                <a:gd name="T55" fmla="*/ 24 h 52"/>
                <a:gd name="T56" fmla="*/ 2 w 28"/>
                <a:gd name="T57" fmla="*/ 21 h 52"/>
                <a:gd name="T58" fmla="*/ 1 w 28"/>
                <a:gd name="T59" fmla="*/ 16 h 52"/>
                <a:gd name="T60" fmla="*/ 4 w 28"/>
                <a:gd name="T61" fmla="*/ 9 h 52"/>
                <a:gd name="T62" fmla="*/ 11 w 28"/>
                <a:gd name="T63" fmla="*/ 5 h 52"/>
                <a:gd name="T64" fmla="*/ 11 w 28"/>
                <a:gd name="T65" fmla="*/ 2 h 52"/>
                <a:gd name="T66" fmla="*/ 12 w 28"/>
                <a:gd name="T67" fmla="*/ 0 h 52"/>
                <a:gd name="T68" fmla="*/ 14 w 28"/>
                <a:gd name="T69" fmla="*/ 0 h 52"/>
                <a:gd name="T70" fmla="*/ 17 w 28"/>
                <a:gd name="T71" fmla="*/ 0 h 52"/>
                <a:gd name="T72" fmla="*/ 19 w 28"/>
                <a:gd name="T73" fmla="*/ 0 h 52"/>
                <a:gd name="T74" fmla="*/ 19 w 28"/>
                <a:gd name="T75" fmla="*/ 2 h 52"/>
                <a:gd name="T76" fmla="*/ 19 w 28"/>
                <a:gd name="T77" fmla="*/ 5 h 52"/>
                <a:gd name="T78" fmla="*/ 23 w 28"/>
                <a:gd name="T79" fmla="*/ 6 h 52"/>
                <a:gd name="T80" fmla="*/ 25 w 28"/>
                <a:gd name="T81" fmla="*/ 6 h 52"/>
                <a:gd name="T82" fmla="*/ 26 w 28"/>
                <a:gd name="T83" fmla="*/ 7 h 52"/>
                <a:gd name="T84" fmla="*/ 25 w 28"/>
                <a:gd name="T85" fmla="*/ 10 h 52"/>
                <a:gd name="T86" fmla="*/ 25 w 28"/>
                <a:gd name="T87" fmla="*/ 12 h 52"/>
                <a:gd name="T88" fmla="*/ 24 w 28"/>
                <a:gd name="T89" fmla="*/ 12 h 52"/>
                <a:gd name="T90" fmla="*/ 20 w 28"/>
                <a:gd name="T91" fmla="*/ 12 h 52"/>
                <a:gd name="T92" fmla="*/ 16 w 28"/>
                <a:gd name="T93" fmla="*/ 11 h 52"/>
                <a:gd name="T94" fmla="*/ 11 w 28"/>
                <a:gd name="T95" fmla="*/ 13 h 52"/>
                <a:gd name="T96" fmla="*/ 9 w 28"/>
                <a:gd name="T97" fmla="*/ 16 h 52"/>
                <a:gd name="T98" fmla="*/ 11 w 28"/>
                <a:gd name="T99" fmla="*/ 19 h 52"/>
                <a:gd name="T100" fmla="*/ 16 w 28"/>
                <a:gd name="T101" fmla="*/ 22 h 52"/>
                <a:gd name="T102" fmla="*/ 25 w 28"/>
                <a:gd name="T103" fmla="*/ 27 h 52"/>
                <a:gd name="T104" fmla="*/ 28 w 28"/>
                <a:gd name="T105"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 h="52">
                  <a:moveTo>
                    <a:pt x="28" y="35"/>
                  </a:moveTo>
                  <a:cubicBezTo>
                    <a:pt x="28" y="37"/>
                    <a:pt x="28" y="39"/>
                    <a:pt x="27" y="40"/>
                  </a:cubicBezTo>
                  <a:cubicBezTo>
                    <a:pt x="27" y="41"/>
                    <a:pt x="26" y="42"/>
                    <a:pt x="25" y="43"/>
                  </a:cubicBezTo>
                  <a:cubicBezTo>
                    <a:pt x="24" y="44"/>
                    <a:pt x="23" y="45"/>
                    <a:pt x="22" y="45"/>
                  </a:cubicBezTo>
                  <a:cubicBezTo>
                    <a:pt x="21" y="46"/>
                    <a:pt x="19" y="46"/>
                    <a:pt x="18" y="47"/>
                  </a:cubicBezTo>
                  <a:cubicBezTo>
                    <a:pt x="18" y="50"/>
                    <a:pt x="18" y="50"/>
                    <a:pt x="18" y="50"/>
                  </a:cubicBezTo>
                  <a:cubicBezTo>
                    <a:pt x="18" y="51"/>
                    <a:pt x="18" y="51"/>
                    <a:pt x="18" y="52"/>
                  </a:cubicBezTo>
                  <a:cubicBezTo>
                    <a:pt x="17" y="52"/>
                    <a:pt x="17" y="52"/>
                    <a:pt x="16" y="52"/>
                  </a:cubicBezTo>
                  <a:cubicBezTo>
                    <a:pt x="12" y="52"/>
                    <a:pt x="12" y="52"/>
                    <a:pt x="12" y="52"/>
                  </a:cubicBezTo>
                  <a:cubicBezTo>
                    <a:pt x="11" y="52"/>
                    <a:pt x="11" y="52"/>
                    <a:pt x="11" y="52"/>
                  </a:cubicBezTo>
                  <a:cubicBezTo>
                    <a:pt x="10" y="51"/>
                    <a:pt x="10" y="51"/>
                    <a:pt x="10" y="50"/>
                  </a:cubicBezTo>
                  <a:cubicBezTo>
                    <a:pt x="10" y="47"/>
                    <a:pt x="10" y="47"/>
                    <a:pt x="10" y="47"/>
                  </a:cubicBezTo>
                  <a:cubicBezTo>
                    <a:pt x="7" y="47"/>
                    <a:pt x="5" y="47"/>
                    <a:pt x="4" y="46"/>
                  </a:cubicBezTo>
                  <a:cubicBezTo>
                    <a:pt x="2" y="46"/>
                    <a:pt x="1" y="45"/>
                    <a:pt x="0" y="45"/>
                  </a:cubicBezTo>
                  <a:cubicBezTo>
                    <a:pt x="0" y="45"/>
                    <a:pt x="0" y="44"/>
                    <a:pt x="0" y="44"/>
                  </a:cubicBezTo>
                  <a:cubicBezTo>
                    <a:pt x="0" y="43"/>
                    <a:pt x="0" y="42"/>
                    <a:pt x="0" y="41"/>
                  </a:cubicBezTo>
                  <a:cubicBezTo>
                    <a:pt x="1" y="41"/>
                    <a:pt x="1" y="40"/>
                    <a:pt x="1" y="39"/>
                  </a:cubicBezTo>
                  <a:cubicBezTo>
                    <a:pt x="1" y="39"/>
                    <a:pt x="2" y="38"/>
                    <a:pt x="2" y="39"/>
                  </a:cubicBezTo>
                  <a:cubicBezTo>
                    <a:pt x="2" y="39"/>
                    <a:pt x="2" y="39"/>
                    <a:pt x="2" y="39"/>
                  </a:cubicBezTo>
                  <a:cubicBezTo>
                    <a:pt x="3" y="39"/>
                    <a:pt x="3" y="39"/>
                    <a:pt x="3" y="39"/>
                  </a:cubicBezTo>
                  <a:cubicBezTo>
                    <a:pt x="4" y="39"/>
                    <a:pt x="5" y="40"/>
                    <a:pt x="6" y="40"/>
                  </a:cubicBezTo>
                  <a:cubicBezTo>
                    <a:pt x="7" y="40"/>
                    <a:pt x="9" y="40"/>
                    <a:pt x="11" y="40"/>
                  </a:cubicBezTo>
                  <a:cubicBezTo>
                    <a:pt x="14" y="40"/>
                    <a:pt x="16" y="40"/>
                    <a:pt x="17" y="39"/>
                  </a:cubicBezTo>
                  <a:cubicBezTo>
                    <a:pt x="19" y="39"/>
                    <a:pt x="20" y="37"/>
                    <a:pt x="20" y="36"/>
                  </a:cubicBezTo>
                  <a:cubicBezTo>
                    <a:pt x="20" y="34"/>
                    <a:pt x="19" y="33"/>
                    <a:pt x="18" y="32"/>
                  </a:cubicBezTo>
                  <a:cubicBezTo>
                    <a:pt x="17" y="31"/>
                    <a:pt x="15" y="30"/>
                    <a:pt x="12" y="29"/>
                  </a:cubicBezTo>
                  <a:cubicBezTo>
                    <a:pt x="11" y="28"/>
                    <a:pt x="9" y="27"/>
                    <a:pt x="8" y="27"/>
                  </a:cubicBezTo>
                  <a:cubicBezTo>
                    <a:pt x="7" y="26"/>
                    <a:pt x="5" y="25"/>
                    <a:pt x="4" y="24"/>
                  </a:cubicBezTo>
                  <a:cubicBezTo>
                    <a:pt x="3" y="23"/>
                    <a:pt x="3" y="22"/>
                    <a:pt x="2" y="21"/>
                  </a:cubicBezTo>
                  <a:cubicBezTo>
                    <a:pt x="1" y="19"/>
                    <a:pt x="1" y="18"/>
                    <a:pt x="1" y="16"/>
                  </a:cubicBezTo>
                  <a:cubicBezTo>
                    <a:pt x="1" y="14"/>
                    <a:pt x="2" y="11"/>
                    <a:pt x="4" y="9"/>
                  </a:cubicBezTo>
                  <a:cubicBezTo>
                    <a:pt x="5" y="7"/>
                    <a:pt x="8" y="6"/>
                    <a:pt x="11" y="5"/>
                  </a:cubicBezTo>
                  <a:cubicBezTo>
                    <a:pt x="11" y="2"/>
                    <a:pt x="11" y="2"/>
                    <a:pt x="11" y="2"/>
                  </a:cubicBezTo>
                  <a:cubicBezTo>
                    <a:pt x="11" y="1"/>
                    <a:pt x="11" y="1"/>
                    <a:pt x="12" y="0"/>
                  </a:cubicBezTo>
                  <a:cubicBezTo>
                    <a:pt x="12" y="0"/>
                    <a:pt x="13" y="0"/>
                    <a:pt x="14" y="0"/>
                  </a:cubicBezTo>
                  <a:cubicBezTo>
                    <a:pt x="17" y="0"/>
                    <a:pt x="17" y="0"/>
                    <a:pt x="17" y="0"/>
                  </a:cubicBezTo>
                  <a:cubicBezTo>
                    <a:pt x="18" y="0"/>
                    <a:pt x="19" y="0"/>
                    <a:pt x="19" y="0"/>
                  </a:cubicBezTo>
                  <a:cubicBezTo>
                    <a:pt x="19" y="1"/>
                    <a:pt x="19" y="1"/>
                    <a:pt x="19" y="2"/>
                  </a:cubicBezTo>
                  <a:cubicBezTo>
                    <a:pt x="19" y="5"/>
                    <a:pt x="19" y="5"/>
                    <a:pt x="19" y="5"/>
                  </a:cubicBezTo>
                  <a:cubicBezTo>
                    <a:pt x="21" y="5"/>
                    <a:pt x="22" y="5"/>
                    <a:pt x="23" y="6"/>
                  </a:cubicBezTo>
                  <a:cubicBezTo>
                    <a:pt x="24" y="6"/>
                    <a:pt x="25" y="6"/>
                    <a:pt x="25" y="6"/>
                  </a:cubicBezTo>
                  <a:cubicBezTo>
                    <a:pt x="25" y="6"/>
                    <a:pt x="26" y="7"/>
                    <a:pt x="26" y="7"/>
                  </a:cubicBezTo>
                  <a:cubicBezTo>
                    <a:pt x="26" y="8"/>
                    <a:pt x="26" y="9"/>
                    <a:pt x="25" y="10"/>
                  </a:cubicBezTo>
                  <a:cubicBezTo>
                    <a:pt x="25" y="10"/>
                    <a:pt x="25" y="11"/>
                    <a:pt x="25" y="12"/>
                  </a:cubicBezTo>
                  <a:cubicBezTo>
                    <a:pt x="24" y="12"/>
                    <a:pt x="24" y="13"/>
                    <a:pt x="24" y="12"/>
                  </a:cubicBezTo>
                  <a:cubicBezTo>
                    <a:pt x="23" y="12"/>
                    <a:pt x="22" y="12"/>
                    <a:pt x="20" y="12"/>
                  </a:cubicBezTo>
                  <a:cubicBezTo>
                    <a:pt x="19" y="11"/>
                    <a:pt x="18" y="11"/>
                    <a:pt x="16" y="11"/>
                  </a:cubicBezTo>
                  <a:cubicBezTo>
                    <a:pt x="14" y="11"/>
                    <a:pt x="12" y="12"/>
                    <a:pt x="11" y="13"/>
                  </a:cubicBezTo>
                  <a:cubicBezTo>
                    <a:pt x="10" y="13"/>
                    <a:pt x="9" y="15"/>
                    <a:pt x="9" y="16"/>
                  </a:cubicBezTo>
                  <a:cubicBezTo>
                    <a:pt x="9" y="17"/>
                    <a:pt x="10" y="18"/>
                    <a:pt x="11" y="19"/>
                  </a:cubicBezTo>
                  <a:cubicBezTo>
                    <a:pt x="12" y="20"/>
                    <a:pt x="14" y="21"/>
                    <a:pt x="16" y="22"/>
                  </a:cubicBezTo>
                  <a:cubicBezTo>
                    <a:pt x="20" y="24"/>
                    <a:pt x="23" y="25"/>
                    <a:pt x="25" y="27"/>
                  </a:cubicBezTo>
                  <a:cubicBezTo>
                    <a:pt x="27" y="30"/>
                    <a:pt x="28" y="32"/>
                    <a:pt x="28" y="3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1" name="Freeform 583"/>
            <p:cNvSpPr>
              <a:spLocks noEditPoints="1"/>
            </p:cNvSpPr>
            <p:nvPr/>
          </p:nvSpPr>
          <p:spPr bwMode="auto">
            <a:xfrm>
              <a:off x="1099" y="2654"/>
              <a:ext cx="124" cy="157"/>
            </a:xfrm>
            <a:custGeom>
              <a:avLst/>
              <a:gdLst>
                <a:gd name="T0" fmla="*/ 0 w 124"/>
                <a:gd name="T1" fmla="*/ 125 h 157"/>
                <a:gd name="T2" fmla="*/ 0 w 124"/>
                <a:gd name="T3" fmla="*/ 133 h 157"/>
                <a:gd name="T4" fmla="*/ 3 w 124"/>
                <a:gd name="T5" fmla="*/ 139 h 157"/>
                <a:gd name="T6" fmla="*/ 6 w 124"/>
                <a:gd name="T7" fmla="*/ 141 h 157"/>
                <a:gd name="T8" fmla="*/ 9 w 124"/>
                <a:gd name="T9" fmla="*/ 143 h 157"/>
                <a:gd name="T10" fmla="*/ 13 w 124"/>
                <a:gd name="T11" fmla="*/ 144 h 157"/>
                <a:gd name="T12" fmla="*/ 16 w 124"/>
                <a:gd name="T13" fmla="*/ 143 h 157"/>
                <a:gd name="T14" fmla="*/ 21 w 124"/>
                <a:gd name="T15" fmla="*/ 140 h 157"/>
                <a:gd name="T16" fmla="*/ 24 w 124"/>
                <a:gd name="T17" fmla="*/ 136 h 157"/>
                <a:gd name="T18" fmla="*/ 25 w 124"/>
                <a:gd name="T19" fmla="*/ 127 h 157"/>
                <a:gd name="T20" fmla="*/ 27 w 124"/>
                <a:gd name="T21" fmla="*/ 88 h 157"/>
                <a:gd name="T22" fmla="*/ 29 w 124"/>
                <a:gd name="T23" fmla="*/ 85 h 157"/>
                <a:gd name="T24" fmla="*/ 3 w 124"/>
                <a:gd name="T25" fmla="*/ 157 h 157"/>
                <a:gd name="T26" fmla="*/ 99 w 124"/>
                <a:gd name="T27" fmla="*/ 146 h 157"/>
                <a:gd name="T28" fmla="*/ 98 w 124"/>
                <a:gd name="T29" fmla="*/ 3 h 157"/>
                <a:gd name="T30" fmla="*/ 95 w 124"/>
                <a:gd name="T31" fmla="*/ 0 h 157"/>
                <a:gd name="T32" fmla="*/ 35 w 124"/>
                <a:gd name="T33" fmla="*/ 0 h 157"/>
                <a:gd name="T34" fmla="*/ 31 w 124"/>
                <a:gd name="T35" fmla="*/ 2 h 157"/>
                <a:gd name="T36" fmla="*/ 29 w 124"/>
                <a:gd name="T37" fmla="*/ 6 h 157"/>
                <a:gd name="T38" fmla="*/ 28 w 124"/>
                <a:gd name="T39" fmla="*/ 19 h 157"/>
                <a:gd name="T40" fmla="*/ 25 w 124"/>
                <a:gd name="T41" fmla="*/ 21 h 157"/>
                <a:gd name="T42" fmla="*/ 24 w 124"/>
                <a:gd name="T43" fmla="*/ 22 h 157"/>
                <a:gd name="T44" fmla="*/ 21 w 124"/>
                <a:gd name="T45" fmla="*/ 24 h 157"/>
                <a:gd name="T46" fmla="*/ 19 w 124"/>
                <a:gd name="T47" fmla="*/ 25 h 157"/>
                <a:gd name="T48" fmla="*/ 18 w 124"/>
                <a:gd name="T49" fmla="*/ 27 h 157"/>
                <a:gd name="T50" fmla="*/ 16 w 124"/>
                <a:gd name="T51" fmla="*/ 30 h 157"/>
                <a:gd name="T52" fmla="*/ 13 w 124"/>
                <a:gd name="T53" fmla="*/ 35 h 157"/>
                <a:gd name="T54" fmla="*/ 13 w 124"/>
                <a:gd name="T55" fmla="*/ 83 h 157"/>
                <a:gd name="T56" fmla="*/ 13 w 124"/>
                <a:gd name="T57" fmla="*/ 89 h 157"/>
                <a:gd name="T58" fmla="*/ 12 w 124"/>
                <a:gd name="T59" fmla="*/ 96 h 157"/>
                <a:gd name="T60" fmla="*/ 8 w 124"/>
                <a:gd name="T61" fmla="*/ 104 h 157"/>
                <a:gd name="T62" fmla="*/ 3 w 124"/>
                <a:gd name="T63" fmla="*/ 114 h 157"/>
                <a:gd name="T64" fmla="*/ 0 w 124"/>
                <a:gd name="T65" fmla="*/ 121 h 157"/>
                <a:gd name="T66" fmla="*/ 38 w 124"/>
                <a:gd name="T67" fmla="*/ 14 h 157"/>
                <a:gd name="T68" fmla="*/ 43 w 124"/>
                <a:gd name="T69" fmla="*/ 11 h 157"/>
                <a:gd name="T70" fmla="*/ 85 w 124"/>
                <a:gd name="T71" fmla="*/ 11 h 157"/>
                <a:gd name="T72" fmla="*/ 88 w 124"/>
                <a:gd name="T73" fmla="*/ 14 h 157"/>
                <a:gd name="T74" fmla="*/ 89 w 124"/>
                <a:gd name="T75" fmla="*/ 43 h 157"/>
                <a:gd name="T76" fmla="*/ 88 w 124"/>
                <a:gd name="T77" fmla="*/ 47 h 157"/>
                <a:gd name="T78" fmla="*/ 83 w 124"/>
                <a:gd name="T79" fmla="*/ 50 h 157"/>
                <a:gd name="T80" fmla="*/ 41 w 124"/>
                <a:gd name="T81" fmla="*/ 48 h 157"/>
                <a:gd name="T82" fmla="*/ 38 w 124"/>
                <a:gd name="T83" fmla="*/ 44 h 157"/>
                <a:gd name="T84" fmla="*/ 6 w 124"/>
                <a:gd name="T85" fmla="*/ 125 h 157"/>
                <a:gd name="T86" fmla="*/ 8 w 124"/>
                <a:gd name="T87" fmla="*/ 121 h 157"/>
                <a:gd name="T88" fmla="*/ 9 w 124"/>
                <a:gd name="T89" fmla="*/ 114 h 157"/>
                <a:gd name="T90" fmla="*/ 12 w 124"/>
                <a:gd name="T91" fmla="*/ 107 h 157"/>
                <a:gd name="T92" fmla="*/ 18 w 124"/>
                <a:gd name="T93" fmla="*/ 94 h 157"/>
                <a:gd name="T94" fmla="*/ 18 w 124"/>
                <a:gd name="T95" fmla="*/ 54 h 157"/>
                <a:gd name="T96" fmla="*/ 27 w 124"/>
                <a:gd name="T97" fmla="*/ 40 h 157"/>
                <a:gd name="T98" fmla="*/ 27 w 124"/>
                <a:gd name="T99" fmla="*/ 30 h 157"/>
                <a:gd name="T100" fmla="*/ 29 w 124"/>
                <a:gd name="T101" fmla="*/ 28 h 157"/>
                <a:gd name="T102" fmla="*/ 24 w 124"/>
                <a:gd name="T103" fmla="*/ 79 h 157"/>
                <a:gd name="T104" fmla="*/ 21 w 124"/>
                <a:gd name="T105" fmla="*/ 117 h 157"/>
                <a:gd name="T106" fmla="*/ 21 w 124"/>
                <a:gd name="T107" fmla="*/ 124 h 157"/>
                <a:gd name="T108" fmla="*/ 18 w 124"/>
                <a:gd name="T109" fmla="*/ 130 h 157"/>
                <a:gd name="T110" fmla="*/ 16 w 124"/>
                <a:gd name="T111" fmla="*/ 133 h 157"/>
                <a:gd name="T112" fmla="*/ 15 w 124"/>
                <a:gd name="T113" fmla="*/ 136 h 157"/>
                <a:gd name="T114" fmla="*/ 12 w 124"/>
                <a:gd name="T115" fmla="*/ 136 h 157"/>
                <a:gd name="T116" fmla="*/ 11 w 124"/>
                <a:gd name="T117" fmla="*/ 136 h 157"/>
                <a:gd name="T118" fmla="*/ 8 w 124"/>
                <a:gd name="T119" fmla="*/ 133 h 157"/>
                <a:gd name="T120" fmla="*/ 8 w 124"/>
                <a:gd name="T121" fmla="*/ 131 h 157"/>
                <a:gd name="T122" fmla="*/ 6 w 124"/>
                <a:gd name="T123" fmla="*/ 1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4" h="157">
                  <a:moveTo>
                    <a:pt x="0" y="121"/>
                  </a:moveTo>
                  <a:lnTo>
                    <a:pt x="0" y="124"/>
                  </a:lnTo>
                  <a:lnTo>
                    <a:pt x="0" y="125"/>
                  </a:lnTo>
                  <a:lnTo>
                    <a:pt x="0" y="128"/>
                  </a:lnTo>
                  <a:lnTo>
                    <a:pt x="0" y="131"/>
                  </a:lnTo>
                  <a:lnTo>
                    <a:pt x="0" y="133"/>
                  </a:lnTo>
                  <a:lnTo>
                    <a:pt x="2" y="134"/>
                  </a:lnTo>
                  <a:lnTo>
                    <a:pt x="3" y="136"/>
                  </a:lnTo>
                  <a:lnTo>
                    <a:pt x="3" y="139"/>
                  </a:lnTo>
                  <a:lnTo>
                    <a:pt x="3" y="139"/>
                  </a:lnTo>
                  <a:lnTo>
                    <a:pt x="5" y="140"/>
                  </a:lnTo>
                  <a:lnTo>
                    <a:pt x="6" y="141"/>
                  </a:lnTo>
                  <a:lnTo>
                    <a:pt x="8" y="143"/>
                  </a:lnTo>
                  <a:lnTo>
                    <a:pt x="8" y="143"/>
                  </a:lnTo>
                  <a:lnTo>
                    <a:pt x="9" y="143"/>
                  </a:lnTo>
                  <a:lnTo>
                    <a:pt x="11" y="144"/>
                  </a:lnTo>
                  <a:lnTo>
                    <a:pt x="12" y="144"/>
                  </a:lnTo>
                  <a:lnTo>
                    <a:pt x="13" y="144"/>
                  </a:lnTo>
                  <a:lnTo>
                    <a:pt x="13" y="144"/>
                  </a:lnTo>
                  <a:lnTo>
                    <a:pt x="16" y="143"/>
                  </a:lnTo>
                  <a:lnTo>
                    <a:pt x="16" y="143"/>
                  </a:lnTo>
                  <a:lnTo>
                    <a:pt x="18" y="143"/>
                  </a:lnTo>
                  <a:lnTo>
                    <a:pt x="19" y="141"/>
                  </a:lnTo>
                  <a:lnTo>
                    <a:pt x="21" y="140"/>
                  </a:lnTo>
                  <a:lnTo>
                    <a:pt x="21" y="139"/>
                  </a:lnTo>
                  <a:lnTo>
                    <a:pt x="24" y="137"/>
                  </a:lnTo>
                  <a:lnTo>
                    <a:pt x="24" y="136"/>
                  </a:lnTo>
                  <a:lnTo>
                    <a:pt x="25" y="133"/>
                  </a:lnTo>
                  <a:lnTo>
                    <a:pt x="25" y="130"/>
                  </a:lnTo>
                  <a:lnTo>
                    <a:pt x="25" y="127"/>
                  </a:lnTo>
                  <a:lnTo>
                    <a:pt x="27" y="124"/>
                  </a:lnTo>
                  <a:lnTo>
                    <a:pt x="27" y="121"/>
                  </a:lnTo>
                  <a:lnTo>
                    <a:pt x="27" y="88"/>
                  </a:lnTo>
                  <a:lnTo>
                    <a:pt x="28" y="86"/>
                  </a:lnTo>
                  <a:lnTo>
                    <a:pt x="28" y="86"/>
                  </a:lnTo>
                  <a:lnTo>
                    <a:pt x="29" y="85"/>
                  </a:lnTo>
                  <a:lnTo>
                    <a:pt x="29" y="146"/>
                  </a:lnTo>
                  <a:lnTo>
                    <a:pt x="3" y="146"/>
                  </a:lnTo>
                  <a:lnTo>
                    <a:pt x="3" y="157"/>
                  </a:lnTo>
                  <a:lnTo>
                    <a:pt x="124" y="157"/>
                  </a:lnTo>
                  <a:lnTo>
                    <a:pt x="124" y="146"/>
                  </a:lnTo>
                  <a:lnTo>
                    <a:pt x="99" y="146"/>
                  </a:lnTo>
                  <a:lnTo>
                    <a:pt x="99" y="6"/>
                  </a:lnTo>
                  <a:lnTo>
                    <a:pt x="98" y="5"/>
                  </a:lnTo>
                  <a:lnTo>
                    <a:pt x="98" y="3"/>
                  </a:lnTo>
                  <a:lnTo>
                    <a:pt x="98" y="3"/>
                  </a:lnTo>
                  <a:lnTo>
                    <a:pt x="96" y="2"/>
                  </a:lnTo>
                  <a:lnTo>
                    <a:pt x="95" y="0"/>
                  </a:lnTo>
                  <a:lnTo>
                    <a:pt x="93" y="0"/>
                  </a:lnTo>
                  <a:lnTo>
                    <a:pt x="92" y="0"/>
                  </a:lnTo>
                  <a:lnTo>
                    <a:pt x="35" y="0"/>
                  </a:lnTo>
                  <a:lnTo>
                    <a:pt x="34" y="0"/>
                  </a:lnTo>
                  <a:lnTo>
                    <a:pt x="32" y="0"/>
                  </a:lnTo>
                  <a:lnTo>
                    <a:pt x="31" y="2"/>
                  </a:lnTo>
                  <a:lnTo>
                    <a:pt x="31" y="3"/>
                  </a:lnTo>
                  <a:lnTo>
                    <a:pt x="31" y="5"/>
                  </a:lnTo>
                  <a:lnTo>
                    <a:pt x="29" y="6"/>
                  </a:lnTo>
                  <a:lnTo>
                    <a:pt x="29" y="18"/>
                  </a:lnTo>
                  <a:lnTo>
                    <a:pt x="28" y="18"/>
                  </a:lnTo>
                  <a:lnTo>
                    <a:pt x="28" y="19"/>
                  </a:lnTo>
                  <a:lnTo>
                    <a:pt x="28" y="19"/>
                  </a:lnTo>
                  <a:lnTo>
                    <a:pt x="27" y="19"/>
                  </a:lnTo>
                  <a:lnTo>
                    <a:pt x="25" y="21"/>
                  </a:lnTo>
                  <a:lnTo>
                    <a:pt x="25" y="21"/>
                  </a:lnTo>
                  <a:lnTo>
                    <a:pt x="25" y="22"/>
                  </a:lnTo>
                  <a:lnTo>
                    <a:pt x="24" y="22"/>
                  </a:lnTo>
                  <a:lnTo>
                    <a:pt x="24" y="22"/>
                  </a:lnTo>
                  <a:lnTo>
                    <a:pt x="22" y="24"/>
                  </a:lnTo>
                  <a:lnTo>
                    <a:pt x="21" y="24"/>
                  </a:lnTo>
                  <a:lnTo>
                    <a:pt x="21" y="25"/>
                  </a:lnTo>
                  <a:lnTo>
                    <a:pt x="21" y="25"/>
                  </a:lnTo>
                  <a:lnTo>
                    <a:pt x="19" y="25"/>
                  </a:lnTo>
                  <a:lnTo>
                    <a:pt x="19" y="27"/>
                  </a:lnTo>
                  <a:lnTo>
                    <a:pt x="18" y="27"/>
                  </a:lnTo>
                  <a:lnTo>
                    <a:pt x="18" y="27"/>
                  </a:lnTo>
                  <a:lnTo>
                    <a:pt x="18" y="28"/>
                  </a:lnTo>
                  <a:lnTo>
                    <a:pt x="16" y="28"/>
                  </a:lnTo>
                  <a:lnTo>
                    <a:pt x="16" y="30"/>
                  </a:lnTo>
                  <a:lnTo>
                    <a:pt x="15" y="30"/>
                  </a:lnTo>
                  <a:lnTo>
                    <a:pt x="13" y="31"/>
                  </a:lnTo>
                  <a:lnTo>
                    <a:pt x="13" y="35"/>
                  </a:lnTo>
                  <a:lnTo>
                    <a:pt x="13" y="43"/>
                  </a:lnTo>
                  <a:lnTo>
                    <a:pt x="13" y="47"/>
                  </a:lnTo>
                  <a:lnTo>
                    <a:pt x="13" y="83"/>
                  </a:lnTo>
                  <a:lnTo>
                    <a:pt x="13" y="85"/>
                  </a:lnTo>
                  <a:lnTo>
                    <a:pt x="13" y="86"/>
                  </a:lnTo>
                  <a:lnTo>
                    <a:pt x="13" y="89"/>
                  </a:lnTo>
                  <a:lnTo>
                    <a:pt x="13" y="91"/>
                  </a:lnTo>
                  <a:lnTo>
                    <a:pt x="13" y="94"/>
                  </a:lnTo>
                  <a:lnTo>
                    <a:pt x="12" y="96"/>
                  </a:lnTo>
                  <a:lnTo>
                    <a:pt x="11" y="98"/>
                  </a:lnTo>
                  <a:lnTo>
                    <a:pt x="9" y="101"/>
                  </a:lnTo>
                  <a:lnTo>
                    <a:pt x="8" y="104"/>
                  </a:lnTo>
                  <a:lnTo>
                    <a:pt x="6" y="107"/>
                  </a:lnTo>
                  <a:lnTo>
                    <a:pt x="5" y="110"/>
                  </a:lnTo>
                  <a:lnTo>
                    <a:pt x="3" y="114"/>
                  </a:lnTo>
                  <a:lnTo>
                    <a:pt x="3" y="117"/>
                  </a:lnTo>
                  <a:lnTo>
                    <a:pt x="2" y="118"/>
                  </a:lnTo>
                  <a:lnTo>
                    <a:pt x="0" y="121"/>
                  </a:lnTo>
                  <a:close/>
                  <a:moveTo>
                    <a:pt x="38" y="18"/>
                  </a:moveTo>
                  <a:lnTo>
                    <a:pt x="38" y="15"/>
                  </a:lnTo>
                  <a:lnTo>
                    <a:pt x="38" y="14"/>
                  </a:lnTo>
                  <a:lnTo>
                    <a:pt x="40" y="12"/>
                  </a:lnTo>
                  <a:lnTo>
                    <a:pt x="41" y="12"/>
                  </a:lnTo>
                  <a:lnTo>
                    <a:pt x="43" y="11"/>
                  </a:lnTo>
                  <a:lnTo>
                    <a:pt x="44" y="11"/>
                  </a:lnTo>
                  <a:lnTo>
                    <a:pt x="83" y="11"/>
                  </a:lnTo>
                  <a:lnTo>
                    <a:pt x="85" y="11"/>
                  </a:lnTo>
                  <a:lnTo>
                    <a:pt x="86" y="12"/>
                  </a:lnTo>
                  <a:lnTo>
                    <a:pt x="88" y="12"/>
                  </a:lnTo>
                  <a:lnTo>
                    <a:pt x="88" y="14"/>
                  </a:lnTo>
                  <a:lnTo>
                    <a:pt x="89" y="15"/>
                  </a:lnTo>
                  <a:lnTo>
                    <a:pt x="89" y="18"/>
                  </a:lnTo>
                  <a:lnTo>
                    <a:pt x="89" y="43"/>
                  </a:lnTo>
                  <a:lnTo>
                    <a:pt x="89" y="44"/>
                  </a:lnTo>
                  <a:lnTo>
                    <a:pt x="88" y="46"/>
                  </a:lnTo>
                  <a:lnTo>
                    <a:pt x="88" y="47"/>
                  </a:lnTo>
                  <a:lnTo>
                    <a:pt x="86" y="48"/>
                  </a:lnTo>
                  <a:lnTo>
                    <a:pt x="85" y="50"/>
                  </a:lnTo>
                  <a:lnTo>
                    <a:pt x="83" y="50"/>
                  </a:lnTo>
                  <a:lnTo>
                    <a:pt x="44" y="50"/>
                  </a:lnTo>
                  <a:lnTo>
                    <a:pt x="43" y="50"/>
                  </a:lnTo>
                  <a:lnTo>
                    <a:pt x="41" y="48"/>
                  </a:lnTo>
                  <a:lnTo>
                    <a:pt x="40" y="47"/>
                  </a:lnTo>
                  <a:lnTo>
                    <a:pt x="38" y="46"/>
                  </a:lnTo>
                  <a:lnTo>
                    <a:pt x="38" y="44"/>
                  </a:lnTo>
                  <a:lnTo>
                    <a:pt x="38" y="43"/>
                  </a:lnTo>
                  <a:lnTo>
                    <a:pt x="38" y="18"/>
                  </a:lnTo>
                  <a:close/>
                  <a:moveTo>
                    <a:pt x="6" y="125"/>
                  </a:moveTo>
                  <a:lnTo>
                    <a:pt x="8" y="124"/>
                  </a:lnTo>
                  <a:lnTo>
                    <a:pt x="8" y="123"/>
                  </a:lnTo>
                  <a:lnTo>
                    <a:pt x="8" y="121"/>
                  </a:lnTo>
                  <a:lnTo>
                    <a:pt x="8" y="118"/>
                  </a:lnTo>
                  <a:lnTo>
                    <a:pt x="8" y="117"/>
                  </a:lnTo>
                  <a:lnTo>
                    <a:pt x="9" y="114"/>
                  </a:lnTo>
                  <a:lnTo>
                    <a:pt x="11" y="112"/>
                  </a:lnTo>
                  <a:lnTo>
                    <a:pt x="11" y="110"/>
                  </a:lnTo>
                  <a:lnTo>
                    <a:pt x="12" y="107"/>
                  </a:lnTo>
                  <a:lnTo>
                    <a:pt x="13" y="105"/>
                  </a:lnTo>
                  <a:lnTo>
                    <a:pt x="15" y="102"/>
                  </a:lnTo>
                  <a:lnTo>
                    <a:pt x="18" y="94"/>
                  </a:lnTo>
                  <a:lnTo>
                    <a:pt x="19" y="88"/>
                  </a:lnTo>
                  <a:lnTo>
                    <a:pt x="18" y="85"/>
                  </a:lnTo>
                  <a:lnTo>
                    <a:pt x="18" y="54"/>
                  </a:lnTo>
                  <a:lnTo>
                    <a:pt x="27" y="54"/>
                  </a:lnTo>
                  <a:lnTo>
                    <a:pt x="27" y="48"/>
                  </a:lnTo>
                  <a:lnTo>
                    <a:pt x="27" y="40"/>
                  </a:lnTo>
                  <a:lnTo>
                    <a:pt x="27" y="34"/>
                  </a:lnTo>
                  <a:lnTo>
                    <a:pt x="27" y="32"/>
                  </a:lnTo>
                  <a:lnTo>
                    <a:pt x="27" y="30"/>
                  </a:lnTo>
                  <a:lnTo>
                    <a:pt x="28" y="30"/>
                  </a:lnTo>
                  <a:lnTo>
                    <a:pt x="28" y="28"/>
                  </a:lnTo>
                  <a:lnTo>
                    <a:pt x="29" y="28"/>
                  </a:lnTo>
                  <a:lnTo>
                    <a:pt x="29" y="76"/>
                  </a:lnTo>
                  <a:lnTo>
                    <a:pt x="27" y="76"/>
                  </a:lnTo>
                  <a:lnTo>
                    <a:pt x="24" y="79"/>
                  </a:lnTo>
                  <a:lnTo>
                    <a:pt x="22" y="80"/>
                  </a:lnTo>
                  <a:lnTo>
                    <a:pt x="21" y="82"/>
                  </a:lnTo>
                  <a:lnTo>
                    <a:pt x="21" y="117"/>
                  </a:lnTo>
                  <a:lnTo>
                    <a:pt x="21" y="120"/>
                  </a:lnTo>
                  <a:lnTo>
                    <a:pt x="21" y="123"/>
                  </a:lnTo>
                  <a:lnTo>
                    <a:pt x="21" y="124"/>
                  </a:lnTo>
                  <a:lnTo>
                    <a:pt x="19" y="125"/>
                  </a:lnTo>
                  <a:lnTo>
                    <a:pt x="19" y="128"/>
                  </a:lnTo>
                  <a:lnTo>
                    <a:pt x="18" y="130"/>
                  </a:lnTo>
                  <a:lnTo>
                    <a:pt x="18" y="131"/>
                  </a:lnTo>
                  <a:lnTo>
                    <a:pt x="18" y="133"/>
                  </a:lnTo>
                  <a:lnTo>
                    <a:pt x="16" y="133"/>
                  </a:lnTo>
                  <a:lnTo>
                    <a:pt x="16" y="134"/>
                  </a:lnTo>
                  <a:lnTo>
                    <a:pt x="16" y="136"/>
                  </a:lnTo>
                  <a:lnTo>
                    <a:pt x="15" y="136"/>
                  </a:lnTo>
                  <a:lnTo>
                    <a:pt x="13" y="136"/>
                  </a:lnTo>
                  <a:lnTo>
                    <a:pt x="13" y="136"/>
                  </a:lnTo>
                  <a:lnTo>
                    <a:pt x="12" y="136"/>
                  </a:lnTo>
                  <a:lnTo>
                    <a:pt x="11" y="136"/>
                  </a:lnTo>
                  <a:lnTo>
                    <a:pt x="11" y="136"/>
                  </a:lnTo>
                  <a:lnTo>
                    <a:pt x="11" y="136"/>
                  </a:lnTo>
                  <a:lnTo>
                    <a:pt x="9" y="136"/>
                  </a:lnTo>
                  <a:lnTo>
                    <a:pt x="8" y="134"/>
                  </a:lnTo>
                  <a:lnTo>
                    <a:pt x="8" y="133"/>
                  </a:lnTo>
                  <a:lnTo>
                    <a:pt x="8" y="133"/>
                  </a:lnTo>
                  <a:lnTo>
                    <a:pt x="8" y="131"/>
                  </a:lnTo>
                  <a:lnTo>
                    <a:pt x="8" y="131"/>
                  </a:lnTo>
                  <a:lnTo>
                    <a:pt x="8" y="128"/>
                  </a:lnTo>
                  <a:lnTo>
                    <a:pt x="6" y="128"/>
                  </a:lnTo>
                  <a:lnTo>
                    <a:pt x="6"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2" name="Rectangle 584"/>
            <p:cNvSpPr>
              <a:spLocks noChangeArrowheads="1"/>
            </p:cNvSpPr>
            <p:nvPr/>
          </p:nvSpPr>
          <p:spPr bwMode="auto">
            <a:xfrm>
              <a:off x="1793" y="2538"/>
              <a:ext cx="21" cy="7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3" name="Rectangle 585"/>
            <p:cNvSpPr>
              <a:spLocks noChangeArrowheads="1"/>
            </p:cNvSpPr>
            <p:nvPr/>
          </p:nvSpPr>
          <p:spPr bwMode="auto">
            <a:xfrm>
              <a:off x="2080" y="1386"/>
              <a:ext cx="166"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4" name="Freeform 586"/>
            <p:cNvSpPr>
              <a:spLocks/>
            </p:cNvSpPr>
            <p:nvPr/>
          </p:nvSpPr>
          <p:spPr bwMode="auto">
            <a:xfrm>
              <a:off x="1918" y="635"/>
              <a:ext cx="38" cy="71"/>
            </a:xfrm>
            <a:custGeom>
              <a:avLst/>
              <a:gdLst>
                <a:gd name="T0" fmla="*/ 26 w 26"/>
                <a:gd name="T1" fmla="*/ 33 h 49"/>
                <a:gd name="T2" fmla="*/ 26 w 26"/>
                <a:gd name="T3" fmla="*/ 37 h 49"/>
                <a:gd name="T4" fmla="*/ 24 w 26"/>
                <a:gd name="T5" fmla="*/ 40 h 49"/>
                <a:gd name="T6" fmla="*/ 21 w 26"/>
                <a:gd name="T7" fmla="*/ 43 h 49"/>
                <a:gd name="T8" fmla="*/ 17 w 26"/>
                <a:gd name="T9" fmla="*/ 44 h 49"/>
                <a:gd name="T10" fmla="*/ 17 w 26"/>
                <a:gd name="T11" fmla="*/ 47 h 49"/>
                <a:gd name="T12" fmla="*/ 17 w 26"/>
                <a:gd name="T13" fmla="*/ 48 h 49"/>
                <a:gd name="T14" fmla="*/ 15 w 26"/>
                <a:gd name="T15" fmla="*/ 49 h 49"/>
                <a:gd name="T16" fmla="*/ 12 w 26"/>
                <a:gd name="T17" fmla="*/ 49 h 49"/>
                <a:gd name="T18" fmla="*/ 10 w 26"/>
                <a:gd name="T19" fmla="*/ 48 h 49"/>
                <a:gd name="T20" fmla="*/ 10 w 26"/>
                <a:gd name="T21" fmla="*/ 46 h 49"/>
                <a:gd name="T22" fmla="*/ 10 w 26"/>
                <a:gd name="T23" fmla="*/ 44 h 49"/>
                <a:gd name="T24" fmla="*/ 4 w 26"/>
                <a:gd name="T25" fmla="*/ 43 h 49"/>
                <a:gd name="T26" fmla="*/ 1 w 26"/>
                <a:gd name="T27" fmla="*/ 42 h 49"/>
                <a:gd name="T28" fmla="*/ 0 w 26"/>
                <a:gd name="T29" fmla="*/ 41 h 49"/>
                <a:gd name="T30" fmla="*/ 1 w 26"/>
                <a:gd name="T31" fmla="*/ 39 h 49"/>
                <a:gd name="T32" fmla="*/ 1 w 26"/>
                <a:gd name="T33" fmla="*/ 37 h 49"/>
                <a:gd name="T34" fmla="*/ 2 w 26"/>
                <a:gd name="T35" fmla="*/ 36 h 49"/>
                <a:gd name="T36" fmla="*/ 3 w 26"/>
                <a:gd name="T37" fmla="*/ 36 h 49"/>
                <a:gd name="T38" fmla="*/ 3 w 26"/>
                <a:gd name="T39" fmla="*/ 36 h 49"/>
                <a:gd name="T40" fmla="*/ 6 w 26"/>
                <a:gd name="T41" fmla="*/ 37 h 49"/>
                <a:gd name="T42" fmla="*/ 11 w 26"/>
                <a:gd name="T43" fmla="*/ 38 h 49"/>
                <a:gd name="T44" fmla="*/ 16 w 26"/>
                <a:gd name="T45" fmla="*/ 37 h 49"/>
                <a:gd name="T46" fmla="*/ 19 w 26"/>
                <a:gd name="T47" fmla="*/ 33 h 49"/>
                <a:gd name="T48" fmla="*/ 17 w 26"/>
                <a:gd name="T49" fmla="*/ 30 h 49"/>
                <a:gd name="T50" fmla="*/ 12 w 26"/>
                <a:gd name="T51" fmla="*/ 27 h 49"/>
                <a:gd name="T52" fmla="*/ 8 w 26"/>
                <a:gd name="T53" fmla="*/ 25 h 49"/>
                <a:gd name="T54" fmla="*/ 5 w 26"/>
                <a:gd name="T55" fmla="*/ 23 h 49"/>
                <a:gd name="T56" fmla="*/ 2 w 26"/>
                <a:gd name="T57" fmla="*/ 19 h 49"/>
                <a:gd name="T58" fmla="*/ 1 w 26"/>
                <a:gd name="T59" fmla="*/ 15 h 49"/>
                <a:gd name="T60" fmla="*/ 4 w 26"/>
                <a:gd name="T61" fmla="*/ 9 h 49"/>
                <a:gd name="T62" fmla="*/ 11 w 26"/>
                <a:gd name="T63" fmla="*/ 5 h 49"/>
                <a:gd name="T64" fmla="*/ 11 w 26"/>
                <a:gd name="T65" fmla="*/ 2 h 49"/>
                <a:gd name="T66" fmla="*/ 11 w 26"/>
                <a:gd name="T67" fmla="*/ 0 h 49"/>
                <a:gd name="T68" fmla="*/ 13 w 26"/>
                <a:gd name="T69" fmla="*/ 0 h 49"/>
                <a:gd name="T70" fmla="*/ 17 w 26"/>
                <a:gd name="T71" fmla="*/ 0 h 49"/>
                <a:gd name="T72" fmla="*/ 18 w 26"/>
                <a:gd name="T73" fmla="*/ 0 h 49"/>
                <a:gd name="T74" fmla="*/ 18 w 26"/>
                <a:gd name="T75" fmla="*/ 2 h 49"/>
                <a:gd name="T76" fmla="*/ 18 w 26"/>
                <a:gd name="T77" fmla="*/ 5 h 49"/>
                <a:gd name="T78" fmla="*/ 22 w 26"/>
                <a:gd name="T79" fmla="*/ 5 h 49"/>
                <a:gd name="T80" fmla="*/ 24 w 26"/>
                <a:gd name="T81" fmla="*/ 6 h 49"/>
                <a:gd name="T82" fmla="*/ 24 w 26"/>
                <a:gd name="T83" fmla="*/ 7 h 49"/>
                <a:gd name="T84" fmla="*/ 24 w 26"/>
                <a:gd name="T85" fmla="*/ 9 h 49"/>
                <a:gd name="T86" fmla="*/ 23 w 26"/>
                <a:gd name="T87" fmla="*/ 11 h 49"/>
                <a:gd name="T88" fmla="*/ 22 w 26"/>
                <a:gd name="T89" fmla="*/ 12 h 49"/>
                <a:gd name="T90" fmla="*/ 19 w 26"/>
                <a:gd name="T91" fmla="*/ 11 h 49"/>
                <a:gd name="T92" fmla="*/ 16 w 26"/>
                <a:gd name="T93" fmla="*/ 11 h 49"/>
                <a:gd name="T94" fmla="*/ 10 w 26"/>
                <a:gd name="T95" fmla="*/ 12 h 49"/>
                <a:gd name="T96" fmla="*/ 9 w 26"/>
                <a:gd name="T97" fmla="*/ 15 h 49"/>
                <a:gd name="T98" fmla="*/ 11 w 26"/>
                <a:gd name="T99" fmla="*/ 18 h 49"/>
                <a:gd name="T100" fmla="*/ 16 w 26"/>
                <a:gd name="T101" fmla="*/ 21 h 49"/>
                <a:gd name="T102" fmla="*/ 24 w 26"/>
                <a:gd name="T103" fmla="*/ 26 h 49"/>
                <a:gd name="T104" fmla="*/ 26 w 26"/>
                <a:gd name="T105" fmla="*/ 3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 h="49">
                  <a:moveTo>
                    <a:pt x="26" y="33"/>
                  </a:moveTo>
                  <a:cubicBezTo>
                    <a:pt x="26" y="35"/>
                    <a:pt x="26" y="36"/>
                    <a:pt x="26" y="37"/>
                  </a:cubicBezTo>
                  <a:cubicBezTo>
                    <a:pt x="25" y="39"/>
                    <a:pt x="25" y="40"/>
                    <a:pt x="24" y="40"/>
                  </a:cubicBezTo>
                  <a:cubicBezTo>
                    <a:pt x="23" y="41"/>
                    <a:pt x="22" y="42"/>
                    <a:pt x="21" y="43"/>
                  </a:cubicBezTo>
                  <a:cubicBezTo>
                    <a:pt x="20" y="43"/>
                    <a:pt x="18" y="43"/>
                    <a:pt x="17" y="44"/>
                  </a:cubicBezTo>
                  <a:cubicBezTo>
                    <a:pt x="17" y="47"/>
                    <a:pt x="17" y="47"/>
                    <a:pt x="17" y="47"/>
                  </a:cubicBezTo>
                  <a:cubicBezTo>
                    <a:pt x="17" y="48"/>
                    <a:pt x="17" y="48"/>
                    <a:pt x="17" y="48"/>
                  </a:cubicBezTo>
                  <a:cubicBezTo>
                    <a:pt x="17" y="49"/>
                    <a:pt x="16" y="49"/>
                    <a:pt x="15" y="49"/>
                  </a:cubicBezTo>
                  <a:cubicBezTo>
                    <a:pt x="12" y="49"/>
                    <a:pt x="12" y="49"/>
                    <a:pt x="12" y="49"/>
                  </a:cubicBezTo>
                  <a:cubicBezTo>
                    <a:pt x="11" y="49"/>
                    <a:pt x="11" y="49"/>
                    <a:pt x="10" y="48"/>
                  </a:cubicBezTo>
                  <a:cubicBezTo>
                    <a:pt x="10" y="48"/>
                    <a:pt x="10" y="47"/>
                    <a:pt x="10" y="46"/>
                  </a:cubicBezTo>
                  <a:cubicBezTo>
                    <a:pt x="10" y="44"/>
                    <a:pt x="10" y="44"/>
                    <a:pt x="10" y="44"/>
                  </a:cubicBezTo>
                  <a:cubicBezTo>
                    <a:pt x="7" y="44"/>
                    <a:pt x="5" y="44"/>
                    <a:pt x="4" y="43"/>
                  </a:cubicBezTo>
                  <a:cubicBezTo>
                    <a:pt x="2" y="43"/>
                    <a:pt x="1" y="42"/>
                    <a:pt x="1" y="42"/>
                  </a:cubicBezTo>
                  <a:cubicBezTo>
                    <a:pt x="0" y="42"/>
                    <a:pt x="0" y="42"/>
                    <a:pt x="0" y="41"/>
                  </a:cubicBezTo>
                  <a:cubicBezTo>
                    <a:pt x="1" y="40"/>
                    <a:pt x="1" y="39"/>
                    <a:pt x="1" y="39"/>
                  </a:cubicBezTo>
                  <a:cubicBezTo>
                    <a:pt x="1" y="38"/>
                    <a:pt x="1" y="37"/>
                    <a:pt x="1" y="37"/>
                  </a:cubicBezTo>
                  <a:cubicBezTo>
                    <a:pt x="2" y="36"/>
                    <a:pt x="2" y="36"/>
                    <a:pt x="2" y="36"/>
                  </a:cubicBezTo>
                  <a:cubicBezTo>
                    <a:pt x="3" y="36"/>
                    <a:pt x="3" y="36"/>
                    <a:pt x="3" y="36"/>
                  </a:cubicBezTo>
                  <a:cubicBezTo>
                    <a:pt x="3" y="36"/>
                    <a:pt x="3" y="36"/>
                    <a:pt x="3" y="36"/>
                  </a:cubicBezTo>
                  <a:cubicBezTo>
                    <a:pt x="4" y="37"/>
                    <a:pt x="5" y="37"/>
                    <a:pt x="6" y="37"/>
                  </a:cubicBezTo>
                  <a:cubicBezTo>
                    <a:pt x="7" y="38"/>
                    <a:pt x="9" y="38"/>
                    <a:pt x="11" y="38"/>
                  </a:cubicBezTo>
                  <a:cubicBezTo>
                    <a:pt x="13" y="38"/>
                    <a:pt x="15" y="38"/>
                    <a:pt x="16" y="37"/>
                  </a:cubicBezTo>
                  <a:cubicBezTo>
                    <a:pt x="18" y="36"/>
                    <a:pt x="19" y="35"/>
                    <a:pt x="19" y="33"/>
                  </a:cubicBezTo>
                  <a:cubicBezTo>
                    <a:pt x="19" y="32"/>
                    <a:pt x="18" y="31"/>
                    <a:pt x="17" y="30"/>
                  </a:cubicBezTo>
                  <a:cubicBezTo>
                    <a:pt x="16" y="29"/>
                    <a:pt x="14" y="28"/>
                    <a:pt x="12" y="27"/>
                  </a:cubicBezTo>
                  <a:cubicBezTo>
                    <a:pt x="11" y="26"/>
                    <a:pt x="9" y="26"/>
                    <a:pt x="8" y="25"/>
                  </a:cubicBezTo>
                  <a:cubicBezTo>
                    <a:pt x="7" y="24"/>
                    <a:pt x="6" y="24"/>
                    <a:pt x="5" y="23"/>
                  </a:cubicBezTo>
                  <a:cubicBezTo>
                    <a:pt x="4" y="22"/>
                    <a:pt x="3" y="21"/>
                    <a:pt x="2" y="19"/>
                  </a:cubicBezTo>
                  <a:cubicBezTo>
                    <a:pt x="2" y="18"/>
                    <a:pt x="1" y="17"/>
                    <a:pt x="1" y="15"/>
                  </a:cubicBezTo>
                  <a:cubicBezTo>
                    <a:pt x="1" y="13"/>
                    <a:pt x="2" y="11"/>
                    <a:pt x="4" y="9"/>
                  </a:cubicBezTo>
                  <a:cubicBezTo>
                    <a:pt x="5" y="7"/>
                    <a:pt x="8" y="6"/>
                    <a:pt x="11" y="5"/>
                  </a:cubicBezTo>
                  <a:cubicBezTo>
                    <a:pt x="11" y="2"/>
                    <a:pt x="11" y="2"/>
                    <a:pt x="11" y="2"/>
                  </a:cubicBezTo>
                  <a:cubicBezTo>
                    <a:pt x="11" y="1"/>
                    <a:pt x="11" y="1"/>
                    <a:pt x="11" y="0"/>
                  </a:cubicBezTo>
                  <a:cubicBezTo>
                    <a:pt x="12" y="0"/>
                    <a:pt x="12" y="0"/>
                    <a:pt x="13" y="0"/>
                  </a:cubicBezTo>
                  <a:cubicBezTo>
                    <a:pt x="17" y="0"/>
                    <a:pt x="17" y="0"/>
                    <a:pt x="17" y="0"/>
                  </a:cubicBezTo>
                  <a:cubicBezTo>
                    <a:pt x="18" y="0"/>
                    <a:pt x="18" y="0"/>
                    <a:pt x="18" y="0"/>
                  </a:cubicBezTo>
                  <a:cubicBezTo>
                    <a:pt x="18" y="1"/>
                    <a:pt x="18" y="1"/>
                    <a:pt x="18" y="2"/>
                  </a:cubicBezTo>
                  <a:cubicBezTo>
                    <a:pt x="18" y="5"/>
                    <a:pt x="18" y="5"/>
                    <a:pt x="18" y="5"/>
                  </a:cubicBezTo>
                  <a:cubicBezTo>
                    <a:pt x="20" y="5"/>
                    <a:pt x="21" y="5"/>
                    <a:pt x="22" y="5"/>
                  </a:cubicBezTo>
                  <a:cubicBezTo>
                    <a:pt x="23" y="5"/>
                    <a:pt x="23" y="6"/>
                    <a:pt x="24" y="6"/>
                  </a:cubicBezTo>
                  <a:cubicBezTo>
                    <a:pt x="24" y="6"/>
                    <a:pt x="24" y="6"/>
                    <a:pt x="24" y="7"/>
                  </a:cubicBezTo>
                  <a:cubicBezTo>
                    <a:pt x="24" y="8"/>
                    <a:pt x="24" y="8"/>
                    <a:pt x="24" y="9"/>
                  </a:cubicBezTo>
                  <a:cubicBezTo>
                    <a:pt x="24" y="10"/>
                    <a:pt x="24" y="10"/>
                    <a:pt x="23" y="11"/>
                  </a:cubicBezTo>
                  <a:cubicBezTo>
                    <a:pt x="23" y="12"/>
                    <a:pt x="23" y="12"/>
                    <a:pt x="22" y="12"/>
                  </a:cubicBezTo>
                  <a:cubicBezTo>
                    <a:pt x="22" y="12"/>
                    <a:pt x="21" y="11"/>
                    <a:pt x="19" y="11"/>
                  </a:cubicBezTo>
                  <a:cubicBezTo>
                    <a:pt x="18" y="11"/>
                    <a:pt x="17" y="11"/>
                    <a:pt x="16" y="11"/>
                  </a:cubicBezTo>
                  <a:cubicBezTo>
                    <a:pt x="13" y="11"/>
                    <a:pt x="11" y="11"/>
                    <a:pt x="10" y="12"/>
                  </a:cubicBezTo>
                  <a:cubicBezTo>
                    <a:pt x="9" y="13"/>
                    <a:pt x="9" y="14"/>
                    <a:pt x="9" y="15"/>
                  </a:cubicBezTo>
                  <a:cubicBezTo>
                    <a:pt x="9" y="16"/>
                    <a:pt x="10" y="17"/>
                    <a:pt x="11" y="18"/>
                  </a:cubicBezTo>
                  <a:cubicBezTo>
                    <a:pt x="12" y="19"/>
                    <a:pt x="13" y="20"/>
                    <a:pt x="16" y="21"/>
                  </a:cubicBezTo>
                  <a:cubicBezTo>
                    <a:pt x="19" y="22"/>
                    <a:pt x="22" y="24"/>
                    <a:pt x="24" y="26"/>
                  </a:cubicBezTo>
                  <a:cubicBezTo>
                    <a:pt x="26" y="28"/>
                    <a:pt x="26" y="30"/>
                    <a:pt x="26"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5" name="Oval 587"/>
            <p:cNvSpPr>
              <a:spLocks noChangeArrowheads="1"/>
            </p:cNvSpPr>
            <p:nvPr/>
          </p:nvSpPr>
          <p:spPr bwMode="auto">
            <a:xfrm>
              <a:off x="1889" y="621"/>
              <a:ext cx="98" cy="98"/>
            </a:xfrm>
            <a:prstGeom prst="ellipse">
              <a:avLst/>
            </a:prstGeom>
            <a:grpFill/>
            <a:ln w="26988" cap="flat">
              <a:noFill/>
              <a:prstDash val="solid"/>
              <a:miter lim="800000"/>
              <a:headEnd/>
              <a:tailEnd/>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6" name="Freeform 588"/>
            <p:cNvSpPr>
              <a:spLocks/>
            </p:cNvSpPr>
            <p:nvPr/>
          </p:nvSpPr>
          <p:spPr bwMode="auto">
            <a:xfrm>
              <a:off x="1312" y="639"/>
              <a:ext cx="26" cy="48"/>
            </a:xfrm>
            <a:custGeom>
              <a:avLst/>
              <a:gdLst>
                <a:gd name="T0" fmla="*/ 18 w 18"/>
                <a:gd name="T1" fmla="*/ 22 h 33"/>
                <a:gd name="T2" fmla="*/ 17 w 18"/>
                <a:gd name="T3" fmla="*/ 25 h 33"/>
                <a:gd name="T4" fmla="*/ 16 w 18"/>
                <a:gd name="T5" fmla="*/ 27 h 33"/>
                <a:gd name="T6" fmla="*/ 14 w 18"/>
                <a:gd name="T7" fmla="*/ 29 h 33"/>
                <a:gd name="T8" fmla="*/ 11 w 18"/>
                <a:gd name="T9" fmla="*/ 30 h 33"/>
                <a:gd name="T10" fmla="*/ 11 w 18"/>
                <a:gd name="T11" fmla="*/ 32 h 33"/>
                <a:gd name="T12" fmla="*/ 11 w 18"/>
                <a:gd name="T13" fmla="*/ 33 h 33"/>
                <a:gd name="T14" fmla="*/ 10 w 18"/>
                <a:gd name="T15" fmla="*/ 33 h 33"/>
                <a:gd name="T16" fmla="*/ 8 w 18"/>
                <a:gd name="T17" fmla="*/ 33 h 33"/>
                <a:gd name="T18" fmla="*/ 7 w 18"/>
                <a:gd name="T19" fmla="*/ 33 h 33"/>
                <a:gd name="T20" fmla="*/ 6 w 18"/>
                <a:gd name="T21" fmla="*/ 31 h 33"/>
                <a:gd name="T22" fmla="*/ 6 w 18"/>
                <a:gd name="T23" fmla="*/ 30 h 33"/>
                <a:gd name="T24" fmla="*/ 2 w 18"/>
                <a:gd name="T25" fmla="*/ 29 h 33"/>
                <a:gd name="T26" fmla="*/ 0 w 18"/>
                <a:gd name="T27" fmla="*/ 28 h 33"/>
                <a:gd name="T28" fmla="*/ 0 w 18"/>
                <a:gd name="T29" fmla="*/ 28 h 33"/>
                <a:gd name="T30" fmla="*/ 0 w 18"/>
                <a:gd name="T31" fmla="*/ 26 h 33"/>
                <a:gd name="T32" fmla="*/ 1 w 18"/>
                <a:gd name="T33" fmla="*/ 25 h 33"/>
                <a:gd name="T34" fmla="*/ 1 w 18"/>
                <a:gd name="T35" fmla="*/ 25 h 33"/>
                <a:gd name="T36" fmla="*/ 2 w 18"/>
                <a:gd name="T37" fmla="*/ 25 h 33"/>
                <a:gd name="T38" fmla="*/ 2 w 18"/>
                <a:gd name="T39" fmla="*/ 25 h 33"/>
                <a:gd name="T40" fmla="*/ 4 w 18"/>
                <a:gd name="T41" fmla="*/ 25 h 33"/>
                <a:gd name="T42" fmla="*/ 7 w 18"/>
                <a:gd name="T43" fmla="*/ 26 h 33"/>
                <a:gd name="T44" fmla="*/ 11 w 18"/>
                <a:gd name="T45" fmla="*/ 25 h 33"/>
                <a:gd name="T46" fmla="*/ 12 w 18"/>
                <a:gd name="T47" fmla="*/ 23 h 33"/>
                <a:gd name="T48" fmla="*/ 11 w 18"/>
                <a:gd name="T49" fmla="*/ 20 h 33"/>
                <a:gd name="T50" fmla="*/ 8 w 18"/>
                <a:gd name="T51" fmla="*/ 18 h 33"/>
                <a:gd name="T52" fmla="*/ 5 w 18"/>
                <a:gd name="T53" fmla="*/ 17 h 33"/>
                <a:gd name="T54" fmla="*/ 3 w 18"/>
                <a:gd name="T55" fmla="*/ 16 h 33"/>
                <a:gd name="T56" fmla="*/ 1 w 18"/>
                <a:gd name="T57" fmla="*/ 13 h 33"/>
                <a:gd name="T58" fmla="*/ 1 w 18"/>
                <a:gd name="T59" fmla="*/ 10 h 33"/>
                <a:gd name="T60" fmla="*/ 2 w 18"/>
                <a:gd name="T61" fmla="*/ 6 h 33"/>
                <a:gd name="T62" fmla="*/ 7 w 18"/>
                <a:gd name="T63" fmla="*/ 4 h 33"/>
                <a:gd name="T64" fmla="*/ 7 w 18"/>
                <a:gd name="T65" fmla="*/ 2 h 33"/>
                <a:gd name="T66" fmla="*/ 7 w 18"/>
                <a:gd name="T67" fmla="*/ 1 h 33"/>
                <a:gd name="T68" fmla="*/ 9 w 18"/>
                <a:gd name="T69" fmla="*/ 0 h 33"/>
                <a:gd name="T70" fmla="*/ 11 w 18"/>
                <a:gd name="T71" fmla="*/ 0 h 33"/>
                <a:gd name="T72" fmla="*/ 12 w 18"/>
                <a:gd name="T73" fmla="*/ 1 h 33"/>
                <a:gd name="T74" fmla="*/ 12 w 18"/>
                <a:gd name="T75" fmla="*/ 2 h 33"/>
                <a:gd name="T76" fmla="*/ 12 w 18"/>
                <a:gd name="T77" fmla="*/ 4 h 33"/>
                <a:gd name="T78" fmla="*/ 14 w 18"/>
                <a:gd name="T79" fmla="*/ 4 h 33"/>
                <a:gd name="T80" fmla="*/ 16 w 18"/>
                <a:gd name="T81" fmla="*/ 4 h 33"/>
                <a:gd name="T82" fmla="*/ 16 w 18"/>
                <a:gd name="T83" fmla="*/ 5 h 33"/>
                <a:gd name="T84" fmla="*/ 16 w 18"/>
                <a:gd name="T85" fmla="*/ 7 h 33"/>
                <a:gd name="T86" fmla="*/ 15 w 18"/>
                <a:gd name="T87" fmla="*/ 8 h 33"/>
                <a:gd name="T88" fmla="*/ 15 w 18"/>
                <a:gd name="T89" fmla="*/ 8 h 33"/>
                <a:gd name="T90" fmla="*/ 13 w 18"/>
                <a:gd name="T91" fmla="*/ 8 h 33"/>
                <a:gd name="T92" fmla="*/ 10 w 18"/>
                <a:gd name="T93" fmla="*/ 8 h 33"/>
                <a:gd name="T94" fmla="*/ 7 w 18"/>
                <a:gd name="T95" fmla="*/ 8 h 33"/>
                <a:gd name="T96" fmla="*/ 6 w 18"/>
                <a:gd name="T97" fmla="*/ 10 h 33"/>
                <a:gd name="T98" fmla="*/ 7 w 18"/>
                <a:gd name="T99" fmla="*/ 13 h 33"/>
                <a:gd name="T100" fmla="*/ 10 w 18"/>
                <a:gd name="T101" fmla="*/ 14 h 33"/>
                <a:gd name="T102" fmla="*/ 16 w 18"/>
                <a:gd name="T103" fmla="*/ 18 h 33"/>
                <a:gd name="T104" fmla="*/ 18 w 18"/>
                <a:gd name="T105"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33">
                  <a:moveTo>
                    <a:pt x="18" y="22"/>
                  </a:moveTo>
                  <a:cubicBezTo>
                    <a:pt x="18" y="24"/>
                    <a:pt x="17" y="25"/>
                    <a:pt x="17" y="25"/>
                  </a:cubicBezTo>
                  <a:cubicBezTo>
                    <a:pt x="17" y="26"/>
                    <a:pt x="16" y="27"/>
                    <a:pt x="16" y="27"/>
                  </a:cubicBezTo>
                  <a:cubicBezTo>
                    <a:pt x="15" y="28"/>
                    <a:pt x="15" y="28"/>
                    <a:pt x="14" y="29"/>
                  </a:cubicBezTo>
                  <a:cubicBezTo>
                    <a:pt x="13" y="29"/>
                    <a:pt x="12" y="29"/>
                    <a:pt x="11" y="30"/>
                  </a:cubicBezTo>
                  <a:cubicBezTo>
                    <a:pt x="11" y="32"/>
                    <a:pt x="11" y="32"/>
                    <a:pt x="11" y="32"/>
                  </a:cubicBezTo>
                  <a:cubicBezTo>
                    <a:pt x="11" y="32"/>
                    <a:pt x="11" y="33"/>
                    <a:pt x="11" y="33"/>
                  </a:cubicBezTo>
                  <a:cubicBezTo>
                    <a:pt x="11" y="33"/>
                    <a:pt x="11" y="33"/>
                    <a:pt x="10" y="33"/>
                  </a:cubicBezTo>
                  <a:cubicBezTo>
                    <a:pt x="8" y="33"/>
                    <a:pt x="8" y="33"/>
                    <a:pt x="8" y="33"/>
                  </a:cubicBezTo>
                  <a:cubicBezTo>
                    <a:pt x="7" y="33"/>
                    <a:pt x="7" y="33"/>
                    <a:pt x="7" y="33"/>
                  </a:cubicBezTo>
                  <a:cubicBezTo>
                    <a:pt x="7" y="32"/>
                    <a:pt x="6" y="32"/>
                    <a:pt x="6" y="31"/>
                  </a:cubicBezTo>
                  <a:cubicBezTo>
                    <a:pt x="6" y="30"/>
                    <a:pt x="6" y="30"/>
                    <a:pt x="6" y="30"/>
                  </a:cubicBezTo>
                  <a:cubicBezTo>
                    <a:pt x="5" y="30"/>
                    <a:pt x="4" y="30"/>
                    <a:pt x="2" y="29"/>
                  </a:cubicBezTo>
                  <a:cubicBezTo>
                    <a:pt x="1" y="29"/>
                    <a:pt x="1" y="29"/>
                    <a:pt x="0" y="28"/>
                  </a:cubicBezTo>
                  <a:cubicBezTo>
                    <a:pt x="0" y="28"/>
                    <a:pt x="0" y="28"/>
                    <a:pt x="0" y="28"/>
                  </a:cubicBezTo>
                  <a:cubicBezTo>
                    <a:pt x="0" y="27"/>
                    <a:pt x="0" y="27"/>
                    <a:pt x="0" y="26"/>
                  </a:cubicBezTo>
                  <a:cubicBezTo>
                    <a:pt x="1" y="26"/>
                    <a:pt x="1" y="25"/>
                    <a:pt x="1" y="25"/>
                  </a:cubicBezTo>
                  <a:cubicBezTo>
                    <a:pt x="1" y="25"/>
                    <a:pt x="1" y="24"/>
                    <a:pt x="1" y="25"/>
                  </a:cubicBezTo>
                  <a:cubicBezTo>
                    <a:pt x="2" y="25"/>
                    <a:pt x="2" y="25"/>
                    <a:pt x="2" y="25"/>
                  </a:cubicBezTo>
                  <a:cubicBezTo>
                    <a:pt x="2" y="25"/>
                    <a:pt x="2" y="25"/>
                    <a:pt x="2" y="25"/>
                  </a:cubicBezTo>
                  <a:cubicBezTo>
                    <a:pt x="2" y="25"/>
                    <a:pt x="3" y="25"/>
                    <a:pt x="4" y="25"/>
                  </a:cubicBezTo>
                  <a:cubicBezTo>
                    <a:pt x="5" y="26"/>
                    <a:pt x="6" y="26"/>
                    <a:pt x="7" y="26"/>
                  </a:cubicBezTo>
                  <a:cubicBezTo>
                    <a:pt x="9" y="26"/>
                    <a:pt x="10" y="25"/>
                    <a:pt x="11" y="25"/>
                  </a:cubicBezTo>
                  <a:cubicBezTo>
                    <a:pt x="12" y="25"/>
                    <a:pt x="12" y="24"/>
                    <a:pt x="12" y="23"/>
                  </a:cubicBezTo>
                  <a:cubicBezTo>
                    <a:pt x="12" y="22"/>
                    <a:pt x="12" y="21"/>
                    <a:pt x="11" y="20"/>
                  </a:cubicBezTo>
                  <a:cubicBezTo>
                    <a:pt x="11" y="20"/>
                    <a:pt x="10" y="19"/>
                    <a:pt x="8" y="18"/>
                  </a:cubicBezTo>
                  <a:cubicBezTo>
                    <a:pt x="7" y="18"/>
                    <a:pt x="6" y="18"/>
                    <a:pt x="5" y="17"/>
                  </a:cubicBezTo>
                  <a:cubicBezTo>
                    <a:pt x="4" y="17"/>
                    <a:pt x="4" y="16"/>
                    <a:pt x="3" y="16"/>
                  </a:cubicBezTo>
                  <a:cubicBezTo>
                    <a:pt x="2" y="15"/>
                    <a:pt x="2" y="14"/>
                    <a:pt x="1" y="13"/>
                  </a:cubicBezTo>
                  <a:cubicBezTo>
                    <a:pt x="1" y="13"/>
                    <a:pt x="1" y="12"/>
                    <a:pt x="1" y="10"/>
                  </a:cubicBezTo>
                  <a:cubicBezTo>
                    <a:pt x="1" y="9"/>
                    <a:pt x="1" y="8"/>
                    <a:pt x="2" y="6"/>
                  </a:cubicBezTo>
                  <a:cubicBezTo>
                    <a:pt x="3" y="5"/>
                    <a:pt x="5" y="4"/>
                    <a:pt x="7" y="4"/>
                  </a:cubicBezTo>
                  <a:cubicBezTo>
                    <a:pt x="7" y="2"/>
                    <a:pt x="7" y="2"/>
                    <a:pt x="7" y="2"/>
                  </a:cubicBezTo>
                  <a:cubicBezTo>
                    <a:pt x="7" y="1"/>
                    <a:pt x="7" y="1"/>
                    <a:pt x="7" y="1"/>
                  </a:cubicBezTo>
                  <a:cubicBezTo>
                    <a:pt x="8" y="0"/>
                    <a:pt x="8" y="0"/>
                    <a:pt x="9" y="0"/>
                  </a:cubicBezTo>
                  <a:cubicBezTo>
                    <a:pt x="11" y="0"/>
                    <a:pt x="11" y="0"/>
                    <a:pt x="11" y="0"/>
                  </a:cubicBezTo>
                  <a:cubicBezTo>
                    <a:pt x="12" y="0"/>
                    <a:pt x="12" y="0"/>
                    <a:pt x="12" y="1"/>
                  </a:cubicBezTo>
                  <a:cubicBezTo>
                    <a:pt x="12" y="1"/>
                    <a:pt x="12" y="1"/>
                    <a:pt x="12" y="2"/>
                  </a:cubicBezTo>
                  <a:cubicBezTo>
                    <a:pt x="12" y="4"/>
                    <a:pt x="12" y="4"/>
                    <a:pt x="12" y="4"/>
                  </a:cubicBezTo>
                  <a:cubicBezTo>
                    <a:pt x="13" y="4"/>
                    <a:pt x="14" y="4"/>
                    <a:pt x="14" y="4"/>
                  </a:cubicBezTo>
                  <a:cubicBezTo>
                    <a:pt x="15" y="4"/>
                    <a:pt x="15" y="4"/>
                    <a:pt x="16" y="4"/>
                  </a:cubicBezTo>
                  <a:cubicBezTo>
                    <a:pt x="16" y="4"/>
                    <a:pt x="16" y="5"/>
                    <a:pt x="16" y="5"/>
                  </a:cubicBezTo>
                  <a:cubicBezTo>
                    <a:pt x="16" y="6"/>
                    <a:pt x="16" y="6"/>
                    <a:pt x="16" y="7"/>
                  </a:cubicBezTo>
                  <a:cubicBezTo>
                    <a:pt x="16" y="7"/>
                    <a:pt x="16" y="7"/>
                    <a:pt x="15" y="8"/>
                  </a:cubicBezTo>
                  <a:cubicBezTo>
                    <a:pt x="15" y="8"/>
                    <a:pt x="15" y="8"/>
                    <a:pt x="15" y="8"/>
                  </a:cubicBezTo>
                  <a:cubicBezTo>
                    <a:pt x="14" y="8"/>
                    <a:pt x="14" y="8"/>
                    <a:pt x="13" y="8"/>
                  </a:cubicBezTo>
                  <a:cubicBezTo>
                    <a:pt x="12" y="8"/>
                    <a:pt x="11" y="8"/>
                    <a:pt x="10" y="8"/>
                  </a:cubicBezTo>
                  <a:cubicBezTo>
                    <a:pt x="9" y="8"/>
                    <a:pt x="7" y="8"/>
                    <a:pt x="7" y="8"/>
                  </a:cubicBezTo>
                  <a:cubicBezTo>
                    <a:pt x="6" y="9"/>
                    <a:pt x="6" y="10"/>
                    <a:pt x="6" y="10"/>
                  </a:cubicBezTo>
                  <a:cubicBezTo>
                    <a:pt x="6" y="11"/>
                    <a:pt x="6" y="12"/>
                    <a:pt x="7" y="13"/>
                  </a:cubicBezTo>
                  <a:cubicBezTo>
                    <a:pt x="8" y="13"/>
                    <a:pt x="9" y="14"/>
                    <a:pt x="10" y="14"/>
                  </a:cubicBezTo>
                  <a:cubicBezTo>
                    <a:pt x="13" y="15"/>
                    <a:pt x="14" y="16"/>
                    <a:pt x="16" y="18"/>
                  </a:cubicBezTo>
                  <a:cubicBezTo>
                    <a:pt x="17" y="19"/>
                    <a:pt x="18" y="21"/>
                    <a:pt x="18"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685754" eaLnBrk="1" fontAlgn="auto" hangingPunct="1">
                <a:spcBef>
                  <a:spcPts val="0"/>
                </a:spcBef>
                <a:spcAft>
                  <a:spcPts val="0"/>
                </a:spcAft>
                <a:defRPr/>
              </a:pPr>
              <a:endParaRPr lang="zh-CN" altLang="en-US" sz="1350">
                <a:latin typeface="+mn-lt"/>
                <a:ea typeface="+mn-ea"/>
              </a:endParaRPr>
            </a:p>
          </p:txBody>
        </p:sp>
        <p:sp>
          <p:nvSpPr>
            <p:cNvPr id="187" name="Oval 589"/>
            <p:cNvSpPr>
              <a:spLocks noChangeArrowheads="1"/>
            </p:cNvSpPr>
            <p:nvPr/>
          </p:nvSpPr>
          <p:spPr bwMode="auto">
            <a:xfrm>
              <a:off x="1291" y="630"/>
              <a:ext cx="66" cy="66"/>
            </a:xfrm>
            <a:prstGeom prst="ellipse">
              <a:avLst/>
            </a:prstGeom>
            <a:grpFill/>
            <a:ln w="26988" cap="flat">
              <a:noFill/>
              <a:prstDash val="solid"/>
              <a:miter lim="800000"/>
              <a:headEnd/>
              <a:tailEnd/>
            </a:ln>
            <a:extLst/>
          </p:spPr>
          <p:txBody>
            <a:bodyPr/>
            <a:lstStyle/>
            <a:p>
              <a:pPr defTabSz="685754" eaLnBrk="1" fontAlgn="auto" hangingPunct="1">
                <a:spcBef>
                  <a:spcPts val="0"/>
                </a:spcBef>
                <a:spcAft>
                  <a:spcPts val="0"/>
                </a:spcAft>
                <a:defRPr/>
              </a:pPr>
              <a:endParaRPr lang="zh-CN" altLang="en-US" sz="1350">
                <a:latin typeface="+mn-lt"/>
                <a:ea typeface="+mn-ea"/>
              </a:endParaRPr>
            </a:p>
          </p:txBody>
        </p:sp>
      </p:grpSp>
      <p:grpSp>
        <p:nvGrpSpPr>
          <p:cNvPr id="40960" name="Group 92"/>
          <p:cNvGrpSpPr>
            <a:grpSpLocks noChangeAspect="1"/>
          </p:cNvGrpSpPr>
          <p:nvPr/>
        </p:nvGrpSpPr>
        <p:grpSpPr>
          <a:xfrm>
            <a:off x="3913591" y="3069757"/>
            <a:ext cx="432000" cy="432967"/>
            <a:chOff x="4427538" y="3192463"/>
            <a:chExt cx="823913" cy="825500"/>
          </a:xfrm>
          <a:solidFill>
            <a:schemeClr val="accent1"/>
          </a:solidFill>
        </p:grpSpPr>
        <p:sp>
          <p:nvSpPr>
            <p:cNvPr id="590" name="Oval 23"/>
            <p:cNvSpPr>
              <a:spLocks noChangeArrowheads="1"/>
            </p:cNvSpPr>
            <p:nvPr/>
          </p:nvSpPr>
          <p:spPr bwMode="auto">
            <a:xfrm>
              <a:off x="4813301" y="3825875"/>
              <a:ext cx="57150" cy="57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91" name="Rectangle 24"/>
            <p:cNvSpPr>
              <a:spLocks noChangeArrowheads="1"/>
            </p:cNvSpPr>
            <p:nvPr/>
          </p:nvSpPr>
          <p:spPr bwMode="auto">
            <a:xfrm>
              <a:off x="4784726" y="3352800"/>
              <a:ext cx="1158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92" name="Freeform 25"/>
            <p:cNvSpPr>
              <a:spLocks noEditPoints="1"/>
            </p:cNvSpPr>
            <p:nvPr/>
          </p:nvSpPr>
          <p:spPr bwMode="auto">
            <a:xfrm>
              <a:off x="4427538" y="3192463"/>
              <a:ext cx="823913" cy="825500"/>
            </a:xfrm>
            <a:custGeom>
              <a:avLst/>
              <a:gdLst>
                <a:gd name="T0" fmla="*/ 143 w 286"/>
                <a:gd name="T1" fmla="*/ 0 h 287"/>
                <a:gd name="T2" fmla="*/ 0 w 286"/>
                <a:gd name="T3" fmla="*/ 143 h 287"/>
                <a:gd name="T4" fmla="*/ 143 w 286"/>
                <a:gd name="T5" fmla="*/ 287 h 287"/>
                <a:gd name="T6" fmla="*/ 286 w 286"/>
                <a:gd name="T7" fmla="*/ 143 h 287"/>
                <a:gd name="T8" fmla="*/ 143 w 286"/>
                <a:gd name="T9" fmla="*/ 0 h 287"/>
                <a:gd name="T10" fmla="*/ 201 w 286"/>
                <a:gd name="T11" fmla="*/ 234 h 287"/>
                <a:gd name="T12" fmla="*/ 187 w 286"/>
                <a:gd name="T13" fmla="*/ 248 h 287"/>
                <a:gd name="T14" fmla="*/ 101 w 286"/>
                <a:gd name="T15" fmla="*/ 248 h 287"/>
                <a:gd name="T16" fmla="*/ 87 w 286"/>
                <a:gd name="T17" fmla="*/ 234 h 287"/>
                <a:gd name="T18" fmla="*/ 87 w 286"/>
                <a:gd name="T19" fmla="*/ 60 h 287"/>
                <a:gd name="T20" fmla="*/ 101 w 286"/>
                <a:gd name="T21" fmla="*/ 46 h 287"/>
                <a:gd name="T22" fmla="*/ 187 w 286"/>
                <a:gd name="T23" fmla="*/ 46 h 287"/>
                <a:gd name="T24" fmla="*/ 201 w 286"/>
                <a:gd name="T25" fmla="*/ 60 h 287"/>
                <a:gd name="T26" fmla="*/ 201 w 286"/>
                <a:gd name="T27" fmla="*/ 23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287">
                  <a:moveTo>
                    <a:pt x="143" y="0"/>
                  </a:moveTo>
                  <a:cubicBezTo>
                    <a:pt x="64" y="0"/>
                    <a:pt x="0" y="64"/>
                    <a:pt x="0" y="143"/>
                  </a:cubicBezTo>
                  <a:cubicBezTo>
                    <a:pt x="0" y="222"/>
                    <a:pt x="64" y="287"/>
                    <a:pt x="143" y="287"/>
                  </a:cubicBezTo>
                  <a:cubicBezTo>
                    <a:pt x="222" y="287"/>
                    <a:pt x="286" y="222"/>
                    <a:pt x="286" y="143"/>
                  </a:cubicBezTo>
                  <a:cubicBezTo>
                    <a:pt x="286" y="64"/>
                    <a:pt x="222" y="0"/>
                    <a:pt x="143" y="0"/>
                  </a:cubicBezTo>
                  <a:close/>
                  <a:moveTo>
                    <a:pt x="201" y="234"/>
                  </a:moveTo>
                  <a:cubicBezTo>
                    <a:pt x="201" y="242"/>
                    <a:pt x="195" y="248"/>
                    <a:pt x="187" y="248"/>
                  </a:cubicBezTo>
                  <a:cubicBezTo>
                    <a:pt x="101" y="248"/>
                    <a:pt x="101" y="248"/>
                    <a:pt x="101" y="248"/>
                  </a:cubicBezTo>
                  <a:cubicBezTo>
                    <a:pt x="93" y="248"/>
                    <a:pt x="87" y="242"/>
                    <a:pt x="87" y="234"/>
                  </a:cubicBezTo>
                  <a:cubicBezTo>
                    <a:pt x="87" y="60"/>
                    <a:pt x="87" y="60"/>
                    <a:pt x="87" y="60"/>
                  </a:cubicBezTo>
                  <a:cubicBezTo>
                    <a:pt x="87" y="52"/>
                    <a:pt x="93" y="46"/>
                    <a:pt x="101" y="46"/>
                  </a:cubicBezTo>
                  <a:cubicBezTo>
                    <a:pt x="187" y="46"/>
                    <a:pt x="187" y="46"/>
                    <a:pt x="187" y="46"/>
                  </a:cubicBezTo>
                  <a:cubicBezTo>
                    <a:pt x="195" y="46"/>
                    <a:pt x="201" y="52"/>
                    <a:pt x="201" y="60"/>
                  </a:cubicBezTo>
                  <a:lnTo>
                    <a:pt x="201"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93" name="Oval 26"/>
            <p:cNvSpPr>
              <a:spLocks noChangeArrowheads="1"/>
            </p:cNvSpPr>
            <p:nvPr/>
          </p:nvSpPr>
          <p:spPr bwMode="auto">
            <a:xfrm>
              <a:off x="4926013" y="3351213"/>
              <a:ext cx="22225"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94" name="Rectangle 27"/>
            <p:cNvSpPr>
              <a:spLocks noChangeArrowheads="1"/>
            </p:cNvSpPr>
            <p:nvPr/>
          </p:nvSpPr>
          <p:spPr bwMode="auto">
            <a:xfrm>
              <a:off x="4710113" y="3397250"/>
              <a:ext cx="265113" cy="400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grpSp>
      <p:sp>
        <p:nvSpPr>
          <p:cNvPr id="596" name="Freeform 45"/>
          <p:cNvSpPr>
            <a:spLocks noChangeAspect="1" noEditPoints="1"/>
          </p:cNvSpPr>
          <p:nvPr/>
        </p:nvSpPr>
        <p:spPr bwMode="auto">
          <a:xfrm>
            <a:off x="6323728" y="3070578"/>
            <a:ext cx="431800" cy="431933"/>
          </a:xfrm>
          <a:custGeom>
            <a:avLst/>
            <a:gdLst>
              <a:gd name="T0" fmla="*/ 0 w 342"/>
              <a:gd name="T1" fmla="*/ 171 h 342"/>
              <a:gd name="T2" fmla="*/ 342 w 342"/>
              <a:gd name="T3" fmla="*/ 171 h 342"/>
              <a:gd name="T4" fmla="*/ 48 w 342"/>
              <a:gd name="T5" fmla="*/ 140 h 342"/>
              <a:gd name="T6" fmla="*/ 108 w 342"/>
              <a:gd name="T7" fmla="*/ 164 h 342"/>
              <a:gd name="T8" fmla="*/ 48 w 342"/>
              <a:gd name="T9" fmla="*/ 140 h 342"/>
              <a:gd name="T10" fmla="*/ 109 w 342"/>
              <a:gd name="T11" fmla="*/ 171 h 342"/>
              <a:gd name="T12" fmla="*/ 66 w 342"/>
              <a:gd name="T13" fmla="*/ 209 h 342"/>
              <a:gd name="T14" fmla="*/ 95 w 342"/>
              <a:gd name="T15" fmla="*/ 283 h 342"/>
              <a:gd name="T16" fmla="*/ 95 w 342"/>
              <a:gd name="T17" fmla="*/ 245 h 342"/>
              <a:gd name="T18" fmla="*/ 95 w 342"/>
              <a:gd name="T19" fmla="*/ 283 h 342"/>
              <a:gd name="T20" fmla="*/ 67 w 342"/>
              <a:gd name="T21" fmla="*/ 216 h 342"/>
              <a:gd name="T22" fmla="*/ 114 w 342"/>
              <a:gd name="T23" fmla="*/ 239 h 342"/>
              <a:gd name="T24" fmla="*/ 169 w 342"/>
              <a:gd name="T25" fmla="*/ 239 h 342"/>
              <a:gd name="T26" fmla="*/ 120 w 342"/>
              <a:gd name="T27" fmla="*/ 216 h 342"/>
              <a:gd name="T28" fmla="*/ 169 w 342"/>
              <a:gd name="T29" fmla="*/ 239 h 342"/>
              <a:gd name="T30" fmla="*/ 119 w 342"/>
              <a:gd name="T31" fmla="*/ 209 h 342"/>
              <a:gd name="T32" fmla="*/ 175 w 342"/>
              <a:gd name="T33" fmla="*/ 171 h 342"/>
              <a:gd name="T34" fmla="*/ 116 w 342"/>
              <a:gd name="T35" fmla="*/ 164 h 342"/>
              <a:gd name="T36" fmla="*/ 177 w 342"/>
              <a:gd name="T37" fmla="*/ 140 h 342"/>
              <a:gd name="T38" fmla="*/ 116 w 342"/>
              <a:gd name="T39" fmla="*/ 164 h 342"/>
              <a:gd name="T40" fmla="*/ 177 w 342"/>
              <a:gd name="T41" fmla="*/ 264 h 342"/>
              <a:gd name="T42" fmla="*/ 215 w 342"/>
              <a:gd name="T43" fmla="*/ 264 h 342"/>
              <a:gd name="T44" fmla="*/ 217 w 342"/>
              <a:gd name="T45" fmla="*/ 239 h 342"/>
              <a:gd name="T46" fmla="*/ 178 w 342"/>
              <a:gd name="T47" fmla="*/ 216 h 342"/>
              <a:gd name="T48" fmla="*/ 217 w 342"/>
              <a:gd name="T49" fmla="*/ 239 h 342"/>
              <a:gd name="T50" fmla="*/ 179 w 342"/>
              <a:gd name="T51" fmla="*/ 209 h 342"/>
              <a:gd name="T52" fmla="*/ 235 w 342"/>
              <a:gd name="T53" fmla="*/ 171 h 342"/>
              <a:gd name="T54" fmla="*/ 283 w 342"/>
              <a:gd name="T55" fmla="*/ 126 h 342"/>
              <a:gd name="T56" fmla="*/ 241 w 342"/>
              <a:gd name="T57" fmla="*/ 149 h 342"/>
              <a:gd name="T58" fmla="*/ 182 w 342"/>
              <a:gd name="T59" fmla="*/ 164 h 342"/>
              <a:gd name="T60" fmla="*/ 220 w 342"/>
              <a:gd name="T61" fmla="*/ 140 h 342"/>
              <a:gd name="T62" fmla="*/ 252 w 342"/>
              <a:gd name="T63" fmla="*/ 107 h 342"/>
              <a:gd name="T64" fmla="*/ 260 w 342"/>
              <a:gd name="T65" fmla="*/ 103 h 342"/>
              <a:gd name="T66" fmla="*/ 283 w 342"/>
              <a:gd name="T67" fmla="*/ 12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2" h="342">
                <a:moveTo>
                  <a:pt x="171" y="0"/>
                </a:moveTo>
                <a:cubicBezTo>
                  <a:pt x="76" y="0"/>
                  <a:pt x="0" y="77"/>
                  <a:pt x="0" y="171"/>
                </a:cubicBezTo>
                <a:cubicBezTo>
                  <a:pt x="0" y="266"/>
                  <a:pt x="76" y="342"/>
                  <a:pt x="171" y="342"/>
                </a:cubicBezTo>
                <a:cubicBezTo>
                  <a:pt x="265" y="342"/>
                  <a:pt x="342" y="266"/>
                  <a:pt x="342" y="171"/>
                </a:cubicBezTo>
                <a:cubicBezTo>
                  <a:pt x="342" y="77"/>
                  <a:pt x="265" y="0"/>
                  <a:pt x="171" y="0"/>
                </a:cubicBezTo>
                <a:close/>
                <a:moveTo>
                  <a:pt x="48" y="140"/>
                </a:moveTo>
                <a:cubicBezTo>
                  <a:pt x="106" y="140"/>
                  <a:pt x="106" y="140"/>
                  <a:pt x="106" y="140"/>
                </a:cubicBezTo>
                <a:cubicBezTo>
                  <a:pt x="108" y="164"/>
                  <a:pt x="108" y="164"/>
                  <a:pt x="108" y="164"/>
                </a:cubicBezTo>
                <a:cubicBezTo>
                  <a:pt x="54" y="164"/>
                  <a:pt x="54" y="164"/>
                  <a:pt x="54" y="164"/>
                </a:cubicBezTo>
                <a:lnTo>
                  <a:pt x="48" y="140"/>
                </a:lnTo>
                <a:close/>
                <a:moveTo>
                  <a:pt x="56" y="171"/>
                </a:moveTo>
                <a:cubicBezTo>
                  <a:pt x="109" y="171"/>
                  <a:pt x="109" y="171"/>
                  <a:pt x="109" y="171"/>
                </a:cubicBezTo>
                <a:cubicBezTo>
                  <a:pt x="112" y="209"/>
                  <a:pt x="112" y="209"/>
                  <a:pt x="112" y="209"/>
                </a:cubicBezTo>
                <a:cubicBezTo>
                  <a:pt x="66" y="209"/>
                  <a:pt x="66" y="209"/>
                  <a:pt x="66" y="209"/>
                </a:cubicBezTo>
                <a:lnTo>
                  <a:pt x="56" y="171"/>
                </a:lnTo>
                <a:close/>
                <a:moveTo>
                  <a:pt x="95" y="283"/>
                </a:moveTo>
                <a:cubicBezTo>
                  <a:pt x="85" y="283"/>
                  <a:pt x="76" y="275"/>
                  <a:pt x="76" y="264"/>
                </a:cubicBezTo>
                <a:cubicBezTo>
                  <a:pt x="76" y="254"/>
                  <a:pt x="85" y="245"/>
                  <a:pt x="95" y="245"/>
                </a:cubicBezTo>
                <a:cubicBezTo>
                  <a:pt x="106" y="245"/>
                  <a:pt x="114" y="254"/>
                  <a:pt x="114" y="264"/>
                </a:cubicBezTo>
                <a:cubicBezTo>
                  <a:pt x="114" y="275"/>
                  <a:pt x="106" y="283"/>
                  <a:pt x="95" y="283"/>
                </a:cubicBezTo>
                <a:close/>
                <a:moveTo>
                  <a:pt x="73" y="239"/>
                </a:moveTo>
                <a:cubicBezTo>
                  <a:pt x="67" y="216"/>
                  <a:pt x="67" y="216"/>
                  <a:pt x="67" y="216"/>
                </a:cubicBezTo>
                <a:cubicBezTo>
                  <a:pt x="113" y="216"/>
                  <a:pt x="113" y="216"/>
                  <a:pt x="113" y="216"/>
                </a:cubicBezTo>
                <a:cubicBezTo>
                  <a:pt x="114" y="239"/>
                  <a:pt x="114" y="239"/>
                  <a:pt x="114" y="239"/>
                </a:cubicBezTo>
                <a:lnTo>
                  <a:pt x="73" y="239"/>
                </a:lnTo>
                <a:close/>
                <a:moveTo>
                  <a:pt x="169" y="239"/>
                </a:moveTo>
                <a:cubicBezTo>
                  <a:pt x="122" y="239"/>
                  <a:pt x="122" y="239"/>
                  <a:pt x="122" y="239"/>
                </a:cubicBezTo>
                <a:cubicBezTo>
                  <a:pt x="120" y="216"/>
                  <a:pt x="120" y="216"/>
                  <a:pt x="120" y="216"/>
                </a:cubicBezTo>
                <a:cubicBezTo>
                  <a:pt x="171" y="216"/>
                  <a:pt x="171" y="216"/>
                  <a:pt x="171" y="216"/>
                </a:cubicBezTo>
                <a:lnTo>
                  <a:pt x="169" y="239"/>
                </a:lnTo>
                <a:close/>
                <a:moveTo>
                  <a:pt x="171" y="209"/>
                </a:moveTo>
                <a:cubicBezTo>
                  <a:pt x="119" y="209"/>
                  <a:pt x="119" y="209"/>
                  <a:pt x="119" y="209"/>
                </a:cubicBezTo>
                <a:cubicBezTo>
                  <a:pt x="116" y="171"/>
                  <a:pt x="116" y="171"/>
                  <a:pt x="116" y="171"/>
                </a:cubicBezTo>
                <a:cubicBezTo>
                  <a:pt x="175" y="171"/>
                  <a:pt x="175" y="171"/>
                  <a:pt x="175" y="171"/>
                </a:cubicBezTo>
                <a:lnTo>
                  <a:pt x="171" y="209"/>
                </a:lnTo>
                <a:close/>
                <a:moveTo>
                  <a:pt x="116" y="164"/>
                </a:moveTo>
                <a:cubicBezTo>
                  <a:pt x="114" y="140"/>
                  <a:pt x="114" y="140"/>
                  <a:pt x="114" y="140"/>
                </a:cubicBezTo>
                <a:cubicBezTo>
                  <a:pt x="177" y="140"/>
                  <a:pt x="177" y="140"/>
                  <a:pt x="177" y="140"/>
                </a:cubicBezTo>
                <a:cubicBezTo>
                  <a:pt x="175" y="164"/>
                  <a:pt x="175" y="164"/>
                  <a:pt x="175" y="164"/>
                </a:cubicBezTo>
                <a:lnTo>
                  <a:pt x="116" y="164"/>
                </a:lnTo>
                <a:close/>
                <a:moveTo>
                  <a:pt x="196" y="283"/>
                </a:moveTo>
                <a:cubicBezTo>
                  <a:pt x="185" y="283"/>
                  <a:pt x="177" y="275"/>
                  <a:pt x="177" y="264"/>
                </a:cubicBezTo>
                <a:cubicBezTo>
                  <a:pt x="177" y="254"/>
                  <a:pt x="185" y="245"/>
                  <a:pt x="196" y="245"/>
                </a:cubicBezTo>
                <a:cubicBezTo>
                  <a:pt x="206" y="245"/>
                  <a:pt x="215" y="254"/>
                  <a:pt x="215" y="264"/>
                </a:cubicBezTo>
                <a:cubicBezTo>
                  <a:pt x="215" y="275"/>
                  <a:pt x="206" y="283"/>
                  <a:pt x="196" y="283"/>
                </a:cubicBezTo>
                <a:close/>
                <a:moveTo>
                  <a:pt x="217" y="239"/>
                </a:moveTo>
                <a:cubicBezTo>
                  <a:pt x="176" y="239"/>
                  <a:pt x="176" y="239"/>
                  <a:pt x="176" y="239"/>
                </a:cubicBezTo>
                <a:cubicBezTo>
                  <a:pt x="178" y="216"/>
                  <a:pt x="178" y="216"/>
                  <a:pt x="178" y="216"/>
                </a:cubicBezTo>
                <a:cubicBezTo>
                  <a:pt x="223" y="216"/>
                  <a:pt x="223" y="216"/>
                  <a:pt x="223" y="216"/>
                </a:cubicBezTo>
                <a:lnTo>
                  <a:pt x="217" y="239"/>
                </a:lnTo>
                <a:close/>
                <a:moveTo>
                  <a:pt x="225" y="209"/>
                </a:moveTo>
                <a:cubicBezTo>
                  <a:pt x="179" y="209"/>
                  <a:pt x="179" y="209"/>
                  <a:pt x="179" y="209"/>
                </a:cubicBezTo>
                <a:cubicBezTo>
                  <a:pt x="182" y="171"/>
                  <a:pt x="182" y="171"/>
                  <a:pt x="182" y="171"/>
                </a:cubicBezTo>
                <a:cubicBezTo>
                  <a:pt x="235" y="171"/>
                  <a:pt x="235" y="171"/>
                  <a:pt x="235" y="171"/>
                </a:cubicBezTo>
                <a:lnTo>
                  <a:pt x="225" y="209"/>
                </a:lnTo>
                <a:close/>
                <a:moveTo>
                  <a:pt x="283" y="126"/>
                </a:moveTo>
                <a:cubicBezTo>
                  <a:pt x="264" y="126"/>
                  <a:pt x="264" y="126"/>
                  <a:pt x="264" y="126"/>
                </a:cubicBezTo>
                <a:cubicBezTo>
                  <a:pt x="256" y="133"/>
                  <a:pt x="249" y="141"/>
                  <a:pt x="241" y="149"/>
                </a:cubicBezTo>
                <a:cubicBezTo>
                  <a:pt x="237" y="164"/>
                  <a:pt x="237" y="164"/>
                  <a:pt x="237" y="164"/>
                </a:cubicBezTo>
                <a:cubicBezTo>
                  <a:pt x="182" y="164"/>
                  <a:pt x="182" y="164"/>
                  <a:pt x="182" y="164"/>
                </a:cubicBezTo>
                <a:cubicBezTo>
                  <a:pt x="184" y="140"/>
                  <a:pt x="184" y="140"/>
                  <a:pt x="184" y="140"/>
                </a:cubicBezTo>
                <a:cubicBezTo>
                  <a:pt x="220" y="140"/>
                  <a:pt x="220" y="140"/>
                  <a:pt x="220" y="140"/>
                </a:cubicBezTo>
                <a:cubicBezTo>
                  <a:pt x="221" y="139"/>
                  <a:pt x="221" y="138"/>
                  <a:pt x="222" y="137"/>
                </a:cubicBezTo>
                <a:cubicBezTo>
                  <a:pt x="232" y="127"/>
                  <a:pt x="242" y="117"/>
                  <a:pt x="252" y="107"/>
                </a:cubicBezTo>
                <a:cubicBezTo>
                  <a:pt x="252" y="107"/>
                  <a:pt x="253" y="106"/>
                  <a:pt x="254" y="105"/>
                </a:cubicBezTo>
                <a:cubicBezTo>
                  <a:pt x="256" y="104"/>
                  <a:pt x="258" y="103"/>
                  <a:pt x="260" y="103"/>
                </a:cubicBezTo>
                <a:cubicBezTo>
                  <a:pt x="283" y="103"/>
                  <a:pt x="283" y="103"/>
                  <a:pt x="283" y="103"/>
                </a:cubicBezTo>
                <a:cubicBezTo>
                  <a:pt x="297" y="103"/>
                  <a:pt x="297" y="126"/>
                  <a:pt x="283" y="126"/>
                </a:cubicBezTo>
                <a:close/>
              </a:path>
            </a:pathLst>
          </a:custGeom>
          <a:solidFill>
            <a:schemeClr val="accent4"/>
          </a:solidFill>
          <a:ln>
            <a:noFill/>
          </a:ln>
        </p:spPr>
        <p:txBody>
          <a:bodyPr lIns="68580" tIns="34290" rIns="68580" bIns="34290"/>
          <a:lstStyle/>
          <a:p>
            <a:pPr defTabSz="685754" eaLnBrk="1" fontAlgn="auto" hangingPunct="1">
              <a:spcBef>
                <a:spcPts val="0"/>
              </a:spcBef>
              <a:spcAft>
                <a:spcPts val="0"/>
              </a:spcAft>
              <a:defRPr/>
            </a:pPr>
            <a:endParaRPr lang="id-ID" sz="1013">
              <a:latin typeface="+mn-lt"/>
              <a:ea typeface="+mn-ea"/>
            </a:endParaRPr>
          </a:p>
        </p:txBody>
      </p:sp>
      <p:sp>
        <p:nvSpPr>
          <p:cNvPr id="598" name="Text Box 10"/>
          <p:cNvSpPr txBox="1">
            <a:spLocks noChangeArrowheads="1"/>
          </p:cNvSpPr>
          <p:nvPr/>
        </p:nvSpPr>
        <p:spPr bwMode="auto">
          <a:xfrm>
            <a:off x="4461591" y="3185199"/>
            <a:ext cx="1606550" cy="895630"/>
          </a:xfrm>
          <a:prstGeom prst="rect">
            <a:avLst/>
          </a:prstGeom>
          <a:noFill/>
          <a:ln w="9525">
            <a:noFill/>
            <a:miter lim="800000"/>
            <a:headEnd/>
            <a:tailEnd/>
          </a:ln>
        </p:spPr>
        <p:txBody>
          <a:bodyPr lIns="45720" tIns="22860" rIns="45720" bIns="22860">
            <a:spAutoFit/>
          </a:bodyPr>
          <a:lstStyle/>
          <a:p>
            <a:pPr lvl="0" algn="just" defTabSz="890984"/>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添加标题</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a:p>
            <a:pPr algn="just" defTabSz="685754">
              <a:lnSpc>
                <a:spcPct val="120000"/>
              </a:lnSpc>
              <a:spcBef>
                <a:spcPts val="0"/>
              </a:spcBef>
              <a:defRPr/>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a:t>
            </a:r>
          </a:p>
        </p:txBody>
      </p:sp>
      <p:sp>
        <p:nvSpPr>
          <p:cNvPr id="600" name="Text Box 10"/>
          <p:cNvSpPr txBox="1">
            <a:spLocks noChangeArrowheads="1"/>
          </p:cNvSpPr>
          <p:nvPr/>
        </p:nvSpPr>
        <p:spPr bwMode="auto">
          <a:xfrm>
            <a:off x="6847603" y="3164555"/>
            <a:ext cx="1606550" cy="895630"/>
          </a:xfrm>
          <a:prstGeom prst="rect">
            <a:avLst/>
          </a:prstGeom>
          <a:noFill/>
          <a:ln w="9525">
            <a:noFill/>
            <a:miter lim="800000"/>
            <a:headEnd/>
            <a:tailEnd/>
          </a:ln>
        </p:spPr>
        <p:txBody>
          <a:bodyPr lIns="45720" tIns="22860" rIns="45720" bIns="22860">
            <a:spAutoFit/>
          </a:bodyPr>
          <a:lstStyle/>
          <a:p>
            <a:pPr lvl="0" algn="just" defTabSz="890984"/>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添加标题</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a:p>
            <a:pPr algn="just" defTabSz="685754">
              <a:lnSpc>
                <a:spcPct val="120000"/>
              </a:lnSpc>
              <a:spcBef>
                <a:spcPts val="0"/>
              </a:spcBef>
              <a:defRPr/>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a:t>
            </a:r>
          </a:p>
        </p:txBody>
      </p:sp>
      <p:sp>
        <p:nvSpPr>
          <p:cNvPr id="601" name="Content Placeholder 2"/>
          <p:cNvSpPr txBox="1">
            <a:spLocks/>
          </p:cNvSpPr>
          <p:nvPr/>
        </p:nvSpPr>
        <p:spPr>
          <a:xfrm>
            <a:off x="3875803" y="1695379"/>
            <a:ext cx="4502150" cy="1005197"/>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defTabSz="685754">
              <a:lnSpc>
                <a:spcPct val="120000"/>
              </a:lnSpc>
              <a:spcBef>
                <a:spcPts val="0"/>
              </a:spcBef>
              <a:defRPr/>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a:t>
            </a:r>
          </a:p>
        </p:txBody>
      </p:sp>
      <p:sp>
        <p:nvSpPr>
          <p:cNvPr id="602" name="文本框 601"/>
          <p:cNvSpPr txBox="1">
            <a:spLocks noChangeArrowheads="1"/>
          </p:cNvSpPr>
          <p:nvPr/>
        </p:nvSpPr>
        <p:spPr bwMode="auto">
          <a:xfrm>
            <a:off x="4213494" y="1369840"/>
            <a:ext cx="2870200" cy="276999"/>
          </a:xfrm>
          <a:prstGeom prst="rect">
            <a:avLst/>
          </a:prstGeom>
          <a:noFill/>
          <a:ln w="9525">
            <a:noFill/>
            <a:miter lim="800000"/>
            <a:headEnd/>
            <a:tailEnd/>
          </a:ln>
        </p:spPr>
        <p:txBody>
          <a:bodyPr>
            <a:spAutoFit/>
          </a:bodyPr>
          <a:lstStyle/>
          <a:p>
            <a:pPr lvl="0" algn="just" defTabSz="890984"/>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单击添加标题</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401057297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602"/>
                                        </p:tgtEl>
                                        <p:attrNameLst>
                                          <p:attrName>style.visibility</p:attrName>
                                        </p:attrNameLst>
                                      </p:cBhvr>
                                      <p:to>
                                        <p:strVal val="visible"/>
                                      </p:to>
                                    </p:set>
                                    <p:anim calcmode="lin" valueType="num">
                                      <p:cBhvr additive="base">
                                        <p:cTn id="11" dur="500" fill="hold"/>
                                        <p:tgtEl>
                                          <p:spTgt spid="602"/>
                                        </p:tgtEl>
                                        <p:attrNameLst>
                                          <p:attrName>ppt_x</p:attrName>
                                        </p:attrNameLst>
                                      </p:cBhvr>
                                      <p:tavLst>
                                        <p:tav tm="0">
                                          <p:val>
                                            <p:strVal val="1+#ppt_w/2"/>
                                          </p:val>
                                        </p:tav>
                                        <p:tav tm="100000">
                                          <p:val>
                                            <p:strVal val="#ppt_x"/>
                                          </p:val>
                                        </p:tav>
                                      </p:tavLst>
                                    </p:anim>
                                    <p:anim calcmode="lin" valueType="num">
                                      <p:cBhvr additive="base">
                                        <p:cTn id="12" dur="500" fill="hold"/>
                                        <p:tgtEl>
                                          <p:spTgt spid="60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601"/>
                                        </p:tgtEl>
                                        <p:attrNameLst>
                                          <p:attrName>style.visibility</p:attrName>
                                        </p:attrNameLst>
                                      </p:cBhvr>
                                      <p:to>
                                        <p:strVal val="visible"/>
                                      </p:to>
                                    </p:set>
                                    <p:anim calcmode="lin" valueType="num">
                                      <p:cBhvr additive="base">
                                        <p:cTn id="15" dur="500" fill="hold"/>
                                        <p:tgtEl>
                                          <p:spTgt spid="601"/>
                                        </p:tgtEl>
                                        <p:attrNameLst>
                                          <p:attrName>ppt_x</p:attrName>
                                        </p:attrNameLst>
                                      </p:cBhvr>
                                      <p:tavLst>
                                        <p:tav tm="0">
                                          <p:val>
                                            <p:strVal val="1+#ppt_w/2"/>
                                          </p:val>
                                        </p:tav>
                                        <p:tav tm="100000">
                                          <p:val>
                                            <p:strVal val="#ppt_x"/>
                                          </p:val>
                                        </p:tav>
                                      </p:tavLst>
                                    </p:anim>
                                    <p:anim calcmode="lin" valueType="num">
                                      <p:cBhvr additive="base">
                                        <p:cTn id="16" dur="500" fill="hold"/>
                                        <p:tgtEl>
                                          <p:spTgt spid="601"/>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53" presetClass="entr" presetSubtype="16" fill="hold" nodeType="afterEffect">
                                  <p:stCondLst>
                                    <p:cond delay="0"/>
                                  </p:stCondLst>
                                  <p:childTnLst>
                                    <p:set>
                                      <p:cBhvr>
                                        <p:cTn id="19" dur="1" fill="hold">
                                          <p:stCondLst>
                                            <p:cond delay="0"/>
                                          </p:stCondLst>
                                        </p:cTn>
                                        <p:tgtEl>
                                          <p:spTgt spid="40960"/>
                                        </p:tgtEl>
                                        <p:attrNameLst>
                                          <p:attrName>style.visibility</p:attrName>
                                        </p:attrNameLst>
                                      </p:cBhvr>
                                      <p:to>
                                        <p:strVal val="visible"/>
                                      </p:to>
                                    </p:set>
                                    <p:anim calcmode="lin" valueType="num">
                                      <p:cBhvr>
                                        <p:cTn id="20" dur="250" fill="hold"/>
                                        <p:tgtEl>
                                          <p:spTgt spid="40960"/>
                                        </p:tgtEl>
                                        <p:attrNameLst>
                                          <p:attrName>ppt_w</p:attrName>
                                        </p:attrNameLst>
                                      </p:cBhvr>
                                      <p:tavLst>
                                        <p:tav tm="0">
                                          <p:val>
                                            <p:fltVal val="0"/>
                                          </p:val>
                                        </p:tav>
                                        <p:tav tm="100000">
                                          <p:val>
                                            <p:strVal val="#ppt_w"/>
                                          </p:val>
                                        </p:tav>
                                      </p:tavLst>
                                    </p:anim>
                                    <p:anim calcmode="lin" valueType="num">
                                      <p:cBhvr>
                                        <p:cTn id="21" dur="250" fill="hold"/>
                                        <p:tgtEl>
                                          <p:spTgt spid="40960"/>
                                        </p:tgtEl>
                                        <p:attrNameLst>
                                          <p:attrName>ppt_h</p:attrName>
                                        </p:attrNameLst>
                                      </p:cBhvr>
                                      <p:tavLst>
                                        <p:tav tm="0">
                                          <p:val>
                                            <p:fltVal val="0"/>
                                          </p:val>
                                        </p:tav>
                                        <p:tav tm="100000">
                                          <p:val>
                                            <p:strVal val="#ppt_h"/>
                                          </p:val>
                                        </p:tav>
                                      </p:tavLst>
                                    </p:anim>
                                    <p:animEffect transition="in" filter="fade">
                                      <p:cBhvr>
                                        <p:cTn id="22" dur="250"/>
                                        <p:tgtEl>
                                          <p:spTgt spid="40960"/>
                                        </p:tgtEl>
                                      </p:cBhvr>
                                    </p:animEffect>
                                  </p:childTnLst>
                                </p:cTn>
                              </p:par>
                              <p:par>
                                <p:cTn id="23" presetID="6" presetClass="emph" presetSubtype="0" decel="100000" fill="hold" nodeType="withEffect">
                                  <p:stCondLst>
                                    <p:cond delay="200"/>
                                  </p:stCondLst>
                                  <p:childTnLst>
                                    <p:animScale>
                                      <p:cBhvr>
                                        <p:cTn id="24" dur="250" fill="hold"/>
                                        <p:tgtEl>
                                          <p:spTgt spid="40960"/>
                                        </p:tgtEl>
                                      </p:cBhvr>
                                      <p:by x="110000" y="110000"/>
                                    </p:animScale>
                                  </p:childTnLst>
                                </p:cTn>
                              </p:par>
                              <p:par>
                                <p:cTn id="25" presetID="6" presetClass="emph" presetSubtype="0" decel="100000" fill="hold" nodeType="withEffect">
                                  <p:stCondLst>
                                    <p:cond delay="300"/>
                                  </p:stCondLst>
                                  <p:childTnLst>
                                    <p:animScale>
                                      <p:cBhvr>
                                        <p:cTn id="26" dur="250" fill="hold"/>
                                        <p:tgtEl>
                                          <p:spTgt spid="40960"/>
                                        </p:tgtEl>
                                      </p:cBhvr>
                                      <p:by x="91000" y="91000"/>
                                    </p:animScale>
                                  </p:childTnLst>
                                </p:cTn>
                              </p:par>
                            </p:childTnLst>
                          </p:cTn>
                        </p:par>
                        <p:par>
                          <p:cTn id="27" fill="hold">
                            <p:stCondLst>
                              <p:cond delay="1800"/>
                            </p:stCondLst>
                            <p:childTnLst>
                              <p:par>
                                <p:cTn id="28" presetID="2" presetClass="entr" presetSubtype="4" decel="100000" fill="hold" grpId="0" nodeType="afterEffect">
                                  <p:stCondLst>
                                    <p:cond delay="0"/>
                                  </p:stCondLst>
                                  <p:childTnLst>
                                    <p:set>
                                      <p:cBhvr>
                                        <p:cTn id="29" dur="1" fill="hold">
                                          <p:stCondLst>
                                            <p:cond delay="0"/>
                                          </p:stCondLst>
                                        </p:cTn>
                                        <p:tgtEl>
                                          <p:spTgt spid="598"/>
                                        </p:tgtEl>
                                        <p:attrNameLst>
                                          <p:attrName>style.visibility</p:attrName>
                                        </p:attrNameLst>
                                      </p:cBhvr>
                                      <p:to>
                                        <p:strVal val="visible"/>
                                      </p:to>
                                    </p:set>
                                    <p:anim calcmode="lin" valueType="num">
                                      <p:cBhvr additive="base">
                                        <p:cTn id="30" dur="500" fill="hold"/>
                                        <p:tgtEl>
                                          <p:spTgt spid="598"/>
                                        </p:tgtEl>
                                        <p:attrNameLst>
                                          <p:attrName>ppt_x</p:attrName>
                                        </p:attrNameLst>
                                      </p:cBhvr>
                                      <p:tavLst>
                                        <p:tav tm="0">
                                          <p:val>
                                            <p:strVal val="#ppt_x"/>
                                          </p:val>
                                        </p:tav>
                                        <p:tav tm="100000">
                                          <p:val>
                                            <p:strVal val="#ppt_x"/>
                                          </p:val>
                                        </p:tav>
                                      </p:tavLst>
                                    </p:anim>
                                    <p:anim calcmode="lin" valueType="num">
                                      <p:cBhvr additive="base">
                                        <p:cTn id="31" dur="500" fill="hold"/>
                                        <p:tgtEl>
                                          <p:spTgt spid="598"/>
                                        </p:tgtEl>
                                        <p:attrNameLst>
                                          <p:attrName>ppt_y</p:attrName>
                                        </p:attrNameLst>
                                      </p:cBhvr>
                                      <p:tavLst>
                                        <p:tav tm="0">
                                          <p:val>
                                            <p:strVal val="1+#ppt_h/2"/>
                                          </p:val>
                                        </p:tav>
                                        <p:tav tm="100000">
                                          <p:val>
                                            <p:strVal val="#ppt_y"/>
                                          </p:val>
                                        </p:tav>
                                      </p:tavLst>
                                    </p:anim>
                                  </p:childTnLst>
                                </p:cTn>
                              </p:par>
                            </p:childTnLst>
                          </p:cTn>
                        </p:par>
                        <p:par>
                          <p:cTn id="32" fill="hold">
                            <p:stCondLst>
                              <p:cond delay="2300"/>
                            </p:stCondLst>
                            <p:childTnLst>
                              <p:par>
                                <p:cTn id="33" presetID="53" presetClass="entr" presetSubtype="16" fill="hold" nodeType="afterEffect">
                                  <p:stCondLst>
                                    <p:cond delay="0"/>
                                  </p:stCondLst>
                                  <p:childTnLst>
                                    <p:set>
                                      <p:cBhvr>
                                        <p:cTn id="34" dur="1" fill="hold">
                                          <p:stCondLst>
                                            <p:cond delay="0"/>
                                          </p:stCondLst>
                                        </p:cTn>
                                        <p:tgtEl>
                                          <p:spTgt spid="596"/>
                                        </p:tgtEl>
                                        <p:attrNameLst>
                                          <p:attrName>style.visibility</p:attrName>
                                        </p:attrNameLst>
                                      </p:cBhvr>
                                      <p:to>
                                        <p:strVal val="visible"/>
                                      </p:to>
                                    </p:set>
                                    <p:anim calcmode="lin" valueType="num">
                                      <p:cBhvr>
                                        <p:cTn id="35" dur="250" fill="hold"/>
                                        <p:tgtEl>
                                          <p:spTgt spid="596"/>
                                        </p:tgtEl>
                                        <p:attrNameLst>
                                          <p:attrName>ppt_w</p:attrName>
                                        </p:attrNameLst>
                                      </p:cBhvr>
                                      <p:tavLst>
                                        <p:tav tm="0">
                                          <p:val>
                                            <p:fltVal val="0"/>
                                          </p:val>
                                        </p:tav>
                                        <p:tav tm="100000">
                                          <p:val>
                                            <p:strVal val="#ppt_w"/>
                                          </p:val>
                                        </p:tav>
                                      </p:tavLst>
                                    </p:anim>
                                    <p:anim calcmode="lin" valueType="num">
                                      <p:cBhvr>
                                        <p:cTn id="36" dur="250" fill="hold"/>
                                        <p:tgtEl>
                                          <p:spTgt spid="596"/>
                                        </p:tgtEl>
                                        <p:attrNameLst>
                                          <p:attrName>ppt_h</p:attrName>
                                        </p:attrNameLst>
                                      </p:cBhvr>
                                      <p:tavLst>
                                        <p:tav tm="0">
                                          <p:val>
                                            <p:fltVal val="0"/>
                                          </p:val>
                                        </p:tav>
                                        <p:tav tm="100000">
                                          <p:val>
                                            <p:strVal val="#ppt_h"/>
                                          </p:val>
                                        </p:tav>
                                      </p:tavLst>
                                    </p:anim>
                                    <p:animEffect transition="in" filter="fade">
                                      <p:cBhvr>
                                        <p:cTn id="37" dur="250"/>
                                        <p:tgtEl>
                                          <p:spTgt spid="596"/>
                                        </p:tgtEl>
                                      </p:cBhvr>
                                    </p:animEffect>
                                  </p:childTnLst>
                                </p:cTn>
                              </p:par>
                              <p:par>
                                <p:cTn id="38" presetID="6" presetClass="emph" presetSubtype="0" decel="100000" fill="hold" nodeType="withEffect">
                                  <p:stCondLst>
                                    <p:cond delay="200"/>
                                  </p:stCondLst>
                                  <p:childTnLst>
                                    <p:animScale>
                                      <p:cBhvr>
                                        <p:cTn id="39" dur="250" fill="hold"/>
                                        <p:tgtEl>
                                          <p:spTgt spid="596"/>
                                        </p:tgtEl>
                                      </p:cBhvr>
                                      <p:by x="110000" y="110000"/>
                                    </p:animScale>
                                  </p:childTnLst>
                                </p:cTn>
                              </p:par>
                              <p:par>
                                <p:cTn id="40" presetID="6" presetClass="emph" presetSubtype="0" decel="100000" fill="hold" nodeType="withEffect">
                                  <p:stCondLst>
                                    <p:cond delay="300"/>
                                  </p:stCondLst>
                                  <p:childTnLst>
                                    <p:animScale>
                                      <p:cBhvr>
                                        <p:cTn id="41" dur="250" fill="hold"/>
                                        <p:tgtEl>
                                          <p:spTgt spid="596"/>
                                        </p:tgtEl>
                                      </p:cBhvr>
                                      <p:by x="91000" y="91000"/>
                                    </p:animScale>
                                  </p:childTnLst>
                                </p:cTn>
                              </p:par>
                            </p:childTnLst>
                          </p:cTn>
                        </p:par>
                        <p:par>
                          <p:cTn id="42" fill="hold">
                            <p:stCondLst>
                              <p:cond delay="2850"/>
                            </p:stCondLst>
                            <p:childTnLst>
                              <p:par>
                                <p:cTn id="43" presetID="2" presetClass="entr" presetSubtype="4" decel="100000" fill="hold" grpId="0" nodeType="afterEffect">
                                  <p:stCondLst>
                                    <p:cond delay="0"/>
                                  </p:stCondLst>
                                  <p:childTnLst>
                                    <p:set>
                                      <p:cBhvr>
                                        <p:cTn id="44" dur="1" fill="hold">
                                          <p:stCondLst>
                                            <p:cond delay="0"/>
                                          </p:stCondLst>
                                        </p:cTn>
                                        <p:tgtEl>
                                          <p:spTgt spid="600"/>
                                        </p:tgtEl>
                                        <p:attrNameLst>
                                          <p:attrName>style.visibility</p:attrName>
                                        </p:attrNameLst>
                                      </p:cBhvr>
                                      <p:to>
                                        <p:strVal val="visible"/>
                                      </p:to>
                                    </p:set>
                                    <p:anim calcmode="lin" valueType="num">
                                      <p:cBhvr additive="base">
                                        <p:cTn id="45" dur="500" fill="hold"/>
                                        <p:tgtEl>
                                          <p:spTgt spid="600"/>
                                        </p:tgtEl>
                                        <p:attrNameLst>
                                          <p:attrName>ppt_x</p:attrName>
                                        </p:attrNameLst>
                                      </p:cBhvr>
                                      <p:tavLst>
                                        <p:tav tm="0">
                                          <p:val>
                                            <p:strVal val="#ppt_x"/>
                                          </p:val>
                                        </p:tav>
                                        <p:tav tm="100000">
                                          <p:val>
                                            <p:strVal val="#ppt_x"/>
                                          </p:val>
                                        </p:tav>
                                      </p:tavLst>
                                    </p:anim>
                                    <p:anim calcmode="lin" valueType="num">
                                      <p:cBhvr additive="base">
                                        <p:cTn id="46" dur="500" fill="hold"/>
                                        <p:tgtEl>
                                          <p:spTgt spid="6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 grpId="0"/>
      <p:bldP spid="600" grpId="0"/>
      <p:bldP spid="601" grpId="0"/>
      <p:bldP spid="60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BE860DA-78CE-4DB8-BDAE-F544EF9942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文本框 158">
            <a:extLst>
              <a:ext uri="{FF2B5EF4-FFF2-40B4-BE49-F238E27FC236}">
                <a16:creationId xmlns:a16="http://schemas.microsoft.com/office/drawing/2014/main" id="{1A6E21B7-371F-44F4-B162-A643C9484219}"/>
              </a:ext>
            </a:extLst>
          </p:cNvPr>
          <p:cNvSpPr txBox="1"/>
          <p:nvPr/>
        </p:nvSpPr>
        <p:spPr>
          <a:xfrm>
            <a:off x="2807804" y="2341880"/>
            <a:ext cx="4594094" cy="681220"/>
          </a:xfrm>
          <a:prstGeom prst="rect">
            <a:avLst/>
          </a:prstGeom>
          <a:noFill/>
        </p:spPr>
        <p:txBody>
          <a:bodyPr wrap="none" lIns="65032" tIns="32516" rIns="65032" bIns="32516" rtlCol="0">
            <a:spAutoFit/>
          </a:bodyPr>
          <a:lstStyle/>
          <a:p>
            <a:pPr>
              <a:buNone/>
            </a:pPr>
            <a:r>
              <a:rPr lang="zh-CN" altLang="en-US" sz="4000" b="1" cap="all" dirty="0">
                <a:solidFill>
                  <a:schemeClr val="bg1"/>
                </a:solidFill>
                <a:cs typeface="Arial" panose="020B0604020202020204" pitchFamily="34" charset="0"/>
              </a:rPr>
              <a:t>演讲完毕   谢谢观看</a:t>
            </a:r>
            <a:endParaRPr lang="en-US" altLang="zh-CN" sz="4000" b="1" cap="all" dirty="0">
              <a:solidFill>
                <a:schemeClr val="bg1"/>
              </a:solidFill>
              <a:cs typeface="Arial" panose="020B0604020202020204" pitchFamily="34" charset="0"/>
            </a:endParaRPr>
          </a:p>
        </p:txBody>
      </p:sp>
      <p:sp>
        <p:nvSpPr>
          <p:cNvPr id="7" name="文本框 159">
            <a:extLst>
              <a:ext uri="{FF2B5EF4-FFF2-40B4-BE49-F238E27FC236}">
                <a16:creationId xmlns:a16="http://schemas.microsoft.com/office/drawing/2014/main" id="{DAA4C5CA-8F7D-408A-908C-FE480EB434EB}"/>
              </a:ext>
            </a:extLst>
          </p:cNvPr>
          <p:cNvSpPr txBox="1"/>
          <p:nvPr/>
        </p:nvSpPr>
        <p:spPr>
          <a:xfrm>
            <a:off x="3104249" y="3111321"/>
            <a:ext cx="3962157" cy="481165"/>
          </a:xfrm>
          <a:prstGeom prst="rect">
            <a:avLst/>
          </a:prstGeom>
          <a:noFill/>
        </p:spPr>
        <p:txBody>
          <a:bodyPr wrap="square" lIns="65032" tIns="32516" rIns="65032" bIns="32516" rtlCol="0">
            <a:spAutoFit/>
          </a:bodyPr>
          <a:lstStyle/>
          <a:p>
            <a:pPr algn="ctr">
              <a:lnSpc>
                <a:spcPct val="150000"/>
              </a:lnSpc>
              <a:buNone/>
            </a:pPr>
            <a:r>
              <a:rPr lang="en-US" altLang="zh-CN" sz="600" dirty="0">
                <a:solidFill>
                  <a:schemeClr val="bg1">
                    <a:lumMod val="95000"/>
                  </a:schemeClr>
                </a:solidFill>
                <a:latin typeface="Arial" panose="020B0604020202020204" pitchFamily="34" charset="0"/>
                <a:cs typeface="Arial" panose="020B0604020202020204" pitchFamily="34" charset="0"/>
              </a:rPr>
              <a:t>CONTRACTED WIND POWERPOINT TEMPLATE DESIGNS CONTRACTED WIND POWERPOINT TEMPLATE DESIGNS CONTRACTED WIND POWERPOINT TEMPLATE DESIGNS CONTRACTED WIND POWERPOINT TEMPLATE DESIGNS</a:t>
            </a:r>
            <a:endParaRPr lang="zh-CN" altLang="en-US" sz="600" dirty="0">
              <a:solidFill>
                <a:schemeClr val="bg1">
                  <a:lumMod val="95000"/>
                </a:schemeClr>
              </a:solidFill>
              <a:latin typeface="Arial" panose="020B0604020202020204" pitchFamily="34" charset="0"/>
              <a:cs typeface="Arial" panose="020B0604020202020204" pitchFamily="34" charset="0"/>
            </a:endParaRPr>
          </a:p>
        </p:txBody>
      </p:sp>
      <p:sp>
        <p:nvSpPr>
          <p:cNvPr id="8" name="文本框 36">
            <a:extLst>
              <a:ext uri="{FF2B5EF4-FFF2-40B4-BE49-F238E27FC236}">
                <a16:creationId xmlns:a16="http://schemas.microsoft.com/office/drawing/2014/main" id="{C67453FE-1D5C-4A75-9C71-D02CBA3EE358}"/>
              </a:ext>
            </a:extLst>
          </p:cNvPr>
          <p:cNvSpPr txBox="1"/>
          <p:nvPr/>
        </p:nvSpPr>
        <p:spPr>
          <a:xfrm>
            <a:off x="3922211" y="1240396"/>
            <a:ext cx="1945933" cy="896664"/>
          </a:xfrm>
          <a:prstGeom prst="rect">
            <a:avLst/>
          </a:prstGeom>
          <a:noFill/>
        </p:spPr>
        <p:txBody>
          <a:bodyPr wrap="none" lIns="65032" tIns="32516" rIns="65032" bIns="32516" rtlCol="0">
            <a:spAutoFit/>
          </a:bodyPr>
          <a:lstStyle/>
          <a:p>
            <a:r>
              <a:rPr kumimoji="1" lang="en-US" altLang="zh-CN" sz="5400" dirty="0">
                <a:solidFill>
                  <a:schemeClr val="bg1">
                    <a:lumMod val="95000"/>
                  </a:schemeClr>
                </a:solidFill>
                <a:latin typeface="Bodoni MT Black" panose="02070A03080606020203" pitchFamily="18" charset="0"/>
                <a:ea typeface="方正舒体" pitchFamily="2" charset="-122"/>
              </a:rPr>
              <a:t>2019</a:t>
            </a:r>
            <a:endParaRPr kumimoji="1" lang="zh-CN" altLang="en-US" sz="5400" dirty="0">
              <a:solidFill>
                <a:schemeClr val="bg1">
                  <a:lumMod val="95000"/>
                </a:schemeClr>
              </a:solidFill>
              <a:latin typeface="Bodoni MT Black" panose="02070A03080606020203" pitchFamily="18" charset="0"/>
              <a:ea typeface="方正舒体" pitchFamily="2" charset="-122"/>
            </a:endParaRPr>
          </a:p>
        </p:txBody>
      </p:sp>
      <p:sp>
        <p:nvSpPr>
          <p:cNvPr id="9" name="文本框 159">
            <a:extLst>
              <a:ext uri="{FF2B5EF4-FFF2-40B4-BE49-F238E27FC236}">
                <a16:creationId xmlns:a16="http://schemas.microsoft.com/office/drawing/2014/main" id="{7FDB56DD-8265-4D79-86D0-B4294FDCC3C8}"/>
              </a:ext>
            </a:extLst>
          </p:cNvPr>
          <p:cNvSpPr txBox="1"/>
          <p:nvPr/>
        </p:nvSpPr>
        <p:spPr>
          <a:xfrm>
            <a:off x="3599892" y="3686437"/>
            <a:ext cx="3183459" cy="276687"/>
          </a:xfrm>
          <a:prstGeom prst="rect">
            <a:avLst/>
          </a:prstGeom>
          <a:noFill/>
        </p:spPr>
        <p:txBody>
          <a:bodyPr wrap="square" lIns="65032" tIns="32516" rIns="65032" bIns="32516" rtlCol="0">
            <a:spAutoFit/>
          </a:bodyPr>
          <a:lstStyle/>
          <a:p>
            <a:pPr>
              <a:lnSpc>
                <a:spcPct val="150000"/>
              </a:lnSpc>
              <a:buNone/>
            </a:pPr>
            <a:r>
              <a:rPr lang="zh-CN" altLang="en-US" sz="1050" dirty="0">
                <a:solidFill>
                  <a:schemeClr val="bg1"/>
                </a:solidFill>
                <a:latin typeface="Arial" panose="020B0604020202020204" pitchFamily="34" charset="0"/>
                <a:cs typeface="Arial" panose="020B0604020202020204" pitchFamily="34" charset="0"/>
              </a:rPr>
              <a:t>汇报人：包图网             时间：</a:t>
            </a:r>
            <a:r>
              <a:rPr lang="en-US" altLang="zh-CN" sz="1050" dirty="0">
                <a:solidFill>
                  <a:schemeClr val="bg1"/>
                </a:solidFill>
                <a:latin typeface="Arial" panose="020B0604020202020204" pitchFamily="34" charset="0"/>
                <a:cs typeface="Arial" panose="020B0604020202020204" pitchFamily="34" charset="0"/>
              </a:rPr>
              <a:t>2018x</a:t>
            </a:r>
            <a:r>
              <a:rPr lang="zh-CN" altLang="en-US" sz="1050" dirty="0">
                <a:solidFill>
                  <a:schemeClr val="bg1"/>
                </a:solidFill>
                <a:latin typeface="Arial" panose="020B0604020202020204" pitchFamily="34" charset="0"/>
                <a:cs typeface="Arial" panose="020B0604020202020204" pitchFamily="34" charset="0"/>
              </a:rPr>
              <a:t>月</a:t>
            </a:r>
            <a:r>
              <a:rPr lang="en-US" altLang="zh-CN" sz="1050" dirty="0">
                <a:solidFill>
                  <a:schemeClr val="bg1"/>
                </a:solidFill>
                <a:latin typeface="Arial" panose="020B0604020202020204" pitchFamily="34" charset="0"/>
                <a:cs typeface="Arial" panose="020B0604020202020204" pitchFamily="34" charset="0"/>
              </a:rPr>
              <a:t>x</a:t>
            </a:r>
            <a:r>
              <a:rPr lang="zh-CN" altLang="en-US" sz="1050" dirty="0">
                <a:solidFill>
                  <a:schemeClr val="bg1"/>
                </a:solidFill>
                <a:latin typeface="Arial" panose="020B0604020202020204" pitchFamily="34" charset="0"/>
                <a:cs typeface="Arial" panose="020B0604020202020204" pitchFamily="34" charset="0"/>
              </a:rPr>
              <a:t>日</a:t>
            </a:r>
          </a:p>
        </p:txBody>
      </p:sp>
    </p:spTree>
    <p:extLst>
      <p:ext uri="{BB962C8B-B14F-4D97-AF65-F5344CB8AC3E}">
        <p14:creationId xmlns:p14="http://schemas.microsoft.com/office/powerpoint/2010/main" val="10175864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par>
                          <p:cTn id="10" fill="hold">
                            <p:stCondLst>
                              <p:cond delay="1000"/>
                            </p:stCondLst>
                            <p:childTnLst>
                              <p:par>
                                <p:cTn id="11" presetID="2" presetClass="entr" presetSubtype="2" fill="hold" grpId="0" nodeType="afterEffect">
                                  <p:stCondLst>
                                    <p:cond delay="0"/>
                                  </p:stCondLst>
                                  <p:iterate type="lt">
                                    <p:tmPct val="0"/>
                                  </p:iterate>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6" presetClass="emph" presetSubtype="0" fill="hold" grpId="1" nodeType="afterEffect">
                                  <p:stCondLst>
                                    <p:cond delay="0"/>
                                  </p:stCondLst>
                                  <p:iterate type="lt">
                                    <p:tmPct val="0"/>
                                  </p:iterate>
                                  <p:childTnLst>
                                    <p:animEffect transition="out" filter="fade">
                                      <p:cBhvr>
                                        <p:cTn id="17" dur="500" tmFilter="0, 0; .2, .5; .8, .5; 1, 0"/>
                                        <p:tgtEl>
                                          <p:spTgt spid="8"/>
                                        </p:tgtEl>
                                      </p:cBhvr>
                                    </p:animEffect>
                                    <p:animScale>
                                      <p:cBhvr>
                                        <p:cTn id="18" dur="250" autoRev="1" fill="hold"/>
                                        <p:tgtEl>
                                          <p:spTgt spid="8"/>
                                        </p:tgtEl>
                                      </p:cBhvr>
                                      <p:by x="105000" y="105000"/>
                                    </p:animScale>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6"/>
                                        </p:tgtEl>
                                        <p:attrNameLst>
                                          <p:attrName>ppt_y</p:attrName>
                                        </p:attrNameLst>
                                      </p:cBhvr>
                                      <p:tavLst>
                                        <p:tav tm="0">
                                          <p:val>
                                            <p:strVal val="#ppt_y"/>
                                          </p:val>
                                        </p:tav>
                                        <p:tav tm="100000">
                                          <p:val>
                                            <p:strVal val="#ppt_y"/>
                                          </p:val>
                                        </p:tav>
                                      </p:tavLst>
                                    </p:anim>
                                    <p:anim calcmode="lin" valueType="num">
                                      <p:cBhvr>
                                        <p:cTn id="24"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6"/>
                                        </p:tgtEl>
                                      </p:cBhvr>
                                    </p:animEffect>
                                  </p:childTnLst>
                                </p:cTn>
                              </p:par>
                            </p:childTnLst>
                          </p:cTn>
                        </p:par>
                        <p:par>
                          <p:cTn id="27" fill="hold">
                            <p:stCondLst>
                              <p:cond delay="2850"/>
                            </p:stCondLst>
                            <p:childTnLst>
                              <p:par>
                                <p:cTn id="28" presetID="26" presetClass="emph" presetSubtype="0" fill="hold" grpId="1" nodeType="afterEffect">
                                  <p:stCondLst>
                                    <p:cond delay="0"/>
                                  </p:stCondLst>
                                  <p:iterate type="lt">
                                    <p:tmPct val="0"/>
                                  </p:iterate>
                                  <p:childTnLst>
                                    <p:animEffect transition="out" filter="fade">
                                      <p:cBhvr>
                                        <p:cTn id="29" dur="500" tmFilter="0, 0; .2, .5; .8, .5; 1, 0"/>
                                        <p:tgtEl>
                                          <p:spTgt spid="6"/>
                                        </p:tgtEl>
                                      </p:cBhvr>
                                    </p:animEffect>
                                    <p:animScale>
                                      <p:cBhvr>
                                        <p:cTn id="30" dur="250" autoRev="1" fill="hold"/>
                                        <p:tgtEl>
                                          <p:spTgt spid="6"/>
                                        </p:tgtEl>
                                      </p:cBhvr>
                                      <p:by x="105000" y="105000"/>
                                    </p:animScale>
                                  </p:childTnLst>
                                </p:cTn>
                              </p:par>
                            </p:childTnLst>
                          </p:cTn>
                        </p:par>
                        <p:par>
                          <p:cTn id="31" fill="hold">
                            <p:stCondLst>
                              <p:cond delay="3350"/>
                            </p:stCondLst>
                            <p:childTnLst>
                              <p:par>
                                <p:cTn id="32" presetID="41" presetClass="entr" presetSubtype="0" fill="hold" grpId="0" nodeType="afterEffect">
                                  <p:stCondLst>
                                    <p:cond delay="0"/>
                                  </p:stCondLst>
                                  <p:iterate type="lt">
                                    <p:tmPct val="10000"/>
                                  </p:iterate>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7"/>
                                        </p:tgtEl>
                                        <p:attrNameLst>
                                          <p:attrName>ppt_y</p:attrName>
                                        </p:attrNameLst>
                                      </p:cBhvr>
                                      <p:tavLst>
                                        <p:tav tm="0">
                                          <p:val>
                                            <p:strVal val="#ppt_y"/>
                                          </p:val>
                                        </p:tav>
                                        <p:tav tm="100000">
                                          <p:val>
                                            <p:strVal val="#ppt_y"/>
                                          </p:val>
                                        </p:tav>
                                      </p:tavLst>
                                    </p:anim>
                                    <p:anim calcmode="lin" valueType="num">
                                      <p:cBhvr>
                                        <p:cTn id="36"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7"/>
                                        </p:tgtEl>
                                      </p:cBhvr>
                                    </p:animEffect>
                                  </p:childTnLst>
                                </p:cTn>
                              </p:par>
                            </p:childTnLst>
                          </p:cTn>
                        </p:par>
                        <p:par>
                          <p:cTn id="39" fill="hold">
                            <p:stCondLst>
                              <p:cond delay="1160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9"/>
                                        </p:tgtEl>
                                        <p:attrNameLst>
                                          <p:attrName>ppt_y</p:attrName>
                                        </p:attrNameLst>
                                      </p:cBhvr>
                                      <p:tavLst>
                                        <p:tav tm="0">
                                          <p:val>
                                            <p:strVal val="#ppt_y"/>
                                          </p:val>
                                        </p:tav>
                                        <p:tav tm="100000">
                                          <p:val>
                                            <p:strVal val="#ppt_y"/>
                                          </p:val>
                                        </p:tav>
                                      </p:tavLst>
                                    </p:anim>
                                    <p:anim calcmode="lin" valueType="num">
                                      <p:cBhvr>
                                        <p:cTn id="44"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p:bldP spid="8" grpId="1"/>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5DA40E21-2EDB-4F35-9097-62E849B4E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2" name="Group 16"/>
          <p:cNvGrpSpPr/>
          <p:nvPr/>
        </p:nvGrpSpPr>
        <p:grpSpPr>
          <a:xfrm>
            <a:off x="0" y="1564432"/>
            <a:ext cx="4401055" cy="115193"/>
            <a:chOff x="0" y="2341322"/>
            <a:chExt cx="4403469" cy="115214"/>
          </a:xfrm>
          <a:solidFill>
            <a:schemeClr val="accent1"/>
          </a:solidFill>
        </p:grpSpPr>
        <p:sp>
          <p:nvSpPr>
            <p:cNvPr id="5"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31305">
                <a:defRPr/>
              </a:pPr>
              <a:endParaRPr lang="en-US" sz="1900" dirty="0">
                <a:latin typeface="Arial" panose="020B0604020202020204" pitchFamily="34" charset="0"/>
                <a:ea typeface="微软雅黑" panose="020B0503020204020204" pitchFamily="34" charset="-122"/>
                <a:sym typeface="Arial" panose="020B0604020202020204" pitchFamily="34" charset="0"/>
              </a:endParaRPr>
            </a:p>
          </p:txBody>
        </p:sp>
        <p:sp>
          <p:nvSpPr>
            <p:cNvPr id="6"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31305">
                <a:defRPr/>
              </a:pPr>
              <a:endParaRPr lang="en-US" sz="19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7" name="TextBox 6"/>
          <p:cNvSpPr txBox="1">
            <a:spLocks noChangeArrowheads="1"/>
          </p:cNvSpPr>
          <p:nvPr/>
        </p:nvSpPr>
        <p:spPr bwMode="auto">
          <a:xfrm>
            <a:off x="3201335" y="1819961"/>
            <a:ext cx="2359621"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defTabSz="685658"/>
            <a:r>
              <a:rPr lang="zh-CN" altLang="en-US" sz="2300" b="1" dirty="0">
                <a:solidFill>
                  <a:srgbClr val="25FFFF"/>
                </a:solidFill>
                <a:latin typeface="方正正准黑简体" panose="02000000000000000000" pitchFamily="2" charset="-122"/>
                <a:ea typeface="方正正准黑简体" panose="02000000000000000000" pitchFamily="2" charset="-122"/>
                <a:cs typeface="+mn-ea"/>
                <a:sym typeface="+mn-lt"/>
              </a:rPr>
              <a:t>单击此处添加标题</a:t>
            </a:r>
          </a:p>
        </p:txBody>
      </p:sp>
      <p:sp>
        <p:nvSpPr>
          <p:cNvPr id="8" name="Text Placeholder 3"/>
          <p:cNvSpPr txBox="1">
            <a:spLocks/>
          </p:cNvSpPr>
          <p:nvPr/>
        </p:nvSpPr>
        <p:spPr>
          <a:xfrm>
            <a:off x="3251237" y="2308840"/>
            <a:ext cx="3118449" cy="303225"/>
          </a:xfrm>
          <a:prstGeom prst="rect">
            <a:avLst/>
          </a:prstGeom>
        </p:spPr>
        <p:txBody>
          <a:bodyPr wrap="square" lIns="0" tIns="0" rIns="0" bIns="0" anchor="ctr">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914115">
              <a:lnSpc>
                <a:spcPct val="150000"/>
              </a:lnSpc>
              <a:spcBef>
                <a:spcPct val="20000"/>
              </a:spcBef>
              <a:defRPr/>
            </a:pPr>
            <a:r>
              <a:rPr lang="en-US" sz="700" dirty="0">
                <a:solidFill>
                  <a:schemeClr val="bg1"/>
                </a:solidFill>
                <a:latin typeface="Arial" panose="020B0604020202020204" pitchFamily="34" charset="0"/>
                <a:ea typeface="微软雅黑" panose="020B0503020204020204" pitchFamily="34" charset="-122"/>
                <a:sym typeface="Arial" panose="020B0604020202020204" pitchFamily="34" charset="0"/>
              </a:rPr>
              <a:t>There are many variations of passages but the majority </a:t>
            </a:r>
            <a:r>
              <a:rPr lang="en-US" sz="700" dirty="0" err="1">
                <a:solidFill>
                  <a:schemeClr val="bg1"/>
                </a:solidFill>
                <a:latin typeface="Arial" panose="020B0604020202020204" pitchFamily="34" charset="0"/>
                <a:ea typeface="微软雅黑" panose="020B0503020204020204" pitchFamily="34" charset="-122"/>
                <a:sym typeface="Arial" panose="020B0604020202020204" pitchFamily="34" charset="0"/>
              </a:rPr>
              <a:t>havesuffered</a:t>
            </a:r>
            <a:r>
              <a:rPr lang="en-US" sz="700" dirty="0">
                <a:solidFill>
                  <a:schemeClr val="bg1"/>
                </a:solidFill>
                <a:latin typeface="Arial" panose="020B0604020202020204" pitchFamily="34" charset="0"/>
                <a:ea typeface="微软雅黑" panose="020B0503020204020204" pitchFamily="34" charset="-122"/>
                <a:sym typeface="Arial" panose="020B0604020202020204" pitchFamily="34" charset="0"/>
              </a:rPr>
              <a:t> alteration in some form, by injected.</a:t>
            </a:r>
          </a:p>
        </p:txBody>
      </p:sp>
      <p:sp>
        <p:nvSpPr>
          <p:cNvPr id="9" name="TextBox 8"/>
          <p:cNvSpPr txBox="1">
            <a:spLocks noChangeArrowheads="1"/>
          </p:cNvSpPr>
          <p:nvPr/>
        </p:nvSpPr>
        <p:spPr bwMode="auto">
          <a:xfrm>
            <a:off x="2393630" y="1692337"/>
            <a:ext cx="741782" cy="68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32" tIns="32516" rIns="65032" bIns="32516"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en-US" altLang="zh-CN" sz="4000" dirty="0">
                <a:solidFill>
                  <a:srgbClr val="25FFFF"/>
                </a:solidFill>
                <a:ea typeface="微软雅黑" panose="020B0503020204020204" pitchFamily="34" charset="-122"/>
                <a:sym typeface="Arial" panose="020B0604020202020204" pitchFamily="34" charset="0"/>
              </a:rPr>
              <a:t>01</a:t>
            </a:r>
          </a:p>
        </p:txBody>
      </p:sp>
    </p:spTree>
    <p:extLst>
      <p:ext uri="{BB962C8B-B14F-4D97-AF65-F5344CB8AC3E}">
        <p14:creationId xmlns:p14="http://schemas.microsoft.com/office/powerpoint/2010/main" val="184297783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slide(fromBottom)">
                                      <p:cBhvr>
                                        <p:cTn id="16" dur="500"/>
                                        <p:tgtEl>
                                          <p:spTgt spid="7"/>
                                        </p:tgtEl>
                                      </p:cBhvr>
                                    </p:animEffect>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slide(fromBottom)">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a:stCxn id="8" idx="2"/>
          </p:cNvCxnSpPr>
          <p:nvPr/>
        </p:nvCxnSpPr>
        <p:spPr>
          <a:xfrm flipH="1">
            <a:off x="3006158" y="2483686"/>
            <a:ext cx="323925" cy="0"/>
          </a:xfrm>
          <a:prstGeom prst="line">
            <a:avLst/>
          </a:prstGeom>
          <a:noFill/>
          <a:ln w="9525" cap="flat" cmpd="sng" algn="ctr">
            <a:solidFill>
              <a:schemeClr val="accent1"/>
            </a:solidFill>
            <a:prstDash val="solid"/>
          </a:ln>
          <a:effectLst/>
        </p:spPr>
      </p:cxnSp>
      <p:cxnSp>
        <p:nvCxnSpPr>
          <p:cNvPr id="13" name="直接连接符 12"/>
          <p:cNvCxnSpPr/>
          <p:nvPr/>
        </p:nvCxnSpPr>
        <p:spPr>
          <a:xfrm flipH="1">
            <a:off x="7039307" y="3319287"/>
            <a:ext cx="596" cy="381831"/>
          </a:xfrm>
          <a:prstGeom prst="line">
            <a:avLst/>
          </a:prstGeom>
          <a:noFill/>
          <a:ln w="9525" cap="flat" cmpd="sng" algn="ctr">
            <a:solidFill>
              <a:schemeClr val="accent1"/>
            </a:solidFill>
            <a:prstDash val="solid"/>
          </a:ln>
          <a:effectLst/>
        </p:spPr>
      </p:cxnSp>
      <p:cxnSp>
        <p:nvCxnSpPr>
          <p:cNvPr id="11" name="直接连接符 10"/>
          <p:cNvCxnSpPr>
            <a:stCxn id="9" idx="4"/>
          </p:cNvCxnSpPr>
          <p:nvPr/>
        </p:nvCxnSpPr>
        <p:spPr>
          <a:xfrm>
            <a:off x="3492044" y="3609522"/>
            <a:ext cx="0" cy="549217"/>
          </a:xfrm>
          <a:prstGeom prst="line">
            <a:avLst/>
          </a:prstGeom>
          <a:noFill/>
          <a:ln w="9525" cap="flat" cmpd="sng" algn="ctr">
            <a:solidFill>
              <a:schemeClr val="accent1"/>
            </a:solidFill>
            <a:prstDash val="solid"/>
          </a:ln>
          <a:effectLst/>
        </p:spPr>
      </p:cxnSp>
      <p:cxnSp>
        <p:nvCxnSpPr>
          <p:cNvPr id="12" name="直接连接符 11"/>
          <p:cNvCxnSpPr/>
          <p:nvPr/>
        </p:nvCxnSpPr>
        <p:spPr>
          <a:xfrm>
            <a:off x="4862771" y="3509070"/>
            <a:ext cx="0" cy="648100"/>
          </a:xfrm>
          <a:prstGeom prst="line">
            <a:avLst/>
          </a:prstGeom>
          <a:noFill/>
          <a:ln w="9525" cap="flat" cmpd="sng" algn="ctr">
            <a:solidFill>
              <a:schemeClr val="accent1"/>
            </a:solidFill>
            <a:prstDash val="solid"/>
          </a:ln>
          <a:effectLst/>
        </p:spPr>
      </p:cxnSp>
      <p:sp>
        <p:nvSpPr>
          <p:cNvPr id="25" name="TextBox 19"/>
          <p:cNvSpPr txBox="1">
            <a:spLocks noChangeArrowheads="1"/>
          </p:cNvSpPr>
          <p:nvPr/>
        </p:nvSpPr>
        <p:spPr bwMode="auto">
          <a:xfrm>
            <a:off x="2664547" y="4157142"/>
            <a:ext cx="1691429" cy="290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9" tIns="34295" rIns="68589" bIns="3429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单击此处添加标题</a:t>
            </a:r>
          </a:p>
        </p:txBody>
      </p:sp>
      <p:cxnSp>
        <p:nvCxnSpPr>
          <p:cNvPr id="3" name="直接连接符 2"/>
          <p:cNvCxnSpPr>
            <a:stCxn id="4" idx="6"/>
            <a:endCxn id="7" idx="2"/>
          </p:cNvCxnSpPr>
          <p:nvPr/>
        </p:nvCxnSpPr>
        <p:spPr>
          <a:xfrm>
            <a:off x="2357117" y="2942956"/>
            <a:ext cx="4321778" cy="54207"/>
          </a:xfrm>
          <a:prstGeom prst="line">
            <a:avLst/>
          </a:prstGeom>
          <a:noFill/>
          <a:ln w="38100" cap="flat" cmpd="sng" algn="ctr">
            <a:solidFill>
              <a:schemeClr val="accent1"/>
            </a:solidFill>
            <a:prstDash val="solid"/>
          </a:ln>
          <a:effectLst/>
        </p:spPr>
      </p:cxnSp>
      <p:sp>
        <p:nvSpPr>
          <p:cNvPr id="4" name="椭圆 3"/>
          <p:cNvSpPr/>
          <p:nvPr/>
        </p:nvSpPr>
        <p:spPr>
          <a:xfrm>
            <a:off x="1655676" y="2591505"/>
            <a:ext cx="701441" cy="702903"/>
          </a:xfrm>
          <a:prstGeom prst="ellipse">
            <a:avLst/>
          </a:prstGeom>
          <a:solidFill>
            <a:schemeClr val="accent1"/>
          </a:solidFill>
          <a:ln w="3175" cap="flat" cmpd="sng" algn="ctr">
            <a:noFill/>
            <a:prstDash val="solid"/>
          </a:ln>
          <a:effectLst/>
          <a:scene3d>
            <a:camera prst="orthographicFront">
              <a:rot lat="0" lon="0" rev="0"/>
            </a:camera>
            <a:lightRig rig="soft" dir="t">
              <a:rot lat="0" lon="0" rev="0"/>
            </a:lightRig>
          </a:scene3d>
          <a:sp3d contourW="44450" prstMaterial="matte">
            <a:bevelT w="0" h="0" prst="artDeco"/>
            <a:contourClr>
              <a:srgbClr val="FFFFFF"/>
            </a:contourClr>
          </a:sp3d>
        </p:spPr>
        <p:txBody>
          <a:bodyPr lIns="68589" tIns="34295" rIns="68589" bIns="34295" anchor="ctr"/>
          <a:lstStyle/>
          <a:p>
            <a:pPr algn="ctr">
              <a:lnSpc>
                <a:spcPct val="120000"/>
              </a:lnSpc>
              <a:defRPr/>
            </a:pPr>
            <a:r>
              <a:rPr lang="en-US" altLang="zh-CN" sz="2000" b="1" kern="0" dirty="0">
                <a:solidFill>
                  <a:schemeClr val="bg1"/>
                </a:solidFill>
                <a:latin typeface="微软雅黑" panose="020B0503020204020204" pitchFamily="34" charset="-122"/>
                <a:ea typeface="微软雅黑" panose="020B0503020204020204" pitchFamily="34" charset="-122"/>
              </a:rPr>
              <a:t>A</a:t>
            </a: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a:xfrm>
            <a:off x="3815969" y="2456286"/>
            <a:ext cx="972966" cy="973341"/>
          </a:xfrm>
          <a:prstGeom prst="ellipse">
            <a:avLst/>
          </a:prstGeom>
          <a:solidFill>
            <a:schemeClr val="accent2"/>
          </a:solidFill>
          <a:ln w="3175" cap="flat" cmpd="sng" algn="ctr">
            <a:noFill/>
            <a:prstDash val="solid"/>
          </a:ln>
          <a:effectLst/>
          <a:scene3d>
            <a:camera prst="orthographicFront">
              <a:rot lat="0" lon="0" rev="0"/>
            </a:camera>
            <a:lightRig rig="soft" dir="t">
              <a:rot lat="0" lon="0" rev="0"/>
            </a:lightRig>
          </a:scene3d>
          <a:sp3d contourW="44450" prstMaterial="matte">
            <a:bevelT w="0" h="0" prst="artDeco"/>
            <a:contourClr>
              <a:srgbClr val="FFFFFF"/>
            </a:contourClr>
          </a:sp3d>
        </p:spPr>
        <p:txBody>
          <a:bodyPr lIns="68589" tIns="34295" rIns="68589" bIns="34295" anchor="ctr"/>
          <a:lstStyle/>
          <a:p>
            <a:pPr algn="ctr">
              <a:lnSpc>
                <a:spcPct val="120000"/>
              </a:lnSpc>
              <a:defRPr/>
            </a:pPr>
            <a:r>
              <a:rPr lang="en-US" altLang="zh-CN" sz="2000" b="1" kern="0" dirty="0">
                <a:solidFill>
                  <a:schemeClr val="bg1"/>
                </a:solidFill>
                <a:latin typeface="微软雅黑" panose="020B0503020204020204" pitchFamily="34" charset="-122"/>
                <a:ea typeface="微软雅黑" panose="020B0503020204020204" pitchFamily="34" charset="-122"/>
              </a:rPr>
              <a:t>B</a:t>
            </a: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6" name="椭圆 5"/>
          <p:cNvSpPr/>
          <p:nvPr/>
        </p:nvSpPr>
        <p:spPr>
          <a:xfrm>
            <a:off x="5545157" y="2487856"/>
            <a:ext cx="908658" cy="910199"/>
          </a:xfrm>
          <a:prstGeom prst="ellipse">
            <a:avLst/>
          </a:prstGeom>
          <a:solidFill>
            <a:schemeClr val="accent4"/>
          </a:solidFill>
          <a:ln w="3175" cap="flat" cmpd="sng" algn="ctr">
            <a:noFill/>
            <a:prstDash val="solid"/>
          </a:ln>
          <a:effectLst/>
          <a:scene3d>
            <a:camera prst="orthographicFront">
              <a:rot lat="0" lon="0" rev="0"/>
            </a:camera>
            <a:lightRig rig="soft" dir="t">
              <a:rot lat="0" lon="0" rev="0"/>
            </a:lightRig>
          </a:scene3d>
          <a:sp3d contourW="44450" prstMaterial="matte">
            <a:bevelT w="0" h="0" prst="artDeco"/>
            <a:contourClr>
              <a:srgbClr val="FFFFFF"/>
            </a:contourClr>
          </a:sp3d>
        </p:spPr>
        <p:txBody>
          <a:bodyPr lIns="68589" tIns="34295" rIns="68589" bIns="34295" anchor="ctr"/>
          <a:lstStyle/>
          <a:p>
            <a:pPr algn="ctr">
              <a:lnSpc>
                <a:spcPct val="120000"/>
              </a:lnSpc>
              <a:defRPr/>
            </a:pPr>
            <a:r>
              <a:rPr lang="en-US" altLang="zh-CN" sz="2000" b="1" kern="0" dirty="0">
                <a:solidFill>
                  <a:schemeClr val="bg1"/>
                </a:solidFill>
                <a:latin typeface="微软雅黑" panose="020B0503020204020204" pitchFamily="34" charset="-122"/>
                <a:ea typeface="微软雅黑" panose="020B0503020204020204" pitchFamily="34" charset="-122"/>
              </a:rPr>
              <a:t>C</a:t>
            </a:r>
            <a:endParaRPr lang="zh-CN" altLang="en-US" sz="2000" b="1" kern="0" dirty="0">
              <a:solidFill>
                <a:schemeClr val="bg1"/>
              </a:solidFill>
              <a:latin typeface="微软雅黑" panose="020B0503020204020204" pitchFamily="34" charset="-122"/>
              <a:ea typeface="微软雅黑" panose="020B0503020204020204" pitchFamily="34" charset="-122"/>
            </a:endParaRPr>
          </a:p>
        </p:txBody>
      </p:sp>
      <p:sp>
        <p:nvSpPr>
          <p:cNvPr id="7" name="椭圆 6"/>
          <p:cNvSpPr/>
          <p:nvPr/>
        </p:nvSpPr>
        <p:spPr>
          <a:xfrm>
            <a:off x="6678895" y="2673113"/>
            <a:ext cx="649041" cy="648100"/>
          </a:xfrm>
          <a:prstGeom prst="ellipse">
            <a:avLst/>
          </a:prstGeom>
          <a:solidFill>
            <a:schemeClr val="accent4"/>
          </a:solidFill>
          <a:ln w="3175" cap="flat" cmpd="sng" algn="ctr">
            <a:noFill/>
            <a:prstDash val="solid"/>
          </a:ln>
          <a:effectLst/>
          <a:scene3d>
            <a:camera prst="orthographicFront">
              <a:rot lat="0" lon="0" rev="0"/>
            </a:camera>
            <a:lightRig rig="soft" dir="t">
              <a:rot lat="0" lon="0" rev="0"/>
            </a:lightRig>
          </a:scene3d>
          <a:sp3d contourW="44450" prstMaterial="matte">
            <a:bevelT w="0" h="0" prst="artDeco"/>
            <a:contourClr>
              <a:srgbClr val="FFFFFF"/>
            </a:contourClr>
          </a:sp3d>
        </p:spPr>
        <p:txBody>
          <a:bodyPr lIns="68589" tIns="34295" rIns="68589" bIns="34295" anchor="ctr"/>
          <a:lstStyle/>
          <a:p>
            <a:pPr>
              <a:lnSpc>
                <a:spcPct val="120000"/>
              </a:lnSpc>
              <a:defRPr/>
            </a:pPr>
            <a:endPar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 name="椭圆 7"/>
          <p:cNvSpPr/>
          <p:nvPr/>
        </p:nvSpPr>
        <p:spPr>
          <a:xfrm>
            <a:off x="3330082" y="2159636"/>
            <a:ext cx="647850" cy="648100"/>
          </a:xfrm>
          <a:prstGeom prst="ellipse">
            <a:avLst/>
          </a:prstGeom>
          <a:solidFill>
            <a:schemeClr val="accent1"/>
          </a:solidFill>
          <a:ln w="3175" cap="flat" cmpd="sng" algn="ctr">
            <a:noFill/>
            <a:prstDash val="solid"/>
          </a:ln>
          <a:effectLst/>
          <a:scene3d>
            <a:camera prst="orthographicFront">
              <a:rot lat="0" lon="0" rev="0"/>
            </a:camera>
            <a:lightRig rig="soft" dir="t">
              <a:rot lat="0" lon="0" rev="0"/>
            </a:lightRig>
          </a:scene3d>
          <a:sp3d contourW="44450" prstMaterial="matte">
            <a:bevelT w="0" h="0" prst="artDeco"/>
            <a:contourClr>
              <a:srgbClr val="FFFFFF"/>
            </a:contourClr>
          </a:sp3d>
        </p:spPr>
        <p:txBody>
          <a:bodyPr lIns="68589" tIns="34295" rIns="68589" bIns="34295" anchor="ctr"/>
          <a:lstStyle/>
          <a:p>
            <a:pPr>
              <a:lnSpc>
                <a:spcPct val="120000"/>
              </a:lnSpc>
              <a:defRPr/>
            </a:pPr>
            <a:endParaRPr lang="zh-CN" altLang="en-US" sz="900" kern="0" dirty="0">
              <a:solidFill>
                <a:schemeClr val="bg1"/>
              </a:solidFill>
              <a:latin typeface="微软雅黑" panose="020B0503020204020204" pitchFamily="34" charset="-122"/>
              <a:ea typeface="微软雅黑" panose="020B0503020204020204" pitchFamily="34" charset="-122"/>
            </a:endParaRPr>
          </a:p>
        </p:txBody>
      </p:sp>
      <p:sp>
        <p:nvSpPr>
          <p:cNvPr id="9" name="椭圆 8"/>
          <p:cNvSpPr/>
          <p:nvPr/>
        </p:nvSpPr>
        <p:spPr>
          <a:xfrm>
            <a:off x="3168119" y="2960231"/>
            <a:ext cx="647850" cy="649291"/>
          </a:xfrm>
          <a:prstGeom prst="ellipse">
            <a:avLst/>
          </a:prstGeom>
          <a:solidFill>
            <a:schemeClr val="accent2"/>
          </a:solidFill>
          <a:ln w="3175" cap="flat" cmpd="sng" algn="ctr">
            <a:noFill/>
            <a:prstDash val="solid"/>
          </a:ln>
          <a:effectLst/>
          <a:scene3d>
            <a:camera prst="orthographicFront">
              <a:rot lat="0" lon="0" rev="0"/>
            </a:camera>
            <a:lightRig rig="soft" dir="t">
              <a:rot lat="0" lon="0" rev="0"/>
            </a:lightRig>
          </a:scene3d>
          <a:sp3d contourW="44450" prstMaterial="matte">
            <a:bevelT w="0" h="0" prst="artDeco"/>
            <a:contourClr>
              <a:srgbClr val="FFFFFF"/>
            </a:contourClr>
          </a:sp3d>
        </p:spPr>
        <p:txBody>
          <a:bodyPr lIns="68589" tIns="34295" rIns="68589" bIns="34295" anchor="ctr"/>
          <a:lstStyle/>
          <a:p>
            <a:pPr>
              <a:lnSpc>
                <a:spcPct val="120000"/>
              </a:lnSpc>
              <a:defRPr/>
            </a:pPr>
            <a:endPar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 name="椭圆 9"/>
          <p:cNvSpPr/>
          <p:nvPr/>
        </p:nvSpPr>
        <p:spPr>
          <a:xfrm>
            <a:off x="4537656" y="3023374"/>
            <a:ext cx="649041" cy="649291"/>
          </a:xfrm>
          <a:prstGeom prst="ellipse">
            <a:avLst/>
          </a:prstGeom>
          <a:solidFill>
            <a:schemeClr val="accent3"/>
          </a:solidFill>
          <a:ln w="3175" cap="flat" cmpd="sng" algn="ctr">
            <a:noFill/>
            <a:prstDash val="solid"/>
          </a:ln>
          <a:effectLst/>
          <a:scene3d>
            <a:camera prst="orthographicFront">
              <a:rot lat="0" lon="0" rev="0"/>
            </a:camera>
            <a:lightRig rig="soft" dir="t">
              <a:rot lat="0" lon="0" rev="0"/>
            </a:lightRig>
          </a:scene3d>
          <a:sp3d contourW="44450" prstMaterial="matte">
            <a:bevelT w="0" h="0" prst="artDeco"/>
            <a:contourClr>
              <a:srgbClr val="FFFFFF"/>
            </a:contourClr>
          </a:sp3d>
        </p:spPr>
        <p:txBody>
          <a:bodyPr lIns="68589" tIns="34295" rIns="68589" bIns="34295" anchor="ctr"/>
          <a:lstStyle/>
          <a:p>
            <a:pPr>
              <a:lnSpc>
                <a:spcPct val="120000"/>
              </a:lnSpc>
              <a:defRPr/>
            </a:pPr>
            <a:endParaRPr lang="zh-CN" altLang="en-US" sz="9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889710" y="916360"/>
            <a:ext cx="1638174" cy="1166397"/>
            <a:chOff x="7307974" y="1772816"/>
            <a:chExt cx="2183727" cy="1554235"/>
          </a:xfrm>
        </p:grpSpPr>
        <p:sp>
          <p:nvSpPr>
            <p:cNvPr id="16" name="TextBox 19"/>
            <p:cNvSpPr txBox="1">
              <a:spLocks noChangeArrowheads="1"/>
            </p:cNvSpPr>
            <p:nvPr/>
          </p:nvSpPr>
          <p:spPr bwMode="auto">
            <a:xfrm>
              <a:off x="7308306" y="1772816"/>
              <a:ext cx="2087408" cy="41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单击此处添加标题</a:t>
              </a:r>
            </a:p>
          </p:txBody>
        </p:sp>
        <p:sp>
          <p:nvSpPr>
            <p:cNvPr id="17" name="TextBox 16"/>
            <p:cNvSpPr txBox="1"/>
            <p:nvPr/>
          </p:nvSpPr>
          <p:spPr bwMode="auto">
            <a:xfrm>
              <a:off x="7307974" y="2096705"/>
              <a:ext cx="2183727" cy="1230346"/>
            </a:xfrm>
            <a:prstGeom prst="rect">
              <a:avLst/>
            </a:prstGeom>
            <a:noFill/>
          </p:spPr>
          <p:txBody>
            <a:bodyPr wrap="square">
              <a:spAutoFit/>
            </a:bodyPr>
            <a:lstStyle/>
            <a:p>
              <a:pPr>
                <a:lnSpc>
                  <a:spcPct val="150000"/>
                </a:lnSpc>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p>
          </p:txBody>
        </p:sp>
      </p:grpSp>
      <p:grpSp>
        <p:nvGrpSpPr>
          <p:cNvPr id="18" name="组合 19"/>
          <p:cNvGrpSpPr/>
          <p:nvPr/>
        </p:nvGrpSpPr>
        <p:grpSpPr>
          <a:xfrm>
            <a:off x="3888394" y="916360"/>
            <a:ext cx="1583706" cy="1166397"/>
            <a:chOff x="7307970" y="1772816"/>
            <a:chExt cx="2111119" cy="1554235"/>
          </a:xfrm>
        </p:grpSpPr>
        <p:sp>
          <p:nvSpPr>
            <p:cNvPr id="19" name="TextBox 19"/>
            <p:cNvSpPr txBox="1">
              <a:spLocks noChangeArrowheads="1"/>
            </p:cNvSpPr>
            <p:nvPr/>
          </p:nvSpPr>
          <p:spPr bwMode="auto">
            <a:xfrm>
              <a:off x="7308302" y="1772816"/>
              <a:ext cx="1966806" cy="41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单击此处添加标题</a:t>
              </a:r>
            </a:p>
          </p:txBody>
        </p:sp>
        <p:sp>
          <p:nvSpPr>
            <p:cNvPr id="20" name="TextBox 19"/>
            <p:cNvSpPr txBox="1"/>
            <p:nvPr/>
          </p:nvSpPr>
          <p:spPr bwMode="auto">
            <a:xfrm>
              <a:off x="7307970" y="2096705"/>
              <a:ext cx="2111119" cy="1230346"/>
            </a:xfrm>
            <a:prstGeom prst="rect">
              <a:avLst/>
            </a:prstGeom>
            <a:noFill/>
          </p:spPr>
          <p:txBody>
            <a:bodyPr wrap="square">
              <a:spAutoFit/>
            </a:bodyPr>
            <a:lstStyle/>
            <a:p>
              <a:pPr>
                <a:lnSpc>
                  <a:spcPct val="150000"/>
                </a:lnSpc>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p>
          </p:txBody>
        </p:sp>
      </p:grpSp>
      <p:grpSp>
        <p:nvGrpSpPr>
          <p:cNvPr id="21" name="组合 22"/>
          <p:cNvGrpSpPr/>
          <p:nvPr/>
        </p:nvGrpSpPr>
        <p:grpSpPr>
          <a:xfrm>
            <a:off x="5671004" y="916360"/>
            <a:ext cx="1637300" cy="1166397"/>
            <a:chOff x="7307972" y="1772816"/>
            <a:chExt cx="2182562" cy="1554235"/>
          </a:xfrm>
        </p:grpSpPr>
        <p:sp>
          <p:nvSpPr>
            <p:cNvPr id="22" name="TextBox 19"/>
            <p:cNvSpPr txBox="1">
              <a:spLocks noChangeArrowheads="1"/>
            </p:cNvSpPr>
            <p:nvPr/>
          </p:nvSpPr>
          <p:spPr bwMode="auto">
            <a:xfrm>
              <a:off x="7308302" y="1772816"/>
              <a:ext cx="1942259" cy="418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单击此处添加标题</a:t>
              </a:r>
            </a:p>
          </p:txBody>
        </p:sp>
        <p:sp>
          <p:nvSpPr>
            <p:cNvPr id="23" name="TextBox 22"/>
            <p:cNvSpPr txBox="1"/>
            <p:nvPr/>
          </p:nvSpPr>
          <p:spPr bwMode="auto">
            <a:xfrm>
              <a:off x="7307972" y="2096705"/>
              <a:ext cx="2182562" cy="1230346"/>
            </a:xfrm>
            <a:prstGeom prst="rect">
              <a:avLst/>
            </a:prstGeom>
            <a:noFill/>
          </p:spPr>
          <p:txBody>
            <a:bodyPr wrap="square">
              <a:spAutoFit/>
            </a:bodyPr>
            <a:lstStyle/>
            <a:p>
              <a:pPr>
                <a:lnSpc>
                  <a:spcPct val="150000"/>
                </a:lnSpc>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p>
          </p:txBody>
        </p:sp>
      </p:grpSp>
      <p:sp>
        <p:nvSpPr>
          <p:cNvPr id="24" name="TextBox 19"/>
          <p:cNvSpPr txBox="1">
            <a:spLocks noChangeArrowheads="1"/>
          </p:cNvSpPr>
          <p:nvPr/>
        </p:nvSpPr>
        <p:spPr bwMode="auto">
          <a:xfrm>
            <a:off x="1763471" y="2375421"/>
            <a:ext cx="1296479" cy="235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900" b="1" dirty="0">
                <a:solidFill>
                  <a:schemeClr val="tx1">
                    <a:lumMod val="50000"/>
                    <a:lumOff val="50000"/>
                  </a:schemeClr>
                </a:solidFill>
                <a:latin typeface="微软雅黑" panose="020B0503020204020204" pitchFamily="34" charset="-122"/>
                <a:ea typeface="微软雅黑" panose="020B0503020204020204" pitchFamily="34" charset="-122"/>
              </a:rPr>
              <a:t>单击此处添加标题</a:t>
            </a:r>
          </a:p>
        </p:txBody>
      </p:sp>
      <p:sp>
        <p:nvSpPr>
          <p:cNvPr id="26" name="TextBox 25"/>
          <p:cNvSpPr txBox="1">
            <a:spLocks noChangeArrowheads="1"/>
          </p:cNvSpPr>
          <p:nvPr/>
        </p:nvSpPr>
        <p:spPr bwMode="auto">
          <a:xfrm>
            <a:off x="4067944" y="4190319"/>
            <a:ext cx="1691429" cy="290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9" tIns="34295" rIns="68589" bIns="3429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单击此处添加标题</a:t>
            </a:r>
          </a:p>
        </p:txBody>
      </p:sp>
      <p:sp>
        <p:nvSpPr>
          <p:cNvPr id="27" name="TextBox 19"/>
          <p:cNvSpPr txBox="1">
            <a:spLocks noChangeArrowheads="1"/>
          </p:cNvSpPr>
          <p:nvPr/>
        </p:nvSpPr>
        <p:spPr bwMode="auto">
          <a:xfrm>
            <a:off x="6264947" y="3761098"/>
            <a:ext cx="1691429" cy="290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9" tIns="34295" rIns="68589" bIns="3429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单击此处添加标题</a:t>
            </a:r>
          </a:p>
        </p:txBody>
      </p:sp>
    </p:spTree>
    <p:extLst>
      <p:ext uri="{BB962C8B-B14F-4D97-AF65-F5344CB8AC3E}">
        <p14:creationId xmlns:p14="http://schemas.microsoft.com/office/powerpoint/2010/main" val="245170802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500"/>
                                        <p:tgtEl>
                                          <p:spTgt spid="3"/>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50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53" presetClass="entr" presetSubtype="16" fill="hold" grpId="0" nodeType="withEffect">
                                  <p:stCondLst>
                                    <p:cond delay="50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10" presetClass="entr" presetSubtype="0" fill="hold" nodeType="withEffect">
                                  <p:stCondLst>
                                    <p:cond delay="100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53" presetClass="entr" presetSubtype="16" fill="hold" grpId="0" nodeType="withEffect">
                                  <p:stCondLst>
                                    <p:cond delay="100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500" fill="hold"/>
                                        <p:tgtEl>
                                          <p:spTgt spid="8"/>
                                        </p:tgtEl>
                                        <p:attrNameLst>
                                          <p:attrName>ppt_w</p:attrName>
                                        </p:attrNameLst>
                                      </p:cBhvr>
                                      <p:tavLst>
                                        <p:tav tm="0">
                                          <p:val>
                                            <p:fltVal val="0"/>
                                          </p:val>
                                        </p:tav>
                                        <p:tav tm="100000">
                                          <p:val>
                                            <p:strVal val="#ppt_w"/>
                                          </p:val>
                                        </p:tav>
                                      </p:tavLst>
                                    </p:anim>
                                    <p:anim calcmode="lin" valueType="num">
                                      <p:cBhvr>
                                        <p:cTn id="37" dur="500" fill="hold"/>
                                        <p:tgtEl>
                                          <p:spTgt spid="8"/>
                                        </p:tgtEl>
                                        <p:attrNameLst>
                                          <p:attrName>ppt_h</p:attrName>
                                        </p:attrNameLst>
                                      </p:cBhvr>
                                      <p:tavLst>
                                        <p:tav tm="0">
                                          <p:val>
                                            <p:fltVal val="0"/>
                                          </p:val>
                                        </p:tav>
                                        <p:tav tm="100000">
                                          <p:val>
                                            <p:strVal val="#ppt_h"/>
                                          </p:val>
                                        </p:tav>
                                      </p:tavLst>
                                    </p:anim>
                                    <p:animEffect transition="in" filter="fade">
                                      <p:cBhvr>
                                        <p:cTn id="38" dur="500"/>
                                        <p:tgtEl>
                                          <p:spTgt spid="8"/>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fltVal val="0"/>
                                          </p:val>
                                        </p:tav>
                                        <p:tav tm="100000">
                                          <p:val>
                                            <p:strVal val="#ppt_w"/>
                                          </p:val>
                                        </p:tav>
                                      </p:tavLst>
                                    </p:anim>
                                    <p:anim calcmode="lin" valueType="num">
                                      <p:cBhvr>
                                        <p:cTn id="47" dur="500" fill="hold"/>
                                        <p:tgtEl>
                                          <p:spTgt spid="10"/>
                                        </p:tgtEl>
                                        <p:attrNameLst>
                                          <p:attrName>ppt_h</p:attrName>
                                        </p:attrNameLst>
                                      </p:cBhvr>
                                      <p:tavLst>
                                        <p:tav tm="0">
                                          <p:val>
                                            <p:fltVal val="0"/>
                                          </p:val>
                                        </p:tav>
                                        <p:tav tm="100000">
                                          <p:val>
                                            <p:strVal val="#ppt_h"/>
                                          </p:val>
                                        </p:tav>
                                      </p:tavLst>
                                    </p:anim>
                                    <p:animEffect transition="in" filter="fade">
                                      <p:cBhvr>
                                        <p:cTn id="48" dur="500"/>
                                        <p:tgtEl>
                                          <p:spTgt spid="10"/>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p:cTn id="51" dur="500" fill="hold"/>
                                        <p:tgtEl>
                                          <p:spTgt spid="7"/>
                                        </p:tgtEl>
                                        <p:attrNameLst>
                                          <p:attrName>ppt_w</p:attrName>
                                        </p:attrNameLst>
                                      </p:cBhvr>
                                      <p:tavLst>
                                        <p:tav tm="0">
                                          <p:val>
                                            <p:fltVal val="0"/>
                                          </p:val>
                                        </p:tav>
                                        <p:tav tm="100000">
                                          <p:val>
                                            <p:strVal val="#ppt_w"/>
                                          </p:val>
                                        </p:tav>
                                      </p:tavLst>
                                    </p:anim>
                                    <p:anim calcmode="lin" valueType="num">
                                      <p:cBhvr>
                                        <p:cTn id="52" dur="500" fill="hold"/>
                                        <p:tgtEl>
                                          <p:spTgt spid="7"/>
                                        </p:tgtEl>
                                        <p:attrNameLst>
                                          <p:attrName>ppt_h</p:attrName>
                                        </p:attrNameLst>
                                      </p:cBhvr>
                                      <p:tavLst>
                                        <p:tav tm="0">
                                          <p:val>
                                            <p:fltVal val="0"/>
                                          </p:val>
                                        </p:tav>
                                        <p:tav tm="100000">
                                          <p:val>
                                            <p:strVal val="#ppt_h"/>
                                          </p:val>
                                        </p:tav>
                                      </p:tavLst>
                                    </p:anim>
                                    <p:animEffect transition="in" filter="fade">
                                      <p:cBhvr>
                                        <p:cTn id="53" dur="500"/>
                                        <p:tgtEl>
                                          <p:spTgt spid="7"/>
                                        </p:tgtEl>
                                      </p:cBhvr>
                                    </p:animEffect>
                                  </p:childTnLst>
                                </p:cTn>
                              </p:par>
                            </p:childTnLst>
                          </p:cTn>
                        </p:par>
                        <p:par>
                          <p:cTn id="54" fill="hold">
                            <p:stCondLst>
                              <p:cond delay="500"/>
                            </p:stCondLst>
                            <p:childTnLst>
                              <p:par>
                                <p:cTn id="55" presetID="22" presetClass="entr" presetSubtype="2" fill="hold"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right)">
                                      <p:cBhvr>
                                        <p:cTn id="57" dur="500"/>
                                        <p:tgtEl>
                                          <p:spTgt spid="14"/>
                                        </p:tgtEl>
                                      </p:cBhvr>
                                    </p:animEffect>
                                  </p:childTnLst>
                                </p:cTn>
                              </p:par>
                              <p:par>
                                <p:cTn id="58" presetID="22" presetClass="entr" presetSubtype="1"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wipe(up)">
                                      <p:cBhvr>
                                        <p:cTn id="60" dur="500"/>
                                        <p:tgtEl>
                                          <p:spTgt spid="11"/>
                                        </p:tgtEl>
                                      </p:cBhvr>
                                    </p:animEffect>
                                  </p:childTnLst>
                                </p:cTn>
                              </p:par>
                              <p:par>
                                <p:cTn id="61" presetID="22" presetClass="entr" presetSubtype="1"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up)">
                                      <p:cBhvr>
                                        <p:cTn id="63" dur="500"/>
                                        <p:tgtEl>
                                          <p:spTgt spid="12"/>
                                        </p:tgtEl>
                                      </p:cBhvr>
                                    </p:animEffect>
                                  </p:childTnLst>
                                </p:cTn>
                              </p:par>
                              <p:par>
                                <p:cTn id="64" presetID="22" presetClass="entr" presetSubtype="1" fill="hold"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up)">
                                      <p:cBhvr>
                                        <p:cTn id="66" dur="500"/>
                                        <p:tgtEl>
                                          <p:spTgt spid="13"/>
                                        </p:tgtEl>
                                      </p:cBhvr>
                                    </p:animEffect>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 grpId="0" animBg="1"/>
      <p:bldP spid="5" grpId="0" animBg="1"/>
      <p:bldP spid="6" grpId="0" animBg="1"/>
      <p:bldP spid="7" grpId="0" animBg="1"/>
      <p:bldP spid="8" grpId="0" animBg="1"/>
      <p:bldP spid="9" grpId="0" animBg="1"/>
      <p:bldP spid="10" grpId="0" animBg="1"/>
      <p:bldP spid="24" grpId="0"/>
      <p:bldP spid="26"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连接符 29"/>
          <p:cNvCxnSpPr/>
          <p:nvPr/>
        </p:nvCxnSpPr>
        <p:spPr>
          <a:xfrm>
            <a:off x="4577663" y="1104755"/>
            <a:ext cx="0" cy="3828341"/>
          </a:xfrm>
          <a:prstGeom prst="line">
            <a:avLst/>
          </a:prstGeom>
          <a:noFill/>
          <a:ln w="28575">
            <a:solidFill>
              <a:srgbClr val="3F404B"/>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 name="组合 30"/>
          <p:cNvGrpSpPr/>
          <p:nvPr/>
        </p:nvGrpSpPr>
        <p:grpSpPr>
          <a:xfrm>
            <a:off x="1766404" y="1415366"/>
            <a:ext cx="3253856" cy="512320"/>
            <a:chOff x="5879462" y="287200"/>
            <a:chExt cx="3545784" cy="558112"/>
          </a:xfrm>
        </p:grpSpPr>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307485" y="296365"/>
              <a:ext cx="2680840" cy="388557"/>
            </a:xfrm>
            <a:prstGeom prst="rect">
              <a:avLst/>
            </a:prstGeom>
            <a:noFill/>
          </p:spPr>
        </p:pic>
        <p:grpSp>
          <p:nvGrpSpPr>
            <p:cNvPr id="3" name="组合 32"/>
            <p:cNvGrpSpPr/>
            <p:nvPr/>
          </p:nvGrpSpPr>
          <p:grpSpPr>
            <a:xfrm flipH="1">
              <a:off x="5879462" y="287200"/>
              <a:ext cx="3545784" cy="558112"/>
              <a:chOff x="7995986" y="760883"/>
              <a:chExt cx="3436053" cy="540840"/>
            </a:xfrm>
          </p:grpSpPr>
          <p:sp>
            <p:nvSpPr>
              <p:cNvPr id="34" name="Freeform 56"/>
              <p:cNvSpPr>
                <a:spLocks/>
              </p:cNvSpPr>
              <p:nvPr/>
            </p:nvSpPr>
            <p:spPr bwMode="auto">
              <a:xfrm>
                <a:off x="9009785" y="760883"/>
                <a:ext cx="2422254" cy="430899"/>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57"/>
              <p:cNvSpPr>
                <a:spLocks/>
              </p:cNvSpPr>
              <p:nvPr/>
            </p:nvSpPr>
            <p:spPr bwMode="auto">
              <a:xfrm>
                <a:off x="7995986" y="760883"/>
                <a:ext cx="1013801" cy="430899"/>
              </a:xfrm>
              <a:custGeom>
                <a:avLst/>
                <a:gdLst>
                  <a:gd name="T0" fmla="*/ 32 w 734"/>
                  <a:gd name="T1" fmla="*/ 0 h 425"/>
                  <a:gd name="T2" fmla="*/ 0 w 734"/>
                  <a:gd name="T3" fmla="*/ 32 h 425"/>
                  <a:gd name="T4" fmla="*/ 0 w 734"/>
                  <a:gd name="T5" fmla="*/ 393 h 425"/>
                  <a:gd name="T6" fmla="*/ 32 w 734"/>
                  <a:gd name="T7" fmla="*/ 425 h 425"/>
                  <a:gd name="T8" fmla="*/ 734 w 734"/>
                  <a:gd name="T9" fmla="*/ 425 h 425"/>
                  <a:gd name="T10" fmla="*/ 734 w 734"/>
                  <a:gd name="T11" fmla="*/ 0 h 425"/>
                  <a:gd name="T12" fmla="*/ 32 w 734"/>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34" h="425">
                    <a:moveTo>
                      <a:pt x="32" y="0"/>
                    </a:moveTo>
                    <a:cubicBezTo>
                      <a:pt x="14" y="0"/>
                      <a:pt x="0" y="15"/>
                      <a:pt x="0" y="32"/>
                    </a:cubicBezTo>
                    <a:cubicBezTo>
                      <a:pt x="0" y="393"/>
                      <a:pt x="0" y="393"/>
                      <a:pt x="0" y="393"/>
                    </a:cubicBezTo>
                    <a:cubicBezTo>
                      <a:pt x="0" y="411"/>
                      <a:pt x="14" y="425"/>
                      <a:pt x="32" y="425"/>
                    </a:cubicBezTo>
                    <a:cubicBezTo>
                      <a:pt x="734" y="425"/>
                      <a:pt x="734" y="425"/>
                      <a:pt x="734" y="425"/>
                    </a:cubicBezTo>
                    <a:cubicBezTo>
                      <a:pt x="734" y="0"/>
                      <a:pt x="734" y="0"/>
                      <a:pt x="734" y="0"/>
                    </a:cubicBezTo>
                    <a:lnTo>
                      <a:pt x="32"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58"/>
              <p:cNvSpPr>
                <a:spLocks/>
              </p:cNvSpPr>
              <p:nvPr/>
            </p:nvSpPr>
            <p:spPr bwMode="auto">
              <a:xfrm>
                <a:off x="8337616" y="1044602"/>
                <a:ext cx="255347" cy="257121"/>
              </a:xfrm>
              <a:custGeom>
                <a:avLst/>
                <a:gdLst>
                  <a:gd name="T0" fmla="*/ 72 w 144"/>
                  <a:gd name="T1" fmla="*/ 145 h 145"/>
                  <a:gd name="T2" fmla="*/ 0 w 144"/>
                  <a:gd name="T3" fmla="*/ 73 h 145"/>
                  <a:gd name="T4" fmla="*/ 72 w 144"/>
                  <a:gd name="T5" fmla="*/ 0 h 145"/>
                  <a:gd name="T6" fmla="*/ 144 w 144"/>
                  <a:gd name="T7" fmla="*/ 73 h 145"/>
                  <a:gd name="T8" fmla="*/ 72 w 144"/>
                  <a:gd name="T9" fmla="*/ 145 h 145"/>
                </a:gdLst>
                <a:ahLst/>
                <a:cxnLst>
                  <a:cxn ang="0">
                    <a:pos x="T0" y="T1"/>
                  </a:cxn>
                  <a:cxn ang="0">
                    <a:pos x="T2" y="T3"/>
                  </a:cxn>
                  <a:cxn ang="0">
                    <a:pos x="T4" y="T5"/>
                  </a:cxn>
                  <a:cxn ang="0">
                    <a:pos x="T6" y="T7"/>
                  </a:cxn>
                  <a:cxn ang="0">
                    <a:pos x="T8" y="T9"/>
                  </a:cxn>
                </a:cxnLst>
                <a:rect l="0" t="0" r="r" b="b"/>
                <a:pathLst>
                  <a:path w="144" h="145">
                    <a:moveTo>
                      <a:pt x="72" y="145"/>
                    </a:moveTo>
                    <a:lnTo>
                      <a:pt x="0" y="73"/>
                    </a:lnTo>
                    <a:lnTo>
                      <a:pt x="72" y="0"/>
                    </a:lnTo>
                    <a:lnTo>
                      <a:pt x="144" y="73"/>
                    </a:lnTo>
                    <a:lnTo>
                      <a:pt x="72" y="145"/>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37" name="文本框 36"/>
          <p:cNvSpPr txBox="1"/>
          <p:nvPr/>
        </p:nvSpPr>
        <p:spPr>
          <a:xfrm>
            <a:off x="4039671" y="1491631"/>
            <a:ext cx="962347" cy="284693"/>
          </a:xfrm>
          <a:prstGeom prst="rect">
            <a:avLst/>
          </a:prstGeom>
          <a:noFill/>
        </p:spPr>
        <p:txBody>
          <a:bodyPr wrap="square" lIns="68580" tIns="34290" rIns="68580" bIns="34290" rtlCol="0">
            <a:spAutoFit/>
          </a:bodyPr>
          <a:lstStyle/>
          <a:p>
            <a:pPr algn="ctr"/>
            <a:r>
              <a:rPr lang="en-US" altLang="zh-CN" sz="1400"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rPr>
              <a:t>2015.09</a:t>
            </a:r>
            <a:endParaRPr lang="zh-CN" altLang="en-US" sz="1400"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nvGrpSpPr>
          <p:cNvPr id="4" name="组合 37"/>
          <p:cNvGrpSpPr/>
          <p:nvPr/>
        </p:nvGrpSpPr>
        <p:grpSpPr>
          <a:xfrm>
            <a:off x="1769945" y="3579831"/>
            <a:ext cx="3253856" cy="512320"/>
            <a:chOff x="5879462" y="287200"/>
            <a:chExt cx="3545784" cy="558112"/>
          </a:xfrm>
        </p:grpSpPr>
        <p:pic>
          <p:nvPicPr>
            <p:cNvPr id="39" name="图片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307485" y="296365"/>
              <a:ext cx="2680840" cy="501621"/>
            </a:xfrm>
            <a:prstGeom prst="rect">
              <a:avLst/>
            </a:prstGeom>
          </p:spPr>
        </p:pic>
        <p:grpSp>
          <p:nvGrpSpPr>
            <p:cNvPr id="5" name="组合 39"/>
            <p:cNvGrpSpPr/>
            <p:nvPr/>
          </p:nvGrpSpPr>
          <p:grpSpPr>
            <a:xfrm flipH="1">
              <a:off x="5879462" y="287200"/>
              <a:ext cx="3545784" cy="558112"/>
              <a:chOff x="7995986" y="760883"/>
              <a:chExt cx="3436053" cy="540840"/>
            </a:xfrm>
          </p:grpSpPr>
          <p:sp>
            <p:nvSpPr>
              <p:cNvPr id="41" name="Freeform 56"/>
              <p:cNvSpPr>
                <a:spLocks/>
              </p:cNvSpPr>
              <p:nvPr/>
            </p:nvSpPr>
            <p:spPr bwMode="auto">
              <a:xfrm>
                <a:off x="9009785" y="760883"/>
                <a:ext cx="2422254" cy="430899"/>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57"/>
              <p:cNvSpPr>
                <a:spLocks/>
              </p:cNvSpPr>
              <p:nvPr/>
            </p:nvSpPr>
            <p:spPr bwMode="auto">
              <a:xfrm>
                <a:off x="7995986" y="760883"/>
                <a:ext cx="1013801" cy="430899"/>
              </a:xfrm>
              <a:custGeom>
                <a:avLst/>
                <a:gdLst>
                  <a:gd name="T0" fmla="*/ 32 w 734"/>
                  <a:gd name="T1" fmla="*/ 0 h 425"/>
                  <a:gd name="T2" fmla="*/ 0 w 734"/>
                  <a:gd name="T3" fmla="*/ 32 h 425"/>
                  <a:gd name="T4" fmla="*/ 0 w 734"/>
                  <a:gd name="T5" fmla="*/ 393 h 425"/>
                  <a:gd name="T6" fmla="*/ 32 w 734"/>
                  <a:gd name="T7" fmla="*/ 425 h 425"/>
                  <a:gd name="T8" fmla="*/ 734 w 734"/>
                  <a:gd name="T9" fmla="*/ 425 h 425"/>
                  <a:gd name="T10" fmla="*/ 734 w 734"/>
                  <a:gd name="T11" fmla="*/ 0 h 425"/>
                  <a:gd name="T12" fmla="*/ 32 w 734"/>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34" h="425">
                    <a:moveTo>
                      <a:pt x="32" y="0"/>
                    </a:moveTo>
                    <a:cubicBezTo>
                      <a:pt x="14" y="0"/>
                      <a:pt x="0" y="15"/>
                      <a:pt x="0" y="32"/>
                    </a:cubicBezTo>
                    <a:cubicBezTo>
                      <a:pt x="0" y="393"/>
                      <a:pt x="0" y="393"/>
                      <a:pt x="0" y="393"/>
                    </a:cubicBezTo>
                    <a:cubicBezTo>
                      <a:pt x="0" y="411"/>
                      <a:pt x="14" y="425"/>
                      <a:pt x="32" y="425"/>
                    </a:cubicBezTo>
                    <a:cubicBezTo>
                      <a:pt x="734" y="425"/>
                      <a:pt x="734" y="425"/>
                      <a:pt x="734" y="425"/>
                    </a:cubicBezTo>
                    <a:cubicBezTo>
                      <a:pt x="734" y="0"/>
                      <a:pt x="734" y="0"/>
                      <a:pt x="734" y="0"/>
                    </a:cubicBezTo>
                    <a:lnTo>
                      <a:pt x="32"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58"/>
              <p:cNvSpPr>
                <a:spLocks/>
              </p:cNvSpPr>
              <p:nvPr/>
            </p:nvSpPr>
            <p:spPr bwMode="auto">
              <a:xfrm>
                <a:off x="8337616" y="1044602"/>
                <a:ext cx="255347" cy="257121"/>
              </a:xfrm>
              <a:custGeom>
                <a:avLst/>
                <a:gdLst>
                  <a:gd name="T0" fmla="*/ 72 w 144"/>
                  <a:gd name="T1" fmla="*/ 145 h 145"/>
                  <a:gd name="T2" fmla="*/ 0 w 144"/>
                  <a:gd name="T3" fmla="*/ 73 h 145"/>
                  <a:gd name="T4" fmla="*/ 72 w 144"/>
                  <a:gd name="T5" fmla="*/ 0 h 145"/>
                  <a:gd name="T6" fmla="*/ 144 w 144"/>
                  <a:gd name="T7" fmla="*/ 73 h 145"/>
                  <a:gd name="T8" fmla="*/ 72 w 144"/>
                  <a:gd name="T9" fmla="*/ 145 h 145"/>
                </a:gdLst>
                <a:ahLst/>
                <a:cxnLst>
                  <a:cxn ang="0">
                    <a:pos x="T0" y="T1"/>
                  </a:cxn>
                  <a:cxn ang="0">
                    <a:pos x="T2" y="T3"/>
                  </a:cxn>
                  <a:cxn ang="0">
                    <a:pos x="T4" y="T5"/>
                  </a:cxn>
                  <a:cxn ang="0">
                    <a:pos x="T6" y="T7"/>
                  </a:cxn>
                  <a:cxn ang="0">
                    <a:pos x="T8" y="T9"/>
                  </a:cxn>
                </a:cxnLst>
                <a:rect l="0" t="0" r="r" b="b"/>
                <a:pathLst>
                  <a:path w="144" h="145">
                    <a:moveTo>
                      <a:pt x="72" y="145"/>
                    </a:moveTo>
                    <a:lnTo>
                      <a:pt x="0" y="73"/>
                    </a:lnTo>
                    <a:lnTo>
                      <a:pt x="72" y="0"/>
                    </a:lnTo>
                    <a:lnTo>
                      <a:pt x="144" y="73"/>
                    </a:lnTo>
                    <a:lnTo>
                      <a:pt x="72" y="145"/>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44" name="文本框 43"/>
          <p:cNvSpPr txBox="1"/>
          <p:nvPr/>
        </p:nvSpPr>
        <p:spPr>
          <a:xfrm>
            <a:off x="4039671" y="3637507"/>
            <a:ext cx="962347" cy="284693"/>
          </a:xfrm>
          <a:prstGeom prst="rect">
            <a:avLst/>
          </a:prstGeom>
          <a:noFill/>
        </p:spPr>
        <p:txBody>
          <a:bodyPr wrap="square" lIns="68580" tIns="34290" rIns="68580" bIns="34290" rtlCol="0">
            <a:spAutoFit/>
          </a:bodyPr>
          <a:lstStyle/>
          <a:p>
            <a:pPr algn="ctr"/>
            <a:r>
              <a:rPr lang="en-US" altLang="zh-CN" sz="1400"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rPr>
              <a:t>2017.09</a:t>
            </a:r>
            <a:endParaRPr lang="zh-CN" altLang="en-US" sz="1400" dirty="0">
              <a:solidFill>
                <a:schemeClr val="accent1"/>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nvGrpSpPr>
          <p:cNvPr id="6" name="组合 44"/>
          <p:cNvGrpSpPr/>
          <p:nvPr/>
        </p:nvGrpSpPr>
        <p:grpSpPr>
          <a:xfrm flipH="1">
            <a:off x="4132197" y="2514196"/>
            <a:ext cx="3253856" cy="512320"/>
            <a:chOff x="5879462" y="287200"/>
            <a:chExt cx="3545784" cy="558112"/>
          </a:xfrm>
        </p:grpSpPr>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6307485" y="296365"/>
              <a:ext cx="2680840" cy="368175"/>
            </a:xfrm>
            <a:prstGeom prst="rect">
              <a:avLst/>
            </a:prstGeom>
          </p:spPr>
        </p:pic>
        <p:grpSp>
          <p:nvGrpSpPr>
            <p:cNvPr id="7" name="组合 46"/>
            <p:cNvGrpSpPr/>
            <p:nvPr/>
          </p:nvGrpSpPr>
          <p:grpSpPr>
            <a:xfrm flipH="1">
              <a:off x="5879462" y="287200"/>
              <a:ext cx="3545784" cy="558112"/>
              <a:chOff x="7995986" y="760883"/>
              <a:chExt cx="3436053" cy="540840"/>
            </a:xfrm>
          </p:grpSpPr>
          <p:sp>
            <p:nvSpPr>
              <p:cNvPr id="48" name="Freeform 56"/>
              <p:cNvSpPr>
                <a:spLocks/>
              </p:cNvSpPr>
              <p:nvPr/>
            </p:nvSpPr>
            <p:spPr bwMode="auto">
              <a:xfrm>
                <a:off x="9009785" y="760883"/>
                <a:ext cx="2422254" cy="430899"/>
              </a:xfrm>
              <a:custGeom>
                <a:avLst/>
                <a:gdLst>
                  <a:gd name="T0" fmla="*/ 2353 w 2385"/>
                  <a:gd name="T1" fmla="*/ 0 h 425"/>
                  <a:gd name="T2" fmla="*/ 0 w 2385"/>
                  <a:gd name="T3" fmla="*/ 0 h 425"/>
                  <a:gd name="T4" fmla="*/ 0 w 2385"/>
                  <a:gd name="T5" fmla="*/ 425 h 425"/>
                  <a:gd name="T6" fmla="*/ 2353 w 2385"/>
                  <a:gd name="T7" fmla="*/ 425 h 425"/>
                  <a:gd name="T8" fmla="*/ 2385 w 2385"/>
                  <a:gd name="T9" fmla="*/ 393 h 425"/>
                  <a:gd name="T10" fmla="*/ 2385 w 2385"/>
                  <a:gd name="T11" fmla="*/ 32 h 425"/>
                  <a:gd name="T12" fmla="*/ 2353 w 2385"/>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2385" h="425">
                    <a:moveTo>
                      <a:pt x="2353" y="0"/>
                    </a:moveTo>
                    <a:cubicBezTo>
                      <a:pt x="0" y="0"/>
                      <a:pt x="0" y="0"/>
                      <a:pt x="0" y="0"/>
                    </a:cubicBezTo>
                    <a:cubicBezTo>
                      <a:pt x="0" y="425"/>
                      <a:pt x="0" y="425"/>
                      <a:pt x="0" y="425"/>
                    </a:cubicBezTo>
                    <a:cubicBezTo>
                      <a:pt x="2353" y="425"/>
                      <a:pt x="2353" y="425"/>
                      <a:pt x="2353" y="425"/>
                    </a:cubicBezTo>
                    <a:cubicBezTo>
                      <a:pt x="2370" y="425"/>
                      <a:pt x="2385" y="411"/>
                      <a:pt x="2385" y="393"/>
                    </a:cubicBezTo>
                    <a:cubicBezTo>
                      <a:pt x="2385" y="32"/>
                      <a:pt x="2385" y="32"/>
                      <a:pt x="2385" y="32"/>
                    </a:cubicBezTo>
                    <a:cubicBezTo>
                      <a:pt x="2385" y="15"/>
                      <a:pt x="2370" y="0"/>
                      <a:pt x="235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57"/>
              <p:cNvSpPr>
                <a:spLocks/>
              </p:cNvSpPr>
              <p:nvPr/>
            </p:nvSpPr>
            <p:spPr bwMode="auto">
              <a:xfrm>
                <a:off x="7995986" y="760883"/>
                <a:ext cx="1013801" cy="430899"/>
              </a:xfrm>
              <a:custGeom>
                <a:avLst/>
                <a:gdLst>
                  <a:gd name="T0" fmla="*/ 32 w 734"/>
                  <a:gd name="T1" fmla="*/ 0 h 425"/>
                  <a:gd name="T2" fmla="*/ 0 w 734"/>
                  <a:gd name="T3" fmla="*/ 32 h 425"/>
                  <a:gd name="T4" fmla="*/ 0 w 734"/>
                  <a:gd name="T5" fmla="*/ 393 h 425"/>
                  <a:gd name="T6" fmla="*/ 32 w 734"/>
                  <a:gd name="T7" fmla="*/ 425 h 425"/>
                  <a:gd name="T8" fmla="*/ 734 w 734"/>
                  <a:gd name="T9" fmla="*/ 425 h 425"/>
                  <a:gd name="T10" fmla="*/ 734 w 734"/>
                  <a:gd name="T11" fmla="*/ 0 h 425"/>
                  <a:gd name="T12" fmla="*/ 32 w 734"/>
                  <a:gd name="T13" fmla="*/ 0 h 425"/>
                </a:gdLst>
                <a:ahLst/>
                <a:cxnLst>
                  <a:cxn ang="0">
                    <a:pos x="T0" y="T1"/>
                  </a:cxn>
                  <a:cxn ang="0">
                    <a:pos x="T2" y="T3"/>
                  </a:cxn>
                  <a:cxn ang="0">
                    <a:pos x="T4" y="T5"/>
                  </a:cxn>
                  <a:cxn ang="0">
                    <a:pos x="T6" y="T7"/>
                  </a:cxn>
                  <a:cxn ang="0">
                    <a:pos x="T8" y="T9"/>
                  </a:cxn>
                  <a:cxn ang="0">
                    <a:pos x="T10" y="T11"/>
                  </a:cxn>
                  <a:cxn ang="0">
                    <a:pos x="T12" y="T13"/>
                  </a:cxn>
                </a:cxnLst>
                <a:rect l="0" t="0" r="r" b="b"/>
                <a:pathLst>
                  <a:path w="734" h="425">
                    <a:moveTo>
                      <a:pt x="32" y="0"/>
                    </a:moveTo>
                    <a:cubicBezTo>
                      <a:pt x="14" y="0"/>
                      <a:pt x="0" y="15"/>
                      <a:pt x="0" y="32"/>
                    </a:cubicBezTo>
                    <a:cubicBezTo>
                      <a:pt x="0" y="393"/>
                      <a:pt x="0" y="393"/>
                      <a:pt x="0" y="393"/>
                    </a:cubicBezTo>
                    <a:cubicBezTo>
                      <a:pt x="0" y="411"/>
                      <a:pt x="14" y="425"/>
                      <a:pt x="32" y="425"/>
                    </a:cubicBezTo>
                    <a:cubicBezTo>
                      <a:pt x="734" y="425"/>
                      <a:pt x="734" y="425"/>
                      <a:pt x="734" y="425"/>
                    </a:cubicBezTo>
                    <a:cubicBezTo>
                      <a:pt x="734" y="0"/>
                      <a:pt x="734" y="0"/>
                      <a:pt x="734" y="0"/>
                    </a:cubicBezTo>
                    <a:lnTo>
                      <a:pt x="32"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8"/>
              <p:cNvSpPr>
                <a:spLocks/>
              </p:cNvSpPr>
              <p:nvPr/>
            </p:nvSpPr>
            <p:spPr bwMode="auto">
              <a:xfrm>
                <a:off x="8337616" y="1044602"/>
                <a:ext cx="255347" cy="257121"/>
              </a:xfrm>
              <a:custGeom>
                <a:avLst/>
                <a:gdLst>
                  <a:gd name="T0" fmla="*/ 72 w 144"/>
                  <a:gd name="T1" fmla="*/ 145 h 145"/>
                  <a:gd name="T2" fmla="*/ 0 w 144"/>
                  <a:gd name="T3" fmla="*/ 73 h 145"/>
                  <a:gd name="T4" fmla="*/ 72 w 144"/>
                  <a:gd name="T5" fmla="*/ 0 h 145"/>
                  <a:gd name="T6" fmla="*/ 144 w 144"/>
                  <a:gd name="T7" fmla="*/ 73 h 145"/>
                  <a:gd name="T8" fmla="*/ 72 w 144"/>
                  <a:gd name="T9" fmla="*/ 145 h 145"/>
                </a:gdLst>
                <a:ahLst/>
                <a:cxnLst>
                  <a:cxn ang="0">
                    <a:pos x="T0" y="T1"/>
                  </a:cxn>
                  <a:cxn ang="0">
                    <a:pos x="T2" y="T3"/>
                  </a:cxn>
                  <a:cxn ang="0">
                    <a:pos x="T4" y="T5"/>
                  </a:cxn>
                  <a:cxn ang="0">
                    <a:pos x="T6" y="T7"/>
                  </a:cxn>
                  <a:cxn ang="0">
                    <a:pos x="T8" y="T9"/>
                  </a:cxn>
                </a:cxnLst>
                <a:rect l="0" t="0" r="r" b="b"/>
                <a:pathLst>
                  <a:path w="144" h="145">
                    <a:moveTo>
                      <a:pt x="72" y="145"/>
                    </a:moveTo>
                    <a:lnTo>
                      <a:pt x="0" y="73"/>
                    </a:lnTo>
                    <a:lnTo>
                      <a:pt x="72" y="0"/>
                    </a:lnTo>
                    <a:lnTo>
                      <a:pt x="144" y="73"/>
                    </a:lnTo>
                    <a:lnTo>
                      <a:pt x="72" y="145"/>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1" name="文本框 50"/>
          <p:cNvSpPr txBox="1"/>
          <p:nvPr/>
        </p:nvSpPr>
        <p:spPr>
          <a:xfrm>
            <a:off x="4141330" y="2582553"/>
            <a:ext cx="962347" cy="284693"/>
          </a:xfrm>
          <a:prstGeom prst="rect">
            <a:avLst/>
          </a:prstGeom>
          <a:noFill/>
        </p:spPr>
        <p:txBody>
          <a:bodyPr wrap="square" lIns="68580" tIns="34290" rIns="68580" bIns="34290" rtlCol="0">
            <a:spAutoFit/>
          </a:bodyPr>
          <a:lstStyle/>
          <a:p>
            <a:pPr algn="ct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rPr>
              <a:t>2016.09</a:t>
            </a:r>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52" name="文本框 51"/>
          <p:cNvSpPr txBox="1"/>
          <p:nvPr/>
        </p:nvSpPr>
        <p:spPr>
          <a:xfrm>
            <a:off x="2045132" y="1463048"/>
            <a:ext cx="1484562" cy="253916"/>
          </a:xfrm>
          <a:prstGeom prst="rect">
            <a:avLst/>
          </a:prstGeom>
          <a:noFill/>
        </p:spPr>
        <p:txBody>
          <a:bodyPr wrap="square" lIns="68580" tIns="34290" rIns="68580" bIns="34290"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添加标题文本</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2063165" y="3641380"/>
            <a:ext cx="1440431" cy="253916"/>
          </a:xfrm>
          <a:prstGeom prst="rect">
            <a:avLst/>
          </a:prstGeom>
          <a:noFill/>
        </p:spPr>
        <p:txBody>
          <a:bodyPr wrap="square" lIns="68580" tIns="34290" rIns="68580" bIns="34290"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添加标题文本</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5279282" y="2586426"/>
            <a:ext cx="1440431" cy="253916"/>
          </a:xfrm>
          <a:prstGeom prst="rect">
            <a:avLst/>
          </a:prstGeom>
          <a:noFill/>
        </p:spPr>
        <p:txBody>
          <a:bodyPr wrap="square" lIns="68580" tIns="34290" rIns="68580" bIns="34290"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添加标题文本</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1766404" y="1983906"/>
            <a:ext cx="2265536" cy="484748"/>
          </a:xfrm>
          <a:prstGeom prst="rect">
            <a:avLst/>
          </a:prstGeom>
          <a:noFill/>
        </p:spPr>
        <p:txBody>
          <a:bodyPr wrap="square" lIns="68580" tIns="34290" rIns="68580" bIns="34290" rtlCol="0">
            <a:spAutoFit/>
          </a:bodyPr>
          <a:lstStyle/>
          <a:p>
            <a:pPr algn="r">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添加文本内容添加文本内容添加文本内容添加文本内容添加文本内容添加文本内容</a:t>
            </a:r>
          </a:p>
        </p:txBody>
      </p:sp>
      <p:sp>
        <p:nvSpPr>
          <p:cNvPr id="56" name="文本框 55"/>
          <p:cNvSpPr txBox="1"/>
          <p:nvPr/>
        </p:nvSpPr>
        <p:spPr>
          <a:xfrm>
            <a:off x="5095990" y="3039473"/>
            <a:ext cx="2284322" cy="484748"/>
          </a:xfrm>
          <a:prstGeom prst="rect">
            <a:avLst/>
          </a:prstGeom>
          <a:noFill/>
        </p:spPr>
        <p:txBody>
          <a:bodyPr wrap="square" lIns="68580" tIns="34290" rIns="68580" bIns="34290" rtlCol="0">
            <a:spAutoFit/>
          </a:bodyPr>
          <a:lstStyle/>
          <a:p>
            <a:pPr algn="r">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添加文本内容添加文本内容添加文本内容添加文本内容添加文本内容添加文本内容</a:t>
            </a:r>
          </a:p>
        </p:txBody>
      </p:sp>
      <p:sp>
        <p:nvSpPr>
          <p:cNvPr id="57" name="文本框 56"/>
          <p:cNvSpPr txBox="1"/>
          <p:nvPr/>
        </p:nvSpPr>
        <p:spPr>
          <a:xfrm>
            <a:off x="1766404" y="4078651"/>
            <a:ext cx="2265537" cy="484748"/>
          </a:xfrm>
          <a:prstGeom prst="rect">
            <a:avLst/>
          </a:prstGeom>
          <a:noFill/>
        </p:spPr>
        <p:txBody>
          <a:bodyPr wrap="square" lIns="68580" tIns="34290" rIns="68580" bIns="34290" rtlCol="0">
            <a:spAutoFit/>
          </a:bodyPr>
          <a:lstStyle/>
          <a:p>
            <a:pPr algn="r">
              <a:lnSpc>
                <a:spcPct val="15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添加文本内容添加文本内容添加文本内容添加文本内容添加文本内容添加文本内容</a:t>
            </a:r>
          </a:p>
        </p:txBody>
      </p:sp>
    </p:spTree>
    <p:extLst>
      <p:ext uri="{BB962C8B-B14F-4D97-AF65-F5344CB8AC3E}">
        <p14:creationId xmlns:p14="http://schemas.microsoft.com/office/powerpoint/2010/main" val="255637799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750"/>
                                        <p:tgtEl>
                                          <p:spTgt spid="30"/>
                                        </p:tgtEl>
                                      </p:cBhvr>
                                    </p:animEffect>
                                  </p:childTnLst>
                                </p:cTn>
                              </p:par>
                            </p:childTnLst>
                          </p:cTn>
                        </p:par>
                        <p:par>
                          <p:cTn id="8" fill="hold">
                            <p:stCondLst>
                              <p:cond delay="75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childTnLst>
                          </p:cTn>
                        </p:par>
                        <p:par>
                          <p:cTn id="12" fill="hold">
                            <p:stCondLst>
                              <p:cond delay="1250"/>
                            </p:stCondLst>
                            <p:childTnLst>
                              <p:par>
                                <p:cTn id="13" presetID="9" presetClass="entr" presetSubtype="0"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dissolve">
                                      <p:cBhvr>
                                        <p:cTn id="15" dur="500"/>
                                        <p:tgtEl>
                                          <p:spTgt spid="3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dissolve">
                                      <p:cBhvr>
                                        <p:cTn id="18" dur="500"/>
                                        <p:tgtEl>
                                          <p:spTgt spid="52"/>
                                        </p:tgtEl>
                                      </p:cBhvr>
                                    </p:animEffect>
                                  </p:childTnLst>
                                </p:cTn>
                              </p:par>
                            </p:childTnLst>
                          </p:cTn>
                        </p:par>
                        <p:par>
                          <p:cTn id="19" fill="hold">
                            <p:stCondLst>
                              <p:cond delay="1750"/>
                            </p:stCondLst>
                            <p:childTnLst>
                              <p:par>
                                <p:cTn id="20" presetID="22" presetClass="entr" presetSubtype="1" fill="hold" grpId="0" nodeType="after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wipe(up)">
                                      <p:cBhvr>
                                        <p:cTn id="22" dur="500"/>
                                        <p:tgtEl>
                                          <p:spTgt spid="55"/>
                                        </p:tgtEl>
                                      </p:cBhvr>
                                    </p:animEffect>
                                  </p:childTnLst>
                                </p:cTn>
                              </p:par>
                            </p:childTnLst>
                          </p:cTn>
                        </p:par>
                        <p:par>
                          <p:cTn id="23" fill="hold">
                            <p:stCondLst>
                              <p:cond delay="225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par>
                          <p:cTn id="27" fill="hold">
                            <p:stCondLst>
                              <p:cond delay="2750"/>
                            </p:stCondLst>
                            <p:childTnLst>
                              <p:par>
                                <p:cTn id="28" presetID="9" presetClass="entr" presetSubtype="0" fill="hold" grpId="0" nodeType="after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dissolve">
                                      <p:cBhvr>
                                        <p:cTn id="30" dur="500"/>
                                        <p:tgtEl>
                                          <p:spTgt spid="5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dissolve">
                                      <p:cBhvr>
                                        <p:cTn id="33" dur="500"/>
                                        <p:tgtEl>
                                          <p:spTgt spid="54"/>
                                        </p:tgtEl>
                                      </p:cBhvr>
                                    </p:animEffect>
                                  </p:childTnLst>
                                </p:cTn>
                              </p:par>
                            </p:childTnLst>
                          </p:cTn>
                        </p:par>
                        <p:par>
                          <p:cTn id="34" fill="hold">
                            <p:stCondLst>
                              <p:cond delay="3250"/>
                            </p:stCondLst>
                            <p:childTnLst>
                              <p:par>
                                <p:cTn id="35" presetID="22" presetClass="entr" presetSubtype="1" fill="hold" grpId="0" nodeType="after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up)">
                                      <p:cBhvr>
                                        <p:cTn id="37" dur="500"/>
                                        <p:tgtEl>
                                          <p:spTgt spid="56"/>
                                        </p:tgtEl>
                                      </p:cBhvr>
                                    </p:animEffect>
                                  </p:childTnLst>
                                </p:cTn>
                              </p:par>
                            </p:childTnLst>
                          </p:cTn>
                        </p:par>
                        <p:par>
                          <p:cTn id="38" fill="hold">
                            <p:stCondLst>
                              <p:cond delay="3750"/>
                            </p:stCondLst>
                            <p:childTnLst>
                              <p:par>
                                <p:cTn id="39" presetID="22" presetClass="entr" presetSubtype="2" fill="hold"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right)">
                                      <p:cBhvr>
                                        <p:cTn id="41" dur="500"/>
                                        <p:tgtEl>
                                          <p:spTgt spid="4"/>
                                        </p:tgtEl>
                                      </p:cBhvr>
                                    </p:animEffect>
                                  </p:childTnLst>
                                </p:cTn>
                              </p:par>
                            </p:childTnLst>
                          </p:cTn>
                        </p:par>
                        <p:par>
                          <p:cTn id="42" fill="hold">
                            <p:stCondLst>
                              <p:cond delay="4250"/>
                            </p:stCondLst>
                            <p:childTnLst>
                              <p:par>
                                <p:cTn id="43" presetID="9" presetClass="entr" presetSubtype="0"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dissolve">
                                      <p:cBhvr>
                                        <p:cTn id="45" dur="500"/>
                                        <p:tgtEl>
                                          <p:spTgt spid="44"/>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dissolve">
                                      <p:cBhvr>
                                        <p:cTn id="48" dur="500"/>
                                        <p:tgtEl>
                                          <p:spTgt spid="53"/>
                                        </p:tgtEl>
                                      </p:cBhvr>
                                    </p:animEffect>
                                  </p:childTnLst>
                                </p:cTn>
                              </p:par>
                            </p:childTnLst>
                          </p:cTn>
                        </p:par>
                        <p:par>
                          <p:cTn id="49" fill="hold">
                            <p:stCondLst>
                              <p:cond delay="4750"/>
                            </p:stCondLst>
                            <p:childTnLst>
                              <p:par>
                                <p:cTn id="50" presetID="22" presetClass="entr" presetSubtype="1" fill="hold" grpId="0" nodeType="after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wipe(up)">
                                      <p:cBhvr>
                                        <p:cTn id="5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4" grpId="0"/>
      <p:bldP spid="51" grpId="0"/>
      <p:bldP spid="52" grpId="0"/>
      <p:bldP spid="53" grpId="0"/>
      <p:bldP spid="54" grpId="0"/>
      <p:bldP spid="55" grpId="0"/>
      <p:bldP spid="56" grpId="0"/>
      <p:bldP spid="5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9"/>
          <p:cNvSpPr>
            <a:spLocks/>
          </p:cNvSpPr>
          <p:nvPr/>
        </p:nvSpPr>
        <p:spPr bwMode="auto">
          <a:xfrm>
            <a:off x="434579" y="1881318"/>
            <a:ext cx="1034654" cy="201278"/>
          </a:xfrm>
          <a:custGeom>
            <a:avLst/>
            <a:gdLst>
              <a:gd name="T0" fmla="*/ 0 w 869"/>
              <a:gd name="T1" fmla="*/ 169 h 169"/>
              <a:gd name="T2" fmla="*/ 116 w 869"/>
              <a:gd name="T3" fmla="*/ 82 h 169"/>
              <a:gd name="T4" fmla="*/ 245 w 869"/>
              <a:gd name="T5" fmla="*/ 74 h 169"/>
              <a:gd name="T6" fmla="*/ 362 w 869"/>
              <a:gd name="T7" fmla="*/ 0 h 169"/>
              <a:gd name="T8" fmla="*/ 483 w 869"/>
              <a:gd name="T9" fmla="*/ 0 h 169"/>
              <a:gd name="T10" fmla="*/ 650 w 869"/>
              <a:gd name="T11" fmla="*/ 74 h 169"/>
              <a:gd name="T12" fmla="*/ 784 w 869"/>
              <a:gd name="T13" fmla="*/ 74 h 169"/>
              <a:gd name="T14" fmla="*/ 869 w 869"/>
              <a:gd name="T15" fmla="*/ 169 h 169"/>
              <a:gd name="T16" fmla="*/ 0 w 869"/>
              <a:gd name="T17" fmla="*/ 169 h 169"/>
              <a:gd name="T18" fmla="*/ 0 w 869"/>
              <a:gd name="T19"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9" h="169">
                <a:moveTo>
                  <a:pt x="0" y="169"/>
                </a:moveTo>
                <a:lnTo>
                  <a:pt x="116" y="82"/>
                </a:lnTo>
                <a:lnTo>
                  <a:pt x="245" y="74"/>
                </a:lnTo>
                <a:lnTo>
                  <a:pt x="362" y="0"/>
                </a:lnTo>
                <a:lnTo>
                  <a:pt x="483" y="0"/>
                </a:lnTo>
                <a:lnTo>
                  <a:pt x="650" y="74"/>
                </a:lnTo>
                <a:lnTo>
                  <a:pt x="784" y="74"/>
                </a:lnTo>
                <a:lnTo>
                  <a:pt x="869" y="169"/>
                </a:lnTo>
                <a:lnTo>
                  <a:pt x="0" y="169"/>
                </a:lnTo>
                <a:lnTo>
                  <a:pt x="0" y="169"/>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prstClr val="black"/>
              </a:solidFill>
              <a:effectLst/>
              <a:uLnTx/>
              <a:uFillTx/>
            </a:endParaRPr>
          </a:p>
        </p:txBody>
      </p:sp>
      <p:sp>
        <p:nvSpPr>
          <p:cNvPr id="6" name="Freeform 10"/>
          <p:cNvSpPr>
            <a:spLocks noEditPoints="1"/>
          </p:cNvSpPr>
          <p:nvPr/>
        </p:nvSpPr>
        <p:spPr bwMode="auto">
          <a:xfrm>
            <a:off x="407195" y="1796757"/>
            <a:ext cx="2149079" cy="1105241"/>
          </a:xfrm>
          <a:custGeom>
            <a:avLst/>
            <a:gdLst>
              <a:gd name="T0" fmla="*/ 1096 w 1103"/>
              <a:gd name="T1" fmla="*/ 356 h 565"/>
              <a:gd name="T2" fmla="*/ 1096 w 1103"/>
              <a:gd name="T3" fmla="*/ 295 h 565"/>
              <a:gd name="T4" fmla="*/ 1080 w 1103"/>
              <a:gd name="T5" fmla="*/ 237 h 565"/>
              <a:gd name="T6" fmla="*/ 996 w 1103"/>
              <a:gd name="T7" fmla="*/ 71 h 565"/>
              <a:gd name="T8" fmla="*/ 974 w 1103"/>
              <a:gd name="T9" fmla="*/ 60 h 565"/>
              <a:gd name="T10" fmla="*/ 733 w 1103"/>
              <a:gd name="T11" fmla="*/ 60 h 565"/>
              <a:gd name="T12" fmla="*/ 733 w 1103"/>
              <a:gd name="T13" fmla="*/ 329 h 565"/>
              <a:gd name="T14" fmla="*/ 711 w 1103"/>
              <a:gd name="T15" fmla="*/ 329 h 565"/>
              <a:gd name="T16" fmla="*/ 711 w 1103"/>
              <a:gd name="T17" fmla="*/ 40 h 565"/>
              <a:gd name="T18" fmla="*/ 789 w 1103"/>
              <a:gd name="T19" fmla="*/ 40 h 565"/>
              <a:gd name="T20" fmla="*/ 789 w 1103"/>
              <a:gd name="T21" fmla="*/ 0 h 565"/>
              <a:gd name="T22" fmla="*/ 587 w 1103"/>
              <a:gd name="T23" fmla="*/ 0 h 565"/>
              <a:gd name="T24" fmla="*/ 557 w 1103"/>
              <a:gd name="T25" fmla="*/ 160 h 565"/>
              <a:gd name="T26" fmla="*/ 0 w 1103"/>
              <a:gd name="T27" fmla="*/ 160 h 565"/>
              <a:gd name="T28" fmla="*/ 36 w 1103"/>
              <a:gd name="T29" fmla="*/ 342 h 565"/>
              <a:gd name="T30" fmla="*/ 79 w 1103"/>
              <a:gd name="T31" fmla="*/ 342 h 565"/>
              <a:gd name="T32" fmla="*/ 79 w 1103"/>
              <a:gd name="T33" fmla="*/ 505 h 565"/>
              <a:gd name="T34" fmla="*/ 141 w 1103"/>
              <a:gd name="T35" fmla="*/ 505 h 565"/>
              <a:gd name="T36" fmla="*/ 230 w 1103"/>
              <a:gd name="T37" fmla="*/ 565 h 565"/>
              <a:gd name="T38" fmla="*/ 320 w 1103"/>
              <a:gd name="T39" fmla="*/ 505 h 565"/>
              <a:gd name="T40" fmla="*/ 353 w 1103"/>
              <a:gd name="T41" fmla="*/ 505 h 565"/>
              <a:gd name="T42" fmla="*/ 442 w 1103"/>
              <a:gd name="T43" fmla="*/ 565 h 565"/>
              <a:gd name="T44" fmla="*/ 532 w 1103"/>
              <a:gd name="T45" fmla="*/ 505 h 565"/>
              <a:gd name="T46" fmla="*/ 844 w 1103"/>
              <a:gd name="T47" fmla="*/ 505 h 565"/>
              <a:gd name="T48" fmla="*/ 934 w 1103"/>
              <a:gd name="T49" fmla="*/ 565 h 565"/>
              <a:gd name="T50" fmla="*/ 1023 w 1103"/>
              <a:gd name="T51" fmla="*/ 505 h 565"/>
              <a:gd name="T52" fmla="*/ 1087 w 1103"/>
              <a:gd name="T53" fmla="*/ 505 h 565"/>
              <a:gd name="T54" fmla="*/ 1103 w 1103"/>
              <a:gd name="T55" fmla="*/ 489 h 565"/>
              <a:gd name="T56" fmla="*/ 1103 w 1103"/>
              <a:gd name="T57" fmla="*/ 387 h 565"/>
              <a:gd name="T58" fmla="*/ 1096 w 1103"/>
              <a:gd name="T59" fmla="*/ 356 h 565"/>
              <a:gd name="T60" fmla="*/ 230 w 1103"/>
              <a:gd name="T61" fmla="*/ 522 h 565"/>
              <a:gd name="T62" fmla="*/ 178 w 1103"/>
              <a:gd name="T63" fmla="*/ 469 h 565"/>
              <a:gd name="T64" fmla="*/ 230 w 1103"/>
              <a:gd name="T65" fmla="*/ 416 h 565"/>
              <a:gd name="T66" fmla="*/ 283 w 1103"/>
              <a:gd name="T67" fmla="*/ 469 h 565"/>
              <a:gd name="T68" fmla="*/ 230 w 1103"/>
              <a:gd name="T69" fmla="*/ 522 h 565"/>
              <a:gd name="T70" fmla="*/ 442 w 1103"/>
              <a:gd name="T71" fmla="*/ 522 h 565"/>
              <a:gd name="T72" fmla="*/ 389 w 1103"/>
              <a:gd name="T73" fmla="*/ 469 h 565"/>
              <a:gd name="T74" fmla="*/ 442 w 1103"/>
              <a:gd name="T75" fmla="*/ 416 h 565"/>
              <a:gd name="T76" fmla="*/ 495 w 1103"/>
              <a:gd name="T77" fmla="*/ 469 h 565"/>
              <a:gd name="T78" fmla="*/ 442 w 1103"/>
              <a:gd name="T79" fmla="*/ 522 h 565"/>
              <a:gd name="T80" fmla="*/ 934 w 1103"/>
              <a:gd name="T81" fmla="*/ 522 h 565"/>
              <a:gd name="T82" fmla="*/ 881 w 1103"/>
              <a:gd name="T83" fmla="*/ 469 h 565"/>
              <a:gd name="T84" fmla="*/ 934 w 1103"/>
              <a:gd name="T85" fmla="*/ 416 h 565"/>
              <a:gd name="T86" fmla="*/ 986 w 1103"/>
              <a:gd name="T87" fmla="*/ 469 h 565"/>
              <a:gd name="T88" fmla="*/ 934 w 1103"/>
              <a:gd name="T89" fmla="*/ 522 h 565"/>
              <a:gd name="T90" fmla="*/ 1015 w 1103"/>
              <a:gd name="T91" fmla="*/ 213 h 565"/>
              <a:gd name="T92" fmla="*/ 842 w 1103"/>
              <a:gd name="T93" fmla="*/ 213 h 565"/>
              <a:gd name="T94" fmla="*/ 830 w 1103"/>
              <a:gd name="T95" fmla="*/ 194 h 565"/>
              <a:gd name="T96" fmla="*/ 830 w 1103"/>
              <a:gd name="T97" fmla="*/ 113 h 565"/>
              <a:gd name="T98" fmla="*/ 838 w 1103"/>
              <a:gd name="T99" fmla="*/ 106 h 565"/>
              <a:gd name="T100" fmla="*/ 964 w 1103"/>
              <a:gd name="T101" fmla="*/ 106 h 565"/>
              <a:gd name="T102" fmla="*/ 977 w 1103"/>
              <a:gd name="T103" fmla="*/ 114 h 565"/>
              <a:gd name="T104" fmla="*/ 1022 w 1103"/>
              <a:gd name="T105" fmla="*/ 203 h 565"/>
              <a:gd name="T106" fmla="*/ 1015 w 1103"/>
              <a:gd name="T107" fmla="*/ 213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3" h="565">
                <a:moveTo>
                  <a:pt x="1096" y="356"/>
                </a:moveTo>
                <a:cubicBezTo>
                  <a:pt x="1096" y="295"/>
                  <a:pt x="1096" y="295"/>
                  <a:pt x="1096" y="295"/>
                </a:cubicBezTo>
                <a:cubicBezTo>
                  <a:pt x="1095" y="274"/>
                  <a:pt x="1090" y="255"/>
                  <a:pt x="1080" y="237"/>
                </a:cubicBezTo>
                <a:cubicBezTo>
                  <a:pt x="996" y="71"/>
                  <a:pt x="996" y="71"/>
                  <a:pt x="996" y="71"/>
                </a:cubicBezTo>
                <a:cubicBezTo>
                  <a:pt x="992" y="64"/>
                  <a:pt x="985" y="60"/>
                  <a:pt x="974" y="60"/>
                </a:cubicBezTo>
                <a:cubicBezTo>
                  <a:pt x="733" y="60"/>
                  <a:pt x="733" y="60"/>
                  <a:pt x="733" y="60"/>
                </a:cubicBezTo>
                <a:cubicBezTo>
                  <a:pt x="733" y="329"/>
                  <a:pt x="733" y="329"/>
                  <a:pt x="733" y="329"/>
                </a:cubicBezTo>
                <a:cubicBezTo>
                  <a:pt x="711" y="329"/>
                  <a:pt x="711" y="329"/>
                  <a:pt x="711" y="329"/>
                </a:cubicBezTo>
                <a:cubicBezTo>
                  <a:pt x="711" y="40"/>
                  <a:pt x="711" y="40"/>
                  <a:pt x="711" y="40"/>
                </a:cubicBezTo>
                <a:cubicBezTo>
                  <a:pt x="789" y="40"/>
                  <a:pt x="789" y="40"/>
                  <a:pt x="789" y="40"/>
                </a:cubicBezTo>
                <a:cubicBezTo>
                  <a:pt x="789" y="0"/>
                  <a:pt x="789" y="0"/>
                  <a:pt x="789" y="0"/>
                </a:cubicBezTo>
                <a:cubicBezTo>
                  <a:pt x="722" y="0"/>
                  <a:pt x="654" y="0"/>
                  <a:pt x="587" y="0"/>
                </a:cubicBezTo>
                <a:cubicBezTo>
                  <a:pt x="557" y="160"/>
                  <a:pt x="557" y="160"/>
                  <a:pt x="557" y="160"/>
                </a:cubicBezTo>
                <a:cubicBezTo>
                  <a:pt x="0" y="160"/>
                  <a:pt x="0" y="160"/>
                  <a:pt x="0" y="160"/>
                </a:cubicBezTo>
                <a:cubicBezTo>
                  <a:pt x="36" y="342"/>
                  <a:pt x="36" y="342"/>
                  <a:pt x="36" y="342"/>
                </a:cubicBezTo>
                <a:cubicBezTo>
                  <a:pt x="79" y="342"/>
                  <a:pt x="79" y="342"/>
                  <a:pt x="79" y="342"/>
                </a:cubicBezTo>
                <a:cubicBezTo>
                  <a:pt x="79" y="396"/>
                  <a:pt x="79" y="451"/>
                  <a:pt x="79" y="505"/>
                </a:cubicBezTo>
                <a:cubicBezTo>
                  <a:pt x="141" y="505"/>
                  <a:pt x="141" y="505"/>
                  <a:pt x="141" y="505"/>
                </a:cubicBezTo>
                <a:cubicBezTo>
                  <a:pt x="155" y="540"/>
                  <a:pt x="190" y="565"/>
                  <a:pt x="230" y="565"/>
                </a:cubicBezTo>
                <a:cubicBezTo>
                  <a:pt x="271" y="565"/>
                  <a:pt x="306" y="540"/>
                  <a:pt x="320" y="505"/>
                </a:cubicBezTo>
                <a:cubicBezTo>
                  <a:pt x="353" y="505"/>
                  <a:pt x="353" y="505"/>
                  <a:pt x="353" y="505"/>
                </a:cubicBezTo>
                <a:cubicBezTo>
                  <a:pt x="367" y="540"/>
                  <a:pt x="402" y="565"/>
                  <a:pt x="442" y="565"/>
                </a:cubicBezTo>
                <a:cubicBezTo>
                  <a:pt x="483" y="565"/>
                  <a:pt x="518" y="540"/>
                  <a:pt x="532" y="505"/>
                </a:cubicBezTo>
                <a:cubicBezTo>
                  <a:pt x="844" y="505"/>
                  <a:pt x="844" y="505"/>
                  <a:pt x="844" y="505"/>
                </a:cubicBezTo>
                <a:cubicBezTo>
                  <a:pt x="858" y="540"/>
                  <a:pt x="893" y="565"/>
                  <a:pt x="934" y="565"/>
                </a:cubicBezTo>
                <a:cubicBezTo>
                  <a:pt x="974" y="565"/>
                  <a:pt x="1009" y="540"/>
                  <a:pt x="1023" y="505"/>
                </a:cubicBezTo>
                <a:cubicBezTo>
                  <a:pt x="1087" y="505"/>
                  <a:pt x="1087" y="505"/>
                  <a:pt x="1087" y="505"/>
                </a:cubicBezTo>
                <a:cubicBezTo>
                  <a:pt x="1096" y="505"/>
                  <a:pt x="1103" y="498"/>
                  <a:pt x="1103" y="489"/>
                </a:cubicBezTo>
                <a:cubicBezTo>
                  <a:pt x="1103" y="387"/>
                  <a:pt x="1103" y="387"/>
                  <a:pt x="1103" y="387"/>
                </a:cubicBezTo>
                <a:cubicBezTo>
                  <a:pt x="1103" y="372"/>
                  <a:pt x="1101" y="369"/>
                  <a:pt x="1096" y="356"/>
                </a:cubicBezTo>
                <a:close/>
                <a:moveTo>
                  <a:pt x="230" y="522"/>
                </a:moveTo>
                <a:cubicBezTo>
                  <a:pt x="201" y="522"/>
                  <a:pt x="178" y="498"/>
                  <a:pt x="178" y="469"/>
                </a:cubicBezTo>
                <a:cubicBezTo>
                  <a:pt x="178" y="440"/>
                  <a:pt x="201" y="416"/>
                  <a:pt x="230" y="416"/>
                </a:cubicBezTo>
                <a:cubicBezTo>
                  <a:pt x="260" y="416"/>
                  <a:pt x="283" y="440"/>
                  <a:pt x="283" y="469"/>
                </a:cubicBezTo>
                <a:cubicBezTo>
                  <a:pt x="283" y="498"/>
                  <a:pt x="260" y="522"/>
                  <a:pt x="230" y="522"/>
                </a:cubicBezTo>
                <a:close/>
                <a:moveTo>
                  <a:pt x="442" y="522"/>
                </a:moveTo>
                <a:cubicBezTo>
                  <a:pt x="413" y="522"/>
                  <a:pt x="389" y="498"/>
                  <a:pt x="389" y="469"/>
                </a:cubicBezTo>
                <a:cubicBezTo>
                  <a:pt x="389" y="440"/>
                  <a:pt x="413" y="416"/>
                  <a:pt x="442" y="416"/>
                </a:cubicBezTo>
                <a:cubicBezTo>
                  <a:pt x="471" y="416"/>
                  <a:pt x="495" y="440"/>
                  <a:pt x="495" y="469"/>
                </a:cubicBezTo>
                <a:cubicBezTo>
                  <a:pt x="495" y="498"/>
                  <a:pt x="471" y="522"/>
                  <a:pt x="442" y="522"/>
                </a:cubicBezTo>
                <a:close/>
                <a:moveTo>
                  <a:pt x="934" y="522"/>
                </a:moveTo>
                <a:cubicBezTo>
                  <a:pt x="904" y="522"/>
                  <a:pt x="881" y="498"/>
                  <a:pt x="881" y="469"/>
                </a:cubicBezTo>
                <a:cubicBezTo>
                  <a:pt x="881" y="440"/>
                  <a:pt x="904" y="416"/>
                  <a:pt x="934" y="416"/>
                </a:cubicBezTo>
                <a:cubicBezTo>
                  <a:pt x="963" y="416"/>
                  <a:pt x="986" y="440"/>
                  <a:pt x="986" y="469"/>
                </a:cubicBezTo>
                <a:cubicBezTo>
                  <a:pt x="986" y="498"/>
                  <a:pt x="963" y="522"/>
                  <a:pt x="934" y="522"/>
                </a:cubicBezTo>
                <a:close/>
                <a:moveTo>
                  <a:pt x="1015" y="213"/>
                </a:moveTo>
                <a:cubicBezTo>
                  <a:pt x="842" y="213"/>
                  <a:pt x="842" y="213"/>
                  <a:pt x="842" y="213"/>
                </a:cubicBezTo>
                <a:cubicBezTo>
                  <a:pt x="831" y="212"/>
                  <a:pt x="830" y="204"/>
                  <a:pt x="830" y="194"/>
                </a:cubicBezTo>
                <a:cubicBezTo>
                  <a:pt x="830" y="113"/>
                  <a:pt x="830" y="113"/>
                  <a:pt x="830" y="113"/>
                </a:cubicBezTo>
                <a:cubicBezTo>
                  <a:pt x="830" y="109"/>
                  <a:pt x="833" y="106"/>
                  <a:pt x="838" y="106"/>
                </a:cubicBezTo>
                <a:cubicBezTo>
                  <a:pt x="964" y="106"/>
                  <a:pt x="964" y="106"/>
                  <a:pt x="964" y="106"/>
                </a:cubicBezTo>
                <a:cubicBezTo>
                  <a:pt x="970" y="106"/>
                  <a:pt x="974" y="109"/>
                  <a:pt x="977" y="114"/>
                </a:cubicBezTo>
                <a:cubicBezTo>
                  <a:pt x="1022" y="203"/>
                  <a:pt x="1022" y="203"/>
                  <a:pt x="1022" y="203"/>
                </a:cubicBezTo>
                <a:cubicBezTo>
                  <a:pt x="1024" y="207"/>
                  <a:pt x="1023" y="212"/>
                  <a:pt x="1015" y="213"/>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prstClr val="black"/>
              </a:solidFill>
              <a:effectLst/>
              <a:uLnTx/>
              <a:uFillTx/>
            </a:endParaRPr>
          </a:p>
        </p:txBody>
      </p:sp>
      <p:sp>
        <p:nvSpPr>
          <p:cNvPr id="7" name="Freeform 16"/>
          <p:cNvSpPr>
            <a:spLocks/>
          </p:cNvSpPr>
          <p:nvPr/>
        </p:nvSpPr>
        <p:spPr bwMode="auto">
          <a:xfrm>
            <a:off x="3377426" y="1449379"/>
            <a:ext cx="1034654" cy="633217"/>
          </a:xfrm>
          <a:custGeom>
            <a:avLst/>
            <a:gdLst>
              <a:gd name="T0" fmla="*/ 0 w 869"/>
              <a:gd name="T1" fmla="*/ 169 h 169"/>
              <a:gd name="T2" fmla="*/ 116 w 869"/>
              <a:gd name="T3" fmla="*/ 82 h 169"/>
              <a:gd name="T4" fmla="*/ 245 w 869"/>
              <a:gd name="T5" fmla="*/ 74 h 169"/>
              <a:gd name="T6" fmla="*/ 362 w 869"/>
              <a:gd name="T7" fmla="*/ 0 h 169"/>
              <a:gd name="T8" fmla="*/ 483 w 869"/>
              <a:gd name="T9" fmla="*/ 0 h 169"/>
              <a:gd name="T10" fmla="*/ 650 w 869"/>
              <a:gd name="T11" fmla="*/ 74 h 169"/>
              <a:gd name="T12" fmla="*/ 784 w 869"/>
              <a:gd name="T13" fmla="*/ 74 h 169"/>
              <a:gd name="T14" fmla="*/ 869 w 869"/>
              <a:gd name="T15" fmla="*/ 169 h 169"/>
              <a:gd name="T16" fmla="*/ 0 w 869"/>
              <a:gd name="T17" fmla="*/ 169 h 169"/>
              <a:gd name="T18" fmla="*/ 0 w 869"/>
              <a:gd name="T19"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9" h="169">
                <a:moveTo>
                  <a:pt x="0" y="169"/>
                </a:moveTo>
                <a:lnTo>
                  <a:pt x="116" y="82"/>
                </a:lnTo>
                <a:lnTo>
                  <a:pt x="245" y="74"/>
                </a:lnTo>
                <a:lnTo>
                  <a:pt x="362" y="0"/>
                </a:lnTo>
                <a:lnTo>
                  <a:pt x="483" y="0"/>
                </a:lnTo>
                <a:lnTo>
                  <a:pt x="650" y="74"/>
                </a:lnTo>
                <a:lnTo>
                  <a:pt x="784" y="74"/>
                </a:lnTo>
                <a:lnTo>
                  <a:pt x="869" y="169"/>
                </a:lnTo>
                <a:lnTo>
                  <a:pt x="0" y="169"/>
                </a:lnTo>
                <a:lnTo>
                  <a:pt x="0" y="169"/>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prstClr val="black"/>
              </a:solidFill>
              <a:effectLst/>
              <a:uLnTx/>
              <a:uFillTx/>
            </a:endParaRPr>
          </a:p>
        </p:txBody>
      </p:sp>
      <p:sp>
        <p:nvSpPr>
          <p:cNvPr id="8" name="Freeform 17"/>
          <p:cNvSpPr>
            <a:spLocks noEditPoints="1"/>
          </p:cNvSpPr>
          <p:nvPr/>
        </p:nvSpPr>
        <p:spPr bwMode="auto">
          <a:xfrm>
            <a:off x="3350042" y="1796757"/>
            <a:ext cx="2149079" cy="1105241"/>
          </a:xfrm>
          <a:custGeom>
            <a:avLst/>
            <a:gdLst>
              <a:gd name="T0" fmla="*/ 1096 w 1103"/>
              <a:gd name="T1" fmla="*/ 356 h 565"/>
              <a:gd name="T2" fmla="*/ 1096 w 1103"/>
              <a:gd name="T3" fmla="*/ 295 h 565"/>
              <a:gd name="T4" fmla="*/ 1080 w 1103"/>
              <a:gd name="T5" fmla="*/ 237 h 565"/>
              <a:gd name="T6" fmla="*/ 996 w 1103"/>
              <a:gd name="T7" fmla="*/ 71 h 565"/>
              <a:gd name="T8" fmla="*/ 974 w 1103"/>
              <a:gd name="T9" fmla="*/ 60 h 565"/>
              <a:gd name="T10" fmla="*/ 733 w 1103"/>
              <a:gd name="T11" fmla="*/ 60 h 565"/>
              <a:gd name="T12" fmla="*/ 733 w 1103"/>
              <a:gd name="T13" fmla="*/ 329 h 565"/>
              <a:gd name="T14" fmla="*/ 711 w 1103"/>
              <a:gd name="T15" fmla="*/ 329 h 565"/>
              <a:gd name="T16" fmla="*/ 711 w 1103"/>
              <a:gd name="T17" fmla="*/ 40 h 565"/>
              <a:gd name="T18" fmla="*/ 789 w 1103"/>
              <a:gd name="T19" fmla="*/ 40 h 565"/>
              <a:gd name="T20" fmla="*/ 789 w 1103"/>
              <a:gd name="T21" fmla="*/ 0 h 565"/>
              <a:gd name="T22" fmla="*/ 587 w 1103"/>
              <a:gd name="T23" fmla="*/ 0 h 565"/>
              <a:gd name="T24" fmla="*/ 557 w 1103"/>
              <a:gd name="T25" fmla="*/ 160 h 565"/>
              <a:gd name="T26" fmla="*/ 0 w 1103"/>
              <a:gd name="T27" fmla="*/ 160 h 565"/>
              <a:gd name="T28" fmla="*/ 36 w 1103"/>
              <a:gd name="T29" fmla="*/ 342 h 565"/>
              <a:gd name="T30" fmla="*/ 79 w 1103"/>
              <a:gd name="T31" fmla="*/ 342 h 565"/>
              <a:gd name="T32" fmla="*/ 79 w 1103"/>
              <a:gd name="T33" fmla="*/ 505 h 565"/>
              <a:gd name="T34" fmla="*/ 141 w 1103"/>
              <a:gd name="T35" fmla="*/ 505 h 565"/>
              <a:gd name="T36" fmla="*/ 230 w 1103"/>
              <a:gd name="T37" fmla="*/ 565 h 565"/>
              <a:gd name="T38" fmla="*/ 320 w 1103"/>
              <a:gd name="T39" fmla="*/ 505 h 565"/>
              <a:gd name="T40" fmla="*/ 353 w 1103"/>
              <a:gd name="T41" fmla="*/ 505 h 565"/>
              <a:gd name="T42" fmla="*/ 442 w 1103"/>
              <a:gd name="T43" fmla="*/ 565 h 565"/>
              <a:gd name="T44" fmla="*/ 532 w 1103"/>
              <a:gd name="T45" fmla="*/ 505 h 565"/>
              <a:gd name="T46" fmla="*/ 844 w 1103"/>
              <a:gd name="T47" fmla="*/ 505 h 565"/>
              <a:gd name="T48" fmla="*/ 934 w 1103"/>
              <a:gd name="T49" fmla="*/ 565 h 565"/>
              <a:gd name="T50" fmla="*/ 1023 w 1103"/>
              <a:gd name="T51" fmla="*/ 505 h 565"/>
              <a:gd name="T52" fmla="*/ 1087 w 1103"/>
              <a:gd name="T53" fmla="*/ 505 h 565"/>
              <a:gd name="T54" fmla="*/ 1103 w 1103"/>
              <a:gd name="T55" fmla="*/ 489 h 565"/>
              <a:gd name="T56" fmla="*/ 1103 w 1103"/>
              <a:gd name="T57" fmla="*/ 387 h 565"/>
              <a:gd name="T58" fmla="*/ 1096 w 1103"/>
              <a:gd name="T59" fmla="*/ 356 h 565"/>
              <a:gd name="T60" fmla="*/ 230 w 1103"/>
              <a:gd name="T61" fmla="*/ 522 h 565"/>
              <a:gd name="T62" fmla="*/ 178 w 1103"/>
              <a:gd name="T63" fmla="*/ 469 h 565"/>
              <a:gd name="T64" fmla="*/ 230 w 1103"/>
              <a:gd name="T65" fmla="*/ 416 h 565"/>
              <a:gd name="T66" fmla="*/ 283 w 1103"/>
              <a:gd name="T67" fmla="*/ 469 h 565"/>
              <a:gd name="T68" fmla="*/ 230 w 1103"/>
              <a:gd name="T69" fmla="*/ 522 h 565"/>
              <a:gd name="T70" fmla="*/ 442 w 1103"/>
              <a:gd name="T71" fmla="*/ 522 h 565"/>
              <a:gd name="T72" fmla="*/ 389 w 1103"/>
              <a:gd name="T73" fmla="*/ 469 h 565"/>
              <a:gd name="T74" fmla="*/ 442 w 1103"/>
              <a:gd name="T75" fmla="*/ 416 h 565"/>
              <a:gd name="T76" fmla="*/ 495 w 1103"/>
              <a:gd name="T77" fmla="*/ 469 h 565"/>
              <a:gd name="T78" fmla="*/ 442 w 1103"/>
              <a:gd name="T79" fmla="*/ 522 h 565"/>
              <a:gd name="T80" fmla="*/ 934 w 1103"/>
              <a:gd name="T81" fmla="*/ 522 h 565"/>
              <a:gd name="T82" fmla="*/ 881 w 1103"/>
              <a:gd name="T83" fmla="*/ 469 h 565"/>
              <a:gd name="T84" fmla="*/ 934 w 1103"/>
              <a:gd name="T85" fmla="*/ 416 h 565"/>
              <a:gd name="T86" fmla="*/ 986 w 1103"/>
              <a:gd name="T87" fmla="*/ 469 h 565"/>
              <a:gd name="T88" fmla="*/ 934 w 1103"/>
              <a:gd name="T89" fmla="*/ 522 h 565"/>
              <a:gd name="T90" fmla="*/ 1015 w 1103"/>
              <a:gd name="T91" fmla="*/ 213 h 565"/>
              <a:gd name="T92" fmla="*/ 842 w 1103"/>
              <a:gd name="T93" fmla="*/ 213 h 565"/>
              <a:gd name="T94" fmla="*/ 830 w 1103"/>
              <a:gd name="T95" fmla="*/ 194 h 565"/>
              <a:gd name="T96" fmla="*/ 830 w 1103"/>
              <a:gd name="T97" fmla="*/ 113 h 565"/>
              <a:gd name="T98" fmla="*/ 838 w 1103"/>
              <a:gd name="T99" fmla="*/ 106 h 565"/>
              <a:gd name="T100" fmla="*/ 964 w 1103"/>
              <a:gd name="T101" fmla="*/ 106 h 565"/>
              <a:gd name="T102" fmla="*/ 977 w 1103"/>
              <a:gd name="T103" fmla="*/ 114 h 565"/>
              <a:gd name="T104" fmla="*/ 1022 w 1103"/>
              <a:gd name="T105" fmla="*/ 203 h 565"/>
              <a:gd name="T106" fmla="*/ 1015 w 1103"/>
              <a:gd name="T107" fmla="*/ 213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3" h="565">
                <a:moveTo>
                  <a:pt x="1096" y="356"/>
                </a:moveTo>
                <a:cubicBezTo>
                  <a:pt x="1096" y="295"/>
                  <a:pt x="1096" y="295"/>
                  <a:pt x="1096" y="295"/>
                </a:cubicBezTo>
                <a:cubicBezTo>
                  <a:pt x="1095" y="274"/>
                  <a:pt x="1090" y="255"/>
                  <a:pt x="1080" y="237"/>
                </a:cubicBezTo>
                <a:cubicBezTo>
                  <a:pt x="996" y="71"/>
                  <a:pt x="996" y="71"/>
                  <a:pt x="996" y="71"/>
                </a:cubicBezTo>
                <a:cubicBezTo>
                  <a:pt x="992" y="64"/>
                  <a:pt x="985" y="60"/>
                  <a:pt x="974" y="60"/>
                </a:cubicBezTo>
                <a:cubicBezTo>
                  <a:pt x="733" y="60"/>
                  <a:pt x="733" y="60"/>
                  <a:pt x="733" y="60"/>
                </a:cubicBezTo>
                <a:cubicBezTo>
                  <a:pt x="733" y="329"/>
                  <a:pt x="733" y="329"/>
                  <a:pt x="733" y="329"/>
                </a:cubicBezTo>
                <a:cubicBezTo>
                  <a:pt x="711" y="329"/>
                  <a:pt x="711" y="329"/>
                  <a:pt x="711" y="329"/>
                </a:cubicBezTo>
                <a:cubicBezTo>
                  <a:pt x="711" y="40"/>
                  <a:pt x="711" y="40"/>
                  <a:pt x="711" y="40"/>
                </a:cubicBezTo>
                <a:cubicBezTo>
                  <a:pt x="789" y="40"/>
                  <a:pt x="789" y="40"/>
                  <a:pt x="789" y="40"/>
                </a:cubicBezTo>
                <a:cubicBezTo>
                  <a:pt x="789" y="0"/>
                  <a:pt x="789" y="0"/>
                  <a:pt x="789" y="0"/>
                </a:cubicBezTo>
                <a:cubicBezTo>
                  <a:pt x="722" y="0"/>
                  <a:pt x="654" y="0"/>
                  <a:pt x="587" y="0"/>
                </a:cubicBezTo>
                <a:cubicBezTo>
                  <a:pt x="557" y="160"/>
                  <a:pt x="557" y="160"/>
                  <a:pt x="557" y="160"/>
                </a:cubicBezTo>
                <a:cubicBezTo>
                  <a:pt x="0" y="160"/>
                  <a:pt x="0" y="160"/>
                  <a:pt x="0" y="160"/>
                </a:cubicBezTo>
                <a:cubicBezTo>
                  <a:pt x="36" y="342"/>
                  <a:pt x="36" y="342"/>
                  <a:pt x="36" y="342"/>
                </a:cubicBezTo>
                <a:cubicBezTo>
                  <a:pt x="79" y="342"/>
                  <a:pt x="79" y="342"/>
                  <a:pt x="79" y="342"/>
                </a:cubicBezTo>
                <a:cubicBezTo>
                  <a:pt x="79" y="396"/>
                  <a:pt x="79" y="451"/>
                  <a:pt x="79" y="505"/>
                </a:cubicBezTo>
                <a:cubicBezTo>
                  <a:pt x="141" y="505"/>
                  <a:pt x="141" y="505"/>
                  <a:pt x="141" y="505"/>
                </a:cubicBezTo>
                <a:cubicBezTo>
                  <a:pt x="155" y="540"/>
                  <a:pt x="190" y="565"/>
                  <a:pt x="230" y="565"/>
                </a:cubicBezTo>
                <a:cubicBezTo>
                  <a:pt x="271" y="565"/>
                  <a:pt x="306" y="540"/>
                  <a:pt x="320" y="505"/>
                </a:cubicBezTo>
                <a:cubicBezTo>
                  <a:pt x="353" y="505"/>
                  <a:pt x="353" y="505"/>
                  <a:pt x="353" y="505"/>
                </a:cubicBezTo>
                <a:cubicBezTo>
                  <a:pt x="367" y="540"/>
                  <a:pt x="402" y="565"/>
                  <a:pt x="442" y="565"/>
                </a:cubicBezTo>
                <a:cubicBezTo>
                  <a:pt x="483" y="565"/>
                  <a:pt x="518" y="540"/>
                  <a:pt x="532" y="505"/>
                </a:cubicBezTo>
                <a:cubicBezTo>
                  <a:pt x="844" y="505"/>
                  <a:pt x="844" y="505"/>
                  <a:pt x="844" y="505"/>
                </a:cubicBezTo>
                <a:cubicBezTo>
                  <a:pt x="858" y="540"/>
                  <a:pt x="893" y="565"/>
                  <a:pt x="934" y="565"/>
                </a:cubicBezTo>
                <a:cubicBezTo>
                  <a:pt x="974" y="565"/>
                  <a:pt x="1009" y="540"/>
                  <a:pt x="1023" y="505"/>
                </a:cubicBezTo>
                <a:cubicBezTo>
                  <a:pt x="1087" y="505"/>
                  <a:pt x="1087" y="505"/>
                  <a:pt x="1087" y="505"/>
                </a:cubicBezTo>
                <a:cubicBezTo>
                  <a:pt x="1096" y="505"/>
                  <a:pt x="1103" y="498"/>
                  <a:pt x="1103" y="489"/>
                </a:cubicBezTo>
                <a:cubicBezTo>
                  <a:pt x="1103" y="387"/>
                  <a:pt x="1103" y="387"/>
                  <a:pt x="1103" y="387"/>
                </a:cubicBezTo>
                <a:cubicBezTo>
                  <a:pt x="1103" y="372"/>
                  <a:pt x="1101" y="369"/>
                  <a:pt x="1096" y="356"/>
                </a:cubicBezTo>
                <a:close/>
                <a:moveTo>
                  <a:pt x="230" y="522"/>
                </a:moveTo>
                <a:cubicBezTo>
                  <a:pt x="201" y="522"/>
                  <a:pt x="178" y="498"/>
                  <a:pt x="178" y="469"/>
                </a:cubicBezTo>
                <a:cubicBezTo>
                  <a:pt x="178" y="440"/>
                  <a:pt x="201" y="416"/>
                  <a:pt x="230" y="416"/>
                </a:cubicBezTo>
                <a:cubicBezTo>
                  <a:pt x="260" y="416"/>
                  <a:pt x="283" y="440"/>
                  <a:pt x="283" y="469"/>
                </a:cubicBezTo>
                <a:cubicBezTo>
                  <a:pt x="283" y="498"/>
                  <a:pt x="260" y="522"/>
                  <a:pt x="230" y="522"/>
                </a:cubicBezTo>
                <a:close/>
                <a:moveTo>
                  <a:pt x="442" y="522"/>
                </a:moveTo>
                <a:cubicBezTo>
                  <a:pt x="413" y="522"/>
                  <a:pt x="389" y="498"/>
                  <a:pt x="389" y="469"/>
                </a:cubicBezTo>
                <a:cubicBezTo>
                  <a:pt x="389" y="440"/>
                  <a:pt x="413" y="416"/>
                  <a:pt x="442" y="416"/>
                </a:cubicBezTo>
                <a:cubicBezTo>
                  <a:pt x="471" y="416"/>
                  <a:pt x="495" y="440"/>
                  <a:pt x="495" y="469"/>
                </a:cubicBezTo>
                <a:cubicBezTo>
                  <a:pt x="495" y="498"/>
                  <a:pt x="471" y="522"/>
                  <a:pt x="442" y="522"/>
                </a:cubicBezTo>
                <a:close/>
                <a:moveTo>
                  <a:pt x="934" y="522"/>
                </a:moveTo>
                <a:cubicBezTo>
                  <a:pt x="904" y="522"/>
                  <a:pt x="881" y="498"/>
                  <a:pt x="881" y="469"/>
                </a:cubicBezTo>
                <a:cubicBezTo>
                  <a:pt x="881" y="440"/>
                  <a:pt x="904" y="416"/>
                  <a:pt x="934" y="416"/>
                </a:cubicBezTo>
                <a:cubicBezTo>
                  <a:pt x="963" y="416"/>
                  <a:pt x="986" y="440"/>
                  <a:pt x="986" y="469"/>
                </a:cubicBezTo>
                <a:cubicBezTo>
                  <a:pt x="986" y="498"/>
                  <a:pt x="963" y="522"/>
                  <a:pt x="934" y="522"/>
                </a:cubicBezTo>
                <a:close/>
                <a:moveTo>
                  <a:pt x="1015" y="213"/>
                </a:moveTo>
                <a:cubicBezTo>
                  <a:pt x="842" y="213"/>
                  <a:pt x="842" y="213"/>
                  <a:pt x="842" y="213"/>
                </a:cubicBezTo>
                <a:cubicBezTo>
                  <a:pt x="831" y="212"/>
                  <a:pt x="830" y="204"/>
                  <a:pt x="830" y="194"/>
                </a:cubicBezTo>
                <a:cubicBezTo>
                  <a:pt x="830" y="113"/>
                  <a:pt x="830" y="113"/>
                  <a:pt x="830" y="113"/>
                </a:cubicBezTo>
                <a:cubicBezTo>
                  <a:pt x="830" y="109"/>
                  <a:pt x="833" y="106"/>
                  <a:pt x="838" y="106"/>
                </a:cubicBezTo>
                <a:cubicBezTo>
                  <a:pt x="964" y="106"/>
                  <a:pt x="964" y="106"/>
                  <a:pt x="964" y="106"/>
                </a:cubicBezTo>
                <a:cubicBezTo>
                  <a:pt x="970" y="106"/>
                  <a:pt x="974" y="109"/>
                  <a:pt x="977" y="114"/>
                </a:cubicBezTo>
                <a:cubicBezTo>
                  <a:pt x="1022" y="203"/>
                  <a:pt x="1022" y="203"/>
                  <a:pt x="1022" y="203"/>
                </a:cubicBezTo>
                <a:cubicBezTo>
                  <a:pt x="1024" y="207"/>
                  <a:pt x="1023" y="212"/>
                  <a:pt x="1015" y="213"/>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prstClr val="black"/>
              </a:solidFill>
              <a:effectLst/>
              <a:uLnTx/>
              <a:uFillTx/>
            </a:endParaRPr>
          </a:p>
        </p:txBody>
      </p:sp>
      <p:sp>
        <p:nvSpPr>
          <p:cNvPr id="9" name="Freeform 19"/>
          <p:cNvSpPr>
            <a:spLocks/>
          </p:cNvSpPr>
          <p:nvPr/>
        </p:nvSpPr>
        <p:spPr bwMode="auto">
          <a:xfrm>
            <a:off x="6347658" y="1614369"/>
            <a:ext cx="1034654" cy="382838"/>
          </a:xfrm>
          <a:custGeom>
            <a:avLst/>
            <a:gdLst>
              <a:gd name="T0" fmla="*/ 0 w 869"/>
              <a:gd name="T1" fmla="*/ 169 h 169"/>
              <a:gd name="T2" fmla="*/ 116 w 869"/>
              <a:gd name="T3" fmla="*/ 82 h 169"/>
              <a:gd name="T4" fmla="*/ 245 w 869"/>
              <a:gd name="T5" fmla="*/ 74 h 169"/>
              <a:gd name="T6" fmla="*/ 362 w 869"/>
              <a:gd name="T7" fmla="*/ 0 h 169"/>
              <a:gd name="T8" fmla="*/ 483 w 869"/>
              <a:gd name="T9" fmla="*/ 0 h 169"/>
              <a:gd name="T10" fmla="*/ 650 w 869"/>
              <a:gd name="T11" fmla="*/ 74 h 169"/>
              <a:gd name="T12" fmla="*/ 784 w 869"/>
              <a:gd name="T13" fmla="*/ 74 h 169"/>
              <a:gd name="T14" fmla="*/ 869 w 869"/>
              <a:gd name="T15" fmla="*/ 169 h 169"/>
              <a:gd name="T16" fmla="*/ 0 w 869"/>
              <a:gd name="T17" fmla="*/ 169 h 169"/>
              <a:gd name="T18" fmla="*/ 0 w 869"/>
              <a:gd name="T19"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9" h="169">
                <a:moveTo>
                  <a:pt x="0" y="169"/>
                </a:moveTo>
                <a:lnTo>
                  <a:pt x="116" y="82"/>
                </a:lnTo>
                <a:lnTo>
                  <a:pt x="245" y="74"/>
                </a:lnTo>
                <a:lnTo>
                  <a:pt x="362" y="0"/>
                </a:lnTo>
                <a:lnTo>
                  <a:pt x="483" y="0"/>
                </a:lnTo>
                <a:lnTo>
                  <a:pt x="650" y="74"/>
                </a:lnTo>
                <a:lnTo>
                  <a:pt x="784" y="74"/>
                </a:lnTo>
                <a:lnTo>
                  <a:pt x="869" y="169"/>
                </a:lnTo>
                <a:lnTo>
                  <a:pt x="0" y="169"/>
                </a:lnTo>
                <a:lnTo>
                  <a:pt x="0" y="169"/>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prstClr val="black"/>
              </a:solidFill>
              <a:effectLst/>
              <a:uLnTx/>
              <a:uFillTx/>
            </a:endParaRPr>
          </a:p>
        </p:txBody>
      </p:sp>
      <p:sp>
        <p:nvSpPr>
          <p:cNvPr id="10" name="Freeform 20"/>
          <p:cNvSpPr>
            <a:spLocks noEditPoints="1"/>
          </p:cNvSpPr>
          <p:nvPr/>
        </p:nvSpPr>
        <p:spPr bwMode="auto">
          <a:xfrm>
            <a:off x="6320274" y="1711367"/>
            <a:ext cx="2149079" cy="1105241"/>
          </a:xfrm>
          <a:custGeom>
            <a:avLst/>
            <a:gdLst>
              <a:gd name="T0" fmla="*/ 1096 w 1103"/>
              <a:gd name="T1" fmla="*/ 356 h 565"/>
              <a:gd name="T2" fmla="*/ 1096 w 1103"/>
              <a:gd name="T3" fmla="*/ 295 h 565"/>
              <a:gd name="T4" fmla="*/ 1080 w 1103"/>
              <a:gd name="T5" fmla="*/ 237 h 565"/>
              <a:gd name="T6" fmla="*/ 996 w 1103"/>
              <a:gd name="T7" fmla="*/ 71 h 565"/>
              <a:gd name="T8" fmla="*/ 974 w 1103"/>
              <a:gd name="T9" fmla="*/ 60 h 565"/>
              <a:gd name="T10" fmla="*/ 733 w 1103"/>
              <a:gd name="T11" fmla="*/ 60 h 565"/>
              <a:gd name="T12" fmla="*/ 733 w 1103"/>
              <a:gd name="T13" fmla="*/ 329 h 565"/>
              <a:gd name="T14" fmla="*/ 711 w 1103"/>
              <a:gd name="T15" fmla="*/ 329 h 565"/>
              <a:gd name="T16" fmla="*/ 711 w 1103"/>
              <a:gd name="T17" fmla="*/ 40 h 565"/>
              <a:gd name="T18" fmla="*/ 789 w 1103"/>
              <a:gd name="T19" fmla="*/ 40 h 565"/>
              <a:gd name="T20" fmla="*/ 789 w 1103"/>
              <a:gd name="T21" fmla="*/ 0 h 565"/>
              <a:gd name="T22" fmla="*/ 587 w 1103"/>
              <a:gd name="T23" fmla="*/ 0 h 565"/>
              <a:gd name="T24" fmla="*/ 557 w 1103"/>
              <a:gd name="T25" fmla="*/ 160 h 565"/>
              <a:gd name="T26" fmla="*/ 0 w 1103"/>
              <a:gd name="T27" fmla="*/ 160 h 565"/>
              <a:gd name="T28" fmla="*/ 36 w 1103"/>
              <a:gd name="T29" fmla="*/ 342 h 565"/>
              <a:gd name="T30" fmla="*/ 79 w 1103"/>
              <a:gd name="T31" fmla="*/ 342 h 565"/>
              <a:gd name="T32" fmla="*/ 79 w 1103"/>
              <a:gd name="T33" fmla="*/ 505 h 565"/>
              <a:gd name="T34" fmla="*/ 141 w 1103"/>
              <a:gd name="T35" fmla="*/ 505 h 565"/>
              <a:gd name="T36" fmla="*/ 230 w 1103"/>
              <a:gd name="T37" fmla="*/ 565 h 565"/>
              <a:gd name="T38" fmla="*/ 320 w 1103"/>
              <a:gd name="T39" fmla="*/ 505 h 565"/>
              <a:gd name="T40" fmla="*/ 353 w 1103"/>
              <a:gd name="T41" fmla="*/ 505 h 565"/>
              <a:gd name="T42" fmla="*/ 442 w 1103"/>
              <a:gd name="T43" fmla="*/ 565 h 565"/>
              <a:gd name="T44" fmla="*/ 532 w 1103"/>
              <a:gd name="T45" fmla="*/ 505 h 565"/>
              <a:gd name="T46" fmla="*/ 844 w 1103"/>
              <a:gd name="T47" fmla="*/ 505 h 565"/>
              <a:gd name="T48" fmla="*/ 934 w 1103"/>
              <a:gd name="T49" fmla="*/ 565 h 565"/>
              <a:gd name="T50" fmla="*/ 1023 w 1103"/>
              <a:gd name="T51" fmla="*/ 505 h 565"/>
              <a:gd name="T52" fmla="*/ 1087 w 1103"/>
              <a:gd name="T53" fmla="*/ 505 h 565"/>
              <a:gd name="T54" fmla="*/ 1103 w 1103"/>
              <a:gd name="T55" fmla="*/ 489 h 565"/>
              <a:gd name="T56" fmla="*/ 1103 w 1103"/>
              <a:gd name="T57" fmla="*/ 387 h 565"/>
              <a:gd name="T58" fmla="*/ 1096 w 1103"/>
              <a:gd name="T59" fmla="*/ 356 h 565"/>
              <a:gd name="T60" fmla="*/ 230 w 1103"/>
              <a:gd name="T61" fmla="*/ 522 h 565"/>
              <a:gd name="T62" fmla="*/ 178 w 1103"/>
              <a:gd name="T63" fmla="*/ 469 h 565"/>
              <a:gd name="T64" fmla="*/ 230 w 1103"/>
              <a:gd name="T65" fmla="*/ 416 h 565"/>
              <a:gd name="T66" fmla="*/ 283 w 1103"/>
              <a:gd name="T67" fmla="*/ 469 h 565"/>
              <a:gd name="T68" fmla="*/ 230 w 1103"/>
              <a:gd name="T69" fmla="*/ 522 h 565"/>
              <a:gd name="T70" fmla="*/ 442 w 1103"/>
              <a:gd name="T71" fmla="*/ 522 h 565"/>
              <a:gd name="T72" fmla="*/ 389 w 1103"/>
              <a:gd name="T73" fmla="*/ 469 h 565"/>
              <a:gd name="T74" fmla="*/ 442 w 1103"/>
              <a:gd name="T75" fmla="*/ 416 h 565"/>
              <a:gd name="T76" fmla="*/ 495 w 1103"/>
              <a:gd name="T77" fmla="*/ 469 h 565"/>
              <a:gd name="T78" fmla="*/ 442 w 1103"/>
              <a:gd name="T79" fmla="*/ 522 h 565"/>
              <a:gd name="T80" fmla="*/ 934 w 1103"/>
              <a:gd name="T81" fmla="*/ 522 h 565"/>
              <a:gd name="T82" fmla="*/ 881 w 1103"/>
              <a:gd name="T83" fmla="*/ 469 h 565"/>
              <a:gd name="T84" fmla="*/ 934 w 1103"/>
              <a:gd name="T85" fmla="*/ 416 h 565"/>
              <a:gd name="T86" fmla="*/ 986 w 1103"/>
              <a:gd name="T87" fmla="*/ 469 h 565"/>
              <a:gd name="T88" fmla="*/ 934 w 1103"/>
              <a:gd name="T89" fmla="*/ 522 h 565"/>
              <a:gd name="T90" fmla="*/ 1015 w 1103"/>
              <a:gd name="T91" fmla="*/ 213 h 565"/>
              <a:gd name="T92" fmla="*/ 842 w 1103"/>
              <a:gd name="T93" fmla="*/ 213 h 565"/>
              <a:gd name="T94" fmla="*/ 830 w 1103"/>
              <a:gd name="T95" fmla="*/ 194 h 565"/>
              <a:gd name="T96" fmla="*/ 830 w 1103"/>
              <a:gd name="T97" fmla="*/ 113 h 565"/>
              <a:gd name="T98" fmla="*/ 838 w 1103"/>
              <a:gd name="T99" fmla="*/ 106 h 565"/>
              <a:gd name="T100" fmla="*/ 964 w 1103"/>
              <a:gd name="T101" fmla="*/ 106 h 565"/>
              <a:gd name="T102" fmla="*/ 977 w 1103"/>
              <a:gd name="T103" fmla="*/ 114 h 565"/>
              <a:gd name="T104" fmla="*/ 1022 w 1103"/>
              <a:gd name="T105" fmla="*/ 203 h 565"/>
              <a:gd name="T106" fmla="*/ 1015 w 1103"/>
              <a:gd name="T107" fmla="*/ 213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3" h="565">
                <a:moveTo>
                  <a:pt x="1096" y="356"/>
                </a:moveTo>
                <a:cubicBezTo>
                  <a:pt x="1096" y="295"/>
                  <a:pt x="1096" y="295"/>
                  <a:pt x="1096" y="295"/>
                </a:cubicBezTo>
                <a:cubicBezTo>
                  <a:pt x="1095" y="274"/>
                  <a:pt x="1090" y="255"/>
                  <a:pt x="1080" y="237"/>
                </a:cubicBezTo>
                <a:cubicBezTo>
                  <a:pt x="996" y="71"/>
                  <a:pt x="996" y="71"/>
                  <a:pt x="996" y="71"/>
                </a:cubicBezTo>
                <a:cubicBezTo>
                  <a:pt x="992" y="64"/>
                  <a:pt x="985" y="60"/>
                  <a:pt x="974" y="60"/>
                </a:cubicBezTo>
                <a:cubicBezTo>
                  <a:pt x="733" y="60"/>
                  <a:pt x="733" y="60"/>
                  <a:pt x="733" y="60"/>
                </a:cubicBezTo>
                <a:cubicBezTo>
                  <a:pt x="733" y="329"/>
                  <a:pt x="733" y="329"/>
                  <a:pt x="733" y="329"/>
                </a:cubicBezTo>
                <a:cubicBezTo>
                  <a:pt x="711" y="329"/>
                  <a:pt x="711" y="329"/>
                  <a:pt x="711" y="329"/>
                </a:cubicBezTo>
                <a:cubicBezTo>
                  <a:pt x="711" y="40"/>
                  <a:pt x="711" y="40"/>
                  <a:pt x="711" y="40"/>
                </a:cubicBezTo>
                <a:cubicBezTo>
                  <a:pt x="789" y="40"/>
                  <a:pt x="789" y="40"/>
                  <a:pt x="789" y="40"/>
                </a:cubicBezTo>
                <a:cubicBezTo>
                  <a:pt x="789" y="0"/>
                  <a:pt x="789" y="0"/>
                  <a:pt x="789" y="0"/>
                </a:cubicBezTo>
                <a:cubicBezTo>
                  <a:pt x="722" y="0"/>
                  <a:pt x="654" y="0"/>
                  <a:pt x="587" y="0"/>
                </a:cubicBezTo>
                <a:cubicBezTo>
                  <a:pt x="557" y="160"/>
                  <a:pt x="557" y="160"/>
                  <a:pt x="557" y="160"/>
                </a:cubicBezTo>
                <a:cubicBezTo>
                  <a:pt x="0" y="160"/>
                  <a:pt x="0" y="160"/>
                  <a:pt x="0" y="160"/>
                </a:cubicBezTo>
                <a:cubicBezTo>
                  <a:pt x="36" y="342"/>
                  <a:pt x="36" y="342"/>
                  <a:pt x="36" y="342"/>
                </a:cubicBezTo>
                <a:cubicBezTo>
                  <a:pt x="79" y="342"/>
                  <a:pt x="79" y="342"/>
                  <a:pt x="79" y="342"/>
                </a:cubicBezTo>
                <a:cubicBezTo>
                  <a:pt x="79" y="396"/>
                  <a:pt x="79" y="451"/>
                  <a:pt x="79" y="505"/>
                </a:cubicBezTo>
                <a:cubicBezTo>
                  <a:pt x="141" y="505"/>
                  <a:pt x="141" y="505"/>
                  <a:pt x="141" y="505"/>
                </a:cubicBezTo>
                <a:cubicBezTo>
                  <a:pt x="155" y="540"/>
                  <a:pt x="190" y="565"/>
                  <a:pt x="230" y="565"/>
                </a:cubicBezTo>
                <a:cubicBezTo>
                  <a:pt x="271" y="565"/>
                  <a:pt x="306" y="540"/>
                  <a:pt x="320" y="505"/>
                </a:cubicBezTo>
                <a:cubicBezTo>
                  <a:pt x="353" y="505"/>
                  <a:pt x="353" y="505"/>
                  <a:pt x="353" y="505"/>
                </a:cubicBezTo>
                <a:cubicBezTo>
                  <a:pt x="367" y="540"/>
                  <a:pt x="402" y="565"/>
                  <a:pt x="442" y="565"/>
                </a:cubicBezTo>
                <a:cubicBezTo>
                  <a:pt x="483" y="565"/>
                  <a:pt x="518" y="540"/>
                  <a:pt x="532" y="505"/>
                </a:cubicBezTo>
                <a:cubicBezTo>
                  <a:pt x="844" y="505"/>
                  <a:pt x="844" y="505"/>
                  <a:pt x="844" y="505"/>
                </a:cubicBezTo>
                <a:cubicBezTo>
                  <a:pt x="858" y="540"/>
                  <a:pt x="893" y="565"/>
                  <a:pt x="934" y="565"/>
                </a:cubicBezTo>
                <a:cubicBezTo>
                  <a:pt x="974" y="565"/>
                  <a:pt x="1009" y="540"/>
                  <a:pt x="1023" y="505"/>
                </a:cubicBezTo>
                <a:cubicBezTo>
                  <a:pt x="1087" y="505"/>
                  <a:pt x="1087" y="505"/>
                  <a:pt x="1087" y="505"/>
                </a:cubicBezTo>
                <a:cubicBezTo>
                  <a:pt x="1096" y="505"/>
                  <a:pt x="1103" y="498"/>
                  <a:pt x="1103" y="489"/>
                </a:cubicBezTo>
                <a:cubicBezTo>
                  <a:pt x="1103" y="387"/>
                  <a:pt x="1103" y="387"/>
                  <a:pt x="1103" y="387"/>
                </a:cubicBezTo>
                <a:cubicBezTo>
                  <a:pt x="1103" y="372"/>
                  <a:pt x="1101" y="369"/>
                  <a:pt x="1096" y="356"/>
                </a:cubicBezTo>
                <a:close/>
                <a:moveTo>
                  <a:pt x="230" y="522"/>
                </a:moveTo>
                <a:cubicBezTo>
                  <a:pt x="201" y="522"/>
                  <a:pt x="178" y="498"/>
                  <a:pt x="178" y="469"/>
                </a:cubicBezTo>
                <a:cubicBezTo>
                  <a:pt x="178" y="440"/>
                  <a:pt x="201" y="416"/>
                  <a:pt x="230" y="416"/>
                </a:cubicBezTo>
                <a:cubicBezTo>
                  <a:pt x="260" y="416"/>
                  <a:pt x="283" y="440"/>
                  <a:pt x="283" y="469"/>
                </a:cubicBezTo>
                <a:cubicBezTo>
                  <a:pt x="283" y="498"/>
                  <a:pt x="260" y="522"/>
                  <a:pt x="230" y="522"/>
                </a:cubicBezTo>
                <a:close/>
                <a:moveTo>
                  <a:pt x="442" y="522"/>
                </a:moveTo>
                <a:cubicBezTo>
                  <a:pt x="413" y="522"/>
                  <a:pt x="389" y="498"/>
                  <a:pt x="389" y="469"/>
                </a:cubicBezTo>
                <a:cubicBezTo>
                  <a:pt x="389" y="440"/>
                  <a:pt x="413" y="416"/>
                  <a:pt x="442" y="416"/>
                </a:cubicBezTo>
                <a:cubicBezTo>
                  <a:pt x="471" y="416"/>
                  <a:pt x="495" y="440"/>
                  <a:pt x="495" y="469"/>
                </a:cubicBezTo>
                <a:cubicBezTo>
                  <a:pt x="495" y="498"/>
                  <a:pt x="471" y="522"/>
                  <a:pt x="442" y="522"/>
                </a:cubicBezTo>
                <a:close/>
                <a:moveTo>
                  <a:pt x="934" y="522"/>
                </a:moveTo>
                <a:cubicBezTo>
                  <a:pt x="904" y="522"/>
                  <a:pt x="881" y="498"/>
                  <a:pt x="881" y="469"/>
                </a:cubicBezTo>
                <a:cubicBezTo>
                  <a:pt x="881" y="440"/>
                  <a:pt x="904" y="416"/>
                  <a:pt x="934" y="416"/>
                </a:cubicBezTo>
                <a:cubicBezTo>
                  <a:pt x="963" y="416"/>
                  <a:pt x="986" y="440"/>
                  <a:pt x="986" y="469"/>
                </a:cubicBezTo>
                <a:cubicBezTo>
                  <a:pt x="986" y="498"/>
                  <a:pt x="963" y="522"/>
                  <a:pt x="934" y="522"/>
                </a:cubicBezTo>
                <a:close/>
                <a:moveTo>
                  <a:pt x="1015" y="213"/>
                </a:moveTo>
                <a:cubicBezTo>
                  <a:pt x="842" y="213"/>
                  <a:pt x="842" y="213"/>
                  <a:pt x="842" y="213"/>
                </a:cubicBezTo>
                <a:cubicBezTo>
                  <a:pt x="831" y="212"/>
                  <a:pt x="830" y="204"/>
                  <a:pt x="830" y="194"/>
                </a:cubicBezTo>
                <a:cubicBezTo>
                  <a:pt x="830" y="113"/>
                  <a:pt x="830" y="113"/>
                  <a:pt x="830" y="113"/>
                </a:cubicBezTo>
                <a:cubicBezTo>
                  <a:pt x="830" y="109"/>
                  <a:pt x="833" y="106"/>
                  <a:pt x="838" y="106"/>
                </a:cubicBezTo>
                <a:cubicBezTo>
                  <a:pt x="964" y="106"/>
                  <a:pt x="964" y="106"/>
                  <a:pt x="964" y="106"/>
                </a:cubicBezTo>
                <a:cubicBezTo>
                  <a:pt x="970" y="106"/>
                  <a:pt x="974" y="109"/>
                  <a:pt x="977" y="114"/>
                </a:cubicBezTo>
                <a:cubicBezTo>
                  <a:pt x="1022" y="203"/>
                  <a:pt x="1022" y="203"/>
                  <a:pt x="1022" y="203"/>
                </a:cubicBezTo>
                <a:cubicBezTo>
                  <a:pt x="1024" y="207"/>
                  <a:pt x="1023" y="212"/>
                  <a:pt x="1015" y="21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prstClr val="black"/>
              </a:solidFill>
              <a:effectLst/>
              <a:uLnTx/>
              <a:uFillTx/>
            </a:endParaRPr>
          </a:p>
        </p:txBody>
      </p:sp>
      <p:sp>
        <p:nvSpPr>
          <p:cNvPr id="12" name="TextBox 67"/>
          <p:cNvSpPr txBox="1"/>
          <p:nvPr/>
        </p:nvSpPr>
        <p:spPr>
          <a:xfrm>
            <a:off x="445725" y="3656942"/>
            <a:ext cx="2074047" cy="715802"/>
          </a:xfrm>
          <a:prstGeom prst="rect">
            <a:avLst/>
          </a:prstGeom>
          <a:noFill/>
        </p:spPr>
        <p:txBody>
          <a:bodyPr wrap="square" rtlCol="0">
            <a:spAutoFit/>
          </a:bodyPr>
          <a:lstStyle/>
          <a:p>
            <a:pPr>
              <a:lnSpc>
                <a:spcPct val="150000"/>
              </a:lnSpc>
            </a:pPr>
            <a:r>
              <a:rPr lang="zh-CN" altLang="en-US" sz="900" dirty="0">
                <a:solidFill>
                  <a:schemeClr val="tx1">
                    <a:lumMod val="85000"/>
                    <a:lumOff val="15000"/>
                  </a:schemeClr>
                </a:solidFill>
                <a:latin typeface="微软雅黑" pitchFamily="34" charset="-122"/>
                <a:ea typeface="微软雅黑" pitchFamily="34" charset="-122"/>
                <a:sym typeface="Gill Sans" charset="0"/>
              </a:rPr>
              <a:t>用途概况：</a:t>
            </a:r>
            <a:r>
              <a:rPr lang="zh-CN" altLang="en-US" sz="900" dirty="0">
                <a:solidFill>
                  <a:prstClr val="black">
                    <a:lumMod val="50000"/>
                    <a:lumOff val="50000"/>
                  </a:prstClr>
                </a:solidFill>
                <a:latin typeface="微软雅黑" pitchFamily="34" charset="-122"/>
                <a:ea typeface="微软雅黑" pitchFamily="34" charset="-122"/>
                <a:sym typeface="Gill Sans" charset="0"/>
              </a:rPr>
              <a:t>此处添加详细文本描述，建议与标题相关并符合整体语言风格，语言描述尽量简洁。</a:t>
            </a:r>
          </a:p>
        </p:txBody>
      </p:sp>
      <p:sp>
        <p:nvSpPr>
          <p:cNvPr id="13" name="TextBox 68"/>
          <p:cNvSpPr txBox="1"/>
          <p:nvPr/>
        </p:nvSpPr>
        <p:spPr>
          <a:xfrm>
            <a:off x="799708" y="3271931"/>
            <a:ext cx="1107996" cy="276999"/>
          </a:xfrm>
          <a:prstGeom prst="rect">
            <a:avLst/>
          </a:prstGeom>
          <a:noFill/>
        </p:spPr>
        <p:txBody>
          <a:bodyPr wrap="none" rtlCol="0">
            <a:spAutoFit/>
          </a:bodyPr>
          <a:lstStyle/>
          <a:p>
            <a:pPr algn="ctr"/>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单击添加标题</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15" name="TextBox 73"/>
          <p:cNvSpPr txBox="1"/>
          <p:nvPr/>
        </p:nvSpPr>
        <p:spPr>
          <a:xfrm>
            <a:off x="3377427" y="3656942"/>
            <a:ext cx="2074047" cy="715802"/>
          </a:xfrm>
          <a:prstGeom prst="rect">
            <a:avLst/>
          </a:prstGeom>
          <a:noFill/>
        </p:spPr>
        <p:txBody>
          <a:bodyPr wrap="square" rtlCol="0">
            <a:spAutoFit/>
          </a:bodyPr>
          <a:lstStyle/>
          <a:p>
            <a:pPr>
              <a:lnSpc>
                <a:spcPct val="150000"/>
              </a:lnSpc>
            </a:pPr>
            <a:r>
              <a:rPr lang="zh-CN" altLang="en-US" sz="900" dirty="0">
                <a:solidFill>
                  <a:prstClr val="black">
                    <a:lumMod val="85000"/>
                    <a:lumOff val="15000"/>
                  </a:prstClr>
                </a:solidFill>
                <a:latin typeface="微软雅黑" pitchFamily="34" charset="-122"/>
                <a:ea typeface="微软雅黑" pitchFamily="34" charset="-122"/>
                <a:sym typeface="Gill Sans" charset="0"/>
              </a:rPr>
              <a:t>用途概况：</a:t>
            </a:r>
            <a:r>
              <a:rPr lang="zh-CN" altLang="en-US" sz="900" dirty="0">
                <a:solidFill>
                  <a:prstClr val="black">
                    <a:lumMod val="50000"/>
                    <a:lumOff val="50000"/>
                  </a:prstClr>
                </a:solidFill>
                <a:latin typeface="微软雅黑" pitchFamily="34" charset="-122"/>
                <a:ea typeface="微软雅黑" pitchFamily="34" charset="-122"/>
                <a:sym typeface="Gill Sans" charset="0"/>
              </a:rPr>
              <a:t>此处添加详细文本描述，建议与标题相关并符合整体语言风格，语言描述尽量简洁。</a:t>
            </a:r>
          </a:p>
        </p:txBody>
      </p:sp>
      <p:sp>
        <p:nvSpPr>
          <p:cNvPr id="16" name="TextBox 74"/>
          <p:cNvSpPr txBox="1"/>
          <p:nvPr/>
        </p:nvSpPr>
        <p:spPr>
          <a:xfrm>
            <a:off x="3680028" y="3224339"/>
            <a:ext cx="1107996" cy="276999"/>
          </a:xfrm>
          <a:prstGeom prst="rect">
            <a:avLst/>
          </a:prstGeom>
          <a:noFill/>
        </p:spPr>
        <p:txBody>
          <a:bodyPr wrap="none" rtlCol="0">
            <a:spAutoFit/>
          </a:bodyPr>
          <a:lstStyle/>
          <a:p>
            <a:pPr algn="ctr"/>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单击添加标题</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18" name="TextBox 76"/>
          <p:cNvSpPr txBox="1"/>
          <p:nvPr/>
        </p:nvSpPr>
        <p:spPr>
          <a:xfrm>
            <a:off x="6386385" y="3656942"/>
            <a:ext cx="2074047" cy="715802"/>
          </a:xfrm>
          <a:prstGeom prst="rect">
            <a:avLst/>
          </a:prstGeom>
          <a:noFill/>
        </p:spPr>
        <p:txBody>
          <a:bodyPr wrap="square" rtlCol="0">
            <a:spAutoFit/>
          </a:bodyPr>
          <a:lstStyle/>
          <a:p>
            <a:pPr>
              <a:lnSpc>
                <a:spcPct val="150000"/>
              </a:lnSpc>
            </a:pPr>
            <a:r>
              <a:rPr lang="zh-CN" altLang="en-US" sz="900" dirty="0">
                <a:solidFill>
                  <a:prstClr val="black">
                    <a:lumMod val="85000"/>
                    <a:lumOff val="15000"/>
                  </a:prstClr>
                </a:solidFill>
                <a:latin typeface="微软雅黑" pitchFamily="34" charset="-122"/>
                <a:ea typeface="微软雅黑" pitchFamily="34" charset="-122"/>
                <a:sym typeface="Gill Sans" charset="0"/>
              </a:rPr>
              <a:t>用途概况：</a:t>
            </a:r>
            <a:r>
              <a:rPr lang="zh-CN" altLang="en-US" sz="900" dirty="0">
                <a:solidFill>
                  <a:prstClr val="black">
                    <a:lumMod val="50000"/>
                    <a:lumOff val="50000"/>
                  </a:prstClr>
                </a:solidFill>
                <a:latin typeface="微软雅黑" pitchFamily="34" charset="-122"/>
                <a:ea typeface="微软雅黑" pitchFamily="34" charset="-122"/>
                <a:sym typeface="Gill Sans" charset="0"/>
              </a:rPr>
              <a:t>此处添加详细文本描述，建议与标题相关并符合整体语言风格，语言描述尽量简洁。</a:t>
            </a:r>
          </a:p>
        </p:txBody>
      </p:sp>
      <p:sp>
        <p:nvSpPr>
          <p:cNvPr id="19" name="TextBox 77"/>
          <p:cNvSpPr txBox="1"/>
          <p:nvPr/>
        </p:nvSpPr>
        <p:spPr>
          <a:xfrm>
            <a:off x="6668360" y="3224339"/>
            <a:ext cx="1107996" cy="276999"/>
          </a:xfrm>
          <a:prstGeom prst="rect">
            <a:avLst/>
          </a:prstGeom>
          <a:noFill/>
        </p:spPr>
        <p:txBody>
          <a:bodyPr wrap="none" rtlCol="0">
            <a:spAutoFit/>
          </a:bodyPr>
          <a:lstStyle/>
          <a:p>
            <a:pPr algn="ctr"/>
            <a:r>
              <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rPr>
              <a:t>单击添加标题</a:t>
            </a:r>
            <a:endParaRPr lang="en-US" altLang="zh-CN" sz="1200" dirty="0">
              <a:solidFill>
                <a:schemeClr val="tx1">
                  <a:lumMod val="75000"/>
                  <a:lumOff val="25000"/>
                </a:schemeClr>
              </a:solidFill>
              <a:latin typeface="微软雅黑" pitchFamily="34" charset="-122"/>
              <a:ea typeface="微软雅黑" pitchFamily="34" charset="-122"/>
              <a:sym typeface="微软雅黑" pitchFamily="34" charset="-122"/>
            </a:endParaRPr>
          </a:p>
        </p:txBody>
      </p:sp>
    </p:spTree>
    <p:extLst>
      <p:ext uri="{BB962C8B-B14F-4D97-AF65-F5344CB8AC3E}">
        <p14:creationId xmlns:p14="http://schemas.microsoft.com/office/powerpoint/2010/main" val="285518924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2" grpId="0"/>
      <p:bldP spid="13" grpId="0"/>
      <p:bldP spid="15" grpId="0"/>
      <p:bldP spid="16" grpId="0"/>
      <p:bldP spid="18"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12"/>
          <p:cNvCxnSpPr/>
          <p:nvPr/>
        </p:nvCxnSpPr>
        <p:spPr>
          <a:xfrm>
            <a:off x="8456792" y="469301"/>
            <a:ext cx="0" cy="53966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Freeform 195"/>
          <p:cNvSpPr>
            <a:spLocks/>
          </p:cNvSpPr>
          <p:nvPr/>
        </p:nvSpPr>
        <p:spPr bwMode="auto">
          <a:xfrm flipH="1">
            <a:off x="1430706" y="1461105"/>
            <a:ext cx="1879467" cy="300569"/>
          </a:xfrm>
          <a:custGeom>
            <a:avLst/>
            <a:gdLst/>
            <a:ahLst/>
            <a:cxnLst>
              <a:cxn ang="0">
                <a:pos x="5" y="158"/>
              </a:cxn>
              <a:cxn ang="0">
                <a:pos x="0" y="153"/>
              </a:cxn>
              <a:cxn ang="0">
                <a:pos x="151" y="0"/>
              </a:cxn>
              <a:cxn ang="0">
                <a:pos x="1061" y="0"/>
              </a:cxn>
              <a:cxn ang="0">
                <a:pos x="1061" y="9"/>
              </a:cxn>
              <a:cxn ang="0">
                <a:pos x="156" y="9"/>
              </a:cxn>
              <a:cxn ang="0">
                <a:pos x="5" y="158"/>
              </a:cxn>
            </a:cxnLst>
            <a:rect l="0" t="0" r="r" b="b"/>
            <a:pathLst>
              <a:path w="1061" h="158">
                <a:moveTo>
                  <a:pt x="5" y="158"/>
                </a:moveTo>
                <a:lnTo>
                  <a:pt x="0" y="153"/>
                </a:lnTo>
                <a:lnTo>
                  <a:pt x="151" y="0"/>
                </a:lnTo>
                <a:lnTo>
                  <a:pt x="1061" y="0"/>
                </a:lnTo>
                <a:lnTo>
                  <a:pt x="1061" y="9"/>
                </a:lnTo>
                <a:lnTo>
                  <a:pt x="156" y="9"/>
                </a:lnTo>
                <a:lnTo>
                  <a:pt x="5" y="158"/>
                </a:lnTo>
                <a:close/>
              </a:path>
            </a:pathLst>
          </a:custGeom>
          <a:solidFill>
            <a:schemeClr val="accent1"/>
          </a:solidFill>
          <a:ln w="3175">
            <a:noFill/>
            <a:round/>
            <a:headEnd/>
            <a:tailEnd/>
          </a:ln>
        </p:spPr>
        <p:txBody>
          <a:bodyPr vert="horz" wrap="square" lIns="68580" tIns="34290" rIns="68580" bIns="34290" numCol="1" anchor="t" anchorCtr="0" compatLnSpc="1">
            <a:prstTxWarp prst="textNoShape">
              <a:avLst/>
            </a:prstTxWarp>
          </a:bodyPr>
          <a:lstStyle/>
          <a:p>
            <a:endParaRPr lang="zh-CN" altLang="en-US" sz="1500">
              <a:solidFill>
                <a:schemeClr val="tx1">
                  <a:lumMod val="75000"/>
                  <a:lumOff val="25000"/>
                </a:schemeClr>
              </a:solidFill>
              <a:latin typeface="Century Gothic" panose="020B0502020202020204" pitchFamily="34" charset="0"/>
            </a:endParaRPr>
          </a:p>
        </p:txBody>
      </p:sp>
      <p:grpSp>
        <p:nvGrpSpPr>
          <p:cNvPr id="2" name="组合 8"/>
          <p:cNvGrpSpPr/>
          <p:nvPr/>
        </p:nvGrpSpPr>
        <p:grpSpPr>
          <a:xfrm>
            <a:off x="3321768" y="1638304"/>
            <a:ext cx="1805385" cy="1194122"/>
            <a:chOff x="3286022" y="2159698"/>
            <a:chExt cx="2407180" cy="1591671"/>
          </a:xfrm>
          <a:solidFill>
            <a:schemeClr val="accent1"/>
          </a:solidFill>
        </p:grpSpPr>
        <p:grpSp>
          <p:nvGrpSpPr>
            <p:cNvPr id="3" name="组合 9"/>
            <p:cNvGrpSpPr/>
            <p:nvPr/>
          </p:nvGrpSpPr>
          <p:grpSpPr>
            <a:xfrm>
              <a:off x="3472842" y="2159698"/>
              <a:ext cx="2220360" cy="1591671"/>
              <a:chOff x="3472842" y="2159698"/>
              <a:chExt cx="2220360" cy="1591671"/>
            </a:xfrm>
            <a:grpFill/>
          </p:grpSpPr>
          <p:sp>
            <p:nvSpPr>
              <p:cNvPr id="12" name="Freeform 15"/>
              <p:cNvSpPr>
                <a:spLocks/>
              </p:cNvSpPr>
              <p:nvPr/>
            </p:nvSpPr>
            <p:spPr bwMode="auto">
              <a:xfrm>
                <a:off x="3472842" y="2159698"/>
                <a:ext cx="2220360" cy="1591671"/>
              </a:xfrm>
              <a:custGeom>
                <a:avLst/>
                <a:gdLst>
                  <a:gd name="T0" fmla="*/ 779 w 779"/>
                  <a:gd name="T1" fmla="*/ 314 h 558"/>
                  <a:gd name="T2" fmla="*/ 700 w 779"/>
                  <a:gd name="T3" fmla="*/ 401 h 558"/>
                  <a:gd name="T4" fmla="*/ 528 w 779"/>
                  <a:gd name="T5" fmla="*/ 513 h 558"/>
                  <a:gd name="T6" fmla="*/ 299 w 779"/>
                  <a:gd name="T7" fmla="*/ 548 h 558"/>
                  <a:gd name="T8" fmla="*/ 97 w 779"/>
                  <a:gd name="T9" fmla="*/ 449 h 558"/>
                  <a:gd name="T10" fmla="*/ 89 w 779"/>
                  <a:gd name="T11" fmla="*/ 441 h 558"/>
                  <a:gd name="T12" fmla="*/ 18 w 779"/>
                  <a:gd name="T13" fmla="*/ 313 h 558"/>
                  <a:gd name="T14" fmla="*/ 4 w 779"/>
                  <a:gd name="T15" fmla="*/ 176 h 558"/>
                  <a:gd name="T16" fmla="*/ 36 w 779"/>
                  <a:gd name="T17" fmla="*/ 67 h 558"/>
                  <a:gd name="T18" fmla="*/ 95 w 779"/>
                  <a:gd name="T19" fmla="*/ 10 h 558"/>
                  <a:gd name="T20" fmla="*/ 163 w 779"/>
                  <a:gd name="T21" fmla="*/ 5 h 558"/>
                  <a:gd name="T22" fmla="*/ 227 w 779"/>
                  <a:gd name="T23" fmla="*/ 31 h 558"/>
                  <a:gd name="T24" fmla="*/ 287 w 779"/>
                  <a:gd name="T25" fmla="*/ 72 h 558"/>
                  <a:gd name="T26" fmla="*/ 341 w 779"/>
                  <a:gd name="T27" fmla="*/ 121 h 558"/>
                  <a:gd name="T28" fmla="*/ 344 w 779"/>
                  <a:gd name="T29" fmla="*/ 126 h 558"/>
                  <a:gd name="T30" fmla="*/ 431 w 779"/>
                  <a:gd name="T31" fmla="*/ 219 h 558"/>
                  <a:gd name="T32" fmla="*/ 551 w 779"/>
                  <a:gd name="T33" fmla="*/ 296 h 558"/>
                  <a:gd name="T34" fmla="*/ 687 w 779"/>
                  <a:gd name="T35" fmla="*/ 323 h 558"/>
                  <a:gd name="T36" fmla="*/ 779 w 779"/>
                  <a:gd name="T37" fmla="*/ 314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9" h="558">
                    <a:moveTo>
                      <a:pt x="779" y="314"/>
                    </a:moveTo>
                    <a:cubicBezTo>
                      <a:pt x="768" y="328"/>
                      <a:pt x="742" y="362"/>
                      <a:pt x="700" y="401"/>
                    </a:cubicBezTo>
                    <a:cubicBezTo>
                      <a:pt x="658" y="440"/>
                      <a:pt x="599" y="484"/>
                      <a:pt x="528" y="513"/>
                    </a:cubicBezTo>
                    <a:cubicBezTo>
                      <a:pt x="458" y="543"/>
                      <a:pt x="376" y="558"/>
                      <a:pt x="299" y="548"/>
                    </a:cubicBezTo>
                    <a:cubicBezTo>
                      <a:pt x="221" y="538"/>
                      <a:pt x="148" y="502"/>
                      <a:pt x="97" y="449"/>
                    </a:cubicBezTo>
                    <a:cubicBezTo>
                      <a:pt x="94" y="446"/>
                      <a:pt x="91" y="444"/>
                      <a:pt x="89" y="441"/>
                    </a:cubicBezTo>
                    <a:cubicBezTo>
                      <a:pt x="56" y="404"/>
                      <a:pt x="32" y="359"/>
                      <a:pt x="18" y="313"/>
                    </a:cubicBezTo>
                    <a:cubicBezTo>
                      <a:pt x="4" y="266"/>
                      <a:pt x="0" y="218"/>
                      <a:pt x="4" y="176"/>
                    </a:cubicBezTo>
                    <a:cubicBezTo>
                      <a:pt x="8" y="133"/>
                      <a:pt x="20" y="95"/>
                      <a:pt x="36" y="67"/>
                    </a:cubicBezTo>
                    <a:cubicBezTo>
                      <a:pt x="52" y="39"/>
                      <a:pt x="72" y="20"/>
                      <a:pt x="95" y="10"/>
                    </a:cubicBezTo>
                    <a:cubicBezTo>
                      <a:pt x="118" y="0"/>
                      <a:pt x="141" y="0"/>
                      <a:pt x="163" y="5"/>
                    </a:cubicBezTo>
                    <a:cubicBezTo>
                      <a:pt x="185" y="10"/>
                      <a:pt x="207" y="20"/>
                      <a:pt x="227" y="31"/>
                    </a:cubicBezTo>
                    <a:cubicBezTo>
                      <a:pt x="248" y="43"/>
                      <a:pt x="268" y="57"/>
                      <a:pt x="287" y="72"/>
                    </a:cubicBezTo>
                    <a:cubicBezTo>
                      <a:pt x="306" y="86"/>
                      <a:pt x="324" y="103"/>
                      <a:pt x="341" y="121"/>
                    </a:cubicBezTo>
                    <a:cubicBezTo>
                      <a:pt x="342" y="123"/>
                      <a:pt x="343" y="124"/>
                      <a:pt x="344" y="126"/>
                    </a:cubicBezTo>
                    <a:cubicBezTo>
                      <a:pt x="370" y="153"/>
                      <a:pt x="397" y="188"/>
                      <a:pt x="431" y="219"/>
                    </a:cubicBezTo>
                    <a:cubicBezTo>
                      <a:pt x="464" y="250"/>
                      <a:pt x="505" y="278"/>
                      <a:pt x="551" y="296"/>
                    </a:cubicBezTo>
                    <a:cubicBezTo>
                      <a:pt x="596" y="315"/>
                      <a:pt x="645" y="323"/>
                      <a:pt x="687" y="323"/>
                    </a:cubicBezTo>
                    <a:cubicBezTo>
                      <a:pt x="730" y="324"/>
                      <a:pt x="765" y="316"/>
                      <a:pt x="779" y="3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75000"/>
                      <a:lumOff val="25000"/>
                    </a:schemeClr>
                  </a:solidFill>
                  <a:latin typeface="Century Gothic" panose="020B0502020202020204" pitchFamily="34" charset="0"/>
                </a:endParaRPr>
              </a:p>
            </p:txBody>
          </p:sp>
          <p:sp>
            <p:nvSpPr>
              <p:cNvPr id="13" name="Freeform 26"/>
              <p:cNvSpPr>
                <a:spLocks noEditPoints="1"/>
              </p:cNvSpPr>
              <p:nvPr/>
            </p:nvSpPr>
            <p:spPr bwMode="auto">
              <a:xfrm>
                <a:off x="4085024" y="2495366"/>
                <a:ext cx="103177" cy="111431"/>
              </a:xfrm>
              <a:custGeom>
                <a:avLst/>
                <a:gdLst>
                  <a:gd name="T0" fmla="*/ 25 w 36"/>
                  <a:gd name="T1" fmla="*/ 0 h 39"/>
                  <a:gd name="T2" fmla="*/ 11 w 36"/>
                  <a:gd name="T3" fmla="*/ 0 h 39"/>
                  <a:gd name="T4" fmla="*/ 0 w 36"/>
                  <a:gd name="T5" fmla="*/ 11 h 39"/>
                  <a:gd name="T6" fmla="*/ 0 w 36"/>
                  <a:gd name="T7" fmla="*/ 28 h 39"/>
                  <a:gd name="T8" fmla="*/ 11 w 36"/>
                  <a:gd name="T9" fmla="*/ 39 h 39"/>
                  <a:gd name="T10" fmla="*/ 25 w 36"/>
                  <a:gd name="T11" fmla="*/ 39 h 39"/>
                  <a:gd name="T12" fmla="*/ 36 w 36"/>
                  <a:gd name="T13" fmla="*/ 28 h 39"/>
                  <a:gd name="T14" fmla="*/ 36 w 36"/>
                  <a:gd name="T15" fmla="*/ 11 h 39"/>
                  <a:gd name="T16" fmla="*/ 25 w 36"/>
                  <a:gd name="T17" fmla="*/ 0 h 39"/>
                  <a:gd name="T18" fmla="*/ 35 w 36"/>
                  <a:gd name="T19" fmla="*/ 27 h 39"/>
                  <a:gd name="T20" fmla="*/ 24 w 36"/>
                  <a:gd name="T21" fmla="*/ 37 h 39"/>
                  <a:gd name="T22" fmla="*/ 12 w 36"/>
                  <a:gd name="T23" fmla="*/ 37 h 39"/>
                  <a:gd name="T24" fmla="*/ 2 w 36"/>
                  <a:gd name="T25" fmla="*/ 27 h 39"/>
                  <a:gd name="T26" fmla="*/ 2 w 36"/>
                  <a:gd name="T27" fmla="*/ 12 h 39"/>
                  <a:gd name="T28" fmla="*/ 12 w 36"/>
                  <a:gd name="T29" fmla="*/ 2 h 39"/>
                  <a:gd name="T30" fmla="*/ 24 w 36"/>
                  <a:gd name="T31" fmla="*/ 2 h 39"/>
                  <a:gd name="T32" fmla="*/ 35 w 36"/>
                  <a:gd name="T33" fmla="*/ 12 h 39"/>
                  <a:gd name="T34" fmla="*/ 35 w 36"/>
                  <a:gd name="T35"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39">
                    <a:moveTo>
                      <a:pt x="25" y="0"/>
                    </a:moveTo>
                    <a:cubicBezTo>
                      <a:pt x="11" y="0"/>
                      <a:pt x="11" y="0"/>
                      <a:pt x="11" y="0"/>
                    </a:cubicBezTo>
                    <a:cubicBezTo>
                      <a:pt x="5" y="0"/>
                      <a:pt x="0" y="5"/>
                      <a:pt x="0" y="11"/>
                    </a:cubicBezTo>
                    <a:cubicBezTo>
                      <a:pt x="0" y="28"/>
                      <a:pt x="0" y="28"/>
                      <a:pt x="0" y="28"/>
                    </a:cubicBezTo>
                    <a:cubicBezTo>
                      <a:pt x="0" y="34"/>
                      <a:pt x="5" y="39"/>
                      <a:pt x="11" y="39"/>
                    </a:cubicBezTo>
                    <a:cubicBezTo>
                      <a:pt x="25" y="39"/>
                      <a:pt x="25" y="39"/>
                      <a:pt x="25" y="39"/>
                    </a:cubicBezTo>
                    <a:cubicBezTo>
                      <a:pt x="31" y="39"/>
                      <a:pt x="36" y="34"/>
                      <a:pt x="36" y="28"/>
                    </a:cubicBezTo>
                    <a:cubicBezTo>
                      <a:pt x="36" y="11"/>
                      <a:pt x="36" y="11"/>
                      <a:pt x="36" y="11"/>
                    </a:cubicBezTo>
                    <a:cubicBezTo>
                      <a:pt x="36" y="5"/>
                      <a:pt x="31" y="0"/>
                      <a:pt x="25" y="0"/>
                    </a:cubicBezTo>
                    <a:close/>
                    <a:moveTo>
                      <a:pt x="35" y="27"/>
                    </a:moveTo>
                    <a:cubicBezTo>
                      <a:pt x="35" y="33"/>
                      <a:pt x="30" y="37"/>
                      <a:pt x="24" y="37"/>
                    </a:cubicBezTo>
                    <a:cubicBezTo>
                      <a:pt x="12" y="37"/>
                      <a:pt x="12" y="37"/>
                      <a:pt x="12" y="37"/>
                    </a:cubicBezTo>
                    <a:cubicBezTo>
                      <a:pt x="6" y="37"/>
                      <a:pt x="2" y="33"/>
                      <a:pt x="2" y="27"/>
                    </a:cubicBezTo>
                    <a:cubicBezTo>
                      <a:pt x="2" y="12"/>
                      <a:pt x="2" y="12"/>
                      <a:pt x="2" y="12"/>
                    </a:cubicBezTo>
                    <a:cubicBezTo>
                      <a:pt x="2" y="6"/>
                      <a:pt x="6" y="2"/>
                      <a:pt x="12" y="2"/>
                    </a:cubicBezTo>
                    <a:cubicBezTo>
                      <a:pt x="24" y="2"/>
                      <a:pt x="24" y="2"/>
                      <a:pt x="24" y="2"/>
                    </a:cubicBezTo>
                    <a:cubicBezTo>
                      <a:pt x="30" y="2"/>
                      <a:pt x="35" y="6"/>
                      <a:pt x="35" y="12"/>
                    </a:cubicBezTo>
                    <a:lnTo>
                      <a:pt x="35"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75000"/>
                      <a:lumOff val="25000"/>
                    </a:schemeClr>
                  </a:solidFill>
                  <a:latin typeface="Century Gothic" panose="020B0502020202020204" pitchFamily="34" charset="0"/>
                </a:endParaRPr>
              </a:p>
            </p:txBody>
          </p:sp>
        </p:grpSp>
        <p:sp>
          <p:nvSpPr>
            <p:cNvPr id="11" name="Oval 196"/>
            <p:cNvSpPr>
              <a:spLocks noChangeArrowheads="1"/>
            </p:cNvSpPr>
            <p:nvPr/>
          </p:nvSpPr>
          <p:spPr bwMode="auto">
            <a:xfrm rot="17758666" flipH="1">
              <a:off x="3296644" y="2202189"/>
              <a:ext cx="288700" cy="309943"/>
            </a:xfrm>
            <a:prstGeom prst="triangle">
              <a:avLst/>
            </a:pr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500">
                <a:solidFill>
                  <a:schemeClr val="tx1">
                    <a:lumMod val="75000"/>
                    <a:lumOff val="25000"/>
                  </a:schemeClr>
                </a:solidFill>
                <a:latin typeface="Century Gothic" panose="020B0502020202020204" pitchFamily="34" charset="0"/>
              </a:endParaRPr>
            </a:p>
          </p:txBody>
        </p:sp>
      </p:grpSp>
      <p:sp>
        <p:nvSpPr>
          <p:cNvPr id="14" name="矩形 13"/>
          <p:cNvSpPr/>
          <p:nvPr/>
        </p:nvSpPr>
        <p:spPr>
          <a:xfrm>
            <a:off x="1439652" y="1117353"/>
            <a:ext cx="1415772" cy="276999"/>
          </a:xfrm>
          <a:prstGeom prst="rect">
            <a:avLst/>
          </a:prstGeom>
          <a:ln>
            <a:noFill/>
          </a:ln>
        </p:spPr>
        <p:txBody>
          <a:bodyPr wrap="none">
            <a:spAutoFit/>
          </a:bodyPr>
          <a:lstStyle/>
          <a:p>
            <a:pPr algn="r"/>
            <a:r>
              <a:rPr lang="zh-CN" altLang="en-US" sz="1200" dirty="0">
                <a:solidFill>
                  <a:schemeClr val="accent1"/>
                </a:solidFill>
                <a:latin typeface="微软雅黑" panose="020B0503020204020204" pitchFamily="34" charset="-122"/>
                <a:ea typeface="微软雅黑" panose="020B0503020204020204" pitchFamily="34" charset="-122"/>
              </a:rPr>
              <a:t>单击此处添加标题</a:t>
            </a:r>
            <a:endParaRPr lang="en-US" altLang="zh-CN" sz="1200" dirty="0">
              <a:solidFill>
                <a:schemeClr val="accent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419484" y="1539383"/>
            <a:ext cx="1604344" cy="646331"/>
          </a:xfrm>
          <a:prstGeom prst="rect">
            <a:avLst/>
          </a:prstGeom>
          <a:noFill/>
        </p:spPr>
        <p:txBody>
          <a:bodyPr wrap="square" rtlCol="0">
            <a:spAutoFit/>
          </a:bodyPr>
          <a:lstStyle/>
          <a:p>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此处输入文字此处输入文字此处输入文字</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此处输入文字此处输入文字此处输入文字</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 </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6" name="Freeform 195"/>
          <p:cNvSpPr>
            <a:spLocks/>
          </p:cNvSpPr>
          <p:nvPr/>
        </p:nvSpPr>
        <p:spPr bwMode="auto">
          <a:xfrm flipH="1">
            <a:off x="1182941" y="2946268"/>
            <a:ext cx="1879467" cy="300569"/>
          </a:xfrm>
          <a:custGeom>
            <a:avLst/>
            <a:gdLst/>
            <a:ahLst/>
            <a:cxnLst>
              <a:cxn ang="0">
                <a:pos x="5" y="158"/>
              </a:cxn>
              <a:cxn ang="0">
                <a:pos x="0" y="153"/>
              </a:cxn>
              <a:cxn ang="0">
                <a:pos x="151" y="0"/>
              </a:cxn>
              <a:cxn ang="0">
                <a:pos x="1061" y="0"/>
              </a:cxn>
              <a:cxn ang="0">
                <a:pos x="1061" y="9"/>
              </a:cxn>
              <a:cxn ang="0">
                <a:pos x="156" y="9"/>
              </a:cxn>
              <a:cxn ang="0">
                <a:pos x="5" y="158"/>
              </a:cxn>
            </a:cxnLst>
            <a:rect l="0" t="0" r="r" b="b"/>
            <a:pathLst>
              <a:path w="1061" h="158">
                <a:moveTo>
                  <a:pt x="5" y="158"/>
                </a:moveTo>
                <a:lnTo>
                  <a:pt x="0" y="153"/>
                </a:lnTo>
                <a:lnTo>
                  <a:pt x="151" y="0"/>
                </a:lnTo>
                <a:lnTo>
                  <a:pt x="1061" y="0"/>
                </a:lnTo>
                <a:lnTo>
                  <a:pt x="1061" y="9"/>
                </a:lnTo>
                <a:lnTo>
                  <a:pt x="156" y="9"/>
                </a:lnTo>
                <a:lnTo>
                  <a:pt x="5" y="158"/>
                </a:lnTo>
                <a:close/>
              </a:path>
            </a:pathLst>
          </a:custGeom>
          <a:solidFill>
            <a:schemeClr val="accent2"/>
          </a:solidFill>
          <a:ln w="9525">
            <a:noFill/>
            <a:round/>
            <a:headEnd/>
            <a:tailEnd/>
          </a:ln>
        </p:spPr>
        <p:txBody>
          <a:bodyPr vert="horz" wrap="square" lIns="68580" tIns="34290" rIns="68580" bIns="34290" numCol="1" anchor="t" anchorCtr="0" compatLnSpc="1">
            <a:prstTxWarp prst="textNoShape">
              <a:avLst/>
            </a:prstTxWarp>
          </a:bodyPr>
          <a:lstStyle/>
          <a:p>
            <a:endParaRPr lang="zh-CN" altLang="en-US" sz="1500">
              <a:solidFill>
                <a:schemeClr val="tx1">
                  <a:lumMod val="75000"/>
                  <a:lumOff val="25000"/>
                </a:schemeClr>
              </a:solidFill>
              <a:latin typeface="Century Gothic" panose="020B0502020202020204" pitchFamily="34" charset="0"/>
            </a:endParaRPr>
          </a:p>
        </p:txBody>
      </p:sp>
      <p:grpSp>
        <p:nvGrpSpPr>
          <p:cNvPr id="4" name="组合 16"/>
          <p:cNvGrpSpPr/>
          <p:nvPr/>
        </p:nvGrpSpPr>
        <p:grpSpPr>
          <a:xfrm>
            <a:off x="3187432" y="2819008"/>
            <a:ext cx="2055278" cy="1474849"/>
            <a:chOff x="3106909" y="3733485"/>
            <a:chExt cx="2740370" cy="1965858"/>
          </a:xfrm>
          <a:solidFill>
            <a:schemeClr val="accent2"/>
          </a:solidFill>
        </p:grpSpPr>
        <p:sp>
          <p:nvSpPr>
            <p:cNvPr id="18" name="Freeform 7"/>
            <p:cNvSpPr>
              <a:spLocks/>
            </p:cNvSpPr>
            <p:nvPr/>
          </p:nvSpPr>
          <p:spPr bwMode="auto">
            <a:xfrm>
              <a:off x="3106909" y="3733485"/>
              <a:ext cx="2740370" cy="1965858"/>
            </a:xfrm>
            <a:custGeom>
              <a:avLst/>
              <a:gdLst>
                <a:gd name="T0" fmla="*/ 961 w 961"/>
                <a:gd name="T1" fmla="*/ 388 h 689"/>
                <a:gd name="T2" fmla="*/ 863 w 961"/>
                <a:gd name="T3" fmla="*/ 495 h 689"/>
                <a:gd name="T4" fmla="*/ 652 w 961"/>
                <a:gd name="T5" fmla="*/ 633 h 689"/>
                <a:gd name="T6" fmla="*/ 368 w 961"/>
                <a:gd name="T7" fmla="*/ 676 h 689"/>
                <a:gd name="T8" fmla="*/ 119 w 961"/>
                <a:gd name="T9" fmla="*/ 554 h 689"/>
                <a:gd name="T10" fmla="*/ 109 w 961"/>
                <a:gd name="T11" fmla="*/ 544 h 689"/>
                <a:gd name="T12" fmla="*/ 22 w 961"/>
                <a:gd name="T13" fmla="*/ 386 h 689"/>
                <a:gd name="T14" fmla="*/ 5 w 961"/>
                <a:gd name="T15" fmla="*/ 217 h 689"/>
                <a:gd name="T16" fmla="*/ 44 w 961"/>
                <a:gd name="T17" fmla="*/ 83 h 689"/>
                <a:gd name="T18" fmla="*/ 117 w 961"/>
                <a:gd name="T19" fmla="*/ 12 h 689"/>
                <a:gd name="T20" fmla="*/ 201 w 961"/>
                <a:gd name="T21" fmla="*/ 6 h 689"/>
                <a:gd name="T22" fmla="*/ 280 w 961"/>
                <a:gd name="T23" fmla="*/ 39 h 689"/>
                <a:gd name="T24" fmla="*/ 354 w 961"/>
                <a:gd name="T25" fmla="*/ 89 h 689"/>
                <a:gd name="T26" fmla="*/ 420 w 961"/>
                <a:gd name="T27" fmla="*/ 150 h 689"/>
                <a:gd name="T28" fmla="*/ 425 w 961"/>
                <a:gd name="T29" fmla="*/ 155 h 689"/>
                <a:gd name="T30" fmla="*/ 531 w 961"/>
                <a:gd name="T31" fmla="*/ 270 h 689"/>
                <a:gd name="T32" fmla="*/ 679 w 961"/>
                <a:gd name="T33" fmla="*/ 366 h 689"/>
                <a:gd name="T34" fmla="*/ 848 w 961"/>
                <a:gd name="T35" fmla="*/ 399 h 689"/>
                <a:gd name="T36" fmla="*/ 961 w 961"/>
                <a:gd name="T37" fmla="*/ 388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1" h="689">
                  <a:moveTo>
                    <a:pt x="961" y="388"/>
                  </a:moveTo>
                  <a:cubicBezTo>
                    <a:pt x="947" y="405"/>
                    <a:pt x="915" y="447"/>
                    <a:pt x="863" y="495"/>
                  </a:cubicBezTo>
                  <a:cubicBezTo>
                    <a:pt x="811" y="543"/>
                    <a:pt x="739" y="597"/>
                    <a:pt x="652" y="633"/>
                  </a:cubicBezTo>
                  <a:cubicBezTo>
                    <a:pt x="565" y="670"/>
                    <a:pt x="464" y="689"/>
                    <a:pt x="368" y="676"/>
                  </a:cubicBezTo>
                  <a:cubicBezTo>
                    <a:pt x="273" y="664"/>
                    <a:pt x="182" y="620"/>
                    <a:pt x="119" y="554"/>
                  </a:cubicBezTo>
                  <a:cubicBezTo>
                    <a:pt x="116" y="551"/>
                    <a:pt x="113" y="547"/>
                    <a:pt x="109" y="544"/>
                  </a:cubicBezTo>
                  <a:cubicBezTo>
                    <a:pt x="68" y="499"/>
                    <a:pt x="39" y="443"/>
                    <a:pt x="22" y="386"/>
                  </a:cubicBezTo>
                  <a:cubicBezTo>
                    <a:pt x="5" y="328"/>
                    <a:pt x="0" y="269"/>
                    <a:pt x="5" y="217"/>
                  </a:cubicBezTo>
                  <a:cubicBezTo>
                    <a:pt x="10" y="164"/>
                    <a:pt x="24" y="118"/>
                    <a:pt x="44" y="83"/>
                  </a:cubicBezTo>
                  <a:cubicBezTo>
                    <a:pt x="64" y="48"/>
                    <a:pt x="89" y="25"/>
                    <a:pt x="117" y="12"/>
                  </a:cubicBezTo>
                  <a:cubicBezTo>
                    <a:pt x="145" y="0"/>
                    <a:pt x="173" y="0"/>
                    <a:pt x="201" y="6"/>
                  </a:cubicBezTo>
                  <a:cubicBezTo>
                    <a:pt x="228" y="12"/>
                    <a:pt x="255" y="24"/>
                    <a:pt x="280" y="39"/>
                  </a:cubicBezTo>
                  <a:cubicBezTo>
                    <a:pt x="306" y="53"/>
                    <a:pt x="331" y="70"/>
                    <a:pt x="354" y="89"/>
                  </a:cubicBezTo>
                  <a:cubicBezTo>
                    <a:pt x="377" y="107"/>
                    <a:pt x="399" y="127"/>
                    <a:pt x="420" y="150"/>
                  </a:cubicBezTo>
                  <a:cubicBezTo>
                    <a:pt x="422" y="152"/>
                    <a:pt x="423" y="154"/>
                    <a:pt x="425" y="155"/>
                  </a:cubicBezTo>
                  <a:cubicBezTo>
                    <a:pt x="457" y="189"/>
                    <a:pt x="489" y="232"/>
                    <a:pt x="531" y="270"/>
                  </a:cubicBezTo>
                  <a:cubicBezTo>
                    <a:pt x="572" y="309"/>
                    <a:pt x="623" y="343"/>
                    <a:pt x="679" y="366"/>
                  </a:cubicBezTo>
                  <a:cubicBezTo>
                    <a:pt x="735" y="388"/>
                    <a:pt x="796" y="399"/>
                    <a:pt x="848" y="399"/>
                  </a:cubicBezTo>
                  <a:cubicBezTo>
                    <a:pt x="900" y="400"/>
                    <a:pt x="943" y="390"/>
                    <a:pt x="961" y="3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75000"/>
                    <a:lumOff val="25000"/>
                  </a:schemeClr>
                </a:solidFill>
                <a:latin typeface="Century Gothic" panose="020B0502020202020204" pitchFamily="34" charset="0"/>
              </a:endParaRPr>
            </a:p>
          </p:txBody>
        </p:sp>
        <p:sp>
          <p:nvSpPr>
            <p:cNvPr id="19" name="Freeform 23"/>
            <p:cNvSpPr>
              <a:spLocks/>
            </p:cNvSpPr>
            <p:nvPr/>
          </p:nvSpPr>
          <p:spPr bwMode="auto">
            <a:xfrm>
              <a:off x="3675069" y="4055396"/>
              <a:ext cx="127939" cy="129314"/>
            </a:xfrm>
            <a:custGeom>
              <a:avLst/>
              <a:gdLst>
                <a:gd name="T0" fmla="*/ 11 w 45"/>
                <a:gd name="T1" fmla="*/ 42 h 45"/>
                <a:gd name="T2" fmla="*/ 8 w 45"/>
                <a:gd name="T3" fmla="*/ 45 h 45"/>
                <a:gd name="T4" fmla="*/ 37 w 45"/>
                <a:gd name="T5" fmla="*/ 45 h 45"/>
                <a:gd name="T6" fmla="*/ 33 w 45"/>
                <a:gd name="T7" fmla="*/ 42 h 45"/>
                <a:gd name="T8" fmla="*/ 45 w 45"/>
                <a:gd name="T9" fmla="*/ 22 h 45"/>
                <a:gd name="T10" fmla="*/ 22 w 45"/>
                <a:gd name="T11" fmla="*/ 0 h 45"/>
                <a:gd name="T12" fmla="*/ 0 w 45"/>
                <a:gd name="T13" fmla="*/ 22 h 45"/>
                <a:gd name="T14" fmla="*/ 11 w 45"/>
                <a:gd name="T15" fmla="*/ 42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1" y="42"/>
                  </a:moveTo>
                  <a:cubicBezTo>
                    <a:pt x="10" y="42"/>
                    <a:pt x="9" y="43"/>
                    <a:pt x="8" y="45"/>
                  </a:cubicBezTo>
                  <a:cubicBezTo>
                    <a:pt x="37" y="45"/>
                    <a:pt x="37" y="45"/>
                    <a:pt x="37" y="45"/>
                  </a:cubicBezTo>
                  <a:cubicBezTo>
                    <a:pt x="36" y="43"/>
                    <a:pt x="34" y="42"/>
                    <a:pt x="33" y="42"/>
                  </a:cubicBezTo>
                  <a:cubicBezTo>
                    <a:pt x="40" y="38"/>
                    <a:pt x="45" y="30"/>
                    <a:pt x="45" y="22"/>
                  </a:cubicBezTo>
                  <a:cubicBezTo>
                    <a:pt x="45" y="10"/>
                    <a:pt x="35" y="0"/>
                    <a:pt x="22" y="0"/>
                  </a:cubicBezTo>
                  <a:cubicBezTo>
                    <a:pt x="10" y="0"/>
                    <a:pt x="0" y="10"/>
                    <a:pt x="0" y="22"/>
                  </a:cubicBezTo>
                  <a:cubicBezTo>
                    <a:pt x="0" y="30"/>
                    <a:pt x="4" y="38"/>
                    <a:pt x="11"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75000"/>
                    <a:lumOff val="25000"/>
                  </a:schemeClr>
                </a:solidFill>
                <a:latin typeface="Century Gothic" panose="020B0502020202020204" pitchFamily="34" charset="0"/>
              </a:endParaRPr>
            </a:p>
          </p:txBody>
        </p:sp>
      </p:grpSp>
      <p:sp>
        <p:nvSpPr>
          <p:cNvPr id="20" name="Oval 196"/>
          <p:cNvSpPr>
            <a:spLocks noChangeArrowheads="1"/>
          </p:cNvSpPr>
          <p:nvPr/>
        </p:nvSpPr>
        <p:spPr bwMode="auto">
          <a:xfrm rot="16850328" flipH="1">
            <a:off x="3045244" y="3167329"/>
            <a:ext cx="176880" cy="189836"/>
          </a:xfrm>
          <a:prstGeom prst="triangle">
            <a:avLst/>
          </a:prstGeom>
          <a:solidFill>
            <a:schemeClr val="accent2"/>
          </a:solidFill>
          <a:ln w="9525">
            <a:noFill/>
            <a:round/>
            <a:headEnd/>
            <a:tailEnd/>
          </a:ln>
        </p:spPr>
        <p:txBody>
          <a:bodyPr vert="horz" wrap="square" lIns="68580" tIns="34290" rIns="68580" bIns="34290" numCol="1" anchor="t" anchorCtr="0" compatLnSpc="1">
            <a:prstTxWarp prst="textNoShape">
              <a:avLst/>
            </a:prstTxWarp>
          </a:bodyPr>
          <a:lstStyle/>
          <a:p>
            <a:endParaRPr lang="zh-CN" altLang="en-US" sz="1500">
              <a:solidFill>
                <a:schemeClr val="tx1">
                  <a:lumMod val="75000"/>
                  <a:lumOff val="25000"/>
                </a:schemeClr>
              </a:solidFill>
              <a:latin typeface="Century Gothic" panose="020B0502020202020204" pitchFamily="34" charset="0"/>
            </a:endParaRPr>
          </a:p>
        </p:txBody>
      </p:sp>
      <p:sp>
        <p:nvSpPr>
          <p:cNvPr id="21" name="矩形 20"/>
          <p:cNvSpPr/>
          <p:nvPr/>
        </p:nvSpPr>
        <p:spPr>
          <a:xfrm>
            <a:off x="1270106" y="2622482"/>
            <a:ext cx="1415772" cy="276999"/>
          </a:xfrm>
          <a:prstGeom prst="rect">
            <a:avLst/>
          </a:prstGeom>
          <a:ln>
            <a:noFill/>
          </a:ln>
        </p:spPr>
        <p:txBody>
          <a:bodyPr wrap="none">
            <a:spAutoFit/>
          </a:bodyPr>
          <a:lstStyle/>
          <a:p>
            <a:pPr algn="r"/>
            <a:r>
              <a:rPr lang="zh-CN" altLang="en-US" sz="1200" dirty="0">
                <a:solidFill>
                  <a:schemeClr val="accent2"/>
                </a:solidFill>
                <a:latin typeface="微软雅黑" panose="020B0503020204020204" pitchFamily="34" charset="-122"/>
                <a:ea typeface="微软雅黑" panose="020B0503020204020204" pitchFamily="34" charset="-122"/>
              </a:rPr>
              <a:t>单击此处添加标题</a:t>
            </a:r>
            <a:endParaRPr lang="en-US" altLang="zh-CN" sz="1200" dirty="0">
              <a:solidFill>
                <a:schemeClr val="accent2"/>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1321937" y="3059095"/>
            <a:ext cx="1416368" cy="784830"/>
          </a:xfrm>
          <a:prstGeom prst="rect">
            <a:avLst/>
          </a:prstGeom>
          <a:noFill/>
        </p:spPr>
        <p:txBody>
          <a:bodyPr wrap="square" rtlCol="0">
            <a:spAutoFit/>
          </a:bodyPr>
          <a:lstStyle/>
          <a:p>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此处输入文字此处输入文字此处输入文字</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此处输入文字此处输入文字此处输入文字</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 </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3" name="Freeform 195"/>
          <p:cNvSpPr>
            <a:spLocks/>
          </p:cNvSpPr>
          <p:nvPr/>
        </p:nvSpPr>
        <p:spPr bwMode="auto">
          <a:xfrm flipV="1">
            <a:off x="6093084" y="2622483"/>
            <a:ext cx="1967472" cy="228577"/>
          </a:xfrm>
          <a:custGeom>
            <a:avLst/>
            <a:gdLst/>
            <a:ahLst/>
            <a:cxnLst>
              <a:cxn ang="0">
                <a:pos x="5" y="158"/>
              </a:cxn>
              <a:cxn ang="0">
                <a:pos x="0" y="153"/>
              </a:cxn>
              <a:cxn ang="0">
                <a:pos x="151" y="0"/>
              </a:cxn>
              <a:cxn ang="0">
                <a:pos x="1061" y="0"/>
              </a:cxn>
              <a:cxn ang="0">
                <a:pos x="1061" y="9"/>
              </a:cxn>
              <a:cxn ang="0">
                <a:pos x="156" y="9"/>
              </a:cxn>
              <a:cxn ang="0">
                <a:pos x="5" y="158"/>
              </a:cxn>
            </a:cxnLst>
            <a:rect l="0" t="0" r="r" b="b"/>
            <a:pathLst>
              <a:path w="1061" h="158">
                <a:moveTo>
                  <a:pt x="5" y="158"/>
                </a:moveTo>
                <a:lnTo>
                  <a:pt x="0" y="153"/>
                </a:lnTo>
                <a:lnTo>
                  <a:pt x="151" y="0"/>
                </a:lnTo>
                <a:lnTo>
                  <a:pt x="1061" y="0"/>
                </a:lnTo>
                <a:lnTo>
                  <a:pt x="1061" y="9"/>
                </a:lnTo>
                <a:lnTo>
                  <a:pt x="156" y="9"/>
                </a:lnTo>
                <a:lnTo>
                  <a:pt x="5" y="158"/>
                </a:lnTo>
                <a:close/>
              </a:path>
            </a:pathLst>
          </a:custGeom>
          <a:solidFill>
            <a:schemeClr val="accent2">
              <a:alpha val="70000"/>
            </a:schemeClr>
          </a:solidFill>
          <a:ln w="9525">
            <a:noFill/>
            <a:round/>
            <a:headEnd/>
            <a:tailEnd/>
          </a:ln>
        </p:spPr>
        <p:txBody>
          <a:bodyPr vert="horz" wrap="square" lIns="68580" tIns="34290" rIns="68580" bIns="34290" numCol="1" anchor="t" anchorCtr="0" compatLnSpc="1">
            <a:prstTxWarp prst="textNoShape">
              <a:avLst/>
            </a:prstTxWarp>
          </a:bodyPr>
          <a:lstStyle/>
          <a:p>
            <a:endParaRPr lang="zh-CN" altLang="en-US" sz="1500">
              <a:solidFill>
                <a:schemeClr val="tx1">
                  <a:lumMod val="75000"/>
                  <a:lumOff val="25000"/>
                </a:schemeClr>
              </a:solidFill>
              <a:latin typeface="Century Gothic" panose="020B0502020202020204" pitchFamily="34" charset="0"/>
            </a:endParaRPr>
          </a:p>
        </p:txBody>
      </p:sp>
      <p:grpSp>
        <p:nvGrpSpPr>
          <p:cNvPr id="9" name="组合 23"/>
          <p:cNvGrpSpPr/>
          <p:nvPr/>
        </p:nvGrpSpPr>
        <p:grpSpPr>
          <a:xfrm>
            <a:off x="4128403" y="2228656"/>
            <a:ext cx="1999911" cy="1279785"/>
            <a:chOff x="4361535" y="2946589"/>
            <a:chExt cx="2666548" cy="1705852"/>
          </a:xfrm>
          <a:solidFill>
            <a:schemeClr val="accent4"/>
          </a:solidFill>
        </p:grpSpPr>
        <p:sp>
          <p:nvSpPr>
            <p:cNvPr id="25" name="Freeform 11"/>
            <p:cNvSpPr>
              <a:spLocks/>
            </p:cNvSpPr>
            <p:nvPr/>
          </p:nvSpPr>
          <p:spPr bwMode="auto">
            <a:xfrm>
              <a:off x="4361535" y="2946589"/>
              <a:ext cx="2378565" cy="1705852"/>
            </a:xfrm>
            <a:custGeom>
              <a:avLst/>
              <a:gdLst>
                <a:gd name="T0" fmla="*/ 0 w 834"/>
                <a:gd name="T1" fmla="*/ 336 h 598"/>
                <a:gd name="T2" fmla="*/ 85 w 834"/>
                <a:gd name="T3" fmla="*/ 430 h 598"/>
                <a:gd name="T4" fmla="*/ 269 w 834"/>
                <a:gd name="T5" fmla="*/ 550 h 598"/>
                <a:gd name="T6" fmla="*/ 514 w 834"/>
                <a:gd name="T7" fmla="*/ 587 h 598"/>
                <a:gd name="T8" fmla="*/ 731 w 834"/>
                <a:gd name="T9" fmla="*/ 481 h 598"/>
                <a:gd name="T10" fmla="*/ 739 w 834"/>
                <a:gd name="T11" fmla="*/ 472 h 598"/>
                <a:gd name="T12" fmla="*/ 815 w 834"/>
                <a:gd name="T13" fmla="*/ 335 h 598"/>
                <a:gd name="T14" fmla="*/ 829 w 834"/>
                <a:gd name="T15" fmla="*/ 188 h 598"/>
                <a:gd name="T16" fmla="*/ 796 w 834"/>
                <a:gd name="T17" fmla="*/ 72 h 598"/>
                <a:gd name="T18" fmla="*/ 732 w 834"/>
                <a:gd name="T19" fmla="*/ 11 h 598"/>
                <a:gd name="T20" fmla="*/ 660 w 834"/>
                <a:gd name="T21" fmla="*/ 6 h 598"/>
                <a:gd name="T22" fmla="*/ 590 w 834"/>
                <a:gd name="T23" fmla="*/ 34 h 598"/>
                <a:gd name="T24" fmla="*/ 527 w 834"/>
                <a:gd name="T25" fmla="*/ 77 h 598"/>
                <a:gd name="T26" fmla="*/ 469 w 834"/>
                <a:gd name="T27" fmla="*/ 130 h 598"/>
                <a:gd name="T28" fmla="*/ 465 w 834"/>
                <a:gd name="T29" fmla="*/ 135 h 598"/>
                <a:gd name="T30" fmla="*/ 373 w 834"/>
                <a:gd name="T31" fmla="*/ 235 h 598"/>
                <a:gd name="T32" fmla="*/ 244 w 834"/>
                <a:gd name="T33" fmla="*/ 317 h 598"/>
                <a:gd name="T34" fmla="*/ 98 w 834"/>
                <a:gd name="T35" fmla="*/ 346 h 598"/>
                <a:gd name="T36" fmla="*/ 0 w 834"/>
                <a:gd name="T37" fmla="*/ 336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4" h="598">
                  <a:moveTo>
                    <a:pt x="0" y="336"/>
                  </a:moveTo>
                  <a:cubicBezTo>
                    <a:pt x="12" y="352"/>
                    <a:pt x="40" y="388"/>
                    <a:pt x="85" y="430"/>
                  </a:cubicBezTo>
                  <a:cubicBezTo>
                    <a:pt x="130" y="471"/>
                    <a:pt x="193" y="518"/>
                    <a:pt x="269" y="550"/>
                  </a:cubicBezTo>
                  <a:cubicBezTo>
                    <a:pt x="343" y="581"/>
                    <a:pt x="431" y="598"/>
                    <a:pt x="514" y="587"/>
                  </a:cubicBezTo>
                  <a:cubicBezTo>
                    <a:pt x="597" y="576"/>
                    <a:pt x="675" y="538"/>
                    <a:pt x="731" y="481"/>
                  </a:cubicBezTo>
                  <a:cubicBezTo>
                    <a:pt x="733" y="478"/>
                    <a:pt x="736" y="475"/>
                    <a:pt x="739" y="472"/>
                  </a:cubicBezTo>
                  <a:cubicBezTo>
                    <a:pt x="774" y="433"/>
                    <a:pt x="800" y="385"/>
                    <a:pt x="815" y="335"/>
                  </a:cubicBezTo>
                  <a:cubicBezTo>
                    <a:pt x="829" y="285"/>
                    <a:pt x="834" y="234"/>
                    <a:pt x="829" y="188"/>
                  </a:cubicBezTo>
                  <a:cubicBezTo>
                    <a:pt x="825" y="143"/>
                    <a:pt x="813" y="103"/>
                    <a:pt x="796" y="72"/>
                  </a:cubicBezTo>
                  <a:cubicBezTo>
                    <a:pt x="778" y="42"/>
                    <a:pt x="756" y="22"/>
                    <a:pt x="732" y="11"/>
                  </a:cubicBezTo>
                  <a:cubicBezTo>
                    <a:pt x="708" y="0"/>
                    <a:pt x="683" y="1"/>
                    <a:pt x="660" y="6"/>
                  </a:cubicBezTo>
                  <a:cubicBezTo>
                    <a:pt x="636" y="11"/>
                    <a:pt x="613" y="22"/>
                    <a:pt x="590" y="34"/>
                  </a:cubicBezTo>
                  <a:cubicBezTo>
                    <a:pt x="568" y="47"/>
                    <a:pt x="547" y="61"/>
                    <a:pt x="527" y="77"/>
                  </a:cubicBezTo>
                  <a:cubicBezTo>
                    <a:pt x="507" y="93"/>
                    <a:pt x="487" y="110"/>
                    <a:pt x="469" y="130"/>
                  </a:cubicBezTo>
                  <a:cubicBezTo>
                    <a:pt x="468" y="132"/>
                    <a:pt x="467" y="134"/>
                    <a:pt x="465" y="135"/>
                  </a:cubicBezTo>
                  <a:cubicBezTo>
                    <a:pt x="438" y="165"/>
                    <a:pt x="410" y="201"/>
                    <a:pt x="373" y="235"/>
                  </a:cubicBezTo>
                  <a:cubicBezTo>
                    <a:pt x="337" y="268"/>
                    <a:pt x="293" y="298"/>
                    <a:pt x="244" y="317"/>
                  </a:cubicBezTo>
                  <a:cubicBezTo>
                    <a:pt x="196" y="337"/>
                    <a:pt x="144" y="346"/>
                    <a:pt x="98" y="346"/>
                  </a:cubicBezTo>
                  <a:cubicBezTo>
                    <a:pt x="53" y="347"/>
                    <a:pt x="16" y="338"/>
                    <a:pt x="0" y="3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75000"/>
                    <a:lumOff val="25000"/>
                  </a:schemeClr>
                </a:solidFill>
                <a:latin typeface="Century Gothic" panose="020B0502020202020204" pitchFamily="34" charset="0"/>
              </a:endParaRPr>
            </a:p>
          </p:txBody>
        </p:sp>
        <p:sp>
          <p:nvSpPr>
            <p:cNvPr id="26" name="Oval 196"/>
            <p:cNvSpPr>
              <a:spLocks noChangeArrowheads="1"/>
            </p:cNvSpPr>
            <p:nvPr/>
          </p:nvSpPr>
          <p:spPr bwMode="auto">
            <a:xfrm rot="5080281">
              <a:off x="6710719" y="3312850"/>
              <a:ext cx="317364" cy="317364"/>
            </a:xfrm>
            <a:prstGeom prst="triangle">
              <a:avLst/>
            </a:pr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500">
                <a:solidFill>
                  <a:schemeClr val="tx1">
                    <a:lumMod val="75000"/>
                    <a:lumOff val="25000"/>
                  </a:schemeClr>
                </a:solidFill>
                <a:latin typeface="Century Gothic" panose="020B0502020202020204" pitchFamily="34" charset="0"/>
              </a:endParaRPr>
            </a:p>
          </p:txBody>
        </p:sp>
      </p:grpSp>
      <p:sp>
        <p:nvSpPr>
          <p:cNvPr id="27" name="矩形 26"/>
          <p:cNvSpPr/>
          <p:nvPr/>
        </p:nvSpPr>
        <p:spPr>
          <a:xfrm>
            <a:off x="6372200" y="2457827"/>
            <a:ext cx="1415772" cy="276999"/>
          </a:xfrm>
          <a:prstGeom prst="rect">
            <a:avLst/>
          </a:prstGeom>
          <a:ln>
            <a:noFill/>
          </a:ln>
        </p:spPr>
        <p:txBody>
          <a:bodyPr wrap="none">
            <a:spAutoFit/>
          </a:bodyPr>
          <a:lstStyle/>
          <a:p>
            <a:pPr algn="r"/>
            <a:r>
              <a:rPr lang="zh-CN" altLang="en-US" sz="1200" dirty="0">
                <a:solidFill>
                  <a:schemeClr val="accent2"/>
                </a:solidFill>
                <a:latin typeface="微软雅黑" panose="020B0503020204020204" pitchFamily="34" charset="-122"/>
                <a:ea typeface="微软雅黑" panose="020B0503020204020204" pitchFamily="34" charset="-122"/>
              </a:rPr>
              <a:t>单击此处添加标题</a:t>
            </a:r>
            <a:endParaRPr lang="en-US" altLang="zh-CN" sz="1200" dirty="0">
              <a:solidFill>
                <a:schemeClr val="accent2"/>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6376754" y="2962755"/>
            <a:ext cx="1416368" cy="784830"/>
          </a:xfrm>
          <a:prstGeom prst="rect">
            <a:avLst/>
          </a:prstGeom>
          <a:noFill/>
        </p:spPr>
        <p:txBody>
          <a:bodyPr wrap="square" rtlCol="0">
            <a:spAutoFit/>
          </a:bodyPr>
          <a:lstStyle/>
          <a:p>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此处输入文字此处输入文字此处输入文字</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此处输入文字此处输入文字此处输入文字</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 </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9" name="Freeform 195"/>
          <p:cNvSpPr>
            <a:spLocks/>
          </p:cNvSpPr>
          <p:nvPr/>
        </p:nvSpPr>
        <p:spPr bwMode="auto">
          <a:xfrm>
            <a:off x="5794836" y="1050310"/>
            <a:ext cx="2017754" cy="300569"/>
          </a:xfrm>
          <a:custGeom>
            <a:avLst/>
            <a:gdLst/>
            <a:ahLst/>
            <a:cxnLst>
              <a:cxn ang="0">
                <a:pos x="5" y="158"/>
              </a:cxn>
              <a:cxn ang="0">
                <a:pos x="0" y="153"/>
              </a:cxn>
              <a:cxn ang="0">
                <a:pos x="151" y="0"/>
              </a:cxn>
              <a:cxn ang="0">
                <a:pos x="1061" y="0"/>
              </a:cxn>
              <a:cxn ang="0">
                <a:pos x="1061" y="9"/>
              </a:cxn>
              <a:cxn ang="0">
                <a:pos x="156" y="9"/>
              </a:cxn>
              <a:cxn ang="0">
                <a:pos x="5" y="158"/>
              </a:cxn>
            </a:cxnLst>
            <a:rect l="0" t="0" r="r" b="b"/>
            <a:pathLst>
              <a:path w="1061" h="158">
                <a:moveTo>
                  <a:pt x="5" y="158"/>
                </a:moveTo>
                <a:lnTo>
                  <a:pt x="0" y="153"/>
                </a:lnTo>
                <a:lnTo>
                  <a:pt x="151" y="0"/>
                </a:lnTo>
                <a:lnTo>
                  <a:pt x="1061" y="0"/>
                </a:lnTo>
                <a:lnTo>
                  <a:pt x="1061" y="9"/>
                </a:lnTo>
                <a:lnTo>
                  <a:pt x="156" y="9"/>
                </a:lnTo>
                <a:lnTo>
                  <a:pt x="5" y="158"/>
                </a:lnTo>
                <a:close/>
              </a:path>
            </a:pathLst>
          </a:custGeom>
          <a:solidFill>
            <a:schemeClr val="accent3">
              <a:alpha val="70000"/>
            </a:schemeClr>
          </a:solidFill>
          <a:ln w="9525">
            <a:noFill/>
            <a:round/>
            <a:headEnd/>
            <a:tailEnd/>
          </a:ln>
        </p:spPr>
        <p:txBody>
          <a:bodyPr vert="horz" wrap="square" lIns="68580" tIns="34290" rIns="68580" bIns="34290" numCol="1" anchor="t" anchorCtr="0" compatLnSpc="1">
            <a:prstTxWarp prst="textNoShape">
              <a:avLst/>
            </a:prstTxWarp>
          </a:bodyPr>
          <a:lstStyle/>
          <a:p>
            <a:endParaRPr lang="zh-CN" altLang="en-US" sz="1500">
              <a:solidFill>
                <a:schemeClr val="tx1">
                  <a:lumMod val="75000"/>
                  <a:lumOff val="25000"/>
                </a:schemeClr>
              </a:solidFill>
              <a:latin typeface="Century Gothic" panose="020B0502020202020204" pitchFamily="34" charset="0"/>
            </a:endParaRPr>
          </a:p>
        </p:txBody>
      </p:sp>
      <p:grpSp>
        <p:nvGrpSpPr>
          <p:cNvPr id="10" name="组合 29"/>
          <p:cNvGrpSpPr/>
          <p:nvPr/>
        </p:nvGrpSpPr>
        <p:grpSpPr>
          <a:xfrm>
            <a:off x="4267690" y="1203796"/>
            <a:ext cx="1555664" cy="999058"/>
            <a:chOff x="4547254" y="1580534"/>
            <a:chExt cx="2074218" cy="1331666"/>
          </a:xfrm>
          <a:solidFill>
            <a:schemeClr val="accent3"/>
          </a:solidFill>
        </p:grpSpPr>
        <p:sp>
          <p:nvSpPr>
            <p:cNvPr id="31" name="Freeform 19"/>
            <p:cNvSpPr>
              <a:spLocks/>
            </p:cNvSpPr>
            <p:nvPr/>
          </p:nvSpPr>
          <p:spPr bwMode="auto">
            <a:xfrm>
              <a:off x="4547254" y="1580534"/>
              <a:ext cx="1857179" cy="1331666"/>
            </a:xfrm>
            <a:custGeom>
              <a:avLst/>
              <a:gdLst>
                <a:gd name="T0" fmla="*/ 0 w 651"/>
                <a:gd name="T1" fmla="*/ 263 h 467"/>
                <a:gd name="T2" fmla="*/ 66 w 651"/>
                <a:gd name="T3" fmla="*/ 336 h 467"/>
                <a:gd name="T4" fmla="*/ 209 w 651"/>
                <a:gd name="T5" fmla="*/ 430 h 467"/>
                <a:gd name="T6" fmla="*/ 401 w 651"/>
                <a:gd name="T7" fmla="*/ 459 h 467"/>
                <a:gd name="T8" fmla="*/ 570 w 651"/>
                <a:gd name="T9" fmla="*/ 376 h 467"/>
                <a:gd name="T10" fmla="*/ 577 w 651"/>
                <a:gd name="T11" fmla="*/ 369 h 467"/>
                <a:gd name="T12" fmla="*/ 636 w 651"/>
                <a:gd name="T13" fmla="*/ 262 h 467"/>
                <a:gd name="T14" fmla="*/ 648 w 651"/>
                <a:gd name="T15" fmla="*/ 147 h 467"/>
                <a:gd name="T16" fmla="*/ 621 w 651"/>
                <a:gd name="T17" fmla="*/ 57 h 467"/>
                <a:gd name="T18" fmla="*/ 572 w 651"/>
                <a:gd name="T19" fmla="*/ 9 h 467"/>
                <a:gd name="T20" fmla="*/ 515 w 651"/>
                <a:gd name="T21" fmla="*/ 5 h 467"/>
                <a:gd name="T22" fmla="*/ 461 w 651"/>
                <a:gd name="T23" fmla="*/ 27 h 467"/>
                <a:gd name="T24" fmla="*/ 411 w 651"/>
                <a:gd name="T25" fmla="*/ 60 h 467"/>
                <a:gd name="T26" fmla="*/ 366 w 651"/>
                <a:gd name="T27" fmla="*/ 102 h 467"/>
                <a:gd name="T28" fmla="*/ 363 w 651"/>
                <a:gd name="T29" fmla="*/ 106 h 467"/>
                <a:gd name="T30" fmla="*/ 291 w 651"/>
                <a:gd name="T31" fmla="*/ 183 h 467"/>
                <a:gd name="T32" fmla="*/ 191 w 651"/>
                <a:gd name="T33" fmla="*/ 248 h 467"/>
                <a:gd name="T34" fmla="*/ 76 w 651"/>
                <a:gd name="T35" fmla="*/ 271 h 467"/>
                <a:gd name="T36" fmla="*/ 0 w 651"/>
                <a:gd name="T37" fmla="*/ 263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1" h="467">
                  <a:moveTo>
                    <a:pt x="0" y="263"/>
                  </a:moveTo>
                  <a:cubicBezTo>
                    <a:pt x="9" y="275"/>
                    <a:pt x="31" y="303"/>
                    <a:pt x="66" y="336"/>
                  </a:cubicBezTo>
                  <a:cubicBezTo>
                    <a:pt x="101" y="368"/>
                    <a:pt x="150" y="405"/>
                    <a:pt x="209" y="430"/>
                  </a:cubicBezTo>
                  <a:cubicBezTo>
                    <a:pt x="268" y="455"/>
                    <a:pt x="336" y="467"/>
                    <a:pt x="401" y="459"/>
                  </a:cubicBezTo>
                  <a:cubicBezTo>
                    <a:pt x="466" y="450"/>
                    <a:pt x="527" y="421"/>
                    <a:pt x="570" y="376"/>
                  </a:cubicBezTo>
                  <a:cubicBezTo>
                    <a:pt x="573" y="374"/>
                    <a:pt x="575" y="371"/>
                    <a:pt x="577" y="369"/>
                  </a:cubicBezTo>
                  <a:cubicBezTo>
                    <a:pt x="605" y="339"/>
                    <a:pt x="625" y="301"/>
                    <a:pt x="636" y="262"/>
                  </a:cubicBezTo>
                  <a:cubicBezTo>
                    <a:pt x="648" y="223"/>
                    <a:pt x="651" y="183"/>
                    <a:pt x="648" y="147"/>
                  </a:cubicBezTo>
                  <a:cubicBezTo>
                    <a:pt x="644" y="112"/>
                    <a:pt x="635" y="80"/>
                    <a:pt x="621" y="57"/>
                  </a:cubicBezTo>
                  <a:cubicBezTo>
                    <a:pt x="608" y="33"/>
                    <a:pt x="591" y="17"/>
                    <a:pt x="572" y="9"/>
                  </a:cubicBezTo>
                  <a:cubicBezTo>
                    <a:pt x="553" y="0"/>
                    <a:pt x="534" y="0"/>
                    <a:pt x="515" y="5"/>
                  </a:cubicBezTo>
                  <a:cubicBezTo>
                    <a:pt x="496" y="9"/>
                    <a:pt x="478" y="17"/>
                    <a:pt x="461" y="27"/>
                  </a:cubicBezTo>
                  <a:cubicBezTo>
                    <a:pt x="444" y="36"/>
                    <a:pt x="427" y="48"/>
                    <a:pt x="411" y="60"/>
                  </a:cubicBezTo>
                  <a:cubicBezTo>
                    <a:pt x="395" y="73"/>
                    <a:pt x="380" y="86"/>
                    <a:pt x="366" y="102"/>
                  </a:cubicBezTo>
                  <a:cubicBezTo>
                    <a:pt x="365" y="103"/>
                    <a:pt x="364" y="104"/>
                    <a:pt x="363" y="106"/>
                  </a:cubicBezTo>
                  <a:cubicBezTo>
                    <a:pt x="342" y="129"/>
                    <a:pt x="320" y="157"/>
                    <a:pt x="291" y="183"/>
                  </a:cubicBezTo>
                  <a:cubicBezTo>
                    <a:pt x="263" y="210"/>
                    <a:pt x="228" y="233"/>
                    <a:pt x="191" y="248"/>
                  </a:cubicBezTo>
                  <a:cubicBezTo>
                    <a:pt x="153" y="264"/>
                    <a:pt x="112" y="271"/>
                    <a:pt x="76" y="271"/>
                  </a:cubicBezTo>
                  <a:cubicBezTo>
                    <a:pt x="41" y="271"/>
                    <a:pt x="12" y="265"/>
                    <a:pt x="0" y="2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solidFill>
                  <a:schemeClr val="tx1">
                    <a:lumMod val="75000"/>
                    <a:lumOff val="25000"/>
                  </a:schemeClr>
                </a:solidFill>
                <a:latin typeface="Century Gothic" panose="020B0502020202020204" pitchFamily="34" charset="0"/>
              </a:endParaRPr>
            </a:p>
          </p:txBody>
        </p:sp>
        <p:sp>
          <p:nvSpPr>
            <p:cNvPr id="32" name="Oval 196"/>
            <p:cNvSpPr>
              <a:spLocks noChangeArrowheads="1"/>
            </p:cNvSpPr>
            <p:nvPr/>
          </p:nvSpPr>
          <p:spPr bwMode="auto">
            <a:xfrm rot="4258904">
              <a:off x="6338179" y="1679097"/>
              <a:ext cx="283293" cy="283293"/>
            </a:xfrm>
            <a:prstGeom prst="triangle">
              <a:avLst/>
            </a:prstGeom>
            <a:grpFill/>
            <a:ln w="9525">
              <a:noFill/>
              <a:round/>
              <a:headEnd/>
              <a:tailEnd/>
            </a:ln>
          </p:spPr>
          <p:txBody>
            <a:bodyPr vert="horz" wrap="square" lIns="68580" tIns="34290" rIns="68580" bIns="34290" numCol="1" anchor="t" anchorCtr="0" compatLnSpc="1">
              <a:prstTxWarp prst="textNoShape">
                <a:avLst/>
              </a:prstTxWarp>
            </a:bodyPr>
            <a:lstStyle/>
            <a:p>
              <a:endParaRPr lang="zh-CN" altLang="en-US" sz="1500">
                <a:solidFill>
                  <a:schemeClr val="tx1">
                    <a:lumMod val="75000"/>
                    <a:lumOff val="25000"/>
                  </a:schemeClr>
                </a:solidFill>
                <a:latin typeface="Century Gothic" panose="020B0502020202020204" pitchFamily="34" charset="0"/>
              </a:endParaRPr>
            </a:p>
          </p:txBody>
        </p:sp>
      </p:grpSp>
      <p:sp>
        <p:nvSpPr>
          <p:cNvPr id="33" name="文本框 32"/>
          <p:cNvSpPr txBox="1"/>
          <p:nvPr/>
        </p:nvSpPr>
        <p:spPr>
          <a:xfrm>
            <a:off x="6109349" y="1167320"/>
            <a:ext cx="1416368" cy="784830"/>
          </a:xfrm>
          <a:prstGeom prst="rect">
            <a:avLst/>
          </a:prstGeom>
          <a:noFill/>
        </p:spPr>
        <p:txBody>
          <a:bodyPr wrap="square" rtlCol="0">
            <a:spAutoFit/>
          </a:bodyPr>
          <a:lstStyle/>
          <a:p>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此处输入文字此处输入文字此处输入文字</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此处输入文字此处输入文字此处输入文字</a:t>
            </a:r>
            <a:r>
              <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rPr>
              <a:t> </a:t>
            </a: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4" name="矩形 33"/>
          <p:cNvSpPr/>
          <p:nvPr/>
        </p:nvSpPr>
        <p:spPr>
          <a:xfrm>
            <a:off x="6084168" y="699758"/>
            <a:ext cx="1415772" cy="276999"/>
          </a:xfrm>
          <a:prstGeom prst="rect">
            <a:avLst/>
          </a:prstGeom>
          <a:ln>
            <a:noFill/>
          </a:ln>
        </p:spPr>
        <p:txBody>
          <a:bodyPr wrap="none">
            <a:spAutoFit/>
          </a:bodyPr>
          <a:lstStyle/>
          <a:p>
            <a:pPr algn="r"/>
            <a:r>
              <a:rPr lang="zh-CN" altLang="en-US" sz="1200" dirty="0">
                <a:solidFill>
                  <a:schemeClr val="accent1"/>
                </a:solidFill>
                <a:latin typeface="微软雅黑" panose="020B0503020204020204" pitchFamily="34" charset="-122"/>
                <a:ea typeface="微软雅黑" panose="020B0503020204020204" pitchFamily="34" charset="-122"/>
              </a:rPr>
              <a:t>单击此处添加标题</a:t>
            </a:r>
            <a:endParaRPr lang="en-US" altLang="zh-CN" sz="120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66440489"/>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1000"/>
                                        <p:tgtEl>
                                          <p:spTgt spid="29"/>
                                        </p:tgtEl>
                                      </p:cBhvr>
                                    </p:animEffect>
                                    <p:anim calcmode="lin" valueType="num">
                                      <p:cBhvr>
                                        <p:cTn id="33" dur="1000" fill="hold"/>
                                        <p:tgtEl>
                                          <p:spTgt spid="29"/>
                                        </p:tgtEl>
                                        <p:attrNameLst>
                                          <p:attrName>ppt_x</p:attrName>
                                        </p:attrNameLst>
                                      </p:cBhvr>
                                      <p:tavLst>
                                        <p:tav tm="0">
                                          <p:val>
                                            <p:strVal val="#ppt_x"/>
                                          </p:val>
                                        </p:tav>
                                        <p:tav tm="100000">
                                          <p:val>
                                            <p:strVal val="#ppt_x"/>
                                          </p:val>
                                        </p:tav>
                                      </p:tavLst>
                                    </p:anim>
                                    <p:anim calcmode="lin" valueType="num">
                                      <p:cBhvr>
                                        <p:cTn id="34" dur="1000" fill="hold"/>
                                        <p:tgtEl>
                                          <p:spTgt spid="2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1000"/>
                                        <p:tgtEl>
                                          <p:spTgt spid="33"/>
                                        </p:tgtEl>
                                      </p:cBhvr>
                                    </p:animEffect>
                                    <p:anim calcmode="lin" valueType="num">
                                      <p:cBhvr>
                                        <p:cTn id="38" dur="1000" fill="hold"/>
                                        <p:tgtEl>
                                          <p:spTgt spid="33"/>
                                        </p:tgtEl>
                                        <p:attrNameLst>
                                          <p:attrName>ppt_x</p:attrName>
                                        </p:attrNameLst>
                                      </p:cBhvr>
                                      <p:tavLst>
                                        <p:tav tm="0">
                                          <p:val>
                                            <p:strVal val="#ppt_x"/>
                                          </p:val>
                                        </p:tav>
                                        <p:tav tm="100000">
                                          <p:val>
                                            <p:strVal val="#ppt_x"/>
                                          </p:val>
                                        </p:tav>
                                      </p:tavLst>
                                    </p:anim>
                                    <p:anim calcmode="lin" valueType="num">
                                      <p:cBhvr>
                                        <p:cTn id="39" dur="1000" fill="hold"/>
                                        <p:tgtEl>
                                          <p:spTgt spid="3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1000"/>
                                        <p:tgtEl>
                                          <p:spTgt spid="34"/>
                                        </p:tgtEl>
                                      </p:cBhvr>
                                    </p:animEffect>
                                    <p:anim calcmode="lin" valueType="num">
                                      <p:cBhvr>
                                        <p:cTn id="43" dur="1000" fill="hold"/>
                                        <p:tgtEl>
                                          <p:spTgt spid="34"/>
                                        </p:tgtEl>
                                        <p:attrNameLst>
                                          <p:attrName>ppt_x</p:attrName>
                                        </p:attrNameLst>
                                      </p:cBhvr>
                                      <p:tavLst>
                                        <p:tav tm="0">
                                          <p:val>
                                            <p:strVal val="#ppt_x"/>
                                          </p:val>
                                        </p:tav>
                                        <p:tav tm="100000">
                                          <p:val>
                                            <p:strVal val="#ppt_x"/>
                                          </p:val>
                                        </p:tav>
                                      </p:tavLst>
                                    </p:anim>
                                    <p:anim calcmode="lin" valueType="num">
                                      <p:cBhvr>
                                        <p:cTn id="4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1000"/>
                                        <p:tgtEl>
                                          <p:spTgt spid="23"/>
                                        </p:tgtEl>
                                      </p:cBhvr>
                                    </p:animEffect>
                                    <p:anim calcmode="lin" valueType="num">
                                      <p:cBhvr>
                                        <p:cTn id="67" dur="1000" fill="hold"/>
                                        <p:tgtEl>
                                          <p:spTgt spid="23"/>
                                        </p:tgtEl>
                                        <p:attrNameLst>
                                          <p:attrName>ppt_x</p:attrName>
                                        </p:attrNameLst>
                                      </p:cBhvr>
                                      <p:tavLst>
                                        <p:tav tm="0">
                                          <p:val>
                                            <p:strVal val="#ppt_x"/>
                                          </p:val>
                                        </p:tav>
                                        <p:tav tm="100000">
                                          <p:val>
                                            <p:strVal val="#ppt_x"/>
                                          </p:val>
                                        </p:tav>
                                      </p:tavLst>
                                    </p:anim>
                                    <p:anim calcmode="lin" valueType="num">
                                      <p:cBhvr>
                                        <p:cTn id="68" dur="1000" fill="hold"/>
                                        <p:tgtEl>
                                          <p:spTgt spid="23"/>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1000"/>
                                        <p:tgtEl>
                                          <p:spTgt spid="27"/>
                                        </p:tgtEl>
                                      </p:cBhvr>
                                    </p:animEffect>
                                    <p:anim calcmode="lin" valueType="num">
                                      <p:cBhvr>
                                        <p:cTn id="72" dur="1000" fill="hold"/>
                                        <p:tgtEl>
                                          <p:spTgt spid="27"/>
                                        </p:tgtEl>
                                        <p:attrNameLst>
                                          <p:attrName>ppt_x</p:attrName>
                                        </p:attrNameLst>
                                      </p:cBhvr>
                                      <p:tavLst>
                                        <p:tav tm="0">
                                          <p:val>
                                            <p:strVal val="#ppt_x"/>
                                          </p:val>
                                        </p:tav>
                                        <p:tav tm="100000">
                                          <p:val>
                                            <p:strVal val="#ppt_x"/>
                                          </p:val>
                                        </p:tav>
                                      </p:tavLst>
                                    </p:anim>
                                    <p:anim calcmode="lin" valueType="num">
                                      <p:cBhvr>
                                        <p:cTn id="73" dur="1000" fill="hold"/>
                                        <p:tgtEl>
                                          <p:spTgt spid="27"/>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1000"/>
                                        <p:tgtEl>
                                          <p:spTgt spid="28"/>
                                        </p:tgtEl>
                                      </p:cBhvr>
                                    </p:animEffect>
                                    <p:anim calcmode="lin" valueType="num">
                                      <p:cBhvr>
                                        <p:cTn id="77" dur="1000" fill="hold"/>
                                        <p:tgtEl>
                                          <p:spTgt spid="28"/>
                                        </p:tgtEl>
                                        <p:attrNameLst>
                                          <p:attrName>ppt_x</p:attrName>
                                        </p:attrNameLst>
                                      </p:cBhvr>
                                      <p:tavLst>
                                        <p:tav tm="0">
                                          <p:val>
                                            <p:strVal val="#ppt_x"/>
                                          </p:val>
                                        </p:tav>
                                        <p:tav tm="100000">
                                          <p:val>
                                            <p:strVal val="#ppt_x"/>
                                          </p:val>
                                        </p:tav>
                                      </p:tavLst>
                                    </p:anim>
                                    <p:anim calcmode="lin" valueType="num">
                                      <p:cBhvr>
                                        <p:cTn id="7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16"/>
                                        </p:tgtEl>
                                        <p:attrNameLst>
                                          <p:attrName>style.visibility</p:attrName>
                                        </p:attrNameLst>
                                      </p:cBhvr>
                                      <p:to>
                                        <p:strVal val="visible"/>
                                      </p:to>
                                    </p:set>
                                    <p:animEffect transition="in" filter="fade">
                                      <p:cBhvr>
                                        <p:cTn id="83" dur="1000"/>
                                        <p:tgtEl>
                                          <p:spTgt spid="16"/>
                                        </p:tgtEl>
                                      </p:cBhvr>
                                    </p:animEffect>
                                    <p:anim calcmode="lin" valueType="num">
                                      <p:cBhvr>
                                        <p:cTn id="84" dur="1000" fill="hold"/>
                                        <p:tgtEl>
                                          <p:spTgt spid="16"/>
                                        </p:tgtEl>
                                        <p:attrNameLst>
                                          <p:attrName>ppt_x</p:attrName>
                                        </p:attrNameLst>
                                      </p:cBhvr>
                                      <p:tavLst>
                                        <p:tav tm="0">
                                          <p:val>
                                            <p:strVal val="#ppt_x"/>
                                          </p:val>
                                        </p:tav>
                                        <p:tav tm="100000">
                                          <p:val>
                                            <p:strVal val="#ppt_x"/>
                                          </p:val>
                                        </p:tav>
                                      </p:tavLst>
                                    </p:anim>
                                    <p:anim calcmode="lin" valueType="num">
                                      <p:cBhvr>
                                        <p:cTn id="85" dur="1000" fill="hold"/>
                                        <p:tgtEl>
                                          <p:spTgt spid="16"/>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1000"/>
                                        <p:tgtEl>
                                          <p:spTgt spid="20"/>
                                        </p:tgtEl>
                                      </p:cBhvr>
                                    </p:animEffect>
                                    <p:anim calcmode="lin" valueType="num">
                                      <p:cBhvr>
                                        <p:cTn id="89" dur="1000" fill="hold"/>
                                        <p:tgtEl>
                                          <p:spTgt spid="20"/>
                                        </p:tgtEl>
                                        <p:attrNameLst>
                                          <p:attrName>ppt_x</p:attrName>
                                        </p:attrNameLst>
                                      </p:cBhvr>
                                      <p:tavLst>
                                        <p:tav tm="0">
                                          <p:val>
                                            <p:strVal val="#ppt_x"/>
                                          </p:val>
                                        </p:tav>
                                        <p:tav tm="100000">
                                          <p:val>
                                            <p:strVal val="#ppt_x"/>
                                          </p:val>
                                        </p:tav>
                                      </p:tavLst>
                                    </p:anim>
                                    <p:anim calcmode="lin" valueType="num">
                                      <p:cBhvr>
                                        <p:cTn id="90" dur="1000" fill="hold"/>
                                        <p:tgtEl>
                                          <p:spTgt spid="20"/>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fade">
                                      <p:cBhvr>
                                        <p:cTn id="93" dur="1000"/>
                                        <p:tgtEl>
                                          <p:spTgt spid="21"/>
                                        </p:tgtEl>
                                      </p:cBhvr>
                                    </p:animEffect>
                                    <p:anim calcmode="lin" valueType="num">
                                      <p:cBhvr>
                                        <p:cTn id="94" dur="1000" fill="hold"/>
                                        <p:tgtEl>
                                          <p:spTgt spid="21"/>
                                        </p:tgtEl>
                                        <p:attrNameLst>
                                          <p:attrName>ppt_x</p:attrName>
                                        </p:attrNameLst>
                                      </p:cBhvr>
                                      <p:tavLst>
                                        <p:tav tm="0">
                                          <p:val>
                                            <p:strVal val="#ppt_x"/>
                                          </p:val>
                                        </p:tav>
                                        <p:tav tm="100000">
                                          <p:val>
                                            <p:strVal val="#ppt_x"/>
                                          </p:val>
                                        </p:tav>
                                      </p:tavLst>
                                    </p:anim>
                                    <p:anim calcmode="lin" valueType="num">
                                      <p:cBhvr>
                                        <p:cTn id="95" dur="1000" fill="hold"/>
                                        <p:tgtEl>
                                          <p:spTgt spid="21"/>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fade">
                                      <p:cBhvr>
                                        <p:cTn id="98" dur="1000"/>
                                        <p:tgtEl>
                                          <p:spTgt spid="22"/>
                                        </p:tgtEl>
                                      </p:cBhvr>
                                    </p:animEffect>
                                    <p:anim calcmode="lin" valueType="num">
                                      <p:cBhvr>
                                        <p:cTn id="99" dur="1000" fill="hold"/>
                                        <p:tgtEl>
                                          <p:spTgt spid="22"/>
                                        </p:tgtEl>
                                        <p:attrNameLst>
                                          <p:attrName>ppt_x</p:attrName>
                                        </p:attrNameLst>
                                      </p:cBhvr>
                                      <p:tavLst>
                                        <p:tav tm="0">
                                          <p:val>
                                            <p:strVal val="#ppt_x"/>
                                          </p:val>
                                        </p:tav>
                                        <p:tav tm="100000">
                                          <p:val>
                                            <p:strVal val="#ppt_x"/>
                                          </p:val>
                                        </p:tav>
                                      </p:tavLst>
                                    </p:anim>
                                    <p:anim calcmode="lin" valueType="num">
                                      <p:cBhvr>
                                        <p:cTn id="10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p:bldP spid="15" grpId="0"/>
      <p:bldP spid="16" grpId="0" animBg="1"/>
      <p:bldP spid="20" grpId="0" animBg="1"/>
      <p:bldP spid="21" grpId="0"/>
      <p:bldP spid="22" grpId="0"/>
      <p:bldP spid="23" grpId="0" animBg="1"/>
      <p:bldP spid="27" grpId="0"/>
      <p:bldP spid="28" grpId="0"/>
      <p:bldP spid="29" grpId="0" animBg="1"/>
      <p:bldP spid="33"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5DA40E21-2EDB-4F35-9097-62E849B4E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2" name="Group 16"/>
          <p:cNvGrpSpPr/>
          <p:nvPr/>
        </p:nvGrpSpPr>
        <p:grpSpPr>
          <a:xfrm>
            <a:off x="0" y="1564432"/>
            <a:ext cx="4401055" cy="115193"/>
            <a:chOff x="0" y="2341322"/>
            <a:chExt cx="4403469" cy="115214"/>
          </a:xfrm>
          <a:solidFill>
            <a:schemeClr val="accent1"/>
          </a:solidFill>
        </p:grpSpPr>
        <p:sp>
          <p:nvSpPr>
            <p:cNvPr id="5"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31305">
                <a:defRPr/>
              </a:pPr>
              <a:endParaRPr lang="en-US" sz="1900" dirty="0">
                <a:latin typeface="Arial" panose="020B0604020202020204" pitchFamily="34" charset="0"/>
                <a:ea typeface="微软雅黑" panose="020B0503020204020204" pitchFamily="34" charset="-122"/>
                <a:sym typeface="Arial" panose="020B0604020202020204" pitchFamily="34" charset="0"/>
              </a:endParaRPr>
            </a:p>
          </p:txBody>
        </p:sp>
        <p:sp>
          <p:nvSpPr>
            <p:cNvPr id="6"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031305">
                <a:defRPr/>
              </a:pPr>
              <a:endParaRPr lang="en-US" sz="19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7" name="TextBox 6"/>
          <p:cNvSpPr txBox="1">
            <a:spLocks noChangeArrowheads="1"/>
          </p:cNvSpPr>
          <p:nvPr/>
        </p:nvSpPr>
        <p:spPr bwMode="auto">
          <a:xfrm>
            <a:off x="3201335" y="1819961"/>
            <a:ext cx="2359621"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defTabSz="685658"/>
            <a:r>
              <a:rPr lang="zh-CN" altLang="en-US" sz="2300" b="1" dirty="0">
                <a:solidFill>
                  <a:srgbClr val="25FFFF"/>
                </a:solidFill>
                <a:latin typeface="方正正准黑简体" panose="02000000000000000000" pitchFamily="2" charset="-122"/>
                <a:ea typeface="方正正准黑简体" panose="02000000000000000000" pitchFamily="2" charset="-122"/>
                <a:cs typeface="+mn-ea"/>
                <a:sym typeface="+mn-lt"/>
              </a:rPr>
              <a:t>单击此处添加标题</a:t>
            </a:r>
          </a:p>
        </p:txBody>
      </p:sp>
      <p:sp>
        <p:nvSpPr>
          <p:cNvPr id="8" name="Text Placeholder 3"/>
          <p:cNvSpPr txBox="1">
            <a:spLocks/>
          </p:cNvSpPr>
          <p:nvPr/>
        </p:nvSpPr>
        <p:spPr>
          <a:xfrm>
            <a:off x="3251237" y="2308840"/>
            <a:ext cx="3118449" cy="303225"/>
          </a:xfrm>
          <a:prstGeom prst="rect">
            <a:avLst/>
          </a:prstGeom>
        </p:spPr>
        <p:txBody>
          <a:bodyPr wrap="square" lIns="0" tIns="0" rIns="0" bIns="0" anchor="ctr">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914115">
              <a:lnSpc>
                <a:spcPct val="150000"/>
              </a:lnSpc>
              <a:spcBef>
                <a:spcPct val="20000"/>
              </a:spcBef>
              <a:defRPr/>
            </a:pPr>
            <a:r>
              <a:rPr lang="en-US" sz="700" dirty="0">
                <a:solidFill>
                  <a:schemeClr val="bg1"/>
                </a:solidFill>
                <a:latin typeface="Arial" panose="020B0604020202020204" pitchFamily="34" charset="0"/>
                <a:ea typeface="微软雅黑" panose="020B0503020204020204" pitchFamily="34" charset="-122"/>
                <a:sym typeface="Arial" panose="020B0604020202020204" pitchFamily="34" charset="0"/>
              </a:rPr>
              <a:t>There are many variations of passages but the majority </a:t>
            </a:r>
            <a:r>
              <a:rPr lang="en-US" sz="700" dirty="0" err="1">
                <a:solidFill>
                  <a:schemeClr val="bg1"/>
                </a:solidFill>
                <a:latin typeface="Arial" panose="020B0604020202020204" pitchFamily="34" charset="0"/>
                <a:ea typeface="微软雅黑" panose="020B0503020204020204" pitchFamily="34" charset="-122"/>
                <a:sym typeface="Arial" panose="020B0604020202020204" pitchFamily="34" charset="0"/>
              </a:rPr>
              <a:t>havesuffered</a:t>
            </a:r>
            <a:r>
              <a:rPr lang="en-US" sz="700" dirty="0">
                <a:solidFill>
                  <a:schemeClr val="bg1"/>
                </a:solidFill>
                <a:latin typeface="Arial" panose="020B0604020202020204" pitchFamily="34" charset="0"/>
                <a:ea typeface="微软雅黑" panose="020B0503020204020204" pitchFamily="34" charset="-122"/>
                <a:sym typeface="Arial" panose="020B0604020202020204" pitchFamily="34" charset="0"/>
              </a:rPr>
              <a:t> alteration in some form, by injected.</a:t>
            </a:r>
          </a:p>
        </p:txBody>
      </p:sp>
      <p:sp>
        <p:nvSpPr>
          <p:cNvPr id="9" name="TextBox 8"/>
          <p:cNvSpPr txBox="1">
            <a:spLocks noChangeArrowheads="1"/>
          </p:cNvSpPr>
          <p:nvPr/>
        </p:nvSpPr>
        <p:spPr bwMode="auto">
          <a:xfrm>
            <a:off x="2393630" y="1692337"/>
            <a:ext cx="741782" cy="68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32" tIns="32516" rIns="65032" bIns="32516" anchor="ctr">
            <a:spAutoFit/>
          </a:bodyPr>
          <a:lstStyle>
            <a:lvl1pPr>
              <a:defRPr sz="2000">
                <a:solidFill>
                  <a:schemeClr val="tx1"/>
                </a:solidFill>
                <a:latin typeface="Arial" panose="020B0604020202020204" pitchFamily="34" charset="0"/>
                <a:ea typeface="宋体" panose="02010600030101010101" pitchFamily="2" charset="-122"/>
              </a:defRPr>
            </a:lvl1pPr>
            <a:lvl2pPr marL="742950" indent="-285750">
              <a:defRPr sz="2000">
                <a:solidFill>
                  <a:schemeClr val="tx1"/>
                </a:solidFill>
                <a:latin typeface="Arial" panose="020B0604020202020204" pitchFamily="34" charset="0"/>
                <a:ea typeface="宋体" panose="02010600030101010101" pitchFamily="2" charset="-122"/>
              </a:defRPr>
            </a:lvl2pPr>
            <a:lvl3pPr marL="1143000" indent="-228600">
              <a:defRPr sz="2000">
                <a:solidFill>
                  <a:schemeClr val="tx1"/>
                </a:solidFill>
                <a:latin typeface="Arial" panose="020B0604020202020204" pitchFamily="34" charset="0"/>
                <a:ea typeface="宋体" panose="02010600030101010101" pitchFamily="2" charset="-122"/>
              </a:defRPr>
            </a:lvl3pPr>
            <a:lvl4pPr marL="1600200" indent="-228600">
              <a:defRPr sz="2000">
                <a:solidFill>
                  <a:schemeClr val="tx1"/>
                </a:solidFill>
                <a:latin typeface="Arial" panose="020B0604020202020204" pitchFamily="34" charset="0"/>
                <a:ea typeface="宋体" panose="02010600030101010101" pitchFamily="2" charset="-122"/>
              </a:defRPr>
            </a:lvl4pPr>
            <a:lvl5pPr marL="2057400" indent="-228600">
              <a:defRPr sz="2000">
                <a:solidFill>
                  <a:schemeClr val="tx1"/>
                </a:solidFill>
                <a:latin typeface="Arial" panose="020B0604020202020204" pitchFamily="34" charset="0"/>
                <a:ea typeface="宋体" panose="02010600030101010101" pitchFamily="2" charset="-122"/>
              </a:defRPr>
            </a:lvl5pPr>
            <a:lvl6pPr marL="25146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6pPr>
            <a:lvl7pPr marL="29718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7pPr>
            <a:lvl8pPr marL="34290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8pPr>
            <a:lvl9pPr marL="3886200" indent="-228600" defTabSz="1030288" fontAlgn="base">
              <a:spcBef>
                <a:spcPct val="0"/>
              </a:spcBef>
              <a:spcAft>
                <a:spcPct val="0"/>
              </a:spcAft>
              <a:defRPr sz="2000">
                <a:solidFill>
                  <a:schemeClr val="tx1"/>
                </a:solidFill>
                <a:latin typeface="Arial" panose="020B0604020202020204" pitchFamily="34" charset="0"/>
                <a:ea typeface="宋体" panose="02010600030101010101" pitchFamily="2" charset="-122"/>
              </a:defRPr>
            </a:lvl9pPr>
          </a:lstStyle>
          <a:p>
            <a:pPr algn="ctr"/>
            <a:r>
              <a:rPr lang="en-US" altLang="zh-CN" sz="4000" dirty="0">
                <a:solidFill>
                  <a:srgbClr val="25FFFF"/>
                </a:solidFill>
                <a:ea typeface="微软雅黑" panose="020B0503020204020204" pitchFamily="34" charset="-122"/>
                <a:sym typeface="Arial" panose="020B0604020202020204" pitchFamily="34" charset="0"/>
              </a:rPr>
              <a:t>02</a:t>
            </a:r>
          </a:p>
        </p:txBody>
      </p:sp>
    </p:spTree>
    <p:extLst>
      <p:ext uri="{BB962C8B-B14F-4D97-AF65-F5344CB8AC3E}">
        <p14:creationId xmlns:p14="http://schemas.microsoft.com/office/powerpoint/2010/main" val="304678330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slide(fromBottom)">
                                      <p:cBhvr>
                                        <p:cTn id="16" dur="500"/>
                                        <p:tgtEl>
                                          <p:spTgt spid="7"/>
                                        </p:tgtEl>
                                      </p:cBhvr>
                                    </p:animEffect>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slide(fromBottom)">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5233648" y="2094824"/>
            <a:ext cx="1101452" cy="1364210"/>
          </a:xfrm>
          <a:custGeom>
            <a:avLst/>
            <a:gdLst>
              <a:gd name="connsiteX0" fmla="*/ 485776 w 1468603"/>
              <a:gd name="connsiteY0" fmla="*/ 0 h 1818385"/>
              <a:gd name="connsiteX1" fmla="*/ 611480 w 1468603"/>
              <a:gd name="connsiteY1" fmla="*/ 52068 h 1818385"/>
              <a:gd name="connsiteX2" fmla="*/ 1468603 w 1468603"/>
              <a:gd name="connsiteY2" fmla="*/ 909193 h 1818385"/>
              <a:gd name="connsiteX3" fmla="*/ 611480 w 1468603"/>
              <a:gd name="connsiteY3" fmla="*/ 1766317 h 1818385"/>
              <a:gd name="connsiteX4" fmla="*/ 360072 w 1468603"/>
              <a:gd name="connsiteY4" fmla="*/ 1766317 h 1818385"/>
              <a:gd name="connsiteX5" fmla="*/ 1 w 1468603"/>
              <a:gd name="connsiteY5" fmla="*/ 1406246 h 1818385"/>
              <a:gd name="connsiteX6" fmla="*/ 439313 w 1468603"/>
              <a:gd name="connsiteY6" fmla="*/ 966934 h 1818385"/>
              <a:gd name="connsiteX7" fmla="*/ 748365 w 1468603"/>
              <a:gd name="connsiteY7" fmla="*/ 966934 h 1818385"/>
              <a:gd name="connsiteX8" fmla="*/ 748365 w 1468603"/>
              <a:gd name="connsiteY8" fmla="*/ 1092686 h 1818385"/>
              <a:gd name="connsiteX9" fmla="*/ 923154 w 1468603"/>
              <a:gd name="connsiteY9" fmla="*/ 909193 h 1818385"/>
              <a:gd name="connsiteX10" fmla="*/ 748365 w 1468603"/>
              <a:gd name="connsiteY10" fmla="*/ 725699 h 1818385"/>
              <a:gd name="connsiteX11" fmla="*/ 748365 w 1468603"/>
              <a:gd name="connsiteY11" fmla="*/ 851451 h 1818385"/>
              <a:gd name="connsiteX12" fmla="*/ 439312 w 1468603"/>
              <a:gd name="connsiteY12" fmla="*/ 851451 h 1818385"/>
              <a:gd name="connsiteX13" fmla="*/ 0 w 1468603"/>
              <a:gd name="connsiteY13" fmla="*/ 412140 h 1818385"/>
              <a:gd name="connsiteX14" fmla="*/ 360072 w 1468603"/>
              <a:gd name="connsiteY14" fmla="*/ 52068 h 1818385"/>
              <a:gd name="connsiteX15" fmla="*/ 485776 w 1468603"/>
              <a:gd name="connsiteY15" fmla="*/ 0 h 181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8603" h="1818385">
                <a:moveTo>
                  <a:pt x="485776" y="0"/>
                </a:moveTo>
                <a:cubicBezTo>
                  <a:pt x="531271" y="0"/>
                  <a:pt x="576768" y="17356"/>
                  <a:pt x="611480" y="52068"/>
                </a:cubicBezTo>
                <a:lnTo>
                  <a:pt x="1468603" y="909193"/>
                </a:lnTo>
                <a:lnTo>
                  <a:pt x="611480" y="1766317"/>
                </a:lnTo>
                <a:cubicBezTo>
                  <a:pt x="542054" y="1835742"/>
                  <a:pt x="429496" y="1835742"/>
                  <a:pt x="360072" y="1766317"/>
                </a:cubicBezTo>
                <a:lnTo>
                  <a:pt x="1" y="1406246"/>
                </a:lnTo>
                <a:lnTo>
                  <a:pt x="439313" y="966934"/>
                </a:lnTo>
                <a:lnTo>
                  <a:pt x="748365" y="966934"/>
                </a:lnTo>
                <a:lnTo>
                  <a:pt x="748365" y="1092686"/>
                </a:lnTo>
                <a:lnTo>
                  <a:pt x="923154" y="909193"/>
                </a:lnTo>
                <a:lnTo>
                  <a:pt x="748365" y="725699"/>
                </a:lnTo>
                <a:lnTo>
                  <a:pt x="748365" y="851451"/>
                </a:lnTo>
                <a:lnTo>
                  <a:pt x="439312" y="851451"/>
                </a:lnTo>
                <a:lnTo>
                  <a:pt x="0" y="412140"/>
                </a:lnTo>
                <a:lnTo>
                  <a:pt x="360072" y="52068"/>
                </a:lnTo>
                <a:cubicBezTo>
                  <a:pt x="394784" y="17356"/>
                  <a:pt x="440280" y="0"/>
                  <a:pt x="485776" y="0"/>
                </a:cubicBez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 name="任意多边形 2"/>
          <p:cNvSpPr/>
          <p:nvPr/>
        </p:nvSpPr>
        <p:spPr>
          <a:xfrm>
            <a:off x="4297763" y="2094824"/>
            <a:ext cx="1101452" cy="1364210"/>
          </a:xfrm>
          <a:custGeom>
            <a:avLst/>
            <a:gdLst>
              <a:gd name="connsiteX0" fmla="*/ 485776 w 1468603"/>
              <a:gd name="connsiteY0" fmla="*/ 0 h 1818385"/>
              <a:gd name="connsiteX1" fmla="*/ 611480 w 1468603"/>
              <a:gd name="connsiteY1" fmla="*/ 52068 h 1818385"/>
              <a:gd name="connsiteX2" fmla="*/ 1468603 w 1468603"/>
              <a:gd name="connsiteY2" fmla="*/ 909193 h 1818385"/>
              <a:gd name="connsiteX3" fmla="*/ 611480 w 1468603"/>
              <a:gd name="connsiteY3" fmla="*/ 1766317 h 1818385"/>
              <a:gd name="connsiteX4" fmla="*/ 360072 w 1468603"/>
              <a:gd name="connsiteY4" fmla="*/ 1766317 h 1818385"/>
              <a:gd name="connsiteX5" fmla="*/ 1 w 1468603"/>
              <a:gd name="connsiteY5" fmla="*/ 1406246 h 1818385"/>
              <a:gd name="connsiteX6" fmla="*/ 439313 w 1468603"/>
              <a:gd name="connsiteY6" fmla="*/ 966934 h 1818385"/>
              <a:gd name="connsiteX7" fmla="*/ 748365 w 1468603"/>
              <a:gd name="connsiteY7" fmla="*/ 966934 h 1818385"/>
              <a:gd name="connsiteX8" fmla="*/ 748365 w 1468603"/>
              <a:gd name="connsiteY8" fmla="*/ 1092686 h 1818385"/>
              <a:gd name="connsiteX9" fmla="*/ 923154 w 1468603"/>
              <a:gd name="connsiteY9" fmla="*/ 909193 h 1818385"/>
              <a:gd name="connsiteX10" fmla="*/ 748365 w 1468603"/>
              <a:gd name="connsiteY10" fmla="*/ 725699 h 1818385"/>
              <a:gd name="connsiteX11" fmla="*/ 748365 w 1468603"/>
              <a:gd name="connsiteY11" fmla="*/ 851451 h 1818385"/>
              <a:gd name="connsiteX12" fmla="*/ 439312 w 1468603"/>
              <a:gd name="connsiteY12" fmla="*/ 851451 h 1818385"/>
              <a:gd name="connsiteX13" fmla="*/ 0 w 1468603"/>
              <a:gd name="connsiteY13" fmla="*/ 412140 h 1818385"/>
              <a:gd name="connsiteX14" fmla="*/ 360072 w 1468603"/>
              <a:gd name="connsiteY14" fmla="*/ 52068 h 1818385"/>
              <a:gd name="connsiteX15" fmla="*/ 485776 w 1468603"/>
              <a:gd name="connsiteY15" fmla="*/ 0 h 181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8603" h="1818385">
                <a:moveTo>
                  <a:pt x="485776" y="0"/>
                </a:moveTo>
                <a:cubicBezTo>
                  <a:pt x="531271" y="0"/>
                  <a:pt x="576768" y="17356"/>
                  <a:pt x="611480" y="52068"/>
                </a:cubicBezTo>
                <a:lnTo>
                  <a:pt x="1468603" y="909193"/>
                </a:lnTo>
                <a:lnTo>
                  <a:pt x="611480" y="1766317"/>
                </a:lnTo>
                <a:cubicBezTo>
                  <a:pt x="542054" y="1835742"/>
                  <a:pt x="429496" y="1835742"/>
                  <a:pt x="360072" y="1766317"/>
                </a:cubicBezTo>
                <a:lnTo>
                  <a:pt x="1" y="1406246"/>
                </a:lnTo>
                <a:lnTo>
                  <a:pt x="439313" y="966934"/>
                </a:lnTo>
                <a:lnTo>
                  <a:pt x="748365" y="966934"/>
                </a:lnTo>
                <a:lnTo>
                  <a:pt x="748365" y="1092686"/>
                </a:lnTo>
                <a:lnTo>
                  <a:pt x="923154" y="909193"/>
                </a:lnTo>
                <a:lnTo>
                  <a:pt x="748365" y="725699"/>
                </a:lnTo>
                <a:lnTo>
                  <a:pt x="748365" y="851451"/>
                </a:lnTo>
                <a:lnTo>
                  <a:pt x="439312" y="851451"/>
                </a:lnTo>
                <a:lnTo>
                  <a:pt x="0" y="412140"/>
                </a:lnTo>
                <a:lnTo>
                  <a:pt x="360072" y="52068"/>
                </a:lnTo>
                <a:cubicBezTo>
                  <a:pt x="394784" y="17356"/>
                  <a:pt x="440280" y="0"/>
                  <a:pt x="485776" y="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任意多边形 3"/>
          <p:cNvSpPr/>
          <p:nvPr/>
        </p:nvSpPr>
        <p:spPr>
          <a:xfrm>
            <a:off x="3361879" y="2094824"/>
            <a:ext cx="1101452" cy="1364210"/>
          </a:xfrm>
          <a:custGeom>
            <a:avLst/>
            <a:gdLst>
              <a:gd name="connsiteX0" fmla="*/ 485776 w 1468603"/>
              <a:gd name="connsiteY0" fmla="*/ 0 h 1818385"/>
              <a:gd name="connsiteX1" fmla="*/ 611480 w 1468603"/>
              <a:gd name="connsiteY1" fmla="*/ 52068 h 1818385"/>
              <a:gd name="connsiteX2" fmla="*/ 1468603 w 1468603"/>
              <a:gd name="connsiteY2" fmla="*/ 909193 h 1818385"/>
              <a:gd name="connsiteX3" fmla="*/ 611480 w 1468603"/>
              <a:gd name="connsiteY3" fmla="*/ 1766317 h 1818385"/>
              <a:gd name="connsiteX4" fmla="*/ 360072 w 1468603"/>
              <a:gd name="connsiteY4" fmla="*/ 1766317 h 1818385"/>
              <a:gd name="connsiteX5" fmla="*/ 1 w 1468603"/>
              <a:gd name="connsiteY5" fmla="*/ 1406246 h 1818385"/>
              <a:gd name="connsiteX6" fmla="*/ 439313 w 1468603"/>
              <a:gd name="connsiteY6" fmla="*/ 966934 h 1818385"/>
              <a:gd name="connsiteX7" fmla="*/ 748365 w 1468603"/>
              <a:gd name="connsiteY7" fmla="*/ 966934 h 1818385"/>
              <a:gd name="connsiteX8" fmla="*/ 748365 w 1468603"/>
              <a:gd name="connsiteY8" fmla="*/ 1092686 h 1818385"/>
              <a:gd name="connsiteX9" fmla="*/ 923154 w 1468603"/>
              <a:gd name="connsiteY9" fmla="*/ 909193 h 1818385"/>
              <a:gd name="connsiteX10" fmla="*/ 748365 w 1468603"/>
              <a:gd name="connsiteY10" fmla="*/ 725699 h 1818385"/>
              <a:gd name="connsiteX11" fmla="*/ 748365 w 1468603"/>
              <a:gd name="connsiteY11" fmla="*/ 851451 h 1818385"/>
              <a:gd name="connsiteX12" fmla="*/ 439312 w 1468603"/>
              <a:gd name="connsiteY12" fmla="*/ 851451 h 1818385"/>
              <a:gd name="connsiteX13" fmla="*/ 0 w 1468603"/>
              <a:gd name="connsiteY13" fmla="*/ 412140 h 1818385"/>
              <a:gd name="connsiteX14" fmla="*/ 360072 w 1468603"/>
              <a:gd name="connsiteY14" fmla="*/ 52068 h 1818385"/>
              <a:gd name="connsiteX15" fmla="*/ 485776 w 1468603"/>
              <a:gd name="connsiteY15" fmla="*/ 0 h 181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8603" h="1818385">
                <a:moveTo>
                  <a:pt x="485776" y="0"/>
                </a:moveTo>
                <a:cubicBezTo>
                  <a:pt x="531271" y="0"/>
                  <a:pt x="576768" y="17356"/>
                  <a:pt x="611480" y="52068"/>
                </a:cubicBezTo>
                <a:lnTo>
                  <a:pt x="1468603" y="909193"/>
                </a:lnTo>
                <a:lnTo>
                  <a:pt x="611480" y="1766317"/>
                </a:lnTo>
                <a:cubicBezTo>
                  <a:pt x="542054" y="1835742"/>
                  <a:pt x="429496" y="1835742"/>
                  <a:pt x="360072" y="1766317"/>
                </a:cubicBezTo>
                <a:lnTo>
                  <a:pt x="1" y="1406246"/>
                </a:lnTo>
                <a:lnTo>
                  <a:pt x="439313" y="966934"/>
                </a:lnTo>
                <a:lnTo>
                  <a:pt x="748365" y="966934"/>
                </a:lnTo>
                <a:lnTo>
                  <a:pt x="748365" y="1092686"/>
                </a:lnTo>
                <a:lnTo>
                  <a:pt x="923154" y="909193"/>
                </a:lnTo>
                <a:lnTo>
                  <a:pt x="748365" y="725699"/>
                </a:lnTo>
                <a:lnTo>
                  <a:pt x="748365" y="851451"/>
                </a:lnTo>
                <a:lnTo>
                  <a:pt x="439312" y="851451"/>
                </a:lnTo>
                <a:lnTo>
                  <a:pt x="0" y="412140"/>
                </a:lnTo>
                <a:lnTo>
                  <a:pt x="360072" y="52068"/>
                </a:lnTo>
                <a:cubicBezTo>
                  <a:pt x="394784" y="17356"/>
                  <a:pt x="440280" y="0"/>
                  <a:pt x="485776" y="0"/>
                </a:cubicBez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 name="任意多边形 4"/>
          <p:cNvSpPr/>
          <p:nvPr/>
        </p:nvSpPr>
        <p:spPr>
          <a:xfrm>
            <a:off x="2425994" y="2094824"/>
            <a:ext cx="1101452" cy="1364210"/>
          </a:xfrm>
          <a:custGeom>
            <a:avLst/>
            <a:gdLst>
              <a:gd name="connsiteX0" fmla="*/ 485776 w 1468603"/>
              <a:gd name="connsiteY0" fmla="*/ 0 h 1818385"/>
              <a:gd name="connsiteX1" fmla="*/ 611480 w 1468603"/>
              <a:gd name="connsiteY1" fmla="*/ 52068 h 1818385"/>
              <a:gd name="connsiteX2" fmla="*/ 1468603 w 1468603"/>
              <a:gd name="connsiteY2" fmla="*/ 909193 h 1818385"/>
              <a:gd name="connsiteX3" fmla="*/ 611480 w 1468603"/>
              <a:gd name="connsiteY3" fmla="*/ 1766317 h 1818385"/>
              <a:gd name="connsiteX4" fmla="*/ 360072 w 1468603"/>
              <a:gd name="connsiteY4" fmla="*/ 1766317 h 1818385"/>
              <a:gd name="connsiteX5" fmla="*/ 1 w 1468603"/>
              <a:gd name="connsiteY5" fmla="*/ 1406246 h 1818385"/>
              <a:gd name="connsiteX6" fmla="*/ 439313 w 1468603"/>
              <a:gd name="connsiteY6" fmla="*/ 966934 h 1818385"/>
              <a:gd name="connsiteX7" fmla="*/ 748365 w 1468603"/>
              <a:gd name="connsiteY7" fmla="*/ 966934 h 1818385"/>
              <a:gd name="connsiteX8" fmla="*/ 748365 w 1468603"/>
              <a:gd name="connsiteY8" fmla="*/ 1092686 h 1818385"/>
              <a:gd name="connsiteX9" fmla="*/ 923154 w 1468603"/>
              <a:gd name="connsiteY9" fmla="*/ 909193 h 1818385"/>
              <a:gd name="connsiteX10" fmla="*/ 748365 w 1468603"/>
              <a:gd name="connsiteY10" fmla="*/ 725699 h 1818385"/>
              <a:gd name="connsiteX11" fmla="*/ 748365 w 1468603"/>
              <a:gd name="connsiteY11" fmla="*/ 851451 h 1818385"/>
              <a:gd name="connsiteX12" fmla="*/ 439312 w 1468603"/>
              <a:gd name="connsiteY12" fmla="*/ 851451 h 1818385"/>
              <a:gd name="connsiteX13" fmla="*/ 0 w 1468603"/>
              <a:gd name="connsiteY13" fmla="*/ 412140 h 1818385"/>
              <a:gd name="connsiteX14" fmla="*/ 360072 w 1468603"/>
              <a:gd name="connsiteY14" fmla="*/ 52068 h 1818385"/>
              <a:gd name="connsiteX15" fmla="*/ 485776 w 1468603"/>
              <a:gd name="connsiteY15" fmla="*/ 0 h 181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8603" h="1818385">
                <a:moveTo>
                  <a:pt x="485776" y="0"/>
                </a:moveTo>
                <a:cubicBezTo>
                  <a:pt x="531271" y="0"/>
                  <a:pt x="576768" y="17356"/>
                  <a:pt x="611480" y="52068"/>
                </a:cubicBezTo>
                <a:lnTo>
                  <a:pt x="1468603" y="909193"/>
                </a:lnTo>
                <a:lnTo>
                  <a:pt x="611480" y="1766317"/>
                </a:lnTo>
                <a:cubicBezTo>
                  <a:pt x="542054" y="1835742"/>
                  <a:pt x="429496" y="1835742"/>
                  <a:pt x="360072" y="1766317"/>
                </a:cubicBezTo>
                <a:lnTo>
                  <a:pt x="1" y="1406246"/>
                </a:lnTo>
                <a:lnTo>
                  <a:pt x="439313" y="966934"/>
                </a:lnTo>
                <a:lnTo>
                  <a:pt x="748365" y="966934"/>
                </a:lnTo>
                <a:lnTo>
                  <a:pt x="748365" y="1092686"/>
                </a:lnTo>
                <a:lnTo>
                  <a:pt x="923154" y="909193"/>
                </a:lnTo>
                <a:lnTo>
                  <a:pt x="748365" y="725699"/>
                </a:lnTo>
                <a:lnTo>
                  <a:pt x="748365" y="851451"/>
                </a:lnTo>
                <a:lnTo>
                  <a:pt x="439312" y="851451"/>
                </a:lnTo>
                <a:lnTo>
                  <a:pt x="0" y="412140"/>
                </a:lnTo>
                <a:lnTo>
                  <a:pt x="360072" y="52068"/>
                </a:lnTo>
                <a:cubicBezTo>
                  <a:pt x="394784" y="17356"/>
                  <a:pt x="440280" y="0"/>
                  <a:pt x="485776" y="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 name="任意多边形 5"/>
          <p:cNvSpPr/>
          <p:nvPr/>
        </p:nvSpPr>
        <p:spPr>
          <a:xfrm>
            <a:off x="6169532" y="2094824"/>
            <a:ext cx="1101452" cy="1364210"/>
          </a:xfrm>
          <a:custGeom>
            <a:avLst/>
            <a:gdLst>
              <a:gd name="connsiteX0" fmla="*/ 485776 w 1468603"/>
              <a:gd name="connsiteY0" fmla="*/ 0 h 1818385"/>
              <a:gd name="connsiteX1" fmla="*/ 611480 w 1468603"/>
              <a:gd name="connsiteY1" fmla="*/ 52068 h 1818385"/>
              <a:gd name="connsiteX2" fmla="*/ 1468603 w 1468603"/>
              <a:gd name="connsiteY2" fmla="*/ 909193 h 1818385"/>
              <a:gd name="connsiteX3" fmla="*/ 611480 w 1468603"/>
              <a:gd name="connsiteY3" fmla="*/ 1766317 h 1818385"/>
              <a:gd name="connsiteX4" fmla="*/ 360072 w 1468603"/>
              <a:gd name="connsiteY4" fmla="*/ 1766317 h 1818385"/>
              <a:gd name="connsiteX5" fmla="*/ 1 w 1468603"/>
              <a:gd name="connsiteY5" fmla="*/ 1406246 h 1818385"/>
              <a:gd name="connsiteX6" fmla="*/ 439313 w 1468603"/>
              <a:gd name="connsiteY6" fmla="*/ 966934 h 1818385"/>
              <a:gd name="connsiteX7" fmla="*/ 748365 w 1468603"/>
              <a:gd name="connsiteY7" fmla="*/ 966934 h 1818385"/>
              <a:gd name="connsiteX8" fmla="*/ 748365 w 1468603"/>
              <a:gd name="connsiteY8" fmla="*/ 1092686 h 1818385"/>
              <a:gd name="connsiteX9" fmla="*/ 923154 w 1468603"/>
              <a:gd name="connsiteY9" fmla="*/ 909193 h 1818385"/>
              <a:gd name="connsiteX10" fmla="*/ 748365 w 1468603"/>
              <a:gd name="connsiteY10" fmla="*/ 725699 h 1818385"/>
              <a:gd name="connsiteX11" fmla="*/ 748365 w 1468603"/>
              <a:gd name="connsiteY11" fmla="*/ 851451 h 1818385"/>
              <a:gd name="connsiteX12" fmla="*/ 439312 w 1468603"/>
              <a:gd name="connsiteY12" fmla="*/ 851451 h 1818385"/>
              <a:gd name="connsiteX13" fmla="*/ 0 w 1468603"/>
              <a:gd name="connsiteY13" fmla="*/ 412140 h 1818385"/>
              <a:gd name="connsiteX14" fmla="*/ 360072 w 1468603"/>
              <a:gd name="connsiteY14" fmla="*/ 52068 h 1818385"/>
              <a:gd name="connsiteX15" fmla="*/ 485776 w 1468603"/>
              <a:gd name="connsiteY15" fmla="*/ 0 h 181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8603" h="1818385">
                <a:moveTo>
                  <a:pt x="485776" y="0"/>
                </a:moveTo>
                <a:cubicBezTo>
                  <a:pt x="531271" y="0"/>
                  <a:pt x="576768" y="17356"/>
                  <a:pt x="611480" y="52068"/>
                </a:cubicBezTo>
                <a:lnTo>
                  <a:pt x="1468603" y="909193"/>
                </a:lnTo>
                <a:lnTo>
                  <a:pt x="611480" y="1766317"/>
                </a:lnTo>
                <a:cubicBezTo>
                  <a:pt x="542054" y="1835742"/>
                  <a:pt x="429496" y="1835742"/>
                  <a:pt x="360072" y="1766317"/>
                </a:cubicBezTo>
                <a:lnTo>
                  <a:pt x="1" y="1406246"/>
                </a:lnTo>
                <a:lnTo>
                  <a:pt x="439313" y="966934"/>
                </a:lnTo>
                <a:lnTo>
                  <a:pt x="748365" y="966934"/>
                </a:lnTo>
                <a:lnTo>
                  <a:pt x="748365" y="1092686"/>
                </a:lnTo>
                <a:lnTo>
                  <a:pt x="923154" y="909193"/>
                </a:lnTo>
                <a:lnTo>
                  <a:pt x="748365" y="725699"/>
                </a:lnTo>
                <a:lnTo>
                  <a:pt x="748365" y="851451"/>
                </a:lnTo>
                <a:lnTo>
                  <a:pt x="439312" y="851451"/>
                </a:lnTo>
                <a:lnTo>
                  <a:pt x="0" y="412140"/>
                </a:lnTo>
                <a:lnTo>
                  <a:pt x="360072" y="52068"/>
                </a:lnTo>
                <a:cubicBezTo>
                  <a:pt x="394784" y="17356"/>
                  <a:pt x="440280" y="0"/>
                  <a:pt x="485776" y="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 name="矩形 7"/>
          <p:cNvSpPr/>
          <p:nvPr/>
        </p:nvSpPr>
        <p:spPr>
          <a:xfrm>
            <a:off x="833302" y="3585467"/>
            <a:ext cx="1463849" cy="253910"/>
          </a:xfrm>
          <a:prstGeom prst="rect">
            <a:avLst/>
          </a:prstGeom>
        </p:spPr>
        <p:txBody>
          <a:bodyPr wrap="square" lIns="68573" tIns="34287" rIns="68573" bIns="34287">
            <a:spAutoFit/>
          </a:bodyPr>
          <a:lstStyle/>
          <a:p>
            <a:pPr algn="r"/>
            <a:r>
              <a:rPr lang="zh-CN" altLang="en-US" sz="1200" dirty="0">
                <a:solidFill>
                  <a:schemeClr val="tx1">
                    <a:lumMod val="75000"/>
                    <a:lumOff val="25000"/>
                  </a:schemeClr>
                </a:solidFill>
                <a:latin typeface="微软雅黑" pitchFamily="34" charset="-122"/>
                <a:ea typeface="微软雅黑" pitchFamily="34" charset="-122"/>
              </a:rPr>
              <a:t>点击添加标题</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9" name="矩形 47"/>
          <p:cNvSpPr>
            <a:spLocks noChangeArrowheads="1"/>
          </p:cNvSpPr>
          <p:nvPr/>
        </p:nvSpPr>
        <p:spPr bwMode="auto">
          <a:xfrm>
            <a:off x="359532" y="3877213"/>
            <a:ext cx="1937619" cy="40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900" dirty="0">
                <a:solidFill>
                  <a:schemeClr val="tx1">
                    <a:lumMod val="50000"/>
                    <a:lumOff val="50000"/>
                  </a:schemeClr>
                </a:solidFill>
                <a:sym typeface="微软雅黑" pitchFamily="34" charset="-122"/>
              </a:rPr>
              <a:t>在此录入上述图表的综合描述说明，在此录入上述图表的综合描述说明。</a:t>
            </a:r>
          </a:p>
        </p:txBody>
      </p:sp>
      <p:sp>
        <p:nvSpPr>
          <p:cNvPr id="20" name="矩形 19"/>
          <p:cNvSpPr/>
          <p:nvPr/>
        </p:nvSpPr>
        <p:spPr>
          <a:xfrm>
            <a:off x="1887565" y="1168388"/>
            <a:ext cx="1463849" cy="253910"/>
          </a:xfrm>
          <a:prstGeom prst="rect">
            <a:avLst/>
          </a:prstGeom>
        </p:spPr>
        <p:txBody>
          <a:bodyPr wrap="square" lIns="68573" tIns="34287" rIns="68573" bIns="34287">
            <a:spAutoFit/>
          </a:bodyPr>
          <a:lstStyle/>
          <a:p>
            <a:pPr algn="r"/>
            <a:r>
              <a:rPr lang="zh-CN" altLang="en-US" sz="1200" dirty="0">
                <a:solidFill>
                  <a:schemeClr val="tx1">
                    <a:lumMod val="75000"/>
                    <a:lumOff val="25000"/>
                  </a:schemeClr>
                </a:solidFill>
                <a:latin typeface="微软雅黑" pitchFamily="34" charset="-122"/>
                <a:ea typeface="微软雅黑" pitchFamily="34" charset="-122"/>
              </a:rPr>
              <a:t>点击添加标题</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21" name="矩形 47"/>
          <p:cNvSpPr>
            <a:spLocks noChangeArrowheads="1"/>
          </p:cNvSpPr>
          <p:nvPr/>
        </p:nvSpPr>
        <p:spPr bwMode="auto">
          <a:xfrm>
            <a:off x="1295636" y="1460133"/>
            <a:ext cx="2055778" cy="40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900" dirty="0">
                <a:solidFill>
                  <a:schemeClr val="tx1">
                    <a:lumMod val="50000"/>
                    <a:lumOff val="50000"/>
                  </a:schemeClr>
                </a:solidFill>
                <a:sym typeface="微软雅黑" pitchFamily="34" charset="-122"/>
              </a:rPr>
              <a:t>在此录入上述图表的综合描述说明，在此录入上述图表的综合描述说明。</a:t>
            </a:r>
          </a:p>
        </p:txBody>
      </p:sp>
      <p:cxnSp>
        <p:nvCxnSpPr>
          <p:cNvPr id="23" name="直接连接符 22"/>
          <p:cNvCxnSpPr/>
          <p:nvPr/>
        </p:nvCxnSpPr>
        <p:spPr>
          <a:xfrm flipV="1">
            <a:off x="4667820" y="3468834"/>
            <a:ext cx="0" cy="278262"/>
          </a:xfrm>
          <a:prstGeom prst="line">
            <a:avLst/>
          </a:prstGeom>
          <a:ln w="12700">
            <a:solidFill>
              <a:schemeClr val="bg1">
                <a:lumMod val="65000"/>
                <a:alpha val="80000"/>
              </a:schemeClr>
            </a:solidFill>
            <a:prstDash val="solid"/>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935366" y="3788020"/>
            <a:ext cx="1463849" cy="253910"/>
          </a:xfrm>
          <a:prstGeom prst="rect">
            <a:avLst/>
          </a:prstGeom>
        </p:spPr>
        <p:txBody>
          <a:bodyPr wrap="square" lIns="68573" tIns="34287" rIns="68573" bIns="34287">
            <a:spAutoFit/>
          </a:bodyPr>
          <a:lstStyle/>
          <a:p>
            <a:pPr algn="ctr"/>
            <a:r>
              <a:rPr lang="zh-CN" altLang="en-US" sz="1200" dirty="0">
                <a:solidFill>
                  <a:schemeClr val="tx1">
                    <a:lumMod val="75000"/>
                    <a:lumOff val="25000"/>
                  </a:schemeClr>
                </a:solidFill>
                <a:latin typeface="微软雅黑" pitchFamily="34" charset="-122"/>
                <a:ea typeface="微软雅黑" pitchFamily="34" charset="-122"/>
              </a:rPr>
              <a:t>点击添加标题</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25" name="矩形 47"/>
          <p:cNvSpPr>
            <a:spLocks noChangeArrowheads="1"/>
          </p:cNvSpPr>
          <p:nvPr/>
        </p:nvSpPr>
        <p:spPr bwMode="auto">
          <a:xfrm>
            <a:off x="4103948" y="4079765"/>
            <a:ext cx="1729574" cy="40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900" dirty="0">
                <a:solidFill>
                  <a:schemeClr val="tx1">
                    <a:lumMod val="50000"/>
                    <a:lumOff val="50000"/>
                  </a:schemeClr>
                </a:solidFill>
                <a:sym typeface="微软雅黑" pitchFamily="34" charset="-122"/>
              </a:rPr>
              <a:t>在此录入上述图表的描述说明，在此录入上述图表的描述说明。</a:t>
            </a:r>
          </a:p>
        </p:txBody>
      </p:sp>
      <p:sp>
        <p:nvSpPr>
          <p:cNvPr id="30" name="矩形 29"/>
          <p:cNvSpPr/>
          <p:nvPr/>
        </p:nvSpPr>
        <p:spPr>
          <a:xfrm>
            <a:off x="7037351" y="3585467"/>
            <a:ext cx="1463849" cy="253910"/>
          </a:xfrm>
          <a:prstGeom prst="rect">
            <a:avLst/>
          </a:prstGeom>
        </p:spPr>
        <p:txBody>
          <a:bodyPr wrap="square" lIns="68573" tIns="34287" rIns="68573" bIns="34287">
            <a:spAutoFit/>
          </a:bodyPr>
          <a:lstStyle/>
          <a:p>
            <a:r>
              <a:rPr lang="zh-CN" altLang="en-US" sz="1200" dirty="0">
                <a:solidFill>
                  <a:schemeClr val="tx1">
                    <a:lumMod val="75000"/>
                    <a:lumOff val="25000"/>
                  </a:schemeClr>
                </a:solidFill>
                <a:latin typeface="微软雅黑" pitchFamily="34" charset="-122"/>
                <a:ea typeface="微软雅黑" pitchFamily="34" charset="-122"/>
              </a:rPr>
              <a:t>点击添加标题</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31" name="矩形 47"/>
          <p:cNvSpPr>
            <a:spLocks noChangeArrowheads="1"/>
          </p:cNvSpPr>
          <p:nvPr/>
        </p:nvSpPr>
        <p:spPr bwMode="auto">
          <a:xfrm>
            <a:off x="6948264" y="3877212"/>
            <a:ext cx="1937619" cy="40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900" dirty="0">
                <a:solidFill>
                  <a:schemeClr val="tx1">
                    <a:lumMod val="50000"/>
                    <a:lumOff val="50000"/>
                  </a:schemeClr>
                </a:solidFill>
                <a:sym typeface="微软雅黑" pitchFamily="34" charset="-122"/>
              </a:rPr>
              <a:t>在此录入上述图表的综合描述说明，在此录入上述图表的综合描述说明。</a:t>
            </a:r>
          </a:p>
        </p:txBody>
      </p:sp>
      <p:sp>
        <p:nvSpPr>
          <p:cNvPr id="41" name="矩形 40"/>
          <p:cNvSpPr/>
          <p:nvPr/>
        </p:nvSpPr>
        <p:spPr>
          <a:xfrm>
            <a:off x="5955073" y="1168388"/>
            <a:ext cx="1463849" cy="253910"/>
          </a:xfrm>
          <a:prstGeom prst="rect">
            <a:avLst/>
          </a:prstGeom>
        </p:spPr>
        <p:txBody>
          <a:bodyPr wrap="square" lIns="68573" tIns="34287" rIns="68573" bIns="34287">
            <a:spAutoFit/>
          </a:bodyPr>
          <a:lstStyle/>
          <a:p>
            <a:r>
              <a:rPr lang="zh-CN" altLang="en-US" sz="1200" dirty="0">
                <a:solidFill>
                  <a:schemeClr val="tx1">
                    <a:lumMod val="75000"/>
                    <a:lumOff val="25000"/>
                  </a:schemeClr>
                </a:solidFill>
                <a:latin typeface="微软雅黑" pitchFamily="34" charset="-122"/>
                <a:ea typeface="微软雅黑" pitchFamily="34" charset="-122"/>
              </a:rPr>
              <a:t>点击添加标题</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42" name="矩形 47"/>
          <p:cNvSpPr>
            <a:spLocks noChangeArrowheads="1"/>
          </p:cNvSpPr>
          <p:nvPr/>
        </p:nvSpPr>
        <p:spPr bwMode="auto">
          <a:xfrm>
            <a:off x="5976156" y="1460133"/>
            <a:ext cx="1872208" cy="40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900" dirty="0">
                <a:solidFill>
                  <a:schemeClr val="tx1">
                    <a:lumMod val="50000"/>
                    <a:lumOff val="50000"/>
                  </a:schemeClr>
                </a:solidFill>
                <a:sym typeface="微软雅黑" pitchFamily="34" charset="-122"/>
              </a:rPr>
              <a:t>在此录入上述图表的综合描述说明，在此录入上述图表的综合描述说明。</a:t>
            </a:r>
          </a:p>
        </p:txBody>
      </p:sp>
      <p:sp>
        <p:nvSpPr>
          <p:cNvPr id="7" name="圆角矩形 6"/>
          <p:cNvSpPr/>
          <p:nvPr/>
        </p:nvSpPr>
        <p:spPr>
          <a:xfrm>
            <a:off x="3361878" y="1356372"/>
            <a:ext cx="362501" cy="738452"/>
          </a:xfrm>
          <a:custGeom>
            <a:avLst/>
            <a:gdLst>
              <a:gd name="connsiteX0" fmla="*/ 0 w 670708"/>
              <a:gd name="connsiteY0" fmla="*/ 112518 h 1095765"/>
              <a:gd name="connsiteX1" fmla="*/ 112518 w 670708"/>
              <a:gd name="connsiteY1" fmla="*/ 0 h 1095765"/>
              <a:gd name="connsiteX2" fmla="*/ 558190 w 670708"/>
              <a:gd name="connsiteY2" fmla="*/ 0 h 1095765"/>
              <a:gd name="connsiteX3" fmla="*/ 670708 w 670708"/>
              <a:gd name="connsiteY3" fmla="*/ 112518 h 1095765"/>
              <a:gd name="connsiteX4" fmla="*/ 670708 w 670708"/>
              <a:gd name="connsiteY4" fmla="*/ 983247 h 1095765"/>
              <a:gd name="connsiteX5" fmla="*/ 558190 w 670708"/>
              <a:gd name="connsiteY5" fmla="*/ 1095765 h 1095765"/>
              <a:gd name="connsiteX6" fmla="*/ 112518 w 670708"/>
              <a:gd name="connsiteY6" fmla="*/ 1095765 h 1095765"/>
              <a:gd name="connsiteX7" fmla="*/ 0 w 670708"/>
              <a:gd name="connsiteY7" fmla="*/ 983247 h 1095765"/>
              <a:gd name="connsiteX8" fmla="*/ 0 w 670708"/>
              <a:gd name="connsiteY8" fmla="*/ 112518 h 1095765"/>
              <a:gd name="connsiteX0" fmla="*/ 0 w 670708"/>
              <a:gd name="connsiteY0" fmla="*/ 983247 h 1095765"/>
              <a:gd name="connsiteX1" fmla="*/ 0 w 670708"/>
              <a:gd name="connsiteY1" fmla="*/ 112518 h 1095765"/>
              <a:gd name="connsiteX2" fmla="*/ 112518 w 670708"/>
              <a:gd name="connsiteY2" fmla="*/ 0 h 1095765"/>
              <a:gd name="connsiteX3" fmla="*/ 558190 w 670708"/>
              <a:gd name="connsiteY3" fmla="*/ 0 h 1095765"/>
              <a:gd name="connsiteX4" fmla="*/ 670708 w 670708"/>
              <a:gd name="connsiteY4" fmla="*/ 112518 h 1095765"/>
              <a:gd name="connsiteX5" fmla="*/ 670708 w 670708"/>
              <a:gd name="connsiteY5" fmla="*/ 983247 h 1095765"/>
              <a:gd name="connsiteX6" fmla="*/ 558190 w 670708"/>
              <a:gd name="connsiteY6" fmla="*/ 1095765 h 1095765"/>
              <a:gd name="connsiteX7" fmla="*/ 112518 w 670708"/>
              <a:gd name="connsiteY7" fmla="*/ 1095765 h 1095765"/>
              <a:gd name="connsiteX8" fmla="*/ 91440 w 670708"/>
              <a:gd name="connsiteY8" fmla="*/ 1074687 h 1095765"/>
              <a:gd name="connsiteX0" fmla="*/ 0 w 670708"/>
              <a:gd name="connsiteY0" fmla="*/ 983247 h 1095765"/>
              <a:gd name="connsiteX1" fmla="*/ 0 w 670708"/>
              <a:gd name="connsiteY1" fmla="*/ 112518 h 1095765"/>
              <a:gd name="connsiteX2" fmla="*/ 112518 w 670708"/>
              <a:gd name="connsiteY2" fmla="*/ 0 h 1095765"/>
              <a:gd name="connsiteX3" fmla="*/ 558190 w 670708"/>
              <a:gd name="connsiteY3" fmla="*/ 0 h 1095765"/>
              <a:gd name="connsiteX4" fmla="*/ 670708 w 670708"/>
              <a:gd name="connsiteY4" fmla="*/ 112518 h 1095765"/>
              <a:gd name="connsiteX5" fmla="*/ 670708 w 670708"/>
              <a:gd name="connsiteY5" fmla="*/ 983247 h 1095765"/>
              <a:gd name="connsiteX6" fmla="*/ 558190 w 670708"/>
              <a:gd name="connsiteY6" fmla="*/ 1095765 h 1095765"/>
              <a:gd name="connsiteX7" fmla="*/ 112518 w 670708"/>
              <a:gd name="connsiteY7" fmla="*/ 1095765 h 1095765"/>
              <a:gd name="connsiteX0" fmla="*/ 0 w 670708"/>
              <a:gd name="connsiteY0" fmla="*/ 983247 h 1095765"/>
              <a:gd name="connsiteX1" fmla="*/ 0 w 670708"/>
              <a:gd name="connsiteY1" fmla="*/ 112518 h 1095765"/>
              <a:gd name="connsiteX2" fmla="*/ 112518 w 670708"/>
              <a:gd name="connsiteY2" fmla="*/ 0 h 1095765"/>
              <a:gd name="connsiteX3" fmla="*/ 558190 w 670708"/>
              <a:gd name="connsiteY3" fmla="*/ 0 h 1095765"/>
              <a:gd name="connsiteX4" fmla="*/ 670708 w 670708"/>
              <a:gd name="connsiteY4" fmla="*/ 112518 h 1095765"/>
              <a:gd name="connsiteX5" fmla="*/ 670708 w 670708"/>
              <a:gd name="connsiteY5" fmla="*/ 983247 h 1095765"/>
              <a:gd name="connsiteX6" fmla="*/ 558190 w 670708"/>
              <a:gd name="connsiteY6" fmla="*/ 1095765 h 1095765"/>
              <a:gd name="connsiteX0" fmla="*/ 0 w 670708"/>
              <a:gd name="connsiteY0" fmla="*/ 983247 h 983247"/>
              <a:gd name="connsiteX1" fmla="*/ 0 w 670708"/>
              <a:gd name="connsiteY1" fmla="*/ 112518 h 983247"/>
              <a:gd name="connsiteX2" fmla="*/ 112518 w 670708"/>
              <a:gd name="connsiteY2" fmla="*/ 0 h 983247"/>
              <a:gd name="connsiteX3" fmla="*/ 558190 w 670708"/>
              <a:gd name="connsiteY3" fmla="*/ 0 h 983247"/>
              <a:gd name="connsiteX4" fmla="*/ 670708 w 670708"/>
              <a:gd name="connsiteY4" fmla="*/ 112518 h 983247"/>
              <a:gd name="connsiteX5" fmla="*/ 670708 w 670708"/>
              <a:gd name="connsiteY5" fmla="*/ 983247 h 983247"/>
              <a:gd name="connsiteX0" fmla="*/ 0 w 670708"/>
              <a:gd name="connsiteY0" fmla="*/ 112518 h 983247"/>
              <a:gd name="connsiteX1" fmla="*/ 112518 w 670708"/>
              <a:gd name="connsiteY1" fmla="*/ 0 h 983247"/>
              <a:gd name="connsiteX2" fmla="*/ 558190 w 670708"/>
              <a:gd name="connsiteY2" fmla="*/ 0 h 983247"/>
              <a:gd name="connsiteX3" fmla="*/ 670708 w 670708"/>
              <a:gd name="connsiteY3" fmla="*/ 112518 h 983247"/>
              <a:gd name="connsiteX4" fmla="*/ 670708 w 670708"/>
              <a:gd name="connsiteY4" fmla="*/ 983247 h 983247"/>
              <a:gd name="connsiteX0" fmla="*/ 0 w 558190"/>
              <a:gd name="connsiteY0" fmla="*/ 0 h 983247"/>
              <a:gd name="connsiteX1" fmla="*/ 445672 w 558190"/>
              <a:gd name="connsiteY1" fmla="*/ 0 h 983247"/>
              <a:gd name="connsiteX2" fmla="*/ 558190 w 558190"/>
              <a:gd name="connsiteY2" fmla="*/ 112518 h 983247"/>
              <a:gd name="connsiteX3" fmla="*/ 558190 w 558190"/>
              <a:gd name="connsiteY3" fmla="*/ 983247 h 983247"/>
            </a:gdLst>
            <a:ahLst/>
            <a:cxnLst>
              <a:cxn ang="0">
                <a:pos x="connsiteX0" y="connsiteY0"/>
              </a:cxn>
              <a:cxn ang="0">
                <a:pos x="connsiteX1" y="connsiteY1"/>
              </a:cxn>
              <a:cxn ang="0">
                <a:pos x="connsiteX2" y="connsiteY2"/>
              </a:cxn>
              <a:cxn ang="0">
                <a:pos x="connsiteX3" y="connsiteY3"/>
              </a:cxn>
            </a:cxnLst>
            <a:rect l="l" t="t" r="r" b="b"/>
            <a:pathLst>
              <a:path w="558190" h="983247">
                <a:moveTo>
                  <a:pt x="0" y="0"/>
                </a:moveTo>
                <a:lnTo>
                  <a:pt x="445672" y="0"/>
                </a:lnTo>
                <a:cubicBezTo>
                  <a:pt x="507814" y="0"/>
                  <a:pt x="558190" y="50376"/>
                  <a:pt x="558190" y="112518"/>
                </a:cubicBezTo>
                <a:lnTo>
                  <a:pt x="558190" y="983247"/>
                </a:lnTo>
              </a:path>
            </a:pathLst>
          </a:custGeom>
          <a:ln w="12700">
            <a:solidFill>
              <a:schemeClr val="bg1">
                <a:lumMod val="65000"/>
                <a:alpha val="80000"/>
              </a:schemeClr>
            </a:solidFill>
            <a:prstDash val="solid"/>
            <a:headEnd type="oval" w="med" len="med"/>
            <a:tailEnd type="none"/>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dirty="0">
              <a:solidFill>
                <a:schemeClr val="tx1"/>
              </a:solidFill>
            </a:endParaRPr>
          </a:p>
        </p:txBody>
      </p:sp>
      <p:sp>
        <p:nvSpPr>
          <p:cNvPr id="26" name="圆角矩形 6"/>
          <p:cNvSpPr/>
          <p:nvPr/>
        </p:nvSpPr>
        <p:spPr>
          <a:xfrm flipH="1">
            <a:off x="5595810" y="1356372"/>
            <a:ext cx="331462" cy="738452"/>
          </a:xfrm>
          <a:custGeom>
            <a:avLst/>
            <a:gdLst>
              <a:gd name="connsiteX0" fmla="*/ 0 w 670708"/>
              <a:gd name="connsiteY0" fmla="*/ 112518 h 1095765"/>
              <a:gd name="connsiteX1" fmla="*/ 112518 w 670708"/>
              <a:gd name="connsiteY1" fmla="*/ 0 h 1095765"/>
              <a:gd name="connsiteX2" fmla="*/ 558190 w 670708"/>
              <a:gd name="connsiteY2" fmla="*/ 0 h 1095765"/>
              <a:gd name="connsiteX3" fmla="*/ 670708 w 670708"/>
              <a:gd name="connsiteY3" fmla="*/ 112518 h 1095765"/>
              <a:gd name="connsiteX4" fmla="*/ 670708 w 670708"/>
              <a:gd name="connsiteY4" fmla="*/ 983247 h 1095765"/>
              <a:gd name="connsiteX5" fmla="*/ 558190 w 670708"/>
              <a:gd name="connsiteY5" fmla="*/ 1095765 h 1095765"/>
              <a:gd name="connsiteX6" fmla="*/ 112518 w 670708"/>
              <a:gd name="connsiteY6" fmla="*/ 1095765 h 1095765"/>
              <a:gd name="connsiteX7" fmla="*/ 0 w 670708"/>
              <a:gd name="connsiteY7" fmla="*/ 983247 h 1095765"/>
              <a:gd name="connsiteX8" fmla="*/ 0 w 670708"/>
              <a:gd name="connsiteY8" fmla="*/ 112518 h 1095765"/>
              <a:gd name="connsiteX0" fmla="*/ 0 w 670708"/>
              <a:gd name="connsiteY0" fmla="*/ 983247 h 1095765"/>
              <a:gd name="connsiteX1" fmla="*/ 0 w 670708"/>
              <a:gd name="connsiteY1" fmla="*/ 112518 h 1095765"/>
              <a:gd name="connsiteX2" fmla="*/ 112518 w 670708"/>
              <a:gd name="connsiteY2" fmla="*/ 0 h 1095765"/>
              <a:gd name="connsiteX3" fmla="*/ 558190 w 670708"/>
              <a:gd name="connsiteY3" fmla="*/ 0 h 1095765"/>
              <a:gd name="connsiteX4" fmla="*/ 670708 w 670708"/>
              <a:gd name="connsiteY4" fmla="*/ 112518 h 1095765"/>
              <a:gd name="connsiteX5" fmla="*/ 670708 w 670708"/>
              <a:gd name="connsiteY5" fmla="*/ 983247 h 1095765"/>
              <a:gd name="connsiteX6" fmla="*/ 558190 w 670708"/>
              <a:gd name="connsiteY6" fmla="*/ 1095765 h 1095765"/>
              <a:gd name="connsiteX7" fmla="*/ 112518 w 670708"/>
              <a:gd name="connsiteY7" fmla="*/ 1095765 h 1095765"/>
              <a:gd name="connsiteX8" fmla="*/ 91440 w 670708"/>
              <a:gd name="connsiteY8" fmla="*/ 1074687 h 1095765"/>
              <a:gd name="connsiteX0" fmla="*/ 0 w 670708"/>
              <a:gd name="connsiteY0" fmla="*/ 983247 h 1095765"/>
              <a:gd name="connsiteX1" fmla="*/ 0 w 670708"/>
              <a:gd name="connsiteY1" fmla="*/ 112518 h 1095765"/>
              <a:gd name="connsiteX2" fmla="*/ 112518 w 670708"/>
              <a:gd name="connsiteY2" fmla="*/ 0 h 1095765"/>
              <a:gd name="connsiteX3" fmla="*/ 558190 w 670708"/>
              <a:gd name="connsiteY3" fmla="*/ 0 h 1095765"/>
              <a:gd name="connsiteX4" fmla="*/ 670708 w 670708"/>
              <a:gd name="connsiteY4" fmla="*/ 112518 h 1095765"/>
              <a:gd name="connsiteX5" fmla="*/ 670708 w 670708"/>
              <a:gd name="connsiteY5" fmla="*/ 983247 h 1095765"/>
              <a:gd name="connsiteX6" fmla="*/ 558190 w 670708"/>
              <a:gd name="connsiteY6" fmla="*/ 1095765 h 1095765"/>
              <a:gd name="connsiteX7" fmla="*/ 112518 w 670708"/>
              <a:gd name="connsiteY7" fmla="*/ 1095765 h 1095765"/>
              <a:gd name="connsiteX0" fmla="*/ 0 w 670708"/>
              <a:gd name="connsiteY0" fmla="*/ 983247 h 1095765"/>
              <a:gd name="connsiteX1" fmla="*/ 0 w 670708"/>
              <a:gd name="connsiteY1" fmla="*/ 112518 h 1095765"/>
              <a:gd name="connsiteX2" fmla="*/ 112518 w 670708"/>
              <a:gd name="connsiteY2" fmla="*/ 0 h 1095765"/>
              <a:gd name="connsiteX3" fmla="*/ 558190 w 670708"/>
              <a:gd name="connsiteY3" fmla="*/ 0 h 1095765"/>
              <a:gd name="connsiteX4" fmla="*/ 670708 w 670708"/>
              <a:gd name="connsiteY4" fmla="*/ 112518 h 1095765"/>
              <a:gd name="connsiteX5" fmla="*/ 670708 w 670708"/>
              <a:gd name="connsiteY5" fmla="*/ 983247 h 1095765"/>
              <a:gd name="connsiteX6" fmla="*/ 558190 w 670708"/>
              <a:gd name="connsiteY6" fmla="*/ 1095765 h 1095765"/>
              <a:gd name="connsiteX0" fmla="*/ 0 w 670708"/>
              <a:gd name="connsiteY0" fmla="*/ 983247 h 983247"/>
              <a:gd name="connsiteX1" fmla="*/ 0 w 670708"/>
              <a:gd name="connsiteY1" fmla="*/ 112518 h 983247"/>
              <a:gd name="connsiteX2" fmla="*/ 112518 w 670708"/>
              <a:gd name="connsiteY2" fmla="*/ 0 h 983247"/>
              <a:gd name="connsiteX3" fmla="*/ 558190 w 670708"/>
              <a:gd name="connsiteY3" fmla="*/ 0 h 983247"/>
              <a:gd name="connsiteX4" fmla="*/ 670708 w 670708"/>
              <a:gd name="connsiteY4" fmla="*/ 112518 h 983247"/>
              <a:gd name="connsiteX5" fmla="*/ 670708 w 670708"/>
              <a:gd name="connsiteY5" fmla="*/ 983247 h 983247"/>
              <a:gd name="connsiteX0" fmla="*/ 0 w 670708"/>
              <a:gd name="connsiteY0" fmla="*/ 112518 h 983247"/>
              <a:gd name="connsiteX1" fmla="*/ 112518 w 670708"/>
              <a:gd name="connsiteY1" fmla="*/ 0 h 983247"/>
              <a:gd name="connsiteX2" fmla="*/ 558190 w 670708"/>
              <a:gd name="connsiteY2" fmla="*/ 0 h 983247"/>
              <a:gd name="connsiteX3" fmla="*/ 670708 w 670708"/>
              <a:gd name="connsiteY3" fmla="*/ 112518 h 983247"/>
              <a:gd name="connsiteX4" fmla="*/ 670708 w 670708"/>
              <a:gd name="connsiteY4" fmla="*/ 983247 h 983247"/>
              <a:gd name="connsiteX0" fmla="*/ 0 w 558190"/>
              <a:gd name="connsiteY0" fmla="*/ 0 h 983247"/>
              <a:gd name="connsiteX1" fmla="*/ 445672 w 558190"/>
              <a:gd name="connsiteY1" fmla="*/ 0 h 983247"/>
              <a:gd name="connsiteX2" fmla="*/ 558190 w 558190"/>
              <a:gd name="connsiteY2" fmla="*/ 112518 h 983247"/>
              <a:gd name="connsiteX3" fmla="*/ 558190 w 558190"/>
              <a:gd name="connsiteY3" fmla="*/ 983247 h 983247"/>
            </a:gdLst>
            <a:ahLst/>
            <a:cxnLst>
              <a:cxn ang="0">
                <a:pos x="connsiteX0" y="connsiteY0"/>
              </a:cxn>
              <a:cxn ang="0">
                <a:pos x="connsiteX1" y="connsiteY1"/>
              </a:cxn>
              <a:cxn ang="0">
                <a:pos x="connsiteX2" y="connsiteY2"/>
              </a:cxn>
              <a:cxn ang="0">
                <a:pos x="connsiteX3" y="connsiteY3"/>
              </a:cxn>
            </a:cxnLst>
            <a:rect l="l" t="t" r="r" b="b"/>
            <a:pathLst>
              <a:path w="558190" h="983247">
                <a:moveTo>
                  <a:pt x="0" y="0"/>
                </a:moveTo>
                <a:lnTo>
                  <a:pt x="445672" y="0"/>
                </a:lnTo>
                <a:cubicBezTo>
                  <a:pt x="507814" y="0"/>
                  <a:pt x="558190" y="50376"/>
                  <a:pt x="558190" y="112518"/>
                </a:cubicBezTo>
                <a:lnTo>
                  <a:pt x="558190" y="983247"/>
                </a:lnTo>
              </a:path>
            </a:pathLst>
          </a:custGeom>
          <a:ln w="12700">
            <a:solidFill>
              <a:schemeClr val="bg1">
                <a:lumMod val="65000"/>
                <a:alpha val="80000"/>
              </a:schemeClr>
            </a:solidFill>
            <a:prstDash val="solid"/>
            <a:headEnd type="oval" w="med" len="med"/>
            <a:tailEnd type="none"/>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dirty="0">
              <a:solidFill>
                <a:schemeClr val="tx1"/>
              </a:solidFill>
            </a:endParaRPr>
          </a:p>
        </p:txBody>
      </p:sp>
      <p:sp>
        <p:nvSpPr>
          <p:cNvPr id="27" name="圆角矩形 6"/>
          <p:cNvSpPr/>
          <p:nvPr/>
        </p:nvSpPr>
        <p:spPr>
          <a:xfrm flipV="1">
            <a:off x="2297151" y="3451542"/>
            <a:ext cx="491344" cy="295553"/>
          </a:xfrm>
          <a:custGeom>
            <a:avLst/>
            <a:gdLst>
              <a:gd name="connsiteX0" fmla="*/ 0 w 670708"/>
              <a:gd name="connsiteY0" fmla="*/ 112518 h 1095765"/>
              <a:gd name="connsiteX1" fmla="*/ 112518 w 670708"/>
              <a:gd name="connsiteY1" fmla="*/ 0 h 1095765"/>
              <a:gd name="connsiteX2" fmla="*/ 558190 w 670708"/>
              <a:gd name="connsiteY2" fmla="*/ 0 h 1095765"/>
              <a:gd name="connsiteX3" fmla="*/ 670708 w 670708"/>
              <a:gd name="connsiteY3" fmla="*/ 112518 h 1095765"/>
              <a:gd name="connsiteX4" fmla="*/ 670708 w 670708"/>
              <a:gd name="connsiteY4" fmla="*/ 983247 h 1095765"/>
              <a:gd name="connsiteX5" fmla="*/ 558190 w 670708"/>
              <a:gd name="connsiteY5" fmla="*/ 1095765 h 1095765"/>
              <a:gd name="connsiteX6" fmla="*/ 112518 w 670708"/>
              <a:gd name="connsiteY6" fmla="*/ 1095765 h 1095765"/>
              <a:gd name="connsiteX7" fmla="*/ 0 w 670708"/>
              <a:gd name="connsiteY7" fmla="*/ 983247 h 1095765"/>
              <a:gd name="connsiteX8" fmla="*/ 0 w 670708"/>
              <a:gd name="connsiteY8" fmla="*/ 112518 h 1095765"/>
              <a:gd name="connsiteX0" fmla="*/ 0 w 670708"/>
              <a:gd name="connsiteY0" fmla="*/ 983247 h 1095765"/>
              <a:gd name="connsiteX1" fmla="*/ 0 w 670708"/>
              <a:gd name="connsiteY1" fmla="*/ 112518 h 1095765"/>
              <a:gd name="connsiteX2" fmla="*/ 112518 w 670708"/>
              <a:gd name="connsiteY2" fmla="*/ 0 h 1095765"/>
              <a:gd name="connsiteX3" fmla="*/ 558190 w 670708"/>
              <a:gd name="connsiteY3" fmla="*/ 0 h 1095765"/>
              <a:gd name="connsiteX4" fmla="*/ 670708 w 670708"/>
              <a:gd name="connsiteY4" fmla="*/ 112518 h 1095765"/>
              <a:gd name="connsiteX5" fmla="*/ 670708 w 670708"/>
              <a:gd name="connsiteY5" fmla="*/ 983247 h 1095765"/>
              <a:gd name="connsiteX6" fmla="*/ 558190 w 670708"/>
              <a:gd name="connsiteY6" fmla="*/ 1095765 h 1095765"/>
              <a:gd name="connsiteX7" fmla="*/ 112518 w 670708"/>
              <a:gd name="connsiteY7" fmla="*/ 1095765 h 1095765"/>
              <a:gd name="connsiteX8" fmla="*/ 91440 w 670708"/>
              <a:gd name="connsiteY8" fmla="*/ 1074687 h 1095765"/>
              <a:gd name="connsiteX0" fmla="*/ 0 w 670708"/>
              <a:gd name="connsiteY0" fmla="*/ 983247 h 1095765"/>
              <a:gd name="connsiteX1" fmla="*/ 0 w 670708"/>
              <a:gd name="connsiteY1" fmla="*/ 112518 h 1095765"/>
              <a:gd name="connsiteX2" fmla="*/ 112518 w 670708"/>
              <a:gd name="connsiteY2" fmla="*/ 0 h 1095765"/>
              <a:gd name="connsiteX3" fmla="*/ 558190 w 670708"/>
              <a:gd name="connsiteY3" fmla="*/ 0 h 1095765"/>
              <a:gd name="connsiteX4" fmla="*/ 670708 w 670708"/>
              <a:gd name="connsiteY4" fmla="*/ 112518 h 1095765"/>
              <a:gd name="connsiteX5" fmla="*/ 670708 w 670708"/>
              <a:gd name="connsiteY5" fmla="*/ 983247 h 1095765"/>
              <a:gd name="connsiteX6" fmla="*/ 558190 w 670708"/>
              <a:gd name="connsiteY6" fmla="*/ 1095765 h 1095765"/>
              <a:gd name="connsiteX7" fmla="*/ 112518 w 670708"/>
              <a:gd name="connsiteY7" fmla="*/ 1095765 h 1095765"/>
              <a:gd name="connsiteX0" fmla="*/ 0 w 670708"/>
              <a:gd name="connsiteY0" fmla="*/ 983247 h 1095765"/>
              <a:gd name="connsiteX1" fmla="*/ 0 w 670708"/>
              <a:gd name="connsiteY1" fmla="*/ 112518 h 1095765"/>
              <a:gd name="connsiteX2" fmla="*/ 112518 w 670708"/>
              <a:gd name="connsiteY2" fmla="*/ 0 h 1095765"/>
              <a:gd name="connsiteX3" fmla="*/ 558190 w 670708"/>
              <a:gd name="connsiteY3" fmla="*/ 0 h 1095765"/>
              <a:gd name="connsiteX4" fmla="*/ 670708 w 670708"/>
              <a:gd name="connsiteY4" fmla="*/ 112518 h 1095765"/>
              <a:gd name="connsiteX5" fmla="*/ 670708 w 670708"/>
              <a:gd name="connsiteY5" fmla="*/ 983247 h 1095765"/>
              <a:gd name="connsiteX6" fmla="*/ 558190 w 670708"/>
              <a:gd name="connsiteY6" fmla="*/ 1095765 h 1095765"/>
              <a:gd name="connsiteX0" fmla="*/ 0 w 670708"/>
              <a:gd name="connsiteY0" fmla="*/ 983247 h 983247"/>
              <a:gd name="connsiteX1" fmla="*/ 0 w 670708"/>
              <a:gd name="connsiteY1" fmla="*/ 112518 h 983247"/>
              <a:gd name="connsiteX2" fmla="*/ 112518 w 670708"/>
              <a:gd name="connsiteY2" fmla="*/ 0 h 983247"/>
              <a:gd name="connsiteX3" fmla="*/ 558190 w 670708"/>
              <a:gd name="connsiteY3" fmla="*/ 0 h 983247"/>
              <a:gd name="connsiteX4" fmla="*/ 670708 w 670708"/>
              <a:gd name="connsiteY4" fmla="*/ 112518 h 983247"/>
              <a:gd name="connsiteX5" fmla="*/ 670708 w 670708"/>
              <a:gd name="connsiteY5" fmla="*/ 983247 h 983247"/>
              <a:gd name="connsiteX0" fmla="*/ 0 w 670708"/>
              <a:gd name="connsiteY0" fmla="*/ 112518 h 983247"/>
              <a:gd name="connsiteX1" fmla="*/ 112518 w 670708"/>
              <a:gd name="connsiteY1" fmla="*/ 0 h 983247"/>
              <a:gd name="connsiteX2" fmla="*/ 558190 w 670708"/>
              <a:gd name="connsiteY2" fmla="*/ 0 h 983247"/>
              <a:gd name="connsiteX3" fmla="*/ 670708 w 670708"/>
              <a:gd name="connsiteY3" fmla="*/ 112518 h 983247"/>
              <a:gd name="connsiteX4" fmla="*/ 670708 w 670708"/>
              <a:gd name="connsiteY4" fmla="*/ 983247 h 983247"/>
              <a:gd name="connsiteX0" fmla="*/ 0 w 558190"/>
              <a:gd name="connsiteY0" fmla="*/ 0 h 983247"/>
              <a:gd name="connsiteX1" fmla="*/ 445672 w 558190"/>
              <a:gd name="connsiteY1" fmla="*/ 0 h 983247"/>
              <a:gd name="connsiteX2" fmla="*/ 558190 w 558190"/>
              <a:gd name="connsiteY2" fmla="*/ 112518 h 983247"/>
              <a:gd name="connsiteX3" fmla="*/ 558190 w 558190"/>
              <a:gd name="connsiteY3" fmla="*/ 983247 h 983247"/>
              <a:gd name="connsiteX0" fmla="*/ 0 w 558190"/>
              <a:gd name="connsiteY0" fmla="*/ 0 h 983247"/>
              <a:gd name="connsiteX1" fmla="*/ 445672 w 558190"/>
              <a:gd name="connsiteY1" fmla="*/ 0 h 983247"/>
              <a:gd name="connsiteX2" fmla="*/ 558190 w 558190"/>
              <a:gd name="connsiteY2" fmla="*/ 112518 h 983247"/>
              <a:gd name="connsiteX3" fmla="*/ 556463 w 558190"/>
              <a:gd name="connsiteY3" fmla="*/ 541893 h 983247"/>
              <a:gd name="connsiteX4" fmla="*/ 558190 w 558190"/>
              <a:gd name="connsiteY4" fmla="*/ 983247 h 983247"/>
              <a:gd name="connsiteX0" fmla="*/ 0 w 558190"/>
              <a:gd name="connsiteY0" fmla="*/ 0 h 541893"/>
              <a:gd name="connsiteX1" fmla="*/ 445672 w 558190"/>
              <a:gd name="connsiteY1" fmla="*/ 0 h 541893"/>
              <a:gd name="connsiteX2" fmla="*/ 558190 w 558190"/>
              <a:gd name="connsiteY2" fmla="*/ 112518 h 541893"/>
              <a:gd name="connsiteX3" fmla="*/ 556463 w 558190"/>
              <a:gd name="connsiteY3" fmla="*/ 541893 h 541893"/>
            </a:gdLst>
            <a:ahLst/>
            <a:cxnLst>
              <a:cxn ang="0">
                <a:pos x="connsiteX0" y="connsiteY0"/>
              </a:cxn>
              <a:cxn ang="0">
                <a:pos x="connsiteX1" y="connsiteY1"/>
              </a:cxn>
              <a:cxn ang="0">
                <a:pos x="connsiteX2" y="connsiteY2"/>
              </a:cxn>
              <a:cxn ang="0">
                <a:pos x="connsiteX3" y="connsiteY3"/>
              </a:cxn>
            </a:cxnLst>
            <a:rect l="l" t="t" r="r" b="b"/>
            <a:pathLst>
              <a:path w="558190" h="541893">
                <a:moveTo>
                  <a:pt x="0" y="0"/>
                </a:moveTo>
                <a:lnTo>
                  <a:pt x="445672" y="0"/>
                </a:lnTo>
                <a:cubicBezTo>
                  <a:pt x="507814" y="0"/>
                  <a:pt x="558190" y="50376"/>
                  <a:pt x="558190" y="112518"/>
                </a:cubicBezTo>
                <a:cubicBezTo>
                  <a:pt x="557614" y="255643"/>
                  <a:pt x="557039" y="398768"/>
                  <a:pt x="556463" y="541893"/>
                </a:cubicBezTo>
              </a:path>
            </a:pathLst>
          </a:custGeom>
          <a:ln w="12700">
            <a:solidFill>
              <a:schemeClr val="bg1">
                <a:lumMod val="65000"/>
                <a:alpha val="80000"/>
              </a:schemeClr>
            </a:solidFill>
            <a:prstDash val="solid"/>
            <a:headEnd type="oval" w="med" len="med"/>
            <a:tailEnd type="none"/>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dirty="0">
              <a:solidFill>
                <a:schemeClr val="tx1"/>
              </a:solidFill>
            </a:endParaRPr>
          </a:p>
        </p:txBody>
      </p:sp>
      <p:sp>
        <p:nvSpPr>
          <p:cNvPr id="28" name="圆角矩形 6"/>
          <p:cNvSpPr/>
          <p:nvPr/>
        </p:nvSpPr>
        <p:spPr>
          <a:xfrm flipH="1" flipV="1">
            <a:off x="6557370" y="3451542"/>
            <a:ext cx="491344" cy="295553"/>
          </a:xfrm>
          <a:custGeom>
            <a:avLst/>
            <a:gdLst>
              <a:gd name="connsiteX0" fmla="*/ 0 w 670708"/>
              <a:gd name="connsiteY0" fmla="*/ 112518 h 1095765"/>
              <a:gd name="connsiteX1" fmla="*/ 112518 w 670708"/>
              <a:gd name="connsiteY1" fmla="*/ 0 h 1095765"/>
              <a:gd name="connsiteX2" fmla="*/ 558190 w 670708"/>
              <a:gd name="connsiteY2" fmla="*/ 0 h 1095765"/>
              <a:gd name="connsiteX3" fmla="*/ 670708 w 670708"/>
              <a:gd name="connsiteY3" fmla="*/ 112518 h 1095765"/>
              <a:gd name="connsiteX4" fmla="*/ 670708 w 670708"/>
              <a:gd name="connsiteY4" fmla="*/ 983247 h 1095765"/>
              <a:gd name="connsiteX5" fmla="*/ 558190 w 670708"/>
              <a:gd name="connsiteY5" fmla="*/ 1095765 h 1095765"/>
              <a:gd name="connsiteX6" fmla="*/ 112518 w 670708"/>
              <a:gd name="connsiteY6" fmla="*/ 1095765 h 1095765"/>
              <a:gd name="connsiteX7" fmla="*/ 0 w 670708"/>
              <a:gd name="connsiteY7" fmla="*/ 983247 h 1095765"/>
              <a:gd name="connsiteX8" fmla="*/ 0 w 670708"/>
              <a:gd name="connsiteY8" fmla="*/ 112518 h 1095765"/>
              <a:gd name="connsiteX0" fmla="*/ 0 w 670708"/>
              <a:gd name="connsiteY0" fmla="*/ 983247 h 1095765"/>
              <a:gd name="connsiteX1" fmla="*/ 0 w 670708"/>
              <a:gd name="connsiteY1" fmla="*/ 112518 h 1095765"/>
              <a:gd name="connsiteX2" fmla="*/ 112518 w 670708"/>
              <a:gd name="connsiteY2" fmla="*/ 0 h 1095765"/>
              <a:gd name="connsiteX3" fmla="*/ 558190 w 670708"/>
              <a:gd name="connsiteY3" fmla="*/ 0 h 1095765"/>
              <a:gd name="connsiteX4" fmla="*/ 670708 w 670708"/>
              <a:gd name="connsiteY4" fmla="*/ 112518 h 1095765"/>
              <a:gd name="connsiteX5" fmla="*/ 670708 w 670708"/>
              <a:gd name="connsiteY5" fmla="*/ 983247 h 1095765"/>
              <a:gd name="connsiteX6" fmla="*/ 558190 w 670708"/>
              <a:gd name="connsiteY6" fmla="*/ 1095765 h 1095765"/>
              <a:gd name="connsiteX7" fmla="*/ 112518 w 670708"/>
              <a:gd name="connsiteY7" fmla="*/ 1095765 h 1095765"/>
              <a:gd name="connsiteX8" fmla="*/ 91440 w 670708"/>
              <a:gd name="connsiteY8" fmla="*/ 1074687 h 1095765"/>
              <a:gd name="connsiteX0" fmla="*/ 0 w 670708"/>
              <a:gd name="connsiteY0" fmla="*/ 983247 h 1095765"/>
              <a:gd name="connsiteX1" fmla="*/ 0 w 670708"/>
              <a:gd name="connsiteY1" fmla="*/ 112518 h 1095765"/>
              <a:gd name="connsiteX2" fmla="*/ 112518 w 670708"/>
              <a:gd name="connsiteY2" fmla="*/ 0 h 1095765"/>
              <a:gd name="connsiteX3" fmla="*/ 558190 w 670708"/>
              <a:gd name="connsiteY3" fmla="*/ 0 h 1095765"/>
              <a:gd name="connsiteX4" fmla="*/ 670708 w 670708"/>
              <a:gd name="connsiteY4" fmla="*/ 112518 h 1095765"/>
              <a:gd name="connsiteX5" fmla="*/ 670708 w 670708"/>
              <a:gd name="connsiteY5" fmla="*/ 983247 h 1095765"/>
              <a:gd name="connsiteX6" fmla="*/ 558190 w 670708"/>
              <a:gd name="connsiteY6" fmla="*/ 1095765 h 1095765"/>
              <a:gd name="connsiteX7" fmla="*/ 112518 w 670708"/>
              <a:gd name="connsiteY7" fmla="*/ 1095765 h 1095765"/>
              <a:gd name="connsiteX0" fmla="*/ 0 w 670708"/>
              <a:gd name="connsiteY0" fmla="*/ 983247 h 1095765"/>
              <a:gd name="connsiteX1" fmla="*/ 0 w 670708"/>
              <a:gd name="connsiteY1" fmla="*/ 112518 h 1095765"/>
              <a:gd name="connsiteX2" fmla="*/ 112518 w 670708"/>
              <a:gd name="connsiteY2" fmla="*/ 0 h 1095765"/>
              <a:gd name="connsiteX3" fmla="*/ 558190 w 670708"/>
              <a:gd name="connsiteY3" fmla="*/ 0 h 1095765"/>
              <a:gd name="connsiteX4" fmla="*/ 670708 w 670708"/>
              <a:gd name="connsiteY4" fmla="*/ 112518 h 1095765"/>
              <a:gd name="connsiteX5" fmla="*/ 670708 w 670708"/>
              <a:gd name="connsiteY5" fmla="*/ 983247 h 1095765"/>
              <a:gd name="connsiteX6" fmla="*/ 558190 w 670708"/>
              <a:gd name="connsiteY6" fmla="*/ 1095765 h 1095765"/>
              <a:gd name="connsiteX0" fmla="*/ 0 w 670708"/>
              <a:gd name="connsiteY0" fmla="*/ 983247 h 983247"/>
              <a:gd name="connsiteX1" fmla="*/ 0 w 670708"/>
              <a:gd name="connsiteY1" fmla="*/ 112518 h 983247"/>
              <a:gd name="connsiteX2" fmla="*/ 112518 w 670708"/>
              <a:gd name="connsiteY2" fmla="*/ 0 h 983247"/>
              <a:gd name="connsiteX3" fmla="*/ 558190 w 670708"/>
              <a:gd name="connsiteY3" fmla="*/ 0 h 983247"/>
              <a:gd name="connsiteX4" fmla="*/ 670708 w 670708"/>
              <a:gd name="connsiteY4" fmla="*/ 112518 h 983247"/>
              <a:gd name="connsiteX5" fmla="*/ 670708 w 670708"/>
              <a:gd name="connsiteY5" fmla="*/ 983247 h 983247"/>
              <a:gd name="connsiteX0" fmla="*/ 0 w 670708"/>
              <a:gd name="connsiteY0" fmla="*/ 112518 h 983247"/>
              <a:gd name="connsiteX1" fmla="*/ 112518 w 670708"/>
              <a:gd name="connsiteY1" fmla="*/ 0 h 983247"/>
              <a:gd name="connsiteX2" fmla="*/ 558190 w 670708"/>
              <a:gd name="connsiteY2" fmla="*/ 0 h 983247"/>
              <a:gd name="connsiteX3" fmla="*/ 670708 w 670708"/>
              <a:gd name="connsiteY3" fmla="*/ 112518 h 983247"/>
              <a:gd name="connsiteX4" fmla="*/ 670708 w 670708"/>
              <a:gd name="connsiteY4" fmla="*/ 983247 h 983247"/>
              <a:gd name="connsiteX0" fmla="*/ 0 w 558190"/>
              <a:gd name="connsiteY0" fmla="*/ 0 h 983247"/>
              <a:gd name="connsiteX1" fmla="*/ 445672 w 558190"/>
              <a:gd name="connsiteY1" fmla="*/ 0 h 983247"/>
              <a:gd name="connsiteX2" fmla="*/ 558190 w 558190"/>
              <a:gd name="connsiteY2" fmla="*/ 112518 h 983247"/>
              <a:gd name="connsiteX3" fmla="*/ 558190 w 558190"/>
              <a:gd name="connsiteY3" fmla="*/ 983247 h 983247"/>
              <a:gd name="connsiteX0" fmla="*/ 0 w 558190"/>
              <a:gd name="connsiteY0" fmla="*/ 0 h 983247"/>
              <a:gd name="connsiteX1" fmla="*/ 445672 w 558190"/>
              <a:gd name="connsiteY1" fmla="*/ 0 h 983247"/>
              <a:gd name="connsiteX2" fmla="*/ 558190 w 558190"/>
              <a:gd name="connsiteY2" fmla="*/ 112518 h 983247"/>
              <a:gd name="connsiteX3" fmla="*/ 556463 w 558190"/>
              <a:gd name="connsiteY3" fmla="*/ 541893 h 983247"/>
              <a:gd name="connsiteX4" fmla="*/ 558190 w 558190"/>
              <a:gd name="connsiteY4" fmla="*/ 983247 h 983247"/>
              <a:gd name="connsiteX0" fmla="*/ 0 w 558190"/>
              <a:gd name="connsiteY0" fmla="*/ 0 h 541893"/>
              <a:gd name="connsiteX1" fmla="*/ 445672 w 558190"/>
              <a:gd name="connsiteY1" fmla="*/ 0 h 541893"/>
              <a:gd name="connsiteX2" fmla="*/ 558190 w 558190"/>
              <a:gd name="connsiteY2" fmla="*/ 112518 h 541893"/>
              <a:gd name="connsiteX3" fmla="*/ 556463 w 558190"/>
              <a:gd name="connsiteY3" fmla="*/ 541893 h 541893"/>
            </a:gdLst>
            <a:ahLst/>
            <a:cxnLst>
              <a:cxn ang="0">
                <a:pos x="connsiteX0" y="connsiteY0"/>
              </a:cxn>
              <a:cxn ang="0">
                <a:pos x="connsiteX1" y="connsiteY1"/>
              </a:cxn>
              <a:cxn ang="0">
                <a:pos x="connsiteX2" y="connsiteY2"/>
              </a:cxn>
              <a:cxn ang="0">
                <a:pos x="connsiteX3" y="connsiteY3"/>
              </a:cxn>
            </a:cxnLst>
            <a:rect l="l" t="t" r="r" b="b"/>
            <a:pathLst>
              <a:path w="558190" h="541893">
                <a:moveTo>
                  <a:pt x="0" y="0"/>
                </a:moveTo>
                <a:lnTo>
                  <a:pt x="445672" y="0"/>
                </a:lnTo>
                <a:cubicBezTo>
                  <a:pt x="507814" y="0"/>
                  <a:pt x="558190" y="50376"/>
                  <a:pt x="558190" y="112518"/>
                </a:cubicBezTo>
                <a:cubicBezTo>
                  <a:pt x="557614" y="255643"/>
                  <a:pt x="557039" y="398768"/>
                  <a:pt x="556463" y="541893"/>
                </a:cubicBezTo>
              </a:path>
            </a:pathLst>
          </a:custGeom>
          <a:ln w="12700">
            <a:solidFill>
              <a:schemeClr val="bg1">
                <a:lumMod val="65000"/>
                <a:alpha val="80000"/>
              </a:schemeClr>
            </a:solidFill>
            <a:prstDash val="solid"/>
            <a:headEnd type="oval" w="med" len="med"/>
            <a:tailEnd type="none"/>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3902747416"/>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400" fill="hold"/>
                                        <p:tgtEl>
                                          <p:spTgt spid="5"/>
                                        </p:tgtEl>
                                        <p:attrNameLst>
                                          <p:attrName>ppt_x</p:attrName>
                                        </p:attrNameLst>
                                      </p:cBhvr>
                                      <p:tavLst>
                                        <p:tav tm="0">
                                          <p:val>
                                            <p:strVal val="0-#ppt_w/2"/>
                                          </p:val>
                                        </p:tav>
                                        <p:tav tm="100000">
                                          <p:val>
                                            <p:strVal val="#ppt_x"/>
                                          </p:val>
                                        </p:tav>
                                      </p:tavLst>
                                    </p:anim>
                                    <p:anim calcmode="lin" valueType="num">
                                      <p:cBhvr additive="base">
                                        <p:cTn id="8" dur="4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400"/>
                            </p:stCondLst>
                            <p:childTnLst>
                              <p:par>
                                <p:cTn id="10" presetID="1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350"/>
                                        <p:tgtEl>
                                          <p:spTgt spid="4"/>
                                        </p:tgtEl>
                                        <p:attrNameLst>
                                          <p:attrName>ppt_x</p:attrName>
                                        </p:attrNameLst>
                                      </p:cBhvr>
                                      <p:tavLst>
                                        <p:tav tm="0">
                                          <p:val>
                                            <p:strVal val="#ppt_x-#ppt_w*1.125000"/>
                                          </p:val>
                                        </p:tav>
                                        <p:tav tm="100000">
                                          <p:val>
                                            <p:strVal val="#ppt_x"/>
                                          </p:val>
                                        </p:tav>
                                      </p:tavLst>
                                    </p:anim>
                                    <p:animEffect transition="in" filter="wipe(right)">
                                      <p:cBhvr>
                                        <p:cTn id="13" dur="350"/>
                                        <p:tgtEl>
                                          <p:spTgt spid="4"/>
                                        </p:tgtEl>
                                      </p:cBhvr>
                                    </p:animEffect>
                                  </p:childTnLst>
                                </p:cTn>
                              </p:par>
                            </p:childTnLst>
                          </p:cTn>
                        </p:par>
                        <p:par>
                          <p:cTn id="14" fill="hold">
                            <p:stCondLst>
                              <p:cond delay="750"/>
                            </p:stCondLst>
                            <p:childTnLst>
                              <p:par>
                                <p:cTn id="15" presetID="1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350"/>
                                        <p:tgtEl>
                                          <p:spTgt spid="3"/>
                                        </p:tgtEl>
                                        <p:attrNameLst>
                                          <p:attrName>ppt_x</p:attrName>
                                        </p:attrNameLst>
                                      </p:cBhvr>
                                      <p:tavLst>
                                        <p:tav tm="0">
                                          <p:val>
                                            <p:strVal val="#ppt_x-#ppt_w*1.125000"/>
                                          </p:val>
                                        </p:tav>
                                        <p:tav tm="100000">
                                          <p:val>
                                            <p:strVal val="#ppt_x"/>
                                          </p:val>
                                        </p:tav>
                                      </p:tavLst>
                                    </p:anim>
                                    <p:animEffect transition="in" filter="wipe(right)">
                                      <p:cBhvr>
                                        <p:cTn id="18" dur="350"/>
                                        <p:tgtEl>
                                          <p:spTgt spid="3"/>
                                        </p:tgtEl>
                                      </p:cBhvr>
                                    </p:animEffect>
                                  </p:childTnLst>
                                </p:cTn>
                              </p:par>
                            </p:childTnLst>
                          </p:cTn>
                        </p:par>
                        <p:par>
                          <p:cTn id="19" fill="hold">
                            <p:stCondLst>
                              <p:cond delay="1100"/>
                            </p:stCondLst>
                            <p:childTnLst>
                              <p:par>
                                <p:cTn id="20" presetID="12" presetClass="entr" presetSubtype="8"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350"/>
                                        <p:tgtEl>
                                          <p:spTgt spid="2"/>
                                        </p:tgtEl>
                                        <p:attrNameLst>
                                          <p:attrName>ppt_x</p:attrName>
                                        </p:attrNameLst>
                                      </p:cBhvr>
                                      <p:tavLst>
                                        <p:tav tm="0">
                                          <p:val>
                                            <p:strVal val="#ppt_x-#ppt_w*1.125000"/>
                                          </p:val>
                                        </p:tav>
                                        <p:tav tm="100000">
                                          <p:val>
                                            <p:strVal val="#ppt_x"/>
                                          </p:val>
                                        </p:tav>
                                      </p:tavLst>
                                    </p:anim>
                                    <p:animEffect transition="in" filter="wipe(right)">
                                      <p:cBhvr>
                                        <p:cTn id="23" dur="350"/>
                                        <p:tgtEl>
                                          <p:spTgt spid="2"/>
                                        </p:tgtEl>
                                      </p:cBhvr>
                                    </p:animEffect>
                                  </p:childTnLst>
                                </p:cTn>
                              </p:par>
                            </p:childTnLst>
                          </p:cTn>
                        </p:par>
                        <p:par>
                          <p:cTn id="24" fill="hold">
                            <p:stCondLst>
                              <p:cond delay="1450"/>
                            </p:stCondLst>
                            <p:childTnLst>
                              <p:par>
                                <p:cTn id="25" presetID="1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350"/>
                                        <p:tgtEl>
                                          <p:spTgt spid="6"/>
                                        </p:tgtEl>
                                        <p:attrNameLst>
                                          <p:attrName>ppt_x</p:attrName>
                                        </p:attrNameLst>
                                      </p:cBhvr>
                                      <p:tavLst>
                                        <p:tav tm="0">
                                          <p:val>
                                            <p:strVal val="#ppt_x-#ppt_w*1.125000"/>
                                          </p:val>
                                        </p:tav>
                                        <p:tav tm="100000">
                                          <p:val>
                                            <p:strVal val="#ppt_x"/>
                                          </p:val>
                                        </p:tav>
                                      </p:tavLst>
                                    </p:anim>
                                    <p:animEffect transition="in" filter="wipe(right)">
                                      <p:cBhvr>
                                        <p:cTn id="28" dur="350"/>
                                        <p:tgtEl>
                                          <p:spTgt spid="6"/>
                                        </p:tgtEl>
                                      </p:cBhvr>
                                    </p:animEffect>
                                  </p:childTnLst>
                                </p:cTn>
                              </p:par>
                            </p:childTnLst>
                          </p:cTn>
                        </p:par>
                        <p:par>
                          <p:cTn id="29" fill="hold">
                            <p:stCondLst>
                              <p:cond delay="1800"/>
                            </p:stCondLst>
                            <p:childTnLst>
                              <p:par>
                                <p:cTn id="30" presetID="18" presetClass="entr" presetSubtype="12"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strips(downLeft)">
                                      <p:cBhvr>
                                        <p:cTn id="32" dur="500"/>
                                        <p:tgtEl>
                                          <p:spTgt spid="27"/>
                                        </p:tgtEl>
                                      </p:cBhvr>
                                    </p:animEffect>
                                  </p:childTnLst>
                                </p:cTn>
                              </p:par>
                            </p:childTnLst>
                          </p:cTn>
                        </p:par>
                        <p:par>
                          <p:cTn id="33" fill="hold">
                            <p:stCondLst>
                              <p:cond delay="2300"/>
                            </p:stCondLst>
                            <p:childTnLst>
                              <p:par>
                                <p:cTn id="34" presetID="42" presetClass="entr" presetSubtype="0"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400"/>
                                        <p:tgtEl>
                                          <p:spTgt spid="8"/>
                                        </p:tgtEl>
                                      </p:cBhvr>
                                    </p:animEffect>
                                    <p:anim calcmode="lin" valueType="num">
                                      <p:cBhvr>
                                        <p:cTn id="37" dur="400" fill="hold"/>
                                        <p:tgtEl>
                                          <p:spTgt spid="8"/>
                                        </p:tgtEl>
                                        <p:attrNameLst>
                                          <p:attrName>ppt_x</p:attrName>
                                        </p:attrNameLst>
                                      </p:cBhvr>
                                      <p:tavLst>
                                        <p:tav tm="0">
                                          <p:val>
                                            <p:strVal val="#ppt_x"/>
                                          </p:val>
                                        </p:tav>
                                        <p:tav tm="100000">
                                          <p:val>
                                            <p:strVal val="#ppt_x"/>
                                          </p:val>
                                        </p:tav>
                                      </p:tavLst>
                                    </p:anim>
                                    <p:anim calcmode="lin" valueType="num">
                                      <p:cBhvr>
                                        <p:cTn id="38" dur="400" fill="hold"/>
                                        <p:tgtEl>
                                          <p:spTgt spid="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400"/>
                                        <p:tgtEl>
                                          <p:spTgt spid="9"/>
                                        </p:tgtEl>
                                      </p:cBhvr>
                                    </p:animEffect>
                                    <p:anim calcmode="lin" valueType="num">
                                      <p:cBhvr>
                                        <p:cTn id="42" dur="400" fill="hold"/>
                                        <p:tgtEl>
                                          <p:spTgt spid="9"/>
                                        </p:tgtEl>
                                        <p:attrNameLst>
                                          <p:attrName>ppt_x</p:attrName>
                                        </p:attrNameLst>
                                      </p:cBhvr>
                                      <p:tavLst>
                                        <p:tav tm="0">
                                          <p:val>
                                            <p:strVal val="#ppt_x"/>
                                          </p:val>
                                        </p:tav>
                                        <p:tav tm="100000">
                                          <p:val>
                                            <p:strVal val="#ppt_x"/>
                                          </p:val>
                                        </p:tav>
                                      </p:tavLst>
                                    </p:anim>
                                    <p:anim calcmode="lin" valueType="num">
                                      <p:cBhvr>
                                        <p:cTn id="43" dur="400" fill="hold"/>
                                        <p:tgtEl>
                                          <p:spTgt spid="9"/>
                                        </p:tgtEl>
                                        <p:attrNameLst>
                                          <p:attrName>ppt_y</p:attrName>
                                        </p:attrNameLst>
                                      </p:cBhvr>
                                      <p:tavLst>
                                        <p:tav tm="0">
                                          <p:val>
                                            <p:strVal val="#ppt_y+.1"/>
                                          </p:val>
                                        </p:tav>
                                        <p:tav tm="100000">
                                          <p:val>
                                            <p:strVal val="#ppt_y"/>
                                          </p:val>
                                        </p:tav>
                                      </p:tavLst>
                                    </p:anim>
                                  </p:childTnLst>
                                </p:cTn>
                              </p:par>
                            </p:childTnLst>
                          </p:cTn>
                        </p:par>
                        <p:par>
                          <p:cTn id="44" fill="hold">
                            <p:stCondLst>
                              <p:cond delay="2700"/>
                            </p:stCondLst>
                            <p:childTnLst>
                              <p:par>
                                <p:cTn id="45" presetID="18" presetClass="entr" presetSubtype="9"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strips(upLeft)">
                                      <p:cBhvr>
                                        <p:cTn id="47" dur="500"/>
                                        <p:tgtEl>
                                          <p:spTgt spid="7"/>
                                        </p:tgtEl>
                                      </p:cBhvr>
                                    </p:animEffect>
                                  </p:childTnLst>
                                </p:cTn>
                              </p:par>
                            </p:childTnLst>
                          </p:cTn>
                        </p:par>
                        <p:par>
                          <p:cTn id="48" fill="hold">
                            <p:stCondLst>
                              <p:cond delay="3200"/>
                            </p:stCondLst>
                            <p:childTnLst>
                              <p:par>
                                <p:cTn id="49" presetID="47"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400"/>
                                        <p:tgtEl>
                                          <p:spTgt spid="20"/>
                                        </p:tgtEl>
                                      </p:cBhvr>
                                    </p:animEffect>
                                    <p:anim calcmode="lin" valueType="num">
                                      <p:cBhvr>
                                        <p:cTn id="52" dur="400" fill="hold"/>
                                        <p:tgtEl>
                                          <p:spTgt spid="20"/>
                                        </p:tgtEl>
                                        <p:attrNameLst>
                                          <p:attrName>ppt_x</p:attrName>
                                        </p:attrNameLst>
                                      </p:cBhvr>
                                      <p:tavLst>
                                        <p:tav tm="0">
                                          <p:val>
                                            <p:strVal val="#ppt_x"/>
                                          </p:val>
                                        </p:tav>
                                        <p:tav tm="100000">
                                          <p:val>
                                            <p:strVal val="#ppt_x"/>
                                          </p:val>
                                        </p:tav>
                                      </p:tavLst>
                                    </p:anim>
                                    <p:anim calcmode="lin" valueType="num">
                                      <p:cBhvr>
                                        <p:cTn id="53" dur="400" fill="hold"/>
                                        <p:tgtEl>
                                          <p:spTgt spid="20"/>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400"/>
                                        <p:tgtEl>
                                          <p:spTgt spid="21"/>
                                        </p:tgtEl>
                                      </p:cBhvr>
                                    </p:animEffect>
                                    <p:anim calcmode="lin" valueType="num">
                                      <p:cBhvr>
                                        <p:cTn id="57" dur="400" fill="hold"/>
                                        <p:tgtEl>
                                          <p:spTgt spid="21"/>
                                        </p:tgtEl>
                                        <p:attrNameLst>
                                          <p:attrName>ppt_x</p:attrName>
                                        </p:attrNameLst>
                                      </p:cBhvr>
                                      <p:tavLst>
                                        <p:tav tm="0">
                                          <p:val>
                                            <p:strVal val="#ppt_x"/>
                                          </p:val>
                                        </p:tav>
                                        <p:tav tm="100000">
                                          <p:val>
                                            <p:strVal val="#ppt_x"/>
                                          </p:val>
                                        </p:tav>
                                      </p:tavLst>
                                    </p:anim>
                                    <p:anim calcmode="lin" valueType="num">
                                      <p:cBhvr>
                                        <p:cTn id="58" dur="400" fill="hold"/>
                                        <p:tgtEl>
                                          <p:spTgt spid="21"/>
                                        </p:tgtEl>
                                        <p:attrNameLst>
                                          <p:attrName>ppt_y</p:attrName>
                                        </p:attrNameLst>
                                      </p:cBhvr>
                                      <p:tavLst>
                                        <p:tav tm="0">
                                          <p:val>
                                            <p:strVal val="#ppt_y-.1"/>
                                          </p:val>
                                        </p:tav>
                                        <p:tav tm="100000">
                                          <p:val>
                                            <p:strVal val="#ppt_y"/>
                                          </p:val>
                                        </p:tav>
                                      </p:tavLst>
                                    </p:anim>
                                  </p:childTnLst>
                                </p:cTn>
                              </p:par>
                            </p:childTnLst>
                          </p:cTn>
                        </p:par>
                        <p:par>
                          <p:cTn id="59" fill="hold">
                            <p:stCondLst>
                              <p:cond delay="3600"/>
                            </p:stCondLst>
                            <p:childTnLst>
                              <p:par>
                                <p:cTn id="60" presetID="22" presetClass="entr" presetSubtype="1" fill="hold"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up)">
                                      <p:cBhvr>
                                        <p:cTn id="62" dur="250"/>
                                        <p:tgtEl>
                                          <p:spTgt spid="23"/>
                                        </p:tgtEl>
                                      </p:cBhvr>
                                    </p:animEffect>
                                  </p:childTnLst>
                                </p:cTn>
                              </p:par>
                            </p:childTnLst>
                          </p:cTn>
                        </p:par>
                        <p:par>
                          <p:cTn id="63" fill="hold">
                            <p:stCondLst>
                              <p:cond delay="3850"/>
                            </p:stCondLst>
                            <p:childTnLst>
                              <p:par>
                                <p:cTn id="64" presetID="42" presetClass="entr" presetSubtype="0"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400"/>
                                        <p:tgtEl>
                                          <p:spTgt spid="24"/>
                                        </p:tgtEl>
                                      </p:cBhvr>
                                    </p:animEffect>
                                    <p:anim calcmode="lin" valueType="num">
                                      <p:cBhvr>
                                        <p:cTn id="67" dur="400" fill="hold"/>
                                        <p:tgtEl>
                                          <p:spTgt spid="24"/>
                                        </p:tgtEl>
                                        <p:attrNameLst>
                                          <p:attrName>ppt_x</p:attrName>
                                        </p:attrNameLst>
                                      </p:cBhvr>
                                      <p:tavLst>
                                        <p:tav tm="0">
                                          <p:val>
                                            <p:strVal val="#ppt_x"/>
                                          </p:val>
                                        </p:tav>
                                        <p:tav tm="100000">
                                          <p:val>
                                            <p:strVal val="#ppt_x"/>
                                          </p:val>
                                        </p:tav>
                                      </p:tavLst>
                                    </p:anim>
                                    <p:anim calcmode="lin" valueType="num">
                                      <p:cBhvr>
                                        <p:cTn id="68" dur="400" fill="hold"/>
                                        <p:tgtEl>
                                          <p:spTgt spid="24"/>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400"/>
                                        <p:tgtEl>
                                          <p:spTgt spid="25"/>
                                        </p:tgtEl>
                                      </p:cBhvr>
                                    </p:animEffect>
                                    <p:anim calcmode="lin" valueType="num">
                                      <p:cBhvr>
                                        <p:cTn id="72" dur="400" fill="hold"/>
                                        <p:tgtEl>
                                          <p:spTgt spid="25"/>
                                        </p:tgtEl>
                                        <p:attrNameLst>
                                          <p:attrName>ppt_x</p:attrName>
                                        </p:attrNameLst>
                                      </p:cBhvr>
                                      <p:tavLst>
                                        <p:tav tm="0">
                                          <p:val>
                                            <p:strVal val="#ppt_x"/>
                                          </p:val>
                                        </p:tav>
                                        <p:tav tm="100000">
                                          <p:val>
                                            <p:strVal val="#ppt_x"/>
                                          </p:val>
                                        </p:tav>
                                      </p:tavLst>
                                    </p:anim>
                                    <p:anim calcmode="lin" valueType="num">
                                      <p:cBhvr>
                                        <p:cTn id="73" dur="400" fill="hold"/>
                                        <p:tgtEl>
                                          <p:spTgt spid="25"/>
                                        </p:tgtEl>
                                        <p:attrNameLst>
                                          <p:attrName>ppt_y</p:attrName>
                                        </p:attrNameLst>
                                      </p:cBhvr>
                                      <p:tavLst>
                                        <p:tav tm="0">
                                          <p:val>
                                            <p:strVal val="#ppt_y+.1"/>
                                          </p:val>
                                        </p:tav>
                                        <p:tav tm="100000">
                                          <p:val>
                                            <p:strVal val="#ppt_y"/>
                                          </p:val>
                                        </p:tav>
                                      </p:tavLst>
                                    </p:anim>
                                  </p:childTnLst>
                                </p:cTn>
                              </p:par>
                            </p:childTnLst>
                          </p:cTn>
                        </p:par>
                        <p:par>
                          <p:cTn id="74" fill="hold">
                            <p:stCondLst>
                              <p:cond delay="4250"/>
                            </p:stCondLst>
                            <p:childTnLst>
                              <p:par>
                                <p:cTn id="75" presetID="18" presetClass="entr" presetSubtype="3" fill="hold" grpId="0" nodeType="after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strips(upRight)">
                                      <p:cBhvr>
                                        <p:cTn id="77" dur="500"/>
                                        <p:tgtEl>
                                          <p:spTgt spid="26"/>
                                        </p:tgtEl>
                                      </p:cBhvr>
                                    </p:animEffect>
                                  </p:childTnLst>
                                </p:cTn>
                              </p:par>
                            </p:childTnLst>
                          </p:cTn>
                        </p:par>
                        <p:par>
                          <p:cTn id="78" fill="hold">
                            <p:stCondLst>
                              <p:cond delay="4750"/>
                            </p:stCondLst>
                            <p:childTnLst>
                              <p:par>
                                <p:cTn id="79" presetID="47" presetClass="entr" presetSubtype="0" fill="hold" grpId="0" nodeType="after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400"/>
                                        <p:tgtEl>
                                          <p:spTgt spid="41"/>
                                        </p:tgtEl>
                                      </p:cBhvr>
                                    </p:animEffect>
                                    <p:anim calcmode="lin" valueType="num">
                                      <p:cBhvr>
                                        <p:cTn id="82" dur="400" fill="hold"/>
                                        <p:tgtEl>
                                          <p:spTgt spid="41"/>
                                        </p:tgtEl>
                                        <p:attrNameLst>
                                          <p:attrName>ppt_x</p:attrName>
                                        </p:attrNameLst>
                                      </p:cBhvr>
                                      <p:tavLst>
                                        <p:tav tm="0">
                                          <p:val>
                                            <p:strVal val="#ppt_x"/>
                                          </p:val>
                                        </p:tav>
                                        <p:tav tm="100000">
                                          <p:val>
                                            <p:strVal val="#ppt_x"/>
                                          </p:val>
                                        </p:tav>
                                      </p:tavLst>
                                    </p:anim>
                                    <p:anim calcmode="lin" valueType="num">
                                      <p:cBhvr>
                                        <p:cTn id="83" dur="400" fill="hold"/>
                                        <p:tgtEl>
                                          <p:spTgt spid="41"/>
                                        </p:tgtEl>
                                        <p:attrNameLst>
                                          <p:attrName>ppt_y</p:attrName>
                                        </p:attrNameLst>
                                      </p:cBhvr>
                                      <p:tavLst>
                                        <p:tav tm="0">
                                          <p:val>
                                            <p:strVal val="#ppt_y-.1"/>
                                          </p:val>
                                        </p:tav>
                                        <p:tav tm="100000">
                                          <p:val>
                                            <p:strVal val="#ppt_y"/>
                                          </p:val>
                                        </p:tav>
                                      </p:tavLst>
                                    </p:anim>
                                  </p:childTnLst>
                                </p:cTn>
                              </p:par>
                              <p:par>
                                <p:cTn id="84" presetID="47" presetClass="entr" presetSubtype="0" fill="hold" grpId="0"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400"/>
                                        <p:tgtEl>
                                          <p:spTgt spid="42"/>
                                        </p:tgtEl>
                                      </p:cBhvr>
                                    </p:animEffect>
                                    <p:anim calcmode="lin" valueType="num">
                                      <p:cBhvr>
                                        <p:cTn id="87" dur="400" fill="hold"/>
                                        <p:tgtEl>
                                          <p:spTgt spid="42"/>
                                        </p:tgtEl>
                                        <p:attrNameLst>
                                          <p:attrName>ppt_x</p:attrName>
                                        </p:attrNameLst>
                                      </p:cBhvr>
                                      <p:tavLst>
                                        <p:tav tm="0">
                                          <p:val>
                                            <p:strVal val="#ppt_x"/>
                                          </p:val>
                                        </p:tav>
                                        <p:tav tm="100000">
                                          <p:val>
                                            <p:strVal val="#ppt_x"/>
                                          </p:val>
                                        </p:tav>
                                      </p:tavLst>
                                    </p:anim>
                                    <p:anim calcmode="lin" valueType="num">
                                      <p:cBhvr>
                                        <p:cTn id="88" dur="400" fill="hold"/>
                                        <p:tgtEl>
                                          <p:spTgt spid="42"/>
                                        </p:tgtEl>
                                        <p:attrNameLst>
                                          <p:attrName>ppt_y</p:attrName>
                                        </p:attrNameLst>
                                      </p:cBhvr>
                                      <p:tavLst>
                                        <p:tav tm="0">
                                          <p:val>
                                            <p:strVal val="#ppt_y-.1"/>
                                          </p:val>
                                        </p:tav>
                                        <p:tav tm="100000">
                                          <p:val>
                                            <p:strVal val="#ppt_y"/>
                                          </p:val>
                                        </p:tav>
                                      </p:tavLst>
                                    </p:anim>
                                  </p:childTnLst>
                                </p:cTn>
                              </p:par>
                            </p:childTnLst>
                          </p:cTn>
                        </p:par>
                        <p:par>
                          <p:cTn id="89" fill="hold">
                            <p:stCondLst>
                              <p:cond delay="5150"/>
                            </p:stCondLst>
                            <p:childTnLst>
                              <p:par>
                                <p:cTn id="90" presetID="18" presetClass="entr" presetSubtype="6" fill="hold" grpId="0" nodeType="after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strips(downRight)">
                                      <p:cBhvr>
                                        <p:cTn id="92" dur="500"/>
                                        <p:tgtEl>
                                          <p:spTgt spid="28"/>
                                        </p:tgtEl>
                                      </p:cBhvr>
                                    </p:animEffect>
                                  </p:childTnLst>
                                </p:cTn>
                              </p:par>
                            </p:childTnLst>
                          </p:cTn>
                        </p:par>
                        <p:par>
                          <p:cTn id="93" fill="hold">
                            <p:stCondLst>
                              <p:cond delay="5650"/>
                            </p:stCondLst>
                            <p:childTnLst>
                              <p:par>
                                <p:cTn id="94" presetID="42" presetClass="entr" presetSubtype="0" fill="hold" grpId="0" nodeType="after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fade">
                                      <p:cBhvr>
                                        <p:cTn id="96" dur="400"/>
                                        <p:tgtEl>
                                          <p:spTgt spid="30"/>
                                        </p:tgtEl>
                                      </p:cBhvr>
                                    </p:animEffect>
                                    <p:anim calcmode="lin" valueType="num">
                                      <p:cBhvr>
                                        <p:cTn id="97" dur="400" fill="hold"/>
                                        <p:tgtEl>
                                          <p:spTgt spid="30"/>
                                        </p:tgtEl>
                                        <p:attrNameLst>
                                          <p:attrName>ppt_x</p:attrName>
                                        </p:attrNameLst>
                                      </p:cBhvr>
                                      <p:tavLst>
                                        <p:tav tm="0">
                                          <p:val>
                                            <p:strVal val="#ppt_x"/>
                                          </p:val>
                                        </p:tav>
                                        <p:tav tm="100000">
                                          <p:val>
                                            <p:strVal val="#ppt_x"/>
                                          </p:val>
                                        </p:tav>
                                      </p:tavLst>
                                    </p:anim>
                                    <p:anim calcmode="lin" valueType="num">
                                      <p:cBhvr>
                                        <p:cTn id="98" dur="400" fill="hold"/>
                                        <p:tgtEl>
                                          <p:spTgt spid="30"/>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fade">
                                      <p:cBhvr>
                                        <p:cTn id="101" dur="400"/>
                                        <p:tgtEl>
                                          <p:spTgt spid="31"/>
                                        </p:tgtEl>
                                      </p:cBhvr>
                                    </p:animEffect>
                                    <p:anim calcmode="lin" valueType="num">
                                      <p:cBhvr>
                                        <p:cTn id="102" dur="400" fill="hold"/>
                                        <p:tgtEl>
                                          <p:spTgt spid="31"/>
                                        </p:tgtEl>
                                        <p:attrNameLst>
                                          <p:attrName>ppt_x</p:attrName>
                                        </p:attrNameLst>
                                      </p:cBhvr>
                                      <p:tavLst>
                                        <p:tav tm="0">
                                          <p:val>
                                            <p:strVal val="#ppt_x"/>
                                          </p:val>
                                        </p:tav>
                                        <p:tav tm="100000">
                                          <p:val>
                                            <p:strVal val="#ppt_x"/>
                                          </p:val>
                                        </p:tav>
                                      </p:tavLst>
                                    </p:anim>
                                    <p:anim calcmode="lin" valueType="num">
                                      <p:cBhvr>
                                        <p:cTn id="103" dur="4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8" grpId="0"/>
      <p:bldP spid="9" grpId="0"/>
      <p:bldP spid="20" grpId="0"/>
      <p:bldP spid="21" grpId="0"/>
      <p:bldP spid="24" grpId="0"/>
      <p:bldP spid="25" grpId="0"/>
      <p:bldP spid="30" grpId="0"/>
      <p:bldP spid="31" grpId="0"/>
      <p:bldP spid="41" grpId="0"/>
      <p:bldP spid="42" grpId="0"/>
      <p:bldP spid="7" grpId="0" animBg="1"/>
      <p:bldP spid="26" grpId="0" animBg="1"/>
      <p:bldP spid="27" grpId="0" animBg="1"/>
      <p:bldP spid="2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H" val="20150604084853"/>
  <p:tag name="MH_LIBRARY" val="CONTENTS"/>
  <p:tag name="MH_TYPE" val="OTHERS"/>
  <p:tag name="ID" val="547134"/>
</p:tagLst>
</file>

<file path=ppt/tags/tag10.xml><?xml version="1.0" encoding="utf-8"?>
<p:tagLst xmlns:a="http://schemas.openxmlformats.org/drawingml/2006/main" xmlns:r="http://schemas.openxmlformats.org/officeDocument/2006/relationships" xmlns:p="http://schemas.openxmlformats.org/presentationml/2006/main">
  <p:tag name="MH" val="20150604084853"/>
  <p:tag name="MH_LIBRARY" val="CONTENTS"/>
  <p:tag name="MH_TYPE" val="OTHERS"/>
  <p:tag name="ID" val="547134"/>
</p:tagLst>
</file>

<file path=ppt/tags/tag11.xml><?xml version="1.0" encoding="utf-8"?>
<p:tagLst xmlns:a="http://schemas.openxmlformats.org/drawingml/2006/main" xmlns:r="http://schemas.openxmlformats.org/officeDocument/2006/relationships" xmlns:p="http://schemas.openxmlformats.org/presentationml/2006/main">
  <p:tag name="MH" val="20150604084853"/>
  <p:tag name="MH_LIBRARY" val="CONTENTS"/>
  <p:tag name="MH_TYPE" val="NUMBER"/>
  <p:tag name="ID" val="547134"/>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50604084853"/>
  <p:tag name="MH_LIBRARY" val="CONTENTS"/>
  <p:tag name="MH_TYPE" val="ENTRY"/>
  <p:tag name="ID" val="547134"/>
  <p:tag name="MH_ORDER" val="2"/>
</p:tagLst>
</file>

<file path=ppt/tags/tag13.xml><?xml version="1.0" encoding="utf-8"?>
<p:tagLst xmlns:a="http://schemas.openxmlformats.org/drawingml/2006/main" xmlns:r="http://schemas.openxmlformats.org/officeDocument/2006/relationships" xmlns:p="http://schemas.openxmlformats.org/presentationml/2006/main">
  <p:tag name="MH" val="20150813110045"/>
  <p:tag name="MH_LIBRARY" val="GRAPHIC"/>
  <p:tag name="MH_TYPE" val="Other"/>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50813110045"/>
  <p:tag name="MH_LIBRARY" val="GRAPHIC"/>
  <p:tag name="MH_TYPE" val="Other"/>
  <p:tag name="MH_ORDER" val="5"/>
</p:tagLst>
</file>

<file path=ppt/tags/tag15.xml><?xml version="1.0" encoding="utf-8"?>
<p:tagLst xmlns:a="http://schemas.openxmlformats.org/drawingml/2006/main" xmlns:r="http://schemas.openxmlformats.org/officeDocument/2006/relationships" xmlns:p="http://schemas.openxmlformats.org/presentationml/2006/main">
  <p:tag name="MH" val="20150813110045"/>
  <p:tag name="MH_LIBRARY" val="GRAPHIC"/>
  <p:tag name="MH_TYPE" val="SubTitle"/>
  <p:tag name="MH_ORDER" val="5"/>
</p:tagLst>
</file>

<file path=ppt/tags/tag16.xml><?xml version="1.0" encoding="utf-8"?>
<p:tagLst xmlns:a="http://schemas.openxmlformats.org/drawingml/2006/main" xmlns:r="http://schemas.openxmlformats.org/officeDocument/2006/relationships" xmlns:p="http://schemas.openxmlformats.org/presentationml/2006/main">
  <p:tag name="MH" val="20150813110045"/>
  <p:tag name="MH_LIBRARY" val="GRAPHIC"/>
  <p:tag name="MH_TYPE" val="Other"/>
  <p:tag name="MH_ORDER" val="7"/>
</p:tagLst>
</file>

<file path=ppt/tags/tag17.xml><?xml version="1.0" encoding="utf-8"?>
<p:tagLst xmlns:a="http://schemas.openxmlformats.org/drawingml/2006/main" xmlns:r="http://schemas.openxmlformats.org/officeDocument/2006/relationships" xmlns:p="http://schemas.openxmlformats.org/presentationml/2006/main">
  <p:tag name="MH" val="20150813110045"/>
  <p:tag name="MH_LIBRARY" val="GRAPHIC"/>
  <p:tag name="MH_TYPE" val="SubTitle"/>
  <p:tag name="MH_ORDER" val="2"/>
</p:tagLst>
</file>

<file path=ppt/tags/tag18.xml><?xml version="1.0" encoding="utf-8"?>
<p:tagLst xmlns:a="http://schemas.openxmlformats.org/drawingml/2006/main" xmlns:r="http://schemas.openxmlformats.org/officeDocument/2006/relationships" xmlns:p="http://schemas.openxmlformats.org/presentationml/2006/main">
  <p:tag name="MH" val="20150813110045"/>
  <p:tag name="MH_LIBRARY" val="GRAPHIC"/>
  <p:tag name="MH_TYPE" val="Other"/>
  <p:tag name="MH_ORDER" val="3"/>
</p:tagLst>
</file>

<file path=ppt/tags/tag19.xml><?xml version="1.0" encoding="utf-8"?>
<p:tagLst xmlns:a="http://schemas.openxmlformats.org/drawingml/2006/main" xmlns:r="http://schemas.openxmlformats.org/officeDocument/2006/relationships" xmlns:p="http://schemas.openxmlformats.org/presentationml/2006/main">
  <p:tag name="MH" val="20150813110045"/>
  <p:tag name="MH_LIBRARY" val="GRAPHIC"/>
  <p:tag name="MH_TYPE" val="SubTitle"/>
  <p:tag name="MH_ORDER" val="6"/>
</p:tagLst>
</file>

<file path=ppt/tags/tag2.xml><?xml version="1.0" encoding="utf-8"?>
<p:tagLst xmlns:a="http://schemas.openxmlformats.org/drawingml/2006/main" xmlns:r="http://schemas.openxmlformats.org/officeDocument/2006/relationships" xmlns:p="http://schemas.openxmlformats.org/presentationml/2006/main">
  <p:tag name="MH" val="20150604084853"/>
  <p:tag name="MH_LIBRARY" val="CONTENTS"/>
  <p:tag name="MH_TYPE" val="NUMBER"/>
  <p:tag name="ID" val="547134"/>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50813110045"/>
  <p:tag name="MH_LIBRARY" val="GRAPHIC"/>
  <p:tag name="MH_TYPE" val="Other"/>
  <p:tag name="MH_ORDER" val="8"/>
</p:tagLst>
</file>

<file path=ppt/tags/tag21.xml><?xml version="1.0" encoding="utf-8"?>
<p:tagLst xmlns:a="http://schemas.openxmlformats.org/drawingml/2006/main" xmlns:r="http://schemas.openxmlformats.org/officeDocument/2006/relationships" xmlns:p="http://schemas.openxmlformats.org/presentationml/2006/main">
  <p:tag name="MH" val="20150813110045"/>
  <p:tag name="MH_LIBRARY" val="GRAPHIC"/>
  <p:tag name="MH_TYPE" val="SubTitle"/>
  <p:tag name="MH_ORDER" val="3"/>
</p:tagLst>
</file>

<file path=ppt/tags/tag22.xml><?xml version="1.0" encoding="utf-8"?>
<p:tagLst xmlns:a="http://schemas.openxmlformats.org/drawingml/2006/main" xmlns:r="http://schemas.openxmlformats.org/officeDocument/2006/relationships" xmlns:p="http://schemas.openxmlformats.org/presentationml/2006/main">
  <p:tag name="MH" val="20150813110045"/>
  <p:tag name="MH_LIBRARY" val="GRAPHIC"/>
  <p:tag name="MH_TYPE" val="Other"/>
  <p:tag name="MH_ORDER" val="4"/>
</p:tagLst>
</file>

<file path=ppt/tags/tag23.xml><?xml version="1.0" encoding="utf-8"?>
<p:tagLst xmlns:a="http://schemas.openxmlformats.org/drawingml/2006/main" xmlns:r="http://schemas.openxmlformats.org/officeDocument/2006/relationships" xmlns:p="http://schemas.openxmlformats.org/presentationml/2006/main">
  <p:tag name="MH" val="20150813110045"/>
  <p:tag name="MH_LIBRARY" val="GRAPHIC"/>
  <p:tag name="MH_TYPE" val="SubTitle"/>
  <p:tag name="MH_ORDER" val="4"/>
</p:tagLst>
</file>

<file path=ppt/tags/tag24.xml><?xml version="1.0" encoding="utf-8"?>
<p:tagLst xmlns:a="http://schemas.openxmlformats.org/drawingml/2006/main" xmlns:r="http://schemas.openxmlformats.org/officeDocument/2006/relationships" xmlns:p="http://schemas.openxmlformats.org/presentationml/2006/main">
  <p:tag name="MH" val="20150813110045"/>
  <p:tag name="MH_LIBRARY" val="GRAPHIC"/>
  <p:tag name="MH_TYPE" val="Other"/>
  <p:tag name="MH_ORDER" val="6"/>
</p:tagLst>
</file>

<file path=ppt/tags/tag25.xml><?xml version="1.0" encoding="utf-8"?>
<p:tagLst xmlns:a="http://schemas.openxmlformats.org/drawingml/2006/main" xmlns:r="http://schemas.openxmlformats.org/officeDocument/2006/relationships" xmlns:p="http://schemas.openxmlformats.org/presentationml/2006/main">
  <p:tag name="MH" val="20150813110045"/>
  <p:tag name="MH_LIBRARY" val="GRAPHIC"/>
  <p:tag name="MH_TYPE" val="SubTitle"/>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50813110045"/>
  <p:tag name="MH_LIBRARY" val="GRAPHIC"/>
  <p:tag name="MH_TYPE" val="Other"/>
  <p:tag name="MH_ORDER" val="2"/>
</p:tagLst>
</file>

<file path=ppt/tags/tag27.xml><?xml version="1.0" encoding="utf-8"?>
<p:tagLst xmlns:a="http://schemas.openxmlformats.org/drawingml/2006/main" xmlns:r="http://schemas.openxmlformats.org/officeDocument/2006/relationships" xmlns:p="http://schemas.openxmlformats.org/presentationml/2006/main">
  <p:tag name="MH" val="20150813091205"/>
  <p:tag name="MH_LIBRARY" val="GRAPHIC"/>
  <p:tag name="MH_TYPE" val="Other"/>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50813091205"/>
  <p:tag name="MH_LIBRARY" val="GRAPHIC"/>
  <p:tag name="MH_TYPE" val="Other"/>
  <p:tag name="MH_ORDER" val="4"/>
</p:tagLst>
</file>

<file path=ppt/tags/tag29.xml><?xml version="1.0" encoding="utf-8"?>
<p:tagLst xmlns:a="http://schemas.openxmlformats.org/drawingml/2006/main" xmlns:r="http://schemas.openxmlformats.org/officeDocument/2006/relationships" xmlns:p="http://schemas.openxmlformats.org/presentationml/2006/main">
  <p:tag name="MH" val="20150813091205"/>
  <p:tag name="MH_LIBRARY" val="GRAPHIC"/>
  <p:tag name="MH_TYPE" val="Other"/>
  <p:tag name="MH_ORDER" val="7"/>
</p:tagLst>
</file>

<file path=ppt/tags/tag3.xml><?xml version="1.0" encoding="utf-8"?>
<p:tagLst xmlns:a="http://schemas.openxmlformats.org/drawingml/2006/main" xmlns:r="http://schemas.openxmlformats.org/officeDocument/2006/relationships" xmlns:p="http://schemas.openxmlformats.org/presentationml/2006/main">
  <p:tag name="MH" val="20150604084853"/>
  <p:tag name="MH_LIBRARY" val="CONTENTS"/>
  <p:tag name="MH_TYPE" val="ENTRY"/>
  <p:tag name="ID" val="547134"/>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50813091205"/>
  <p:tag name="MH_LIBRARY" val="GRAPHIC"/>
  <p:tag name="MH_TYPE" val="Other"/>
  <p:tag name="MH_ORDER" val="10"/>
</p:tagLst>
</file>

<file path=ppt/tags/tag31.xml><?xml version="1.0" encoding="utf-8"?>
<p:tagLst xmlns:a="http://schemas.openxmlformats.org/drawingml/2006/main" xmlns:r="http://schemas.openxmlformats.org/officeDocument/2006/relationships" xmlns:p="http://schemas.openxmlformats.org/presentationml/2006/main">
  <p:tag name="MH" val="20150813091205"/>
  <p:tag name="MH_LIBRARY" val="GRAPHIC"/>
  <p:tag name="MH_TYPE" val="SubTitle"/>
  <p:tag name="MH_ORDER" val="4"/>
</p:tagLst>
</file>

<file path=ppt/tags/tag32.xml><?xml version="1.0" encoding="utf-8"?>
<p:tagLst xmlns:a="http://schemas.openxmlformats.org/drawingml/2006/main" xmlns:r="http://schemas.openxmlformats.org/officeDocument/2006/relationships" xmlns:p="http://schemas.openxmlformats.org/presentationml/2006/main">
  <p:tag name="MH" val="20150813091205"/>
  <p:tag name="MH_LIBRARY" val="GRAPHIC"/>
  <p:tag name="MH_TYPE" val="Other"/>
  <p:tag name="MH_ORDER" val="11"/>
</p:tagLst>
</file>

<file path=ppt/tags/tag33.xml><?xml version="1.0" encoding="utf-8"?>
<p:tagLst xmlns:a="http://schemas.openxmlformats.org/drawingml/2006/main" xmlns:r="http://schemas.openxmlformats.org/officeDocument/2006/relationships" xmlns:p="http://schemas.openxmlformats.org/presentationml/2006/main">
  <p:tag name="MH" val="20150813091205"/>
  <p:tag name="MH_LIBRARY" val="GRAPHIC"/>
  <p:tag name="MH_TYPE" val="Other"/>
  <p:tag name="MH_ORDER" val="2"/>
</p:tagLst>
</file>

<file path=ppt/tags/tag34.xml><?xml version="1.0" encoding="utf-8"?>
<p:tagLst xmlns:a="http://schemas.openxmlformats.org/drawingml/2006/main" xmlns:r="http://schemas.openxmlformats.org/officeDocument/2006/relationships" xmlns:p="http://schemas.openxmlformats.org/presentationml/2006/main">
  <p:tag name="MH" val="20150813091205"/>
  <p:tag name="MH_LIBRARY" val="GRAPHIC"/>
  <p:tag name="MH_TYPE" val="SubTitle"/>
  <p:tag name="MH_ORDER" val="1"/>
</p:tagLst>
</file>

<file path=ppt/tags/tag35.xml><?xml version="1.0" encoding="utf-8"?>
<p:tagLst xmlns:a="http://schemas.openxmlformats.org/drawingml/2006/main" xmlns:r="http://schemas.openxmlformats.org/officeDocument/2006/relationships" xmlns:p="http://schemas.openxmlformats.org/presentationml/2006/main">
  <p:tag name="MH" val="20150813091205"/>
  <p:tag name="MH_LIBRARY" val="GRAPHIC"/>
  <p:tag name="MH_TYPE" val="Other"/>
  <p:tag name="MH_ORDER" val="3"/>
</p:tagLst>
</file>

<file path=ppt/tags/tag36.xml><?xml version="1.0" encoding="utf-8"?>
<p:tagLst xmlns:a="http://schemas.openxmlformats.org/drawingml/2006/main" xmlns:r="http://schemas.openxmlformats.org/officeDocument/2006/relationships" xmlns:p="http://schemas.openxmlformats.org/presentationml/2006/main">
  <p:tag name="MH" val="20150813091205"/>
  <p:tag name="MH_LIBRARY" val="GRAPHIC"/>
  <p:tag name="MH_TYPE" val="Other"/>
  <p:tag name="MH_ORDER" val="8"/>
</p:tagLst>
</file>

<file path=ppt/tags/tag37.xml><?xml version="1.0" encoding="utf-8"?>
<p:tagLst xmlns:a="http://schemas.openxmlformats.org/drawingml/2006/main" xmlns:r="http://schemas.openxmlformats.org/officeDocument/2006/relationships" xmlns:p="http://schemas.openxmlformats.org/presentationml/2006/main">
  <p:tag name="MH" val="20150813091205"/>
  <p:tag name="MH_LIBRARY" val="GRAPHIC"/>
  <p:tag name="MH_TYPE" val="SubTitle"/>
  <p:tag name="MH_ORDER" val="3"/>
</p:tagLst>
</file>

<file path=ppt/tags/tag38.xml><?xml version="1.0" encoding="utf-8"?>
<p:tagLst xmlns:a="http://schemas.openxmlformats.org/drawingml/2006/main" xmlns:r="http://schemas.openxmlformats.org/officeDocument/2006/relationships" xmlns:p="http://schemas.openxmlformats.org/presentationml/2006/main">
  <p:tag name="MH" val="20150813091205"/>
  <p:tag name="MH_LIBRARY" val="GRAPHIC"/>
  <p:tag name="MH_TYPE" val="Other"/>
  <p:tag name="MH_ORDER" val="9"/>
</p:tagLst>
</file>

<file path=ppt/tags/tag39.xml><?xml version="1.0" encoding="utf-8"?>
<p:tagLst xmlns:a="http://schemas.openxmlformats.org/drawingml/2006/main" xmlns:r="http://schemas.openxmlformats.org/officeDocument/2006/relationships" xmlns:p="http://schemas.openxmlformats.org/presentationml/2006/main">
  <p:tag name="MH" val="20150813091205"/>
  <p:tag name="MH_LIBRARY" val="GRAPHIC"/>
  <p:tag name="MH_TYPE" val="Other"/>
  <p:tag name="MH_ORDER" val="5"/>
</p:tagLst>
</file>

<file path=ppt/tags/tag4.xml><?xml version="1.0" encoding="utf-8"?>
<p:tagLst xmlns:a="http://schemas.openxmlformats.org/drawingml/2006/main" xmlns:r="http://schemas.openxmlformats.org/officeDocument/2006/relationships" xmlns:p="http://schemas.openxmlformats.org/presentationml/2006/main">
  <p:tag name="MH" val="20150604084853"/>
  <p:tag name="MH_LIBRARY" val="CONTENTS"/>
  <p:tag name="MH_TYPE" val="OTHERS"/>
  <p:tag name="ID" val="547134"/>
</p:tagLst>
</file>

<file path=ppt/tags/tag40.xml><?xml version="1.0" encoding="utf-8"?>
<p:tagLst xmlns:a="http://schemas.openxmlformats.org/drawingml/2006/main" xmlns:r="http://schemas.openxmlformats.org/officeDocument/2006/relationships" xmlns:p="http://schemas.openxmlformats.org/presentationml/2006/main">
  <p:tag name="MH" val="20150813091205"/>
  <p:tag name="MH_LIBRARY" val="GRAPHIC"/>
  <p:tag name="MH_TYPE" val="SubTitle"/>
  <p:tag name="MH_ORDER" val="2"/>
</p:tagLst>
</file>

<file path=ppt/tags/tag41.xml><?xml version="1.0" encoding="utf-8"?>
<p:tagLst xmlns:a="http://schemas.openxmlformats.org/drawingml/2006/main" xmlns:r="http://schemas.openxmlformats.org/officeDocument/2006/relationships" xmlns:p="http://schemas.openxmlformats.org/presentationml/2006/main">
  <p:tag name="MH" val="20150813091205"/>
  <p:tag name="MH_LIBRARY" val="GRAPHIC"/>
  <p:tag name="MH_TYPE" val="Other"/>
  <p:tag name="MH_ORDER" val="6"/>
</p:tagLst>
</file>

<file path=ppt/tags/tag5.xml><?xml version="1.0" encoding="utf-8"?>
<p:tagLst xmlns:a="http://schemas.openxmlformats.org/drawingml/2006/main" xmlns:r="http://schemas.openxmlformats.org/officeDocument/2006/relationships" xmlns:p="http://schemas.openxmlformats.org/presentationml/2006/main">
  <p:tag name="MH" val="20150604084853"/>
  <p:tag name="MH_LIBRARY" val="CONTENTS"/>
  <p:tag name="MH_TYPE" val="NUMBER"/>
  <p:tag name="ID" val="547134"/>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50604084853"/>
  <p:tag name="MH_LIBRARY" val="CONTENTS"/>
  <p:tag name="MH_TYPE" val="ENTRY"/>
  <p:tag name="ID" val="547134"/>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50604084853"/>
  <p:tag name="MH_LIBRARY" val="CONTENTS"/>
  <p:tag name="MH_TYPE" val="OTHERS"/>
  <p:tag name="ID" val="547134"/>
</p:tagLst>
</file>

<file path=ppt/tags/tag8.xml><?xml version="1.0" encoding="utf-8"?>
<p:tagLst xmlns:a="http://schemas.openxmlformats.org/drawingml/2006/main" xmlns:r="http://schemas.openxmlformats.org/officeDocument/2006/relationships" xmlns:p="http://schemas.openxmlformats.org/presentationml/2006/main">
  <p:tag name="MH" val="20150604084853"/>
  <p:tag name="MH_LIBRARY" val="CONTENTS"/>
  <p:tag name="MH_TYPE" val="NUMBER"/>
  <p:tag name="ID" val="547134"/>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50604084853"/>
  <p:tag name="MH_LIBRARY" val="CONTENTS"/>
  <p:tag name="MH_TYPE" val="ENTRY"/>
  <p:tag name="ID" val="547134"/>
  <p:tag name="MH_ORDER" val="1"/>
</p:tagLst>
</file>

<file path=ppt/theme/theme1.xml><?xml version="1.0" encoding="utf-8"?>
<a:theme xmlns:a="http://schemas.openxmlformats.org/drawingml/2006/main" name="Office 主题">
  <a:themeElements>
    <a:clrScheme name="自定义 1041">
      <a:dk1>
        <a:sysClr val="windowText" lastClr="000000"/>
      </a:dk1>
      <a:lt1>
        <a:sysClr val="window" lastClr="FFFFFF"/>
      </a:lt1>
      <a:dk2>
        <a:srgbClr val="1F497D"/>
      </a:dk2>
      <a:lt2>
        <a:srgbClr val="EEECE1"/>
      </a:lt2>
      <a:accent1>
        <a:srgbClr val="4FE5FF"/>
      </a:accent1>
      <a:accent2>
        <a:srgbClr val="007F92"/>
      </a:accent2>
      <a:accent3>
        <a:srgbClr val="4FE5FF"/>
      </a:accent3>
      <a:accent4>
        <a:srgbClr val="007F92"/>
      </a:accent4>
      <a:accent5>
        <a:srgbClr val="4FE5FF"/>
      </a:accent5>
      <a:accent6>
        <a:srgbClr val="007F92"/>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428</TotalTime>
  <Words>1978</Words>
  <Application>Microsoft Office PowerPoint</Application>
  <PresentationFormat>自定义</PresentationFormat>
  <Paragraphs>231</Paragraphs>
  <Slides>25</Slides>
  <Notes>10</Notes>
  <HiddenSlides>0</HiddenSlides>
  <MMClips>1</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25</vt:i4>
      </vt:variant>
    </vt:vector>
  </HeadingPairs>
  <TitlesOfParts>
    <vt:vector size="52" baseType="lpstr">
      <vt:lpstr>Arial Unicode MS</vt:lpstr>
      <vt:lpstr>Clear Sans</vt:lpstr>
      <vt:lpstr>Gill Sans</vt:lpstr>
      <vt:lpstr>Glegoo</vt:lpstr>
      <vt:lpstr>Lato Light</vt:lpstr>
      <vt:lpstr>Mission Gothic Regular</vt:lpstr>
      <vt:lpstr>Open Sans</vt:lpstr>
      <vt:lpstr>Open Sans Condensed</vt:lpstr>
      <vt:lpstr>Open Sans Extrabold</vt:lpstr>
      <vt:lpstr>Oswald</vt:lpstr>
      <vt:lpstr>Source Sans Pro</vt:lpstr>
      <vt:lpstr>方正舒体</vt:lpstr>
      <vt:lpstr>方正正准黑简体</vt:lpstr>
      <vt:lpstr>华文细黑</vt:lpstr>
      <vt:lpstr>华文中宋</vt:lpstr>
      <vt:lpstr>迷你简立黑</vt:lpstr>
      <vt:lpstr>宋体</vt:lpstr>
      <vt:lpstr>微软雅黑</vt:lpstr>
      <vt:lpstr>Arial</vt:lpstr>
      <vt:lpstr>Bodoni MT Black</vt:lpstr>
      <vt:lpstr>Calibri</vt:lpstr>
      <vt:lpstr>Century Gothic</vt:lpstr>
      <vt:lpstr>Helvetica</vt:lpstr>
      <vt:lpstr>Segoe UI</vt:lpstr>
      <vt:lpstr>Segoe UI Black</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Administrator</cp:lastModifiedBy>
  <cp:revision>141</cp:revision>
  <dcterms:created xsi:type="dcterms:W3CDTF">2017-06-17T13:16:52Z</dcterms:created>
  <dcterms:modified xsi:type="dcterms:W3CDTF">2017-10-26T06:44:19Z</dcterms:modified>
</cp:coreProperties>
</file>